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1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22"/>
  </p:notesMasterIdLst>
  <p:sldIdLst>
    <p:sldId id="256" r:id="rId3"/>
    <p:sldId id="259" r:id="rId4"/>
    <p:sldId id="361" r:id="rId5"/>
    <p:sldId id="262" r:id="rId6"/>
    <p:sldId id="362" r:id="rId7"/>
    <p:sldId id="348" r:id="rId8"/>
    <p:sldId id="363" r:id="rId9"/>
    <p:sldId id="365" r:id="rId10"/>
    <p:sldId id="364" r:id="rId11"/>
    <p:sldId id="367" r:id="rId12"/>
    <p:sldId id="258" r:id="rId13"/>
    <p:sldId id="369" r:id="rId14"/>
    <p:sldId id="370" r:id="rId15"/>
    <p:sldId id="371" r:id="rId16"/>
    <p:sldId id="372" r:id="rId17"/>
    <p:sldId id="373" r:id="rId18"/>
    <p:sldId id="375" r:id="rId19"/>
    <p:sldId id="374" r:id="rId20"/>
    <p:sldId id="360" r:id="rId21"/>
  </p:sldIdLst>
  <p:sldSz cx="12192000" cy="6858000"/>
  <p:notesSz cx="6858000" cy="9144000"/>
  <p:custDataLst>
    <p:tags r:id="rId23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395EA6-A9C3-F941-972F-9B9F1227EBB6}">
          <p14:sldIdLst>
            <p14:sldId id="256"/>
            <p14:sldId id="259"/>
            <p14:sldId id="361"/>
            <p14:sldId id="262"/>
            <p14:sldId id="362"/>
            <p14:sldId id="348"/>
            <p14:sldId id="363"/>
            <p14:sldId id="365"/>
            <p14:sldId id="364"/>
            <p14:sldId id="367"/>
            <p14:sldId id="258"/>
            <p14:sldId id="369"/>
            <p14:sldId id="370"/>
            <p14:sldId id="371"/>
            <p14:sldId id="372"/>
            <p14:sldId id="373"/>
            <p14:sldId id="375"/>
            <p14:sldId id="374"/>
            <p14:sldId id="3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5C1"/>
    <a:srgbClr val="FAEEDA"/>
    <a:srgbClr val="DBE2C4"/>
    <a:srgbClr val="FBF4DC"/>
    <a:srgbClr val="F4C71A"/>
    <a:srgbClr val="4F7378"/>
    <a:srgbClr val="A7E2FF"/>
    <a:srgbClr val="FDB992"/>
    <a:srgbClr val="732509"/>
    <a:srgbClr val="525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4"/>
    <p:restoredTop sz="94620"/>
  </p:normalViewPr>
  <p:slideViewPr>
    <p:cSldViewPr snapToGrid="0" snapToObjects="1">
      <p:cViewPr varScale="1">
        <p:scale>
          <a:sx n="73" d="100"/>
          <a:sy n="73" d="100"/>
        </p:scale>
        <p:origin x="42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7CEBC-09AA-7341-A685-D72B52F3A1F9}" type="datetimeFigureOut">
              <a:rPr lang="en-VN" smtClean="0"/>
              <a:t>02/23/2022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71131-66AB-E64F-B73E-CBE5C5C3C8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2980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xiên thịt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345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Ấn vào xiên thịt để về trang chuẩn bị ban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40616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183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31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ca16ebd5ce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ca16ebd5ce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Ấn vào lần lượt các vật cần chuẩn bị để sang BT1,2,3,4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trại để về trang chuẩn bị ban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88421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lều (trại) để về trang chuẩn bị ban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739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ca16ebd5ce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ca16ebd5ce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củi để về trang chuẩn bị ban đầu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nồi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6512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nồi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3136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nồi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3512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68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7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43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36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9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311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9" name="Google Shape;369;p3"/>
          <p:cNvSpPr txBox="1">
            <a:spLocks noGrp="1"/>
          </p:cNvSpPr>
          <p:nvPr>
            <p:ph type="title" hasCustomPrompt="1"/>
          </p:nvPr>
        </p:nvSpPr>
        <p:spPr>
          <a:xfrm>
            <a:off x="925833" y="1594229"/>
            <a:ext cx="4816400" cy="20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 idx="2"/>
          </p:nvPr>
        </p:nvSpPr>
        <p:spPr>
          <a:xfrm>
            <a:off x="925824" y="3515040"/>
            <a:ext cx="4816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1" name="Google Shape;371;p3"/>
          <p:cNvSpPr txBox="1">
            <a:spLocks noGrp="1"/>
          </p:cNvSpPr>
          <p:nvPr>
            <p:ph type="subTitle" idx="1"/>
          </p:nvPr>
        </p:nvSpPr>
        <p:spPr>
          <a:xfrm>
            <a:off x="925824" y="4031293"/>
            <a:ext cx="4816400" cy="10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6148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9" name="Google Shape;369;p3"/>
          <p:cNvSpPr txBox="1">
            <a:spLocks noGrp="1"/>
          </p:cNvSpPr>
          <p:nvPr>
            <p:ph type="title" hasCustomPrompt="1"/>
          </p:nvPr>
        </p:nvSpPr>
        <p:spPr>
          <a:xfrm>
            <a:off x="925833" y="1594229"/>
            <a:ext cx="4816400" cy="20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 idx="2"/>
          </p:nvPr>
        </p:nvSpPr>
        <p:spPr>
          <a:xfrm>
            <a:off x="925824" y="3515040"/>
            <a:ext cx="4816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1" name="Google Shape;371;p3"/>
          <p:cNvSpPr txBox="1">
            <a:spLocks noGrp="1"/>
          </p:cNvSpPr>
          <p:nvPr>
            <p:ph type="subTitle" idx="1"/>
          </p:nvPr>
        </p:nvSpPr>
        <p:spPr>
          <a:xfrm>
            <a:off x="925824" y="4031293"/>
            <a:ext cx="4816400" cy="10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938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75" name="Google Shape;375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4880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9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9" name="Google Shape;379;p5"/>
          <p:cNvSpPr txBox="1">
            <a:spLocks noGrp="1"/>
          </p:cNvSpPr>
          <p:nvPr>
            <p:ph type="title" idx="2"/>
          </p:nvPr>
        </p:nvSpPr>
        <p:spPr>
          <a:xfrm>
            <a:off x="914400" y="3592465"/>
            <a:ext cx="4770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0" name="Google Shape;380;p5"/>
          <p:cNvSpPr txBox="1">
            <a:spLocks noGrp="1"/>
          </p:cNvSpPr>
          <p:nvPr>
            <p:ph type="subTitle" idx="1"/>
          </p:nvPr>
        </p:nvSpPr>
        <p:spPr>
          <a:xfrm>
            <a:off x="914400" y="4137167"/>
            <a:ext cx="4770400" cy="1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81" name="Google Shape;381;p5"/>
          <p:cNvSpPr txBox="1">
            <a:spLocks noGrp="1"/>
          </p:cNvSpPr>
          <p:nvPr>
            <p:ph type="title" idx="3"/>
          </p:nvPr>
        </p:nvSpPr>
        <p:spPr>
          <a:xfrm>
            <a:off x="6781600" y="3592465"/>
            <a:ext cx="44960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2" name="Google Shape;382;p5"/>
          <p:cNvSpPr txBox="1">
            <a:spLocks noGrp="1"/>
          </p:cNvSpPr>
          <p:nvPr>
            <p:ph type="subTitle" idx="4"/>
          </p:nvPr>
        </p:nvSpPr>
        <p:spPr>
          <a:xfrm>
            <a:off x="6781600" y="4137167"/>
            <a:ext cx="4496000" cy="1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683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rot="-954094">
            <a:off x="8110761" y="4115068"/>
            <a:ext cx="2554792" cy="3018776"/>
            <a:chOff x="7045852" y="3594359"/>
            <a:chExt cx="1839461" cy="2132585"/>
          </a:xfrm>
        </p:grpSpPr>
        <p:sp>
          <p:nvSpPr>
            <p:cNvPr id="388" name="Google Shape;388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6" name="Google Shape;436;p7"/>
          <p:cNvSpPr txBox="1">
            <a:spLocks noGrp="1"/>
          </p:cNvSpPr>
          <p:nvPr>
            <p:ph type="title"/>
          </p:nvPr>
        </p:nvSpPr>
        <p:spPr>
          <a:xfrm>
            <a:off x="3246400" y="593367"/>
            <a:ext cx="56992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37" name="Google Shape;437;p7"/>
          <p:cNvSpPr txBox="1">
            <a:spLocks noGrp="1"/>
          </p:cNvSpPr>
          <p:nvPr>
            <p:ph type="body" idx="1"/>
          </p:nvPr>
        </p:nvSpPr>
        <p:spPr>
          <a:xfrm>
            <a:off x="3624200" y="2126000"/>
            <a:ext cx="49436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8" name="Google Shape;43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39" name="Google Shape;439;p7"/>
          <p:cNvSpPr/>
          <p:nvPr/>
        </p:nvSpPr>
        <p:spPr>
          <a:xfrm rot="459573">
            <a:off x="411297" y="6135170"/>
            <a:ext cx="17811" cy="20943"/>
          </a:xfrm>
          <a:custGeom>
            <a:avLst/>
            <a:gdLst/>
            <a:ahLst/>
            <a:cxnLst/>
            <a:rect l="l" t="t" r="r" b="b"/>
            <a:pathLst>
              <a:path w="108" h="127" extrusionOk="0">
                <a:moveTo>
                  <a:pt x="30" y="117"/>
                </a:moveTo>
                <a:lnTo>
                  <a:pt x="30" y="117"/>
                </a:lnTo>
                <a:cubicBezTo>
                  <a:pt x="40" y="117"/>
                  <a:pt x="40" y="127"/>
                  <a:pt x="49" y="127"/>
                </a:cubicBezTo>
                <a:cubicBezTo>
                  <a:pt x="59" y="127"/>
                  <a:pt x="69" y="127"/>
                  <a:pt x="88" y="127"/>
                </a:cubicBezTo>
                <a:cubicBezTo>
                  <a:pt x="98" y="117"/>
                  <a:pt x="107" y="107"/>
                  <a:pt x="107" y="98"/>
                </a:cubicBezTo>
                <a:cubicBezTo>
                  <a:pt x="107" y="88"/>
                  <a:pt x="107" y="88"/>
                  <a:pt x="107" y="78"/>
                </a:cubicBezTo>
                <a:lnTo>
                  <a:pt x="107" y="69"/>
                </a:lnTo>
                <a:cubicBezTo>
                  <a:pt x="107" y="69"/>
                  <a:pt x="107" y="59"/>
                  <a:pt x="107" y="49"/>
                </a:cubicBezTo>
                <a:cubicBezTo>
                  <a:pt x="98" y="20"/>
                  <a:pt x="59" y="1"/>
                  <a:pt x="30" y="20"/>
                </a:cubicBezTo>
                <a:cubicBezTo>
                  <a:pt x="10" y="20"/>
                  <a:pt x="1" y="40"/>
                  <a:pt x="1" y="49"/>
                </a:cubicBezTo>
                <a:cubicBezTo>
                  <a:pt x="1" y="69"/>
                  <a:pt x="1" y="88"/>
                  <a:pt x="10" y="107"/>
                </a:cubicBezTo>
                <a:close/>
              </a:path>
            </a:pathLst>
          </a:custGeom>
          <a:solidFill>
            <a:srgbClr val="EDC6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7"/>
          <p:cNvSpPr/>
          <p:nvPr/>
        </p:nvSpPr>
        <p:spPr>
          <a:xfrm>
            <a:off x="-640178" y="6805374"/>
            <a:ext cx="59201" cy="156661"/>
          </a:xfrm>
          <a:custGeom>
            <a:avLst/>
            <a:gdLst/>
            <a:ahLst/>
            <a:cxnLst/>
            <a:rect l="l" t="t" r="r" b="b"/>
            <a:pathLst>
              <a:path w="359" h="950" extrusionOk="0">
                <a:moveTo>
                  <a:pt x="174" y="1"/>
                </a:moveTo>
                <a:cubicBezTo>
                  <a:pt x="281" y="1"/>
                  <a:pt x="358" y="214"/>
                  <a:pt x="358" y="475"/>
                </a:cubicBezTo>
                <a:cubicBezTo>
                  <a:pt x="358" y="736"/>
                  <a:pt x="281" y="949"/>
                  <a:pt x="174" y="949"/>
                </a:cubicBezTo>
                <a:cubicBezTo>
                  <a:pt x="78" y="949"/>
                  <a:pt x="0" y="736"/>
                  <a:pt x="0" y="475"/>
                </a:cubicBezTo>
                <a:cubicBezTo>
                  <a:pt x="0" y="214"/>
                  <a:pt x="78" y="1"/>
                  <a:pt x="174" y="1"/>
                </a:cubicBezTo>
                <a:close/>
              </a:path>
            </a:pathLst>
          </a:custGeom>
          <a:solidFill>
            <a:srgbClr val="525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7"/>
          <p:cNvSpPr/>
          <p:nvPr/>
        </p:nvSpPr>
        <p:spPr>
          <a:xfrm>
            <a:off x="-764682" y="6840499"/>
            <a:ext cx="132585" cy="132585"/>
          </a:xfrm>
          <a:custGeom>
            <a:avLst/>
            <a:gdLst/>
            <a:ahLst/>
            <a:cxnLst/>
            <a:rect l="l" t="t" r="r" b="b"/>
            <a:pathLst>
              <a:path w="804" h="804" extrusionOk="0">
                <a:moveTo>
                  <a:pt x="68" y="68"/>
                </a:moveTo>
                <a:cubicBezTo>
                  <a:pt x="136" y="1"/>
                  <a:pt x="339" y="88"/>
                  <a:pt x="523" y="272"/>
                </a:cubicBezTo>
                <a:cubicBezTo>
                  <a:pt x="707" y="465"/>
                  <a:pt x="804" y="668"/>
                  <a:pt x="736" y="736"/>
                </a:cubicBezTo>
                <a:cubicBezTo>
                  <a:pt x="668" y="804"/>
                  <a:pt x="455" y="707"/>
                  <a:pt x="271" y="523"/>
                </a:cubicBezTo>
                <a:cubicBezTo>
                  <a:pt x="88" y="339"/>
                  <a:pt x="0" y="136"/>
                  <a:pt x="68" y="68"/>
                </a:cubicBezTo>
                <a:close/>
              </a:path>
            </a:pathLst>
          </a:custGeom>
          <a:solidFill>
            <a:srgbClr val="525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2" name="Google Shape;442;p7"/>
          <p:cNvGrpSpPr/>
          <p:nvPr/>
        </p:nvGrpSpPr>
        <p:grpSpPr>
          <a:xfrm rot="954094" flipH="1">
            <a:off x="1526448" y="4115068"/>
            <a:ext cx="2554792" cy="3018776"/>
            <a:chOff x="7045852" y="3594359"/>
            <a:chExt cx="1839461" cy="2132585"/>
          </a:xfrm>
        </p:grpSpPr>
        <p:sp>
          <p:nvSpPr>
            <p:cNvPr id="443" name="Google Shape;443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7"/>
          <p:cNvSpPr/>
          <p:nvPr/>
        </p:nvSpPr>
        <p:spPr>
          <a:xfrm>
            <a:off x="-437760" y="4715140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7"/>
          <p:cNvSpPr/>
          <p:nvPr/>
        </p:nvSpPr>
        <p:spPr>
          <a:xfrm>
            <a:off x="-470598" y="4675423"/>
            <a:ext cx="12662596" cy="2297636"/>
          </a:xfrm>
          <a:custGeom>
            <a:avLst/>
            <a:gdLst/>
            <a:ahLst/>
            <a:cxnLst/>
            <a:rect l="l" t="t" r="r" b="b"/>
            <a:pathLst>
              <a:path w="57067" h="10355" extrusionOk="0">
                <a:moveTo>
                  <a:pt x="46951" y="168"/>
                </a:moveTo>
                <a:lnTo>
                  <a:pt x="47909" y="2018"/>
                </a:lnTo>
                <a:lnTo>
                  <a:pt x="47613" y="2018"/>
                </a:lnTo>
                <a:cubicBezTo>
                  <a:pt x="47595" y="2018"/>
                  <a:pt x="47578" y="2030"/>
                  <a:pt x="47566" y="2048"/>
                </a:cubicBezTo>
                <a:cubicBezTo>
                  <a:pt x="47554" y="2060"/>
                  <a:pt x="47554" y="2083"/>
                  <a:pt x="47560" y="2101"/>
                </a:cubicBezTo>
                <a:lnTo>
                  <a:pt x="48133" y="3603"/>
                </a:lnTo>
                <a:lnTo>
                  <a:pt x="47731" y="3603"/>
                </a:lnTo>
                <a:cubicBezTo>
                  <a:pt x="47714" y="3603"/>
                  <a:pt x="47696" y="3609"/>
                  <a:pt x="47684" y="3626"/>
                </a:cubicBezTo>
                <a:cubicBezTo>
                  <a:pt x="47672" y="3638"/>
                  <a:pt x="47672" y="3662"/>
                  <a:pt x="47678" y="3680"/>
                </a:cubicBezTo>
                <a:lnTo>
                  <a:pt x="48352" y="5572"/>
                </a:lnTo>
                <a:lnTo>
                  <a:pt x="47932" y="5554"/>
                </a:lnTo>
                <a:cubicBezTo>
                  <a:pt x="47909" y="5554"/>
                  <a:pt x="47891" y="5560"/>
                  <a:pt x="47879" y="5577"/>
                </a:cubicBezTo>
                <a:cubicBezTo>
                  <a:pt x="47867" y="5595"/>
                  <a:pt x="47867" y="5619"/>
                  <a:pt x="47873" y="5637"/>
                </a:cubicBezTo>
                <a:lnTo>
                  <a:pt x="48612" y="7292"/>
                </a:lnTo>
                <a:cubicBezTo>
                  <a:pt x="48624" y="7315"/>
                  <a:pt x="48646" y="7327"/>
                  <a:pt x="48669" y="7327"/>
                </a:cubicBezTo>
                <a:cubicBezTo>
                  <a:pt x="48692" y="7327"/>
                  <a:pt x="48715" y="7313"/>
                  <a:pt x="48725" y="7286"/>
                </a:cubicBezTo>
                <a:lnTo>
                  <a:pt x="49387" y="5317"/>
                </a:lnTo>
                <a:cubicBezTo>
                  <a:pt x="49393" y="5300"/>
                  <a:pt x="49393" y="5276"/>
                  <a:pt x="49381" y="5264"/>
                </a:cubicBezTo>
                <a:cubicBezTo>
                  <a:pt x="49369" y="5246"/>
                  <a:pt x="49351" y="5240"/>
                  <a:pt x="49328" y="5240"/>
                </a:cubicBezTo>
                <a:lnTo>
                  <a:pt x="49026" y="5252"/>
                </a:lnTo>
                <a:lnTo>
                  <a:pt x="50108" y="3266"/>
                </a:lnTo>
                <a:lnTo>
                  <a:pt x="50906" y="5093"/>
                </a:lnTo>
                <a:lnTo>
                  <a:pt x="50534" y="5122"/>
                </a:lnTo>
                <a:cubicBezTo>
                  <a:pt x="50516" y="5122"/>
                  <a:pt x="50504" y="5134"/>
                  <a:pt x="50492" y="5152"/>
                </a:cubicBezTo>
                <a:cubicBezTo>
                  <a:pt x="50481" y="5164"/>
                  <a:pt x="50481" y="5181"/>
                  <a:pt x="50486" y="5199"/>
                </a:cubicBezTo>
                <a:lnTo>
                  <a:pt x="51054" y="6878"/>
                </a:lnTo>
                <a:cubicBezTo>
                  <a:pt x="51060" y="6902"/>
                  <a:pt x="51084" y="6920"/>
                  <a:pt x="51107" y="6920"/>
                </a:cubicBezTo>
                <a:cubicBezTo>
                  <a:pt x="51131" y="6920"/>
                  <a:pt x="51155" y="6902"/>
                  <a:pt x="51166" y="6878"/>
                </a:cubicBezTo>
                <a:lnTo>
                  <a:pt x="51829" y="4691"/>
                </a:lnTo>
                <a:cubicBezTo>
                  <a:pt x="51834" y="4673"/>
                  <a:pt x="51829" y="4655"/>
                  <a:pt x="51823" y="4643"/>
                </a:cubicBezTo>
                <a:cubicBezTo>
                  <a:pt x="51811" y="4626"/>
                  <a:pt x="51793" y="4614"/>
                  <a:pt x="51775" y="4614"/>
                </a:cubicBezTo>
                <a:lnTo>
                  <a:pt x="51367" y="4584"/>
                </a:lnTo>
                <a:lnTo>
                  <a:pt x="51941" y="3053"/>
                </a:lnTo>
                <a:cubicBezTo>
                  <a:pt x="51953" y="3035"/>
                  <a:pt x="51947" y="3017"/>
                  <a:pt x="51941" y="3006"/>
                </a:cubicBezTo>
                <a:cubicBezTo>
                  <a:pt x="51929" y="2988"/>
                  <a:pt x="51911" y="2976"/>
                  <a:pt x="51894" y="2976"/>
                </a:cubicBezTo>
                <a:lnTo>
                  <a:pt x="51551" y="2946"/>
                </a:lnTo>
                <a:lnTo>
                  <a:pt x="52686" y="617"/>
                </a:lnTo>
                <a:lnTo>
                  <a:pt x="53614" y="2799"/>
                </a:lnTo>
                <a:lnTo>
                  <a:pt x="53177" y="2781"/>
                </a:lnTo>
                <a:cubicBezTo>
                  <a:pt x="53159" y="2781"/>
                  <a:pt x="53141" y="2787"/>
                  <a:pt x="53129" y="2805"/>
                </a:cubicBezTo>
                <a:cubicBezTo>
                  <a:pt x="53117" y="2822"/>
                  <a:pt x="53117" y="2840"/>
                  <a:pt x="53123" y="2858"/>
                </a:cubicBezTo>
                <a:lnTo>
                  <a:pt x="53679" y="4371"/>
                </a:lnTo>
                <a:lnTo>
                  <a:pt x="53330" y="4401"/>
                </a:lnTo>
                <a:cubicBezTo>
                  <a:pt x="53313" y="4401"/>
                  <a:pt x="53295" y="4413"/>
                  <a:pt x="53283" y="4425"/>
                </a:cubicBezTo>
                <a:cubicBezTo>
                  <a:pt x="53277" y="4442"/>
                  <a:pt x="53271" y="4460"/>
                  <a:pt x="53277" y="4478"/>
                </a:cubicBezTo>
                <a:lnTo>
                  <a:pt x="53963" y="6583"/>
                </a:lnTo>
                <a:cubicBezTo>
                  <a:pt x="53969" y="6611"/>
                  <a:pt x="53994" y="6626"/>
                  <a:pt x="54018" y="6626"/>
                </a:cubicBezTo>
                <a:cubicBezTo>
                  <a:pt x="54039" y="6626"/>
                  <a:pt x="54061" y="6614"/>
                  <a:pt x="54069" y="6588"/>
                </a:cubicBezTo>
                <a:lnTo>
                  <a:pt x="54619" y="5258"/>
                </a:lnTo>
                <a:cubicBezTo>
                  <a:pt x="54625" y="5240"/>
                  <a:pt x="54625" y="5223"/>
                  <a:pt x="54613" y="5205"/>
                </a:cubicBezTo>
                <a:cubicBezTo>
                  <a:pt x="54601" y="5187"/>
                  <a:pt x="54584" y="5181"/>
                  <a:pt x="54566" y="5181"/>
                </a:cubicBezTo>
                <a:lnTo>
                  <a:pt x="54282" y="5164"/>
                </a:lnTo>
                <a:lnTo>
                  <a:pt x="54891" y="3957"/>
                </a:lnTo>
                <a:cubicBezTo>
                  <a:pt x="54897" y="3940"/>
                  <a:pt x="54897" y="3916"/>
                  <a:pt x="54891" y="3898"/>
                </a:cubicBezTo>
                <a:cubicBezTo>
                  <a:pt x="54879" y="3881"/>
                  <a:pt x="54862" y="3875"/>
                  <a:pt x="54844" y="3869"/>
                </a:cubicBezTo>
                <a:lnTo>
                  <a:pt x="54501" y="3839"/>
                </a:lnTo>
                <a:lnTo>
                  <a:pt x="55459" y="1977"/>
                </a:lnTo>
                <a:lnTo>
                  <a:pt x="56239" y="3827"/>
                </a:lnTo>
                <a:lnTo>
                  <a:pt x="56020" y="3857"/>
                </a:lnTo>
                <a:cubicBezTo>
                  <a:pt x="56003" y="3857"/>
                  <a:pt x="55991" y="3869"/>
                  <a:pt x="55979" y="3881"/>
                </a:cubicBezTo>
                <a:cubicBezTo>
                  <a:pt x="55967" y="3898"/>
                  <a:pt x="55967" y="3916"/>
                  <a:pt x="55973" y="3934"/>
                </a:cubicBezTo>
                <a:lnTo>
                  <a:pt x="56417" y="5252"/>
                </a:lnTo>
                <a:lnTo>
                  <a:pt x="56192" y="5240"/>
                </a:lnTo>
                <a:cubicBezTo>
                  <a:pt x="56174" y="5240"/>
                  <a:pt x="56156" y="5246"/>
                  <a:pt x="56145" y="5258"/>
                </a:cubicBezTo>
                <a:cubicBezTo>
                  <a:pt x="56133" y="5270"/>
                  <a:pt x="56127" y="5294"/>
                  <a:pt x="56127" y="5311"/>
                </a:cubicBezTo>
                <a:lnTo>
                  <a:pt x="56919" y="10041"/>
                </a:lnTo>
                <a:lnTo>
                  <a:pt x="143" y="10248"/>
                </a:lnTo>
                <a:lnTo>
                  <a:pt x="669" y="8214"/>
                </a:lnTo>
                <a:cubicBezTo>
                  <a:pt x="675" y="8191"/>
                  <a:pt x="663" y="8167"/>
                  <a:pt x="645" y="8149"/>
                </a:cubicBezTo>
                <a:cubicBezTo>
                  <a:pt x="636" y="8143"/>
                  <a:pt x="625" y="8140"/>
                  <a:pt x="613" y="8140"/>
                </a:cubicBezTo>
                <a:cubicBezTo>
                  <a:pt x="601" y="8140"/>
                  <a:pt x="589" y="8143"/>
                  <a:pt x="580" y="8149"/>
                </a:cubicBezTo>
                <a:lnTo>
                  <a:pt x="474" y="8232"/>
                </a:lnTo>
                <a:lnTo>
                  <a:pt x="894" y="7588"/>
                </a:lnTo>
                <a:cubicBezTo>
                  <a:pt x="924" y="7547"/>
                  <a:pt x="894" y="7494"/>
                  <a:pt x="851" y="7494"/>
                </a:cubicBezTo>
                <a:cubicBezTo>
                  <a:pt x="844" y="7494"/>
                  <a:pt x="836" y="7495"/>
                  <a:pt x="829" y="7499"/>
                </a:cubicBezTo>
                <a:lnTo>
                  <a:pt x="486" y="7629"/>
                </a:lnTo>
                <a:lnTo>
                  <a:pt x="1296" y="5637"/>
                </a:lnTo>
                <a:lnTo>
                  <a:pt x="2047" y="7410"/>
                </a:lnTo>
                <a:lnTo>
                  <a:pt x="1804" y="7322"/>
                </a:lnTo>
                <a:cubicBezTo>
                  <a:pt x="1798" y="7318"/>
                  <a:pt x="1790" y="7317"/>
                  <a:pt x="1783" y="7317"/>
                </a:cubicBezTo>
                <a:cubicBezTo>
                  <a:pt x="1765" y="7317"/>
                  <a:pt x="1746" y="7327"/>
                  <a:pt x="1733" y="7339"/>
                </a:cubicBezTo>
                <a:cubicBezTo>
                  <a:pt x="1721" y="7363"/>
                  <a:pt x="1721" y="7393"/>
                  <a:pt x="1733" y="7410"/>
                </a:cubicBezTo>
                <a:lnTo>
                  <a:pt x="2135" y="7931"/>
                </a:lnTo>
                <a:lnTo>
                  <a:pt x="1987" y="7942"/>
                </a:lnTo>
                <a:cubicBezTo>
                  <a:pt x="1970" y="7942"/>
                  <a:pt x="1952" y="7954"/>
                  <a:pt x="1940" y="7972"/>
                </a:cubicBezTo>
                <a:cubicBezTo>
                  <a:pt x="1934" y="7990"/>
                  <a:pt x="1934" y="8013"/>
                  <a:pt x="1940" y="8031"/>
                </a:cubicBezTo>
                <a:lnTo>
                  <a:pt x="2218" y="8439"/>
                </a:lnTo>
                <a:cubicBezTo>
                  <a:pt x="2229" y="8458"/>
                  <a:pt x="2248" y="8467"/>
                  <a:pt x="2266" y="8467"/>
                </a:cubicBezTo>
                <a:cubicBezTo>
                  <a:pt x="2289" y="8467"/>
                  <a:pt x="2312" y="8453"/>
                  <a:pt x="2319" y="8427"/>
                </a:cubicBezTo>
                <a:lnTo>
                  <a:pt x="3099" y="5926"/>
                </a:lnTo>
                <a:cubicBezTo>
                  <a:pt x="3105" y="5909"/>
                  <a:pt x="3099" y="5885"/>
                  <a:pt x="3087" y="5867"/>
                </a:cubicBezTo>
                <a:cubicBezTo>
                  <a:pt x="3076" y="5856"/>
                  <a:pt x="3062" y="5852"/>
                  <a:pt x="3048" y="5852"/>
                </a:cubicBezTo>
                <a:cubicBezTo>
                  <a:pt x="3039" y="5852"/>
                  <a:pt x="3031" y="5853"/>
                  <a:pt x="3022" y="5855"/>
                </a:cubicBezTo>
                <a:lnTo>
                  <a:pt x="2815" y="5944"/>
                </a:lnTo>
                <a:lnTo>
                  <a:pt x="2815" y="5944"/>
                </a:lnTo>
                <a:lnTo>
                  <a:pt x="3353" y="4525"/>
                </a:lnTo>
                <a:cubicBezTo>
                  <a:pt x="3359" y="4507"/>
                  <a:pt x="3359" y="4484"/>
                  <a:pt x="3347" y="4472"/>
                </a:cubicBezTo>
                <a:cubicBezTo>
                  <a:pt x="3338" y="4457"/>
                  <a:pt x="3320" y="4447"/>
                  <a:pt x="3304" y="4447"/>
                </a:cubicBezTo>
                <a:cubicBezTo>
                  <a:pt x="3301" y="4447"/>
                  <a:pt x="3297" y="4447"/>
                  <a:pt x="3294" y="4448"/>
                </a:cubicBezTo>
                <a:lnTo>
                  <a:pt x="2998" y="4478"/>
                </a:lnTo>
                <a:lnTo>
                  <a:pt x="2998" y="4478"/>
                </a:lnTo>
                <a:lnTo>
                  <a:pt x="3885" y="2923"/>
                </a:lnTo>
                <a:lnTo>
                  <a:pt x="4672" y="4359"/>
                </a:lnTo>
                <a:lnTo>
                  <a:pt x="4364" y="4425"/>
                </a:lnTo>
                <a:cubicBezTo>
                  <a:pt x="4329" y="4430"/>
                  <a:pt x="4305" y="4466"/>
                  <a:pt x="4317" y="4501"/>
                </a:cubicBezTo>
                <a:lnTo>
                  <a:pt x="4861" y="5909"/>
                </a:lnTo>
                <a:lnTo>
                  <a:pt x="4530" y="5790"/>
                </a:lnTo>
                <a:cubicBezTo>
                  <a:pt x="4524" y="5789"/>
                  <a:pt x="4518" y="5788"/>
                  <a:pt x="4512" y="5788"/>
                </a:cubicBezTo>
                <a:cubicBezTo>
                  <a:pt x="4495" y="5788"/>
                  <a:pt x="4478" y="5795"/>
                  <a:pt x="4465" y="5808"/>
                </a:cubicBezTo>
                <a:cubicBezTo>
                  <a:pt x="4453" y="5826"/>
                  <a:pt x="4447" y="5849"/>
                  <a:pt x="4459" y="5873"/>
                </a:cubicBezTo>
                <a:lnTo>
                  <a:pt x="5298" y="7647"/>
                </a:lnTo>
                <a:cubicBezTo>
                  <a:pt x="5304" y="7670"/>
                  <a:pt x="5328" y="7682"/>
                  <a:pt x="5352" y="7682"/>
                </a:cubicBezTo>
                <a:cubicBezTo>
                  <a:pt x="5375" y="7676"/>
                  <a:pt x="5399" y="7664"/>
                  <a:pt x="5405" y="7641"/>
                </a:cubicBezTo>
                <a:lnTo>
                  <a:pt x="5754" y="6565"/>
                </a:lnTo>
                <a:cubicBezTo>
                  <a:pt x="5765" y="6547"/>
                  <a:pt x="5759" y="6529"/>
                  <a:pt x="5748" y="6512"/>
                </a:cubicBezTo>
                <a:cubicBezTo>
                  <a:pt x="5736" y="6494"/>
                  <a:pt x="5718" y="6488"/>
                  <a:pt x="5694" y="6488"/>
                </a:cubicBezTo>
                <a:lnTo>
                  <a:pt x="5553" y="6500"/>
                </a:lnTo>
                <a:lnTo>
                  <a:pt x="5830" y="5790"/>
                </a:lnTo>
                <a:cubicBezTo>
                  <a:pt x="5848" y="5749"/>
                  <a:pt x="5819" y="5707"/>
                  <a:pt x="5777" y="5707"/>
                </a:cubicBezTo>
                <a:lnTo>
                  <a:pt x="5523" y="5725"/>
                </a:lnTo>
                <a:lnTo>
                  <a:pt x="6286" y="4105"/>
                </a:lnTo>
                <a:lnTo>
                  <a:pt x="7078" y="5637"/>
                </a:lnTo>
                <a:lnTo>
                  <a:pt x="6877" y="5690"/>
                </a:lnTo>
                <a:cubicBezTo>
                  <a:pt x="6859" y="5696"/>
                  <a:pt x="6847" y="5707"/>
                  <a:pt x="6836" y="5725"/>
                </a:cubicBezTo>
                <a:cubicBezTo>
                  <a:pt x="6830" y="5743"/>
                  <a:pt x="6830" y="5761"/>
                  <a:pt x="6836" y="5773"/>
                </a:cubicBezTo>
                <a:lnTo>
                  <a:pt x="7119" y="6340"/>
                </a:lnTo>
                <a:lnTo>
                  <a:pt x="7096" y="6340"/>
                </a:lnTo>
                <a:cubicBezTo>
                  <a:pt x="7091" y="6339"/>
                  <a:pt x="7087" y="6339"/>
                  <a:pt x="7083" y="6339"/>
                </a:cubicBezTo>
                <a:cubicBezTo>
                  <a:pt x="7066" y="6339"/>
                  <a:pt x="7051" y="6348"/>
                  <a:pt x="7037" y="6358"/>
                </a:cubicBezTo>
                <a:cubicBezTo>
                  <a:pt x="7025" y="6376"/>
                  <a:pt x="7025" y="6399"/>
                  <a:pt x="7031" y="6417"/>
                </a:cubicBezTo>
                <a:lnTo>
                  <a:pt x="7498" y="7605"/>
                </a:lnTo>
                <a:cubicBezTo>
                  <a:pt x="7510" y="7632"/>
                  <a:pt x="7532" y="7645"/>
                  <a:pt x="7553" y="7645"/>
                </a:cubicBezTo>
                <a:cubicBezTo>
                  <a:pt x="7575" y="7645"/>
                  <a:pt x="7595" y="7632"/>
                  <a:pt x="7604" y="7605"/>
                </a:cubicBezTo>
                <a:lnTo>
                  <a:pt x="8680" y="5264"/>
                </a:lnTo>
                <a:cubicBezTo>
                  <a:pt x="8698" y="5229"/>
                  <a:pt x="8668" y="5187"/>
                  <a:pt x="8633" y="5181"/>
                </a:cubicBezTo>
                <a:lnTo>
                  <a:pt x="8195" y="5169"/>
                </a:lnTo>
                <a:lnTo>
                  <a:pt x="9011" y="3727"/>
                </a:lnTo>
                <a:cubicBezTo>
                  <a:pt x="9023" y="3709"/>
                  <a:pt x="9023" y="3685"/>
                  <a:pt x="9011" y="3668"/>
                </a:cubicBezTo>
                <a:cubicBezTo>
                  <a:pt x="8999" y="3650"/>
                  <a:pt x="8982" y="3638"/>
                  <a:pt x="8964" y="3638"/>
                </a:cubicBezTo>
                <a:lnTo>
                  <a:pt x="8592" y="3638"/>
                </a:lnTo>
                <a:lnTo>
                  <a:pt x="9484" y="2030"/>
                </a:lnTo>
                <a:lnTo>
                  <a:pt x="10241" y="3490"/>
                </a:lnTo>
                <a:lnTo>
                  <a:pt x="9981" y="3567"/>
                </a:lnTo>
                <a:cubicBezTo>
                  <a:pt x="9963" y="3567"/>
                  <a:pt x="9951" y="3579"/>
                  <a:pt x="9940" y="3597"/>
                </a:cubicBezTo>
                <a:cubicBezTo>
                  <a:pt x="9934" y="3615"/>
                  <a:pt x="9934" y="3632"/>
                  <a:pt x="9940" y="3644"/>
                </a:cubicBezTo>
                <a:lnTo>
                  <a:pt x="10679" y="5199"/>
                </a:lnTo>
                <a:lnTo>
                  <a:pt x="10247" y="5199"/>
                </a:lnTo>
                <a:cubicBezTo>
                  <a:pt x="10229" y="5199"/>
                  <a:pt x="10211" y="5211"/>
                  <a:pt x="10200" y="5223"/>
                </a:cubicBezTo>
                <a:cubicBezTo>
                  <a:pt x="10188" y="5240"/>
                  <a:pt x="10182" y="5264"/>
                  <a:pt x="10194" y="5282"/>
                </a:cubicBezTo>
                <a:lnTo>
                  <a:pt x="11128" y="7387"/>
                </a:lnTo>
                <a:cubicBezTo>
                  <a:pt x="11140" y="7410"/>
                  <a:pt x="11163" y="7422"/>
                  <a:pt x="11181" y="7422"/>
                </a:cubicBezTo>
                <a:cubicBezTo>
                  <a:pt x="11205" y="7422"/>
                  <a:pt x="11228" y="7410"/>
                  <a:pt x="11240" y="7387"/>
                </a:cubicBezTo>
                <a:lnTo>
                  <a:pt x="11997" y="5536"/>
                </a:lnTo>
                <a:cubicBezTo>
                  <a:pt x="12009" y="5512"/>
                  <a:pt x="12003" y="5495"/>
                  <a:pt x="11991" y="5477"/>
                </a:cubicBezTo>
                <a:cubicBezTo>
                  <a:pt x="11979" y="5459"/>
                  <a:pt x="11962" y="5453"/>
                  <a:pt x="11938" y="5453"/>
                </a:cubicBezTo>
                <a:lnTo>
                  <a:pt x="11548" y="5483"/>
                </a:lnTo>
                <a:lnTo>
                  <a:pt x="12251" y="4294"/>
                </a:lnTo>
                <a:cubicBezTo>
                  <a:pt x="12257" y="4271"/>
                  <a:pt x="12257" y="4253"/>
                  <a:pt x="12251" y="4235"/>
                </a:cubicBezTo>
                <a:cubicBezTo>
                  <a:pt x="12239" y="4218"/>
                  <a:pt x="12222" y="4206"/>
                  <a:pt x="12198" y="4206"/>
                </a:cubicBezTo>
                <a:lnTo>
                  <a:pt x="11873" y="4188"/>
                </a:lnTo>
                <a:lnTo>
                  <a:pt x="12701" y="2952"/>
                </a:lnTo>
                <a:lnTo>
                  <a:pt x="13386" y="4218"/>
                </a:lnTo>
                <a:lnTo>
                  <a:pt x="13120" y="4206"/>
                </a:lnTo>
                <a:cubicBezTo>
                  <a:pt x="13116" y="4205"/>
                  <a:pt x="13112" y="4204"/>
                  <a:pt x="13108" y="4204"/>
                </a:cubicBezTo>
                <a:cubicBezTo>
                  <a:pt x="13091" y="4204"/>
                  <a:pt x="13077" y="4215"/>
                  <a:pt x="13067" y="4229"/>
                </a:cubicBezTo>
                <a:cubicBezTo>
                  <a:pt x="13055" y="4247"/>
                  <a:pt x="13055" y="4271"/>
                  <a:pt x="13061" y="4289"/>
                </a:cubicBezTo>
                <a:lnTo>
                  <a:pt x="13652" y="5459"/>
                </a:lnTo>
                <a:lnTo>
                  <a:pt x="13327" y="5572"/>
                </a:lnTo>
                <a:cubicBezTo>
                  <a:pt x="13310" y="5577"/>
                  <a:pt x="13298" y="5589"/>
                  <a:pt x="13292" y="5607"/>
                </a:cubicBezTo>
                <a:cubicBezTo>
                  <a:pt x="13286" y="5619"/>
                  <a:pt x="13286" y="5637"/>
                  <a:pt x="13292" y="5654"/>
                </a:cubicBezTo>
                <a:lnTo>
                  <a:pt x="14055" y="7410"/>
                </a:lnTo>
                <a:cubicBezTo>
                  <a:pt x="14060" y="7428"/>
                  <a:pt x="14084" y="7446"/>
                  <a:pt x="14108" y="7446"/>
                </a:cubicBezTo>
                <a:cubicBezTo>
                  <a:pt x="14131" y="7440"/>
                  <a:pt x="14155" y="7428"/>
                  <a:pt x="14161" y="7404"/>
                </a:cubicBezTo>
                <a:lnTo>
                  <a:pt x="14575" y="6175"/>
                </a:lnTo>
                <a:cubicBezTo>
                  <a:pt x="14581" y="6157"/>
                  <a:pt x="14575" y="6133"/>
                  <a:pt x="14563" y="6115"/>
                </a:cubicBezTo>
                <a:cubicBezTo>
                  <a:pt x="14553" y="6106"/>
                  <a:pt x="14536" y="6096"/>
                  <a:pt x="14520" y="6096"/>
                </a:cubicBezTo>
                <a:cubicBezTo>
                  <a:pt x="14516" y="6096"/>
                  <a:pt x="14513" y="6097"/>
                  <a:pt x="14510" y="6098"/>
                </a:cubicBezTo>
                <a:lnTo>
                  <a:pt x="14332" y="6121"/>
                </a:lnTo>
                <a:lnTo>
                  <a:pt x="14959" y="5033"/>
                </a:lnTo>
                <a:lnTo>
                  <a:pt x="15468" y="6145"/>
                </a:lnTo>
                <a:lnTo>
                  <a:pt x="15272" y="6175"/>
                </a:lnTo>
                <a:cubicBezTo>
                  <a:pt x="15249" y="6175"/>
                  <a:pt x="15237" y="6186"/>
                  <a:pt x="15225" y="6204"/>
                </a:cubicBezTo>
                <a:cubicBezTo>
                  <a:pt x="15219" y="6222"/>
                  <a:pt x="15219" y="6246"/>
                  <a:pt x="15225" y="6263"/>
                </a:cubicBezTo>
                <a:lnTo>
                  <a:pt x="15929" y="7570"/>
                </a:lnTo>
                <a:cubicBezTo>
                  <a:pt x="15941" y="7588"/>
                  <a:pt x="15964" y="7599"/>
                  <a:pt x="15988" y="7599"/>
                </a:cubicBezTo>
                <a:cubicBezTo>
                  <a:pt x="16006" y="7599"/>
                  <a:pt x="16029" y="7582"/>
                  <a:pt x="16035" y="7558"/>
                </a:cubicBezTo>
                <a:lnTo>
                  <a:pt x="16798" y="5394"/>
                </a:lnTo>
                <a:cubicBezTo>
                  <a:pt x="16804" y="5376"/>
                  <a:pt x="16798" y="5353"/>
                  <a:pt x="16792" y="5341"/>
                </a:cubicBezTo>
                <a:cubicBezTo>
                  <a:pt x="16780" y="5323"/>
                  <a:pt x="16756" y="5317"/>
                  <a:pt x="16739" y="5317"/>
                </a:cubicBezTo>
                <a:lnTo>
                  <a:pt x="16218" y="5335"/>
                </a:lnTo>
                <a:lnTo>
                  <a:pt x="16910" y="4076"/>
                </a:lnTo>
                <a:cubicBezTo>
                  <a:pt x="16922" y="4058"/>
                  <a:pt x="16922" y="4034"/>
                  <a:pt x="16910" y="4017"/>
                </a:cubicBezTo>
                <a:cubicBezTo>
                  <a:pt x="16901" y="3998"/>
                  <a:pt x="16885" y="3991"/>
                  <a:pt x="16868" y="3991"/>
                </a:cubicBezTo>
                <a:cubicBezTo>
                  <a:pt x="16862" y="3991"/>
                  <a:pt x="16857" y="3992"/>
                  <a:pt x="16851" y="3993"/>
                </a:cubicBezTo>
                <a:lnTo>
                  <a:pt x="16467" y="4064"/>
                </a:lnTo>
                <a:lnTo>
                  <a:pt x="17448" y="2278"/>
                </a:lnTo>
                <a:lnTo>
                  <a:pt x="18376" y="3957"/>
                </a:lnTo>
                <a:lnTo>
                  <a:pt x="18099" y="3928"/>
                </a:lnTo>
                <a:cubicBezTo>
                  <a:pt x="18075" y="3928"/>
                  <a:pt x="18057" y="3940"/>
                  <a:pt x="18045" y="3957"/>
                </a:cubicBezTo>
                <a:cubicBezTo>
                  <a:pt x="18034" y="3975"/>
                  <a:pt x="18034" y="3999"/>
                  <a:pt x="18045" y="4017"/>
                </a:cubicBezTo>
                <a:lnTo>
                  <a:pt x="18631" y="5169"/>
                </a:lnTo>
                <a:lnTo>
                  <a:pt x="18246" y="5217"/>
                </a:lnTo>
                <a:cubicBezTo>
                  <a:pt x="18229" y="5223"/>
                  <a:pt x="18211" y="5229"/>
                  <a:pt x="18199" y="5246"/>
                </a:cubicBezTo>
                <a:cubicBezTo>
                  <a:pt x="18193" y="5264"/>
                  <a:pt x="18193" y="5282"/>
                  <a:pt x="18199" y="5300"/>
                </a:cubicBezTo>
                <a:lnTo>
                  <a:pt x="19453" y="8250"/>
                </a:lnTo>
                <a:cubicBezTo>
                  <a:pt x="19458" y="8268"/>
                  <a:pt x="19482" y="8285"/>
                  <a:pt x="19506" y="8285"/>
                </a:cubicBezTo>
                <a:cubicBezTo>
                  <a:pt x="19529" y="8279"/>
                  <a:pt x="19553" y="8268"/>
                  <a:pt x="19559" y="8244"/>
                </a:cubicBezTo>
                <a:lnTo>
                  <a:pt x="19754" y="7635"/>
                </a:lnTo>
                <a:cubicBezTo>
                  <a:pt x="19760" y="7617"/>
                  <a:pt x="19760" y="7599"/>
                  <a:pt x="19748" y="7588"/>
                </a:cubicBezTo>
                <a:cubicBezTo>
                  <a:pt x="19736" y="7570"/>
                  <a:pt x="19724" y="7564"/>
                  <a:pt x="19707" y="7558"/>
                </a:cubicBezTo>
                <a:lnTo>
                  <a:pt x="19630" y="7552"/>
                </a:lnTo>
                <a:lnTo>
                  <a:pt x="20061" y="6955"/>
                </a:lnTo>
                <a:lnTo>
                  <a:pt x="20333" y="7523"/>
                </a:lnTo>
                <a:lnTo>
                  <a:pt x="20251" y="7523"/>
                </a:lnTo>
                <a:cubicBezTo>
                  <a:pt x="20227" y="7523"/>
                  <a:pt x="20209" y="7528"/>
                  <a:pt x="20203" y="7546"/>
                </a:cubicBezTo>
                <a:cubicBezTo>
                  <a:pt x="20192" y="7558"/>
                  <a:pt x="20186" y="7582"/>
                  <a:pt x="20192" y="7599"/>
                </a:cubicBezTo>
                <a:lnTo>
                  <a:pt x="20363" y="8167"/>
                </a:lnTo>
                <a:cubicBezTo>
                  <a:pt x="20360" y="8167"/>
                  <a:pt x="20356" y="8166"/>
                  <a:pt x="20353" y="8166"/>
                </a:cubicBezTo>
                <a:cubicBezTo>
                  <a:pt x="20311" y="8166"/>
                  <a:pt x="20281" y="8200"/>
                  <a:pt x="20292" y="8244"/>
                </a:cubicBezTo>
                <a:lnTo>
                  <a:pt x="20546" y="9024"/>
                </a:lnTo>
                <a:cubicBezTo>
                  <a:pt x="20556" y="9049"/>
                  <a:pt x="20580" y="9063"/>
                  <a:pt x="20605" y="9063"/>
                </a:cubicBezTo>
                <a:cubicBezTo>
                  <a:pt x="20626" y="9063"/>
                  <a:pt x="20648" y="9052"/>
                  <a:pt x="20659" y="9030"/>
                </a:cubicBezTo>
                <a:lnTo>
                  <a:pt x="21149" y="7966"/>
                </a:lnTo>
                <a:lnTo>
                  <a:pt x="21622" y="8894"/>
                </a:lnTo>
                <a:cubicBezTo>
                  <a:pt x="21633" y="8910"/>
                  <a:pt x="21652" y="8925"/>
                  <a:pt x="21668" y="8925"/>
                </a:cubicBezTo>
                <a:cubicBezTo>
                  <a:pt x="21671" y="8925"/>
                  <a:pt x="21673" y="8925"/>
                  <a:pt x="21676" y="8924"/>
                </a:cubicBezTo>
                <a:cubicBezTo>
                  <a:pt x="21699" y="8924"/>
                  <a:pt x="21723" y="8912"/>
                  <a:pt x="21729" y="8888"/>
                </a:cubicBezTo>
                <a:lnTo>
                  <a:pt x="22551" y="6961"/>
                </a:lnTo>
                <a:cubicBezTo>
                  <a:pt x="22556" y="6937"/>
                  <a:pt x="22556" y="6914"/>
                  <a:pt x="22539" y="6896"/>
                </a:cubicBezTo>
                <a:cubicBezTo>
                  <a:pt x="22525" y="6883"/>
                  <a:pt x="22512" y="6876"/>
                  <a:pt x="22496" y="6876"/>
                </a:cubicBezTo>
                <a:cubicBezTo>
                  <a:pt x="22491" y="6876"/>
                  <a:pt x="22486" y="6877"/>
                  <a:pt x="22480" y="6878"/>
                </a:cubicBezTo>
                <a:lnTo>
                  <a:pt x="22178" y="6973"/>
                </a:lnTo>
                <a:lnTo>
                  <a:pt x="23508" y="4785"/>
                </a:lnTo>
                <a:lnTo>
                  <a:pt x="24649" y="6730"/>
                </a:lnTo>
                <a:cubicBezTo>
                  <a:pt x="24661" y="6748"/>
                  <a:pt x="24679" y="6760"/>
                  <a:pt x="24703" y="6760"/>
                </a:cubicBezTo>
                <a:cubicBezTo>
                  <a:pt x="24726" y="6760"/>
                  <a:pt x="24744" y="6742"/>
                  <a:pt x="24756" y="6718"/>
                </a:cubicBezTo>
                <a:lnTo>
                  <a:pt x="25205" y="5471"/>
                </a:lnTo>
                <a:cubicBezTo>
                  <a:pt x="25211" y="5453"/>
                  <a:pt x="25205" y="5430"/>
                  <a:pt x="25193" y="5418"/>
                </a:cubicBezTo>
                <a:cubicBezTo>
                  <a:pt x="25182" y="5400"/>
                  <a:pt x="25164" y="5394"/>
                  <a:pt x="25140" y="5394"/>
                </a:cubicBezTo>
                <a:lnTo>
                  <a:pt x="24774" y="5424"/>
                </a:lnTo>
                <a:lnTo>
                  <a:pt x="24774" y="5424"/>
                </a:lnTo>
                <a:lnTo>
                  <a:pt x="25471" y="3857"/>
                </a:lnTo>
                <a:cubicBezTo>
                  <a:pt x="25489" y="3821"/>
                  <a:pt x="25465" y="3774"/>
                  <a:pt x="25424" y="3774"/>
                </a:cubicBezTo>
                <a:lnTo>
                  <a:pt x="24910" y="3721"/>
                </a:lnTo>
                <a:lnTo>
                  <a:pt x="26104" y="1610"/>
                </a:lnTo>
                <a:lnTo>
                  <a:pt x="27180" y="3544"/>
                </a:lnTo>
                <a:lnTo>
                  <a:pt x="27168" y="3538"/>
                </a:lnTo>
                <a:cubicBezTo>
                  <a:pt x="27121" y="3520"/>
                  <a:pt x="27074" y="3508"/>
                  <a:pt x="27026" y="3496"/>
                </a:cubicBezTo>
                <a:cubicBezTo>
                  <a:pt x="26985" y="3479"/>
                  <a:pt x="26943" y="3473"/>
                  <a:pt x="26902" y="3473"/>
                </a:cubicBezTo>
                <a:cubicBezTo>
                  <a:pt x="26884" y="3473"/>
                  <a:pt x="26867" y="3473"/>
                  <a:pt x="26849" y="3484"/>
                </a:cubicBezTo>
                <a:cubicBezTo>
                  <a:pt x="26837" y="3490"/>
                  <a:pt x="26825" y="3502"/>
                  <a:pt x="26819" y="3514"/>
                </a:cubicBezTo>
                <a:cubicBezTo>
                  <a:pt x="26807" y="3526"/>
                  <a:pt x="26802" y="3538"/>
                  <a:pt x="26802" y="3555"/>
                </a:cubicBezTo>
                <a:lnTo>
                  <a:pt x="26802" y="3567"/>
                </a:lnTo>
                <a:cubicBezTo>
                  <a:pt x="26807" y="3585"/>
                  <a:pt x="26813" y="3597"/>
                  <a:pt x="26813" y="3615"/>
                </a:cubicBezTo>
                <a:cubicBezTo>
                  <a:pt x="26861" y="3739"/>
                  <a:pt x="27014" y="4147"/>
                  <a:pt x="27156" y="4519"/>
                </a:cubicBezTo>
                <a:cubicBezTo>
                  <a:pt x="27257" y="4785"/>
                  <a:pt x="27351" y="5033"/>
                  <a:pt x="27399" y="5158"/>
                </a:cubicBezTo>
                <a:lnTo>
                  <a:pt x="26979" y="5140"/>
                </a:lnTo>
                <a:cubicBezTo>
                  <a:pt x="26938" y="5140"/>
                  <a:pt x="26908" y="5181"/>
                  <a:pt x="26926" y="5223"/>
                </a:cubicBezTo>
                <a:lnTo>
                  <a:pt x="27824" y="7174"/>
                </a:lnTo>
                <a:cubicBezTo>
                  <a:pt x="27830" y="7197"/>
                  <a:pt x="27854" y="7209"/>
                  <a:pt x="27878" y="7209"/>
                </a:cubicBezTo>
                <a:cubicBezTo>
                  <a:pt x="27901" y="7209"/>
                  <a:pt x="27919" y="7191"/>
                  <a:pt x="27931" y="7174"/>
                </a:cubicBezTo>
                <a:lnTo>
                  <a:pt x="28611" y="5554"/>
                </a:lnTo>
                <a:cubicBezTo>
                  <a:pt x="28627" y="5515"/>
                  <a:pt x="28602" y="5470"/>
                  <a:pt x="28560" y="5470"/>
                </a:cubicBezTo>
                <a:cubicBezTo>
                  <a:pt x="28557" y="5470"/>
                  <a:pt x="28554" y="5471"/>
                  <a:pt x="28552" y="5471"/>
                </a:cubicBezTo>
                <a:lnTo>
                  <a:pt x="28221" y="5501"/>
                </a:lnTo>
                <a:lnTo>
                  <a:pt x="29220" y="3780"/>
                </a:lnTo>
                <a:lnTo>
                  <a:pt x="29971" y="5353"/>
                </a:lnTo>
                <a:lnTo>
                  <a:pt x="29710" y="5353"/>
                </a:lnTo>
                <a:cubicBezTo>
                  <a:pt x="29693" y="5353"/>
                  <a:pt x="29675" y="5365"/>
                  <a:pt x="29663" y="5382"/>
                </a:cubicBezTo>
                <a:cubicBezTo>
                  <a:pt x="29651" y="5394"/>
                  <a:pt x="29651" y="5418"/>
                  <a:pt x="29657" y="5436"/>
                </a:cubicBezTo>
                <a:lnTo>
                  <a:pt x="30207" y="6713"/>
                </a:lnTo>
                <a:cubicBezTo>
                  <a:pt x="30154" y="6713"/>
                  <a:pt x="30083" y="6707"/>
                  <a:pt x="30018" y="6707"/>
                </a:cubicBezTo>
                <a:cubicBezTo>
                  <a:pt x="29976" y="6707"/>
                  <a:pt x="29929" y="6707"/>
                  <a:pt x="29882" y="6713"/>
                </a:cubicBezTo>
                <a:cubicBezTo>
                  <a:pt x="29864" y="6718"/>
                  <a:pt x="29846" y="6724"/>
                  <a:pt x="29829" y="6730"/>
                </a:cubicBezTo>
                <a:lnTo>
                  <a:pt x="29799" y="6742"/>
                </a:lnTo>
                <a:cubicBezTo>
                  <a:pt x="29787" y="6754"/>
                  <a:pt x="29775" y="6766"/>
                  <a:pt x="29770" y="6778"/>
                </a:cubicBezTo>
                <a:lnTo>
                  <a:pt x="29770" y="6801"/>
                </a:lnTo>
                <a:cubicBezTo>
                  <a:pt x="29770" y="6819"/>
                  <a:pt x="29775" y="6837"/>
                  <a:pt x="29781" y="6849"/>
                </a:cubicBezTo>
                <a:cubicBezTo>
                  <a:pt x="29823" y="6949"/>
                  <a:pt x="29864" y="7038"/>
                  <a:pt x="29917" y="7132"/>
                </a:cubicBezTo>
                <a:cubicBezTo>
                  <a:pt x="30112" y="7505"/>
                  <a:pt x="30438" y="8078"/>
                  <a:pt x="30438" y="8078"/>
                </a:cubicBezTo>
                <a:cubicBezTo>
                  <a:pt x="30451" y="8097"/>
                  <a:pt x="30471" y="8106"/>
                  <a:pt x="30491" y="8106"/>
                </a:cubicBezTo>
                <a:cubicBezTo>
                  <a:pt x="30515" y="8106"/>
                  <a:pt x="30538" y="8093"/>
                  <a:pt x="30544" y="8067"/>
                </a:cubicBezTo>
                <a:lnTo>
                  <a:pt x="31283" y="5997"/>
                </a:lnTo>
                <a:cubicBezTo>
                  <a:pt x="31300" y="5958"/>
                  <a:pt x="31270" y="5920"/>
                  <a:pt x="31232" y="5920"/>
                </a:cubicBezTo>
                <a:cubicBezTo>
                  <a:pt x="31229" y="5920"/>
                  <a:pt x="31227" y="5920"/>
                  <a:pt x="31224" y="5920"/>
                </a:cubicBezTo>
                <a:lnTo>
                  <a:pt x="30816" y="5968"/>
                </a:lnTo>
                <a:lnTo>
                  <a:pt x="31520" y="4401"/>
                </a:lnTo>
                <a:cubicBezTo>
                  <a:pt x="31526" y="4383"/>
                  <a:pt x="31526" y="4359"/>
                  <a:pt x="31514" y="4348"/>
                </a:cubicBezTo>
                <a:cubicBezTo>
                  <a:pt x="31502" y="4330"/>
                  <a:pt x="31484" y="4318"/>
                  <a:pt x="31461" y="4318"/>
                </a:cubicBezTo>
                <a:lnTo>
                  <a:pt x="31035" y="4336"/>
                </a:lnTo>
                <a:lnTo>
                  <a:pt x="31809" y="2805"/>
                </a:lnTo>
                <a:cubicBezTo>
                  <a:pt x="31826" y="2766"/>
                  <a:pt x="31806" y="2721"/>
                  <a:pt x="31764" y="2721"/>
                </a:cubicBezTo>
                <a:cubicBezTo>
                  <a:pt x="31761" y="2721"/>
                  <a:pt x="31759" y="2721"/>
                  <a:pt x="31756" y="2722"/>
                </a:cubicBezTo>
                <a:lnTo>
                  <a:pt x="31461" y="2722"/>
                </a:lnTo>
                <a:lnTo>
                  <a:pt x="32596" y="936"/>
                </a:lnTo>
                <a:lnTo>
                  <a:pt x="33530" y="2556"/>
                </a:lnTo>
                <a:lnTo>
                  <a:pt x="33211" y="2544"/>
                </a:lnTo>
                <a:cubicBezTo>
                  <a:pt x="33187" y="2544"/>
                  <a:pt x="33169" y="2550"/>
                  <a:pt x="33157" y="2568"/>
                </a:cubicBezTo>
                <a:cubicBezTo>
                  <a:pt x="33146" y="2586"/>
                  <a:pt x="33146" y="2604"/>
                  <a:pt x="33151" y="2621"/>
                </a:cubicBezTo>
                <a:lnTo>
                  <a:pt x="33743" y="4277"/>
                </a:lnTo>
                <a:lnTo>
                  <a:pt x="33358" y="4259"/>
                </a:lnTo>
                <a:cubicBezTo>
                  <a:pt x="33341" y="4259"/>
                  <a:pt x="33323" y="4271"/>
                  <a:pt x="33311" y="4283"/>
                </a:cubicBezTo>
                <a:cubicBezTo>
                  <a:pt x="33299" y="4300"/>
                  <a:pt x="33293" y="4318"/>
                  <a:pt x="33305" y="4342"/>
                </a:cubicBezTo>
                <a:lnTo>
                  <a:pt x="33843" y="5909"/>
                </a:lnTo>
                <a:lnTo>
                  <a:pt x="33488" y="5962"/>
                </a:lnTo>
                <a:cubicBezTo>
                  <a:pt x="33447" y="5962"/>
                  <a:pt x="33423" y="6003"/>
                  <a:pt x="33441" y="6039"/>
                </a:cubicBezTo>
                <a:lnTo>
                  <a:pt x="34298" y="8244"/>
                </a:lnTo>
                <a:cubicBezTo>
                  <a:pt x="34308" y="8269"/>
                  <a:pt x="34331" y="8282"/>
                  <a:pt x="34353" y="8282"/>
                </a:cubicBezTo>
                <a:cubicBezTo>
                  <a:pt x="34374" y="8282"/>
                  <a:pt x="34394" y="8272"/>
                  <a:pt x="34405" y="8250"/>
                </a:cubicBezTo>
                <a:lnTo>
                  <a:pt x="35032" y="7079"/>
                </a:lnTo>
                <a:cubicBezTo>
                  <a:pt x="35053" y="7042"/>
                  <a:pt x="35026" y="6995"/>
                  <a:pt x="34981" y="6995"/>
                </a:cubicBezTo>
                <a:cubicBezTo>
                  <a:pt x="34977" y="6995"/>
                  <a:pt x="34972" y="6995"/>
                  <a:pt x="34967" y="6996"/>
                </a:cubicBezTo>
                <a:lnTo>
                  <a:pt x="34559" y="7056"/>
                </a:lnTo>
                <a:lnTo>
                  <a:pt x="35304" y="5637"/>
                </a:lnTo>
                <a:cubicBezTo>
                  <a:pt x="35309" y="5619"/>
                  <a:pt x="35309" y="5601"/>
                  <a:pt x="35304" y="5583"/>
                </a:cubicBezTo>
                <a:cubicBezTo>
                  <a:pt x="35292" y="5566"/>
                  <a:pt x="35280" y="5554"/>
                  <a:pt x="35262" y="5548"/>
                </a:cubicBezTo>
                <a:lnTo>
                  <a:pt x="34907" y="5489"/>
                </a:lnTo>
                <a:lnTo>
                  <a:pt x="35570" y="4111"/>
                </a:lnTo>
                <a:cubicBezTo>
                  <a:pt x="35581" y="4099"/>
                  <a:pt x="35581" y="4082"/>
                  <a:pt x="35570" y="4064"/>
                </a:cubicBezTo>
                <a:cubicBezTo>
                  <a:pt x="35570" y="4052"/>
                  <a:pt x="35558" y="4040"/>
                  <a:pt x="35540" y="4034"/>
                </a:cubicBezTo>
                <a:lnTo>
                  <a:pt x="35150" y="3863"/>
                </a:lnTo>
                <a:lnTo>
                  <a:pt x="36179" y="2042"/>
                </a:lnTo>
                <a:lnTo>
                  <a:pt x="37065" y="3756"/>
                </a:lnTo>
                <a:lnTo>
                  <a:pt x="36752" y="3999"/>
                </a:lnTo>
                <a:cubicBezTo>
                  <a:pt x="36734" y="4017"/>
                  <a:pt x="36722" y="4040"/>
                  <a:pt x="36734" y="4064"/>
                </a:cubicBezTo>
                <a:lnTo>
                  <a:pt x="37160" y="5300"/>
                </a:lnTo>
                <a:lnTo>
                  <a:pt x="36728" y="5436"/>
                </a:lnTo>
                <a:cubicBezTo>
                  <a:pt x="36717" y="5441"/>
                  <a:pt x="36705" y="5453"/>
                  <a:pt x="36693" y="5465"/>
                </a:cubicBezTo>
                <a:cubicBezTo>
                  <a:pt x="36687" y="5483"/>
                  <a:pt x="36687" y="5495"/>
                  <a:pt x="36693" y="5512"/>
                </a:cubicBezTo>
                <a:lnTo>
                  <a:pt x="37184" y="6748"/>
                </a:lnTo>
                <a:lnTo>
                  <a:pt x="36888" y="6860"/>
                </a:lnTo>
                <a:cubicBezTo>
                  <a:pt x="36870" y="6866"/>
                  <a:pt x="36858" y="6878"/>
                  <a:pt x="36853" y="6896"/>
                </a:cubicBezTo>
                <a:cubicBezTo>
                  <a:pt x="36847" y="6908"/>
                  <a:pt x="36847" y="6925"/>
                  <a:pt x="36853" y="6943"/>
                </a:cubicBezTo>
                <a:lnTo>
                  <a:pt x="37379" y="7936"/>
                </a:lnTo>
                <a:cubicBezTo>
                  <a:pt x="37390" y="7959"/>
                  <a:pt x="37410" y="7969"/>
                  <a:pt x="37430" y="7969"/>
                </a:cubicBezTo>
                <a:cubicBezTo>
                  <a:pt x="37453" y="7969"/>
                  <a:pt x="37476" y="7956"/>
                  <a:pt x="37485" y="7931"/>
                </a:cubicBezTo>
                <a:lnTo>
                  <a:pt x="38112" y="6311"/>
                </a:lnTo>
                <a:cubicBezTo>
                  <a:pt x="38118" y="6293"/>
                  <a:pt x="38118" y="6275"/>
                  <a:pt x="38106" y="6263"/>
                </a:cubicBezTo>
                <a:cubicBezTo>
                  <a:pt x="38100" y="6246"/>
                  <a:pt x="38082" y="6234"/>
                  <a:pt x="38065" y="6234"/>
                </a:cubicBezTo>
                <a:lnTo>
                  <a:pt x="37799" y="6186"/>
                </a:lnTo>
                <a:lnTo>
                  <a:pt x="38455" y="5134"/>
                </a:lnTo>
                <a:cubicBezTo>
                  <a:pt x="38478" y="5099"/>
                  <a:pt x="38461" y="5051"/>
                  <a:pt x="38419" y="5045"/>
                </a:cubicBezTo>
                <a:lnTo>
                  <a:pt x="38118" y="4968"/>
                </a:lnTo>
                <a:lnTo>
                  <a:pt x="39105" y="3703"/>
                </a:lnTo>
                <a:lnTo>
                  <a:pt x="39844" y="5004"/>
                </a:lnTo>
                <a:lnTo>
                  <a:pt x="39844" y="5004"/>
                </a:lnTo>
                <a:lnTo>
                  <a:pt x="39460" y="4986"/>
                </a:lnTo>
                <a:cubicBezTo>
                  <a:pt x="39419" y="4986"/>
                  <a:pt x="39389" y="5028"/>
                  <a:pt x="39407" y="5069"/>
                </a:cubicBezTo>
                <a:lnTo>
                  <a:pt x="39862" y="6021"/>
                </a:lnTo>
                <a:lnTo>
                  <a:pt x="39578" y="6098"/>
                </a:lnTo>
                <a:cubicBezTo>
                  <a:pt x="39560" y="6104"/>
                  <a:pt x="39549" y="6115"/>
                  <a:pt x="39543" y="6127"/>
                </a:cubicBezTo>
                <a:cubicBezTo>
                  <a:pt x="39537" y="6145"/>
                  <a:pt x="39537" y="6163"/>
                  <a:pt x="39537" y="6175"/>
                </a:cubicBezTo>
                <a:lnTo>
                  <a:pt x="40045" y="7623"/>
                </a:lnTo>
                <a:cubicBezTo>
                  <a:pt x="40057" y="7641"/>
                  <a:pt x="40075" y="7659"/>
                  <a:pt x="40098" y="7659"/>
                </a:cubicBezTo>
                <a:cubicBezTo>
                  <a:pt x="40122" y="7659"/>
                  <a:pt x="40146" y="7647"/>
                  <a:pt x="40158" y="7623"/>
                </a:cubicBezTo>
                <a:lnTo>
                  <a:pt x="41003" y="5660"/>
                </a:lnTo>
                <a:lnTo>
                  <a:pt x="41783" y="7393"/>
                </a:lnTo>
                <a:cubicBezTo>
                  <a:pt x="41795" y="7415"/>
                  <a:pt x="41816" y="7425"/>
                  <a:pt x="41838" y="7425"/>
                </a:cubicBezTo>
                <a:cubicBezTo>
                  <a:pt x="41862" y="7425"/>
                  <a:pt x="41886" y="7412"/>
                  <a:pt x="41896" y="7387"/>
                </a:cubicBezTo>
                <a:lnTo>
                  <a:pt x="42422" y="5784"/>
                </a:lnTo>
                <a:cubicBezTo>
                  <a:pt x="42428" y="5767"/>
                  <a:pt x="42422" y="5749"/>
                  <a:pt x="42410" y="5731"/>
                </a:cubicBezTo>
                <a:cubicBezTo>
                  <a:pt x="42404" y="5713"/>
                  <a:pt x="42387" y="5707"/>
                  <a:pt x="42363" y="5707"/>
                </a:cubicBezTo>
                <a:lnTo>
                  <a:pt x="42061" y="5707"/>
                </a:lnTo>
                <a:lnTo>
                  <a:pt x="42475" y="4714"/>
                </a:lnTo>
                <a:cubicBezTo>
                  <a:pt x="42487" y="4702"/>
                  <a:pt x="42487" y="4679"/>
                  <a:pt x="42475" y="4667"/>
                </a:cubicBezTo>
                <a:cubicBezTo>
                  <a:pt x="42469" y="4649"/>
                  <a:pt x="42457" y="4637"/>
                  <a:pt x="42440" y="4637"/>
                </a:cubicBezTo>
                <a:lnTo>
                  <a:pt x="42109" y="4555"/>
                </a:lnTo>
                <a:lnTo>
                  <a:pt x="43315" y="2645"/>
                </a:lnTo>
                <a:lnTo>
                  <a:pt x="44119" y="4265"/>
                </a:lnTo>
                <a:lnTo>
                  <a:pt x="43823" y="4206"/>
                </a:lnTo>
                <a:cubicBezTo>
                  <a:pt x="43820" y="4205"/>
                  <a:pt x="43817" y="4205"/>
                  <a:pt x="43814" y="4205"/>
                </a:cubicBezTo>
                <a:cubicBezTo>
                  <a:pt x="43772" y="4205"/>
                  <a:pt x="43742" y="4244"/>
                  <a:pt x="43758" y="4283"/>
                </a:cubicBezTo>
                <a:lnTo>
                  <a:pt x="44355" y="5778"/>
                </a:lnTo>
                <a:lnTo>
                  <a:pt x="43859" y="5867"/>
                </a:lnTo>
                <a:cubicBezTo>
                  <a:pt x="43841" y="5867"/>
                  <a:pt x="43829" y="5879"/>
                  <a:pt x="43817" y="5897"/>
                </a:cubicBezTo>
                <a:cubicBezTo>
                  <a:pt x="43811" y="5909"/>
                  <a:pt x="43811" y="5926"/>
                  <a:pt x="43817" y="5944"/>
                </a:cubicBezTo>
                <a:lnTo>
                  <a:pt x="44639" y="7936"/>
                </a:lnTo>
                <a:cubicBezTo>
                  <a:pt x="44645" y="7960"/>
                  <a:pt x="44669" y="7972"/>
                  <a:pt x="44692" y="7972"/>
                </a:cubicBezTo>
                <a:cubicBezTo>
                  <a:pt x="44716" y="7972"/>
                  <a:pt x="44740" y="7954"/>
                  <a:pt x="44746" y="7931"/>
                </a:cubicBezTo>
                <a:lnTo>
                  <a:pt x="45550" y="5707"/>
                </a:lnTo>
                <a:cubicBezTo>
                  <a:pt x="45556" y="5690"/>
                  <a:pt x="45550" y="5672"/>
                  <a:pt x="45538" y="5654"/>
                </a:cubicBezTo>
                <a:cubicBezTo>
                  <a:pt x="45526" y="5637"/>
                  <a:pt x="45508" y="5631"/>
                  <a:pt x="45491" y="5631"/>
                </a:cubicBezTo>
                <a:lnTo>
                  <a:pt x="45100" y="5631"/>
                </a:lnTo>
                <a:lnTo>
                  <a:pt x="45975" y="3999"/>
                </a:lnTo>
                <a:cubicBezTo>
                  <a:pt x="45981" y="3981"/>
                  <a:pt x="45981" y="3957"/>
                  <a:pt x="45975" y="3946"/>
                </a:cubicBezTo>
                <a:cubicBezTo>
                  <a:pt x="45964" y="3928"/>
                  <a:pt x="45946" y="3916"/>
                  <a:pt x="45928" y="3910"/>
                </a:cubicBezTo>
                <a:lnTo>
                  <a:pt x="45384" y="3863"/>
                </a:lnTo>
                <a:lnTo>
                  <a:pt x="46206" y="2101"/>
                </a:lnTo>
                <a:cubicBezTo>
                  <a:pt x="46218" y="2083"/>
                  <a:pt x="46218" y="2060"/>
                  <a:pt x="46200" y="2042"/>
                </a:cubicBezTo>
                <a:cubicBezTo>
                  <a:pt x="46188" y="2024"/>
                  <a:pt x="46165" y="2018"/>
                  <a:pt x="46147" y="2018"/>
                </a:cubicBezTo>
                <a:lnTo>
                  <a:pt x="45751" y="2095"/>
                </a:lnTo>
                <a:lnTo>
                  <a:pt x="45751" y="2095"/>
                </a:lnTo>
                <a:lnTo>
                  <a:pt x="46951" y="168"/>
                </a:lnTo>
                <a:close/>
                <a:moveTo>
                  <a:pt x="46959" y="1"/>
                </a:moveTo>
                <a:cubicBezTo>
                  <a:pt x="46943" y="1"/>
                  <a:pt x="46925" y="11"/>
                  <a:pt x="46915" y="26"/>
                </a:cubicBezTo>
                <a:lnTo>
                  <a:pt x="45591" y="2154"/>
                </a:lnTo>
                <a:cubicBezTo>
                  <a:pt x="45579" y="2172"/>
                  <a:pt x="45579" y="2201"/>
                  <a:pt x="45591" y="2219"/>
                </a:cubicBezTo>
                <a:cubicBezTo>
                  <a:pt x="45601" y="2234"/>
                  <a:pt x="45618" y="2244"/>
                  <a:pt x="45638" y="2244"/>
                </a:cubicBezTo>
                <a:cubicBezTo>
                  <a:pt x="45642" y="2244"/>
                  <a:pt x="45646" y="2244"/>
                  <a:pt x="45650" y="2243"/>
                </a:cubicBezTo>
                <a:lnTo>
                  <a:pt x="46064" y="2172"/>
                </a:lnTo>
                <a:lnTo>
                  <a:pt x="45254" y="3898"/>
                </a:lnTo>
                <a:cubicBezTo>
                  <a:pt x="45236" y="3940"/>
                  <a:pt x="45260" y="3981"/>
                  <a:pt x="45301" y="3981"/>
                </a:cubicBezTo>
                <a:lnTo>
                  <a:pt x="45839" y="4034"/>
                </a:lnTo>
                <a:lnTo>
                  <a:pt x="44964" y="5672"/>
                </a:lnTo>
                <a:cubicBezTo>
                  <a:pt x="44952" y="5690"/>
                  <a:pt x="44952" y="5713"/>
                  <a:pt x="44964" y="5731"/>
                </a:cubicBezTo>
                <a:cubicBezTo>
                  <a:pt x="44970" y="5749"/>
                  <a:pt x="44994" y="5761"/>
                  <a:pt x="45012" y="5761"/>
                </a:cubicBezTo>
                <a:lnTo>
                  <a:pt x="45414" y="5761"/>
                </a:lnTo>
                <a:lnTo>
                  <a:pt x="44698" y="7765"/>
                </a:lnTo>
                <a:lnTo>
                  <a:pt x="43959" y="5979"/>
                </a:lnTo>
                <a:lnTo>
                  <a:pt x="44456" y="5897"/>
                </a:lnTo>
                <a:cubicBezTo>
                  <a:pt x="44474" y="5891"/>
                  <a:pt x="44491" y="5885"/>
                  <a:pt x="44497" y="5867"/>
                </a:cubicBezTo>
                <a:cubicBezTo>
                  <a:pt x="44503" y="5849"/>
                  <a:pt x="44503" y="5832"/>
                  <a:pt x="44497" y="5814"/>
                </a:cubicBezTo>
                <a:lnTo>
                  <a:pt x="43912" y="4354"/>
                </a:lnTo>
                <a:lnTo>
                  <a:pt x="44219" y="4413"/>
                </a:lnTo>
                <a:cubicBezTo>
                  <a:pt x="44224" y="4414"/>
                  <a:pt x="44228" y="4414"/>
                  <a:pt x="44233" y="4414"/>
                </a:cubicBezTo>
                <a:cubicBezTo>
                  <a:pt x="44273" y="4414"/>
                  <a:pt x="44300" y="4367"/>
                  <a:pt x="44278" y="4330"/>
                </a:cubicBezTo>
                <a:lnTo>
                  <a:pt x="43380" y="2515"/>
                </a:lnTo>
                <a:cubicBezTo>
                  <a:pt x="43374" y="2497"/>
                  <a:pt x="43356" y="2485"/>
                  <a:pt x="43333" y="2479"/>
                </a:cubicBezTo>
                <a:cubicBezTo>
                  <a:pt x="43315" y="2479"/>
                  <a:pt x="43291" y="2491"/>
                  <a:pt x="43279" y="2509"/>
                </a:cubicBezTo>
                <a:lnTo>
                  <a:pt x="41973" y="4578"/>
                </a:lnTo>
                <a:cubicBezTo>
                  <a:pt x="41949" y="4614"/>
                  <a:pt x="41967" y="4655"/>
                  <a:pt x="42008" y="4667"/>
                </a:cubicBezTo>
                <a:lnTo>
                  <a:pt x="42351" y="4750"/>
                </a:lnTo>
                <a:lnTo>
                  <a:pt x="41931" y="5761"/>
                </a:lnTo>
                <a:cubicBezTo>
                  <a:pt x="41919" y="5778"/>
                  <a:pt x="41925" y="5796"/>
                  <a:pt x="41937" y="5814"/>
                </a:cubicBezTo>
                <a:cubicBezTo>
                  <a:pt x="41943" y="5832"/>
                  <a:pt x="41967" y="5838"/>
                  <a:pt x="41984" y="5838"/>
                </a:cubicBezTo>
                <a:lnTo>
                  <a:pt x="42292" y="5838"/>
                </a:lnTo>
                <a:lnTo>
                  <a:pt x="41837" y="7221"/>
                </a:lnTo>
                <a:lnTo>
                  <a:pt x="41068" y="5501"/>
                </a:lnTo>
                <a:cubicBezTo>
                  <a:pt x="41059" y="5477"/>
                  <a:pt x="41037" y="5465"/>
                  <a:pt x="41015" y="5465"/>
                </a:cubicBezTo>
                <a:cubicBezTo>
                  <a:pt x="40993" y="5465"/>
                  <a:pt x="40971" y="5477"/>
                  <a:pt x="40962" y="5501"/>
                </a:cubicBezTo>
                <a:lnTo>
                  <a:pt x="40122" y="7452"/>
                </a:lnTo>
                <a:lnTo>
                  <a:pt x="39685" y="6210"/>
                </a:lnTo>
                <a:lnTo>
                  <a:pt x="39980" y="6127"/>
                </a:lnTo>
                <a:cubicBezTo>
                  <a:pt x="39992" y="6121"/>
                  <a:pt x="40010" y="6110"/>
                  <a:pt x="40016" y="6092"/>
                </a:cubicBezTo>
                <a:cubicBezTo>
                  <a:pt x="40022" y="6080"/>
                  <a:pt x="40022" y="6062"/>
                  <a:pt x="40016" y="6044"/>
                </a:cubicBezTo>
                <a:lnTo>
                  <a:pt x="39572" y="5116"/>
                </a:lnTo>
                <a:lnTo>
                  <a:pt x="39962" y="5134"/>
                </a:lnTo>
                <a:cubicBezTo>
                  <a:pt x="39980" y="5134"/>
                  <a:pt x="40004" y="5122"/>
                  <a:pt x="40016" y="5104"/>
                </a:cubicBezTo>
                <a:cubicBezTo>
                  <a:pt x="40028" y="5087"/>
                  <a:pt x="40028" y="5063"/>
                  <a:pt x="40016" y="5045"/>
                </a:cubicBezTo>
                <a:lnTo>
                  <a:pt x="39170" y="3579"/>
                </a:lnTo>
                <a:cubicBezTo>
                  <a:pt x="39164" y="3561"/>
                  <a:pt x="39147" y="3549"/>
                  <a:pt x="39123" y="3549"/>
                </a:cubicBezTo>
                <a:cubicBezTo>
                  <a:pt x="39105" y="3549"/>
                  <a:pt x="39087" y="3555"/>
                  <a:pt x="39076" y="3573"/>
                </a:cubicBezTo>
                <a:lnTo>
                  <a:pt x="37982" y="4974"/>
                </a:lnTo>
                <a:cubicBezTo>
                  <a:pt x="37970" y="4992"/>
                  <a:pt x="37970" y="5010"/>
                  <a:pt x="37976" y="5033"/>
                </a:cubicBezTo>
                <a:cubicBezTo>
                  <a:pt x="37982" y="5051"/>
                  <a:pt x="37994" y="5063"/>
                  <a:pt x="38017" y="5069"/>
                </a:cubicBezTo>
                <a:lnTo>
                  <a:pt x="38325" y="5146"/>
                </a:lnTo>
                <a:lnTo>
                  <a:pt x="37668" y="6210"/>
                </a:lnTo>
                <a:cubicBezTo>
                  <a:pt x="37657" y="6228"/>
                  <a:pt x="37657" y="6246"/>
                  <a:pt x="37663" y="6269"/>
                </a:cubicBezTo>
                <a:cubicBezTo>
                  <a:pt x="37668" y="6281"/>
                  <a:pt x="37686" y="6299"/>
                  <a:pt x="37710" y="6299"/>
                </a:cubicBezTo>
                <a:lnTo>
                  <a:pt x="37988" y="6346"/>
                </a:lnTo>
                <a:lnTo>
                  <a:pt x="37438" y="7777"/>
                </a:lnTo>
                <a:lnTo>
                  <a:pt x="37000" y="6955"/>
                </a:lnTo>
                <a:lnTo>
                  <a:pt x="37290" y="6843"/>
                </a:lnTo>
                <a:cubicBezTo>
                  <a:pt x="37302" y="6837"/>
                  <a:pt x="37314" y="6825"/>
                  <a:pt x="37320" y="6813"/>
                </a:cubicBezTo>
                <a:cubicBezTo>
                  <a:pt x="37326" y="6795"/>
                  <a:pt x="37326" y="6784"/>
                  <a:pt x="37320" y="6766"/>
                </a:cubicBezTo>
                <a:lnTo>
                  <a:pt x="36835" y="5536"/>
                </a:lnTo>
                <a:lnTo>
                  <a:pt x="37266" y="5400"/>
                </a:lnTo>
                <a:cubicBezTo>
                  <a:pt x="37296" y="5388"/>
                  <a:pt x="37314" y="5359"/>
                  <a:pt x="37302" y="5329"/>
                </a:cubicBezTo>
                <a:lnTo>
                  <a:pt x="36864" y="4076"/>
                </a:lnTo>
                <a:lnTo>
                  <a:pt x="37184" y="3833"/>
                </a:lnTo>
                <a:cubicBezTo>
                  <a:pt x="37207" y="3816"/>
                  <a:pt x="37213" y="3780"/>
                  <a:pt x="37201" y="3756"/>
                </a:cubicBezTo>
                <a:lnTo>
                  <a:pt x="36244" y="1900"/>
                </a:lnTo>
                <a:cubicBezTo>
                  <a:pt x="36232" y="1879"/>
                  <a:pt x="36213" y="1869"/>
                  <a:pt x="36193" y="1869"/>
                </a:cubicBezTo>
                <a:cubicBezTo>
                  <a:pt x="36174" y="1869"/>
                  <a:pt x="36155" y="1879"/>
                  <a:pt x="36143" y="1900"/>
                </a:cubicBezTo>
                <a:lnTo>
                  <a:pt x="35032" y="3875"/>
                </a:lnTo>
                <a:cubicBezTo>
                  <a:pt x="35026" y="3886"/>
                  <a:pt x="35020" y="3904"/>
                  <a:pt x="35026" y="3922"/>
                </a:cubicBezTo>
                <a:cubicBezTo>
                  <a:pt x="35032" y="3940"/>
                  <a:pt x="35043" y="3952"/>
                  <a:pt x="35055" y="3957"/>
                </a:cubicBezTo>
                <a:lnTo>
                  <a:pt x="35451" y="4129"/>
                </a:lnTo>
                <a:lnTo>
                  <a:pt x="34777" y="5518"/>
                </a:lnTo>
                <a:cubicBezTo>
                  <a:pt x="34760" y="5554"/>
                  <a:pt x="34777" y="5595"/>
                  <a:pt x="34819" y="5601"/>
                </a:cubicBezTo>
                <a:lnTo>
                  <a:pt x="35168" y="5666"/>
                </a:lnTo>
                <a:lnTo>
                  <a:pt x="34405" y="7115"/>
                </a:lnTo>
                <a:cubicBezTo>
                  <a:pt x="34393" y="7138"/>
                  <a:pt x="34399" y="7162"/>
                  <a:pt x="34411" y="7180"/>
                </a:cubicBezTo>
                <a:cubicBezTo>
                  <a:pt x="34423" y="7197"/>
                  <a:pt x="34446" y="7203"/>
                  <a:pt x="34464" y="7203"/>
                </a:cubicBezTo>
                <a:lnTo>
                  <a:pt x="34878" y="7138"/>
                </a:lnTo>
                <a:lnTo>
                  <a:pt x="34369" y="8096"/>
                </a:lnTo>
                <a:lnTo>
                  <a:pt x="33583" y="6080"/>
                </a:lnTo>
                <a:lnTo>
                  <a:pt x="33938" y="6033"/>
                </a:lnTo>
                <a:cubicBezTo>
                  <a:pt x="33956" y="6027"/>
                  <a:pt x="33973" y="6021"/>
                  <a:pt x="33979" y="6003"/>
                </a:cubicBezTo>
                <a:cubicBezTo>
                  <a:pt x="33991" y="5985"/>
                  <a:pt x="33991" y="5968"/>
                  <a:pt x="33985" y="5956"/>
                </a:cubicBezTo>
                <a:lnTo>
                  <a:pt x="33447" y="4395"/>
                </a:lnTo>
                <a:lnTo>
                  <a:pt x="33831" y="4413"/>
                </a:lnTo>
                <a:cubicBezTo>
                  <a:pt x="33849" y="4413"/>
                  <a:pt x="33867" y="4401"/>
                  <a:pt x="33879" y="4389"/>
                </a:cubicBezTo>
                <a:cubicBezTo>
                  <a:pt x="33890" y="4371"/>
                  <a:pt x="33896" y="4348"/>
                  <a:pt x="33885" y="4330"/>
                </a:cubicBezTo>
                <a:lnTo>
                  <a:pt x="33293" y="2680"/>
                </a:lnTo>
                <a:lnTo>
                  <a:pt x="33636" y="2692"/>
                </a:lnTo>
                <a:cubicBezTo>
                  <a:pt x="33684" y="2692"/>
                  <a:pt x="33713" y="2645"/>
                  <a:pt x="33689" y="2604"/>
                </a:cubicBezTo>
                <a:lnTo>
                  <a:pt x="32655" y="812"/>
                </a:lnTo>
                <a:cubicBezTo>
                  <a:pt x="32643" y="794"/>
                  <a:pt x="32625" y="783"/>
                  <a:pt x="32602" y="783"/>
                </a:cubicBezTo>
                <a:cubicBezTo>
                  <a:pt x="32584" y="783"/>
                  <a:pt x="32566" y="788"/>
                  <a:pt x="32554" y="806"/>
                </a:cubicBezTo>
                <a:lnTo>
                  <a:pt x="31301" y="2757"/>
                </a:lnTo>
                <a:cubicBezTo>
                  <a:pt x="31295" y="2775"/>
                  <a:pt x="31295" y="2799"/>
                  <a:pt x="31301" y="2816"/>
                </a:cubicBezTo>
                <a:cubicBezTo>
                  <a:pt x="31313" y="2840"/>
                  <a:pt x="31336" y="2852"/>
                  <a:pt x="31354" y="2852"/>
                </a:cubicBezTo>
                <a:lnTo>
                  <a:pt x="31667" y="2852"/>
                </a:lnTo>
                <a:lnTo>
                  <a:pt x="30893" y="4383"/>
                </a:lnTo>
                <a:cubicBezTo>
                  <a:pt x="30875" y="4425"/>
                  <a:pt x="30905" y="4472"/>
                  <a:pt x="30946" y="4472"/>
                </a:cubicBezTo>
                <a:lnTo>
                  <a:pt x="31378" y="4454"/>
                </a:lnTo>
                <a:lnTo>
                  <a:pt x="30674" y="6027"/>
                </a:lnTo>
                <a:cubicBezTo>
                  <a:pt x="30657" y="6066"/>
                  <a:pt x="30688" y="6110"/>
                  <a:pt x="30731" y="6110"/>
                </a:cubicBezTo>
                <a:cubicBezTo>
                  <a:pt x="30734" y="6110"/>
                  <a:pt x="30736" y="6110"/>
                  <a:pt x="30739" y="6110"/>
                </a:cubicBezTo>
                <a:lnTo>
                  <a:pt x="31153" y="6062"/>
                </a:lnTo>
                <a:lnTo>
                  <a:pt x="30485" y="7919"/>
                </a:lnTo>
                <a:cubicBezTo>
                  <a:pt x="30473" y="7901"/>
                  <a:pt x="30461" y="7877"/>
                  <a:pt x="30444" y="7848"/>
                </a:cubicBezTo>
                <a:cubicBezTo>
                  <a:pt x="30355" y="7682"/>
                  <a:pt x="30213" y="7434"/>
                  <a:pt x="30095" y="7215"/>
                </a:cubicBezTo>
                <a:cubicBezTo>
                  <a:pt x="30036" y="7109"/>
                  <a:pt x="29988" y="7008"/>
                  <a:pt x="29947" y="6931"/>
                </a:cubicBezTo>
                <a:cubicBezTo>
                  <a:pt x="29929" y="6896"/>
                  <a:pt x="29917" y="6866"/>
                  <a:pt x="29906" y="6843"/>
                </a:cubicBezTo>
                <a:lnTo>
                  <a:pt x="30030" y="6843"/>
                </a:lnTo>
                <a:cubicBezTo>
                  <a:pt x="30089" y="6843"/>
                  <a:pt x="30160" y="6843"/>
                  <a:pt x="30213" y="6849"/>
                </a:cubicBezTo>
                <a:lnTo>
                  <a:pt x="30296" y="6854"/>
                </a:lnTo>
                <a:cubicBezTo>
                  <a:pt x="30319" y="6854"/>
                  <a:pt x="30337" y="6849"/>
                  <a:pt x="30349" y="6831"/>
                </a:cubicBezTo>
                <a:cubicBezTo>
                  <a:pt x="30361" y="6813"/>
                  <a:pt x="30367" y="6789"/>
                  <a:pt x="30355" y="6772"/>
                </a:cubicBezTo>
                <a:lnTo>
                  <a:pt x="29805" y="5489"/>
                </a:lnTo>
                <a:lnTo>
                  <a:pt x="30071" y="5489"/>
                </a:lnTo>
                <a:cubicBezTo>
                  <a:pt x="30089" y="5489"/>
                  <a:pt x="30107" y="5477"/>
                  <a:pt x="30118" y="5459"/>
                </a:cubicBezTo>
                <a:cubicBezTo>
                  <a:pt x="30130" y="5441"/>
                  <a:pt x="30130" y="5424"/>
                  <a:pt x="30118" y="5406"/>
                </a:cubicBezTo>
                <a:lnTo>
                  <a:pt x="29279" y="3644"/>
                </a:lnTo>
                <a:cubicBezTo>
                  <a:pt x="29273" y="3626"/>
                  <a:pt x="29249" y="3615"/>
                  <a:pt x="29232" y="3615"/>
                </a:cubicBezTo>
                <a:cubicBezTo>
                  <a:pt x="29208" y="3615"/>
                  <a:pt x="29190" y="3626"/>
                  <a:pt x="29178" y="3644"/>
                </a:cubicBezTo>
                <a:lnTo>
                  <a:pt x="28067" y="5554"/>
                </a:lnTo>
                <a:cubicBezTo>
                  <a:pt x="28044" y="5593"/>
                  <a:pt x="28070" y="5643"/>
                  <a:pt x="28113" y="5643"/>
                </a:cubicBezTo>
                <a:cubicBezTo>
                  <a:pt x="28115" y="5643"/>
                  <a:pt x="28118" y="5643"/>
                  <a:pt x="28120" y="5642"/>
                </a:cubicBezTo>
                <a:lnTo>
                  <a:pt x="28475" y="5613"/>
                </a:lnTo>
                <a:lnTo>
                  <a:pt x="27884" y="7020"/>
                </a:lnTo>
                <a:lnTo>
                  <a:pt x="27079" y="5276"/>
                </a:lnTo>
                <a:lnTo>
                  <a:pt x="27493" y="5288"/>
                </a:lnTo>
                <a:cubicBezTo>
                  <a:pt x="27511" y="5288"/>
                  <a:pt x="27535" y="5282"/>
                  <a:pt x="27541" y="5264"/>
                </a:cubicBezTo>
                <a:cubicBezTo>
                  <a:pt x="27552" y="5246"/>
                  <a:pt x="27558" y="5229"/>
                  <a:pt x="27552" y="5211"/>
                </a:cubicBezTo>
                <a:lnTo>
                  <a:pt x="27458" y="4963"/>
                </a:lnTo>
                <a:cubicBezTo>
                  <a:pt x="27369" y="4744"/>
                  <a:pt x="27239" y="4407"/>
                  <a:pt x="27133" y="4117"/>
                </a:cubicBezTo>
                <a:cubicBezTo>
                  <a:pt x="27079" y="3969"/>
                  <a:pt x="27026" y="3839"/>
                  <a:pt x="26991" y="3739"/>
                </a:cubicBezTo>
                <a:cubicBezTo>
                  <a:pt x="26973" y="3691"/>
                  <a:pt x="26955" y="3650"/>
                  <a:pt x="26943" y="3615"/>
                </a:cubicBezTo>
                <a:lnTo>
                  <a:pt x="26943" y="3609"/>
                </a:lnTo>
                <a:cubicBezTo>
                  <a:pt x="26967" y="3609"/>
                  <a:pt x="26991" y="3615"/>
                  <a:pt x="27008" y="3620"/>
                </a:cubicBezTo>
                <a:cubicBezTo>
                  <a:pt x="27068" y="3638"/>
                  <a:pt x="27144" y="3662"/>
                  <a:pt x="27204" y="3685"/>
                </a:cubicBezTo>
                <a:cubicBezTo>
                  <a:pt x="27233" y="3697"/>
                  <a:pt x="27257" y="3703"/>
                  <a:pt x="27275" y="3709"/>
                </a:cubicBezTo>
                <a:lnTo>
                  <a:pt x="27304" y="3721"/>
                </a:lnTo>
                <a:cubicBezTo>
                  <a:pt x="27312" y="3725"/>
                  <a:pt x="27321" y="3727"/>
                  <a:pt x="27329" y="3727"/>
                </a:cubicBezTo>
                <a:cubicBezTo>
                  <a:pt x="27344" y="3727"/>
                  <a:pt x="27358" y="3721"/>
                  <a:pt x="27369" y="3709"/>
                </a:cubicBezTo>
                <a:cubicBezTo>
                  <a:pt x="27387" y="3691"/>
                  <a:pt x="27387" y="3662"/>
                  <a:pt x="27375" y="3638"/>
                </a:cubicBezTo>
                <a:lnTo>
                  <a:pt x="26169" y="1474"/>
                </a:lnTo>
                <a:cubicBezTo>
                  <a:pt x="26157" y="1454"/>
                  <a:pt x="26136" y="1443"/>
                  <a:pt x="26116" y="1443"/>
                </a:cubicBezTo>
                <a:cubicBezTo>
                  <a:pt x="26095" y="1443"/>
                  <a:pt x="26074" y="1454"/>
                  <a:pt x="26063" y="1474"/>
                </a:cubicBezTo>
                <a:lnTo>
                  <a:pt x="24774" y="3756"/>
                </a:lnTo>
                <a:cubicBezTo>
                  <a:pt x="24768" y="3774"/>
                  <a:pt x="24768" y="3798"/>
                  <a:pt x="24774" y="3816"/>
                </a:cubicBezTo>
                <a:cubicBezTo>
                  <a:pt x="24785" y="3827"/>
                  <a:pt x="24803" y="3839"/>
                  <a:pt x="24821" y="3845"/>
                </a:cubicBezTo>
                <a:lnTo>
                  <a:pt x="25347" y="3892"/>
                </a:lnTo>
                <a:lnTo>
                  <a:pt x="24638" y="5477"/>
                </a:lnTo>
                <a:cubicBezTo>
                  <a:pt x="24632" y="5501"/>
                  <a:pt x="24632" y="5518"/>
                  <a:pt x="24644" y="5536"/>
                </a:cubicBezTo>
                <a:cubicBezTo>
                  <a:pt x="24653" y="5551"/>
                  <a:pt x="24671" y="5561"/>
                  <a:pt x="24687" y="5561"/>
                </a:cubicBezTo>
                <a:cubicBezTo>
                  <a:pt x="24690" y="5561"/>
                  <a:pt x="24694" y="5561"/>
                  <a:pt x="24697" y="5560"/>
                </a:cubicBezTo>
                <a:lnTo>
                  <a:pt x="25075" y="5530"/>
                </a:lnTo>
                <a:lnTo>
                  <a:pt x="24697" y="6577"/>
                </a:lnTo>
                <a:lnTo>
                  <a:pt x="23573" y="4655"/>
                </a:lnTo>
                <a:cubicBezTo>
                  <a:pt x="23562" y="4637"/>
                  <a:pt x="23544" y="4626"/>
                  <a:pt x="23520" y="4626"/>
                </a:cubicBezTo>
                <a:cubicBezTo>
                  <a:pt x="23502" y="4626"/>
                  <a:pt x="23479" y="4637"/>
                  <a:pt x="23473" y="4655"/>
                </a:cubicBezTo>
                <a:lnTo>
                  <a:pt x="21995" y="7056"/>
                </a:lnTo>
                <a:cubicBezTo>
                  <a:pt x="21969" y="7092"/>
                  <a:pt x="21997" y="7142"/>
                  <a:pt x="22041" y="7142"/>
                </a:cubicBezTo>
                <a:cubicBezTo>
                  <a:pt x="22047" y="7142"/>
                  <a:pt x="22053" y="7140"/>
                  <a:pt x="22060" y="7138"/>
                </a:cubicBezTo>
                <a:lnTo>
                  <a:pt x="22391" y="7038"/>
                </a:lnTo>
                <a:lnTo>
                  <a:pt x="22391" y="7038"/>
                </a:lnTo>
                <a:lnTo>
                  <a:pt x="21670" y="8741"/>
                </a:lnTo>
                <a:lnTo>
                  <a:pt x="21197" y="7818"/>
                </a:lnTo>
                <a:cubicBezTo>
                  <a:pt x="21188" y="7795"/>
                  <a:pt x="21167" y="7783"/>
                  <a:pt x="21146" y="7783"/>
                </a:cubicBezTo>
                <a:cubicBezTo>
                  <a:pt x="21124" y="7783"/>
                  <a:pt x="21102" y="7795"/>
                  <a:pt x="21090" y="7818"/>
                </a:cubicBezTo>
                <a:lnTo>
                  <a:pt x="20611" y="8853"/>
                </a:lnTo>
                <a:lnTo>
                  <a:pt x="20434" y="8309"/>
                </a:lnTo>
                <a:cubicBezTo>
                  <a:pt x="20452" y="8309"/>
                  <a:pt x="20475" y="8303"/>
                  <a:pt x="20487" y="8291"/>
                </a:cubicBezTo>
                <a:cubicBezTo>
                  <a:pt x="20499" y="8273"/>
                  <a:pt x="20505" y="8250"/>
                  <a:pt x="20499" y="8232"/>
                </a:cubicBezTo>
                <a:lnTo>
                  <a:pt x="20328" y="7641"/>
                </a:lnTo>
                <a:lnTo>
                  <a:pt x="20422" y="7641"/>
                </a:lnTo>
                <a:cubicBezTo>
                  <a:pt x="20464" y="7641"/>
                  <a:pt x="20493" y="7594"/>
                  <a:pt x="20475" y="7558"/>
                </a:cubicBezTo>
                <a:lnTo>
                  <a:pt x="20127" y="6819"/>
                </a:lnTo>
                <a:cubicBezTo>
                  <a:pt x="20115" y="6801"/>
                  <a:pt x="20097" y="6789"/>
                  <a:pt x="20079" y="6784"/>
                </a:cubicBezTo>
                <a:cubicBezTo>
                  <a:pt x="20056" y="6784"/>
                  <a:pt x="20038" y="6789"/>
                  <a:pt x="20026" y="6807"/>
                </a:cubicBezTo>
                <a:lnTo>
                  <a:pt x="19476" y="7570"/>
                </a:lnTo>
                <a:cubicBezTo>
                  <a:pt x="19464" y="7588"/>
                  <a:pt x="19464" y="7611"/>
                  <a:pt x="19470" y="7629"/>
                </a:cubicBezTo>
                <a:cubicBezTo>
                  <a:pt x="19482" y="7647"/>
                  <a:pt x="19500" y="7659"/>
                  <a:pt x="19518" y="7664"/>
                </a:cubicBezTo>
                <a:lnTo>
                  <a:pt x="19624" y="7676"/>
                </a:lnTo>
                <a:lnTo>
                  <a:pt x="19500" y="8061"/>
                </a:lnTo>
                <a:lnTo>
                  <a:pt x="18341" y="5329"/>
                </a:lnTo>
                <a:lnTo>
                  <a:pt x="18731" y="5276"/>
                </a:lnTo>
                <a:cubicBezTo>
                  <a:pt x="18773" y="5270"/>
                  <a:pt x="18796" y="5229"/>
                  <a:pt x="18778" y="5193"/>
                </a:cubicBezTo>
                <a:lnTo>
                  <a:pt x="18205" y="4058"/>
                </a:lnTo>
                <a:lnTo>
                  <a:pt x="18489" y="4088"/>
                </a:lnTo>
                <a:cubicBezTo>
                  <a:pt x="18491" y="4088"/>
                  <a:pt x="18493" y="4088"/>
                  <a:pt x="18495" y="4088"/>
                </a:cubicBezTo>
                <a:cubicBezTo>
                  <a:pt x="18534" y="4088"/>
                  <a:pt x="18564" y="4038"/>
                  <a:pt x="18542" y="3999"/>
                </a:cubicBezTo>
                <a:lnTo>
                  <a:pt x="17507" y="2125"/>
                </a:lnTo>
                <a:cubicBezTo>
                  <a:pt x="17496" y="2107"/>
                  <a:pt x="17478" y="2095"/>
                  <a:pt x="17460" y="2095"/>
                </a:cubicBezTo>
                <a:cubicBezTo>
                  <a:pt x="17436" y="2095"/>
                  <a:pt x="17419" y="2107"/>
                  <a:pt x="17407" y="2125"/>
                </a:cubicBezTo>
                <a:lnTo>
                  <a:pt x="16313" y="4117"/>
                </a:lnTo>
                <a:cubicBezTo>
                  <a:pt x="16301" y="4141"/>
                  <a:pt x="16301" y="4164"/>
                  <a:pt x="16319" y="4182"/>
                </a:cubicBezTo>
                <a:cubicBezTo>
                  <a:pt x="16331" y="4200"/>
                  <a:pt x="16354" y="4206"/>
                  <a:pt x="16378" y="4206"/>
                </a:cubicBezTo>
                <a:lnTo>
                  <a:pt x="16762" y="4129"/>
                </a:lnTo>
                <a:lnTo>
                  <a:pt x="16762" y="4129"/>
                </a:lnTo>
                <a:lnTo>
                  <a:pt x="16077" y="5365"/>
                </a:lnTo>
                <a:cubicBezTo>
                  <a:pt x="16071" y="5382"/>
                  <a:pt x="16071" y="5406"/>
                  <a:pt x="16077" y="5424"/>
                </a:cubicBezTo>
                <a:cubicBezTo>
                  <a:pt x="16088" y="5441"/>
                  <a:pt x="16112" y="5453"/>
                  <a:pt x="16130" y="5453"/>
                </a:cubicBezTo>
                <a:lnTo>
                  <a:pt x="16668" y="5436"/>
                </a:lnTo>
                <a:lnTo>
                  <a:pt x="16668" y="5436"/>
                </a:lnTo>
                <a:lnTo>
                  <a:pt x="15982" y="7398"/>
                </a:lnTo>
                <a:lnTo>
                  <a:pt x="15379" y="6281"/>
                </a:lnTo>
                <a:lnTo>
                  <a:pt x="15574" y="6251"/>
                </a:lnTo>
                <a:cubicBezTo>
                  <a:pt x="15609" y="6246"/>
                  <a:pt x="15633" y="6204"/>
                  <a:pt x="15615" y="6169"/>
                </a:cubicBezTo>
                <a:lnTo>
                  <a:pt x="15030" y="4886"/>
                </a:lnTo>
                <a:cubicBezTo>
                  <a:pt x="15021" y="4861"/>
                  <a:pt x="14999" y="4849"/>
                  <a:pt x="14978" y="4849"/>
                </a:cubicBezTo>
                <a:cubicBezTo>
                  <a:pt x="14958" y="4849"/>
                  <a:pt x="14938" y="4860"/>
                  <a:pt x="14930" y="4880"/>
                </a:cubicBezTo>
                <a:lnTo>
                  <a:pt x="14191" y="6169"/>
                </a:lnTo>
                <a:cubicBezTo>
                  <a:pt x="14179" y="6186"/>
                  <a:pt x="14179" y="6210"/>
                  <a:pt x="14191" y="6228"/>
                </a:cubicBezTo>
                <a:cubicBezTo>
                  <a:pt x="14200" y="6242"/>
                  <a:pt x="14214" y="6253"/>
                  <a:pt x="14232" y="6253"/>
                </a:cubicBezTo>
                <a:cubicBezTo>
                  <a:pt x="14236" y="6253"/>
                  <a:pt x="14240" y="6252"/>
                  <a:pt x="14244" y="6251"/>
                </a:cubicBezTo>
                <a:lnTo>
                  <a:pt x="14445" y="6228"/>
                </a:lnTo>
                <a:lnTo>
                  <a:pt x="14114" y="7221"/>
                </a:lnTo>
                <a:lnTo>
                  <a:pt x="13440" y="5666"/>
                </a:lnTo>
                <a:lnTo>
                  <a:pt x="13771" y="5548"/>
                </a:lnTo>
                <a:cubicBezTo>
                  <a:pt x="13783" y="5542"/>
                  <a:pt x="13794" y="5530"/>
                  <a:pt x="13800" y="5512"/>
                </a:cubicBezTo>
                <a:cubicBezTo>
                  <a:pt x="13812" y="5501"/>
                  <a:pt x="13812" y="5483"/>
                  <a:pt x="13800" y="5465"/>
                </a:cubicBezTo>
                <a:lnTo>
                  <a:pt x="13227" y="4330"/>
                </a:lnTo>
                <a:lnTo>
                  <a:pt x="13493" y="4342"/>
                </a:lnTo>
                <a:cubicBezTo>
                  <a:pt x="13517" y="4342"/>
                  <a:pt x="13534" y="4330"/>
                  <a:pt x="13546" y="4312"/>
                </a:cubicBezTo>
                <a:cubicBezTo>
                  <a:pt x="13558" y="4294"/>
                  <a:pt x="13558" y="4271"/>
                  <a:pt x="13546" y="4253"/>
                </a:cubicBezTo>
                <a:lnTo>
                  <a:pt x="12766" y="2810"/>
                </a:lnTo>
                <a:cubicBezTo>
                  <a:pt x="12753" y="2791"/>
                  <a:pt x="12731" y="2781"/>
                  <a:pt x="12711" y="2781"/>
                </a:cubicBezTo>
                <a:cubicBezTo>
                  <a:pt x="12693" y="2781"/>
                  <a:pt x="12676" y="2788"/>
                  <a:pt x="12665" y="2805"/>
                </a:cubicBezTo>
                <a:lnTo>
                  <a:pt x="11731" y="4212"/>
                </a:lnTo>
                <a:cubicBezTo>
                  <a:pt x="11713" y="4229"/>
                  <a:pt x="11713" y="4253"/>
                  <a:pt x="11725" y="4271"/>
                </a:cubicBezTo>
                <a:cubicBezTo>
                  <a:pt x="11731" y="4289"/>
                  <a:pt x="11755" y="4300"/>
                  <a:pt x="11772" y="4300"/>
                </a:cubicBezTo>
                <a:lnTo>
                  <a:pt x="12103" y="4318"/>
                </a:lnTo>
                <a:lnTo>
                  <a:pt x="11394" y="5518"/>
                </a:lnTo>
                <a:cubicBezTo>
                  <a:pt x="11382" y="5542"/>
                  <a:pt x="11382" y="5566"/>
                  <a:pt x="11394" y="5583"/>
                </a:cubicBezTo>
                <a:cubicBezTo>
                  <a:pt x="11404" y="5598"/>
                  <a:pt x="11421" y="5609"/>
                  <a:pt x="11437" y="5609"/>
                </a:cubicBezTo>
                <a:cubicBezTo>
                  <a:pt x="11441" y="5609"/>
                  <a:pt x="11444" y="5608"/>
                  <a:pt x="11447" y="5607"/>
                </a:cubicBezTo>
                <a:lnTo>
                  <a:pt x="11861" y="5577"/>
                </a:lnTo>
                <a:lnTo>
                  <a:pt x="11187" y="7215"/>
                </a:lnTo>
                <a:lnTo>
                  <a:pt x="10342" y="5317"/>
                </a:lnTo>
                <a:lnTo>
                  <a:pt x="10779" y="5317"/>
                </a:lnTo>
                <a:cubicBezTo>
                  <a:pt x="10803" y="5317"/>
                  <a:pt x="10820" y="5305"/>
                  <a:pt x="10832" y="5288"/>
                </a:cubicBezTo>
                <a:cubicBezTo>
                  <a:pt x="10838" y="5270"/>
                  <a:pt x="10838" y="5252"/>
                  <a:pt x="10832" y="5235"/>
                </a:cubicBezTo>
                <a:lnTo>
                  <a:pt x="10081" y="3656"/>
                </a:lnTo>
                <a:lnTo>
                  <a:pt x="10347" y="3579"/>
                </a:lnTo>
                <a:cubicBezTo>
                  <a:pt x="10359" y="3573"/>
                  <a:pt x="10377" y="3561"/>
                  <a:pt x="10383" y="3544"/>
                </a:cubicBezTo>
                <a:cubicBezTo>
                  <a:pt x="10389" y="3526"/>
                  <a:pt x="10389" y="3508"/>
                  <a:pt x="10383" y="3496"/>
                </a:cubicBezTo>
                <a:lnTo>
                  <a:pt x="9543" y="1876"/>
                </a:lnTo>
                <a:cubicBezTo>
                  <a:pt x="9532" y="1856"/>
                  <a:pt x="9511" y="1845"/>
                  <a:pt x="9490" y="1845"/>
                </a:cubicBezTo>
                <a:cubicBezTo>
                  <a:pt x="9469" y="1845"/>
                  <a:pt x="9449" y="1856"/>
                  <a:pt x="9437" y="1876"/>
                </a:cubicBezTo>
                <a:lnTo>
                  <a:pt x="8444" y="3668"/>
                </a:lnTo>
                <a:cubicBezTo>
                  <a:pt x="8420" y="3709"/>
                  <a:pt x="8450" y="3756"/>
                  <a:pt x="8497" y="3756"/>
                </a:cubicBezTo>
                <a:lnTo>
                  <a:pt x="8863" y="3756"/>
                </a:lnTo>
                <a:lnTo>
                  <a:pt x="8053" y="5193"/>
                </a:lnTo>
                <a:cubicBezTo>
                  <a:pt x="8030" y="5229"/>
                  <a:pt x="8059" y="5276"/>
                  <a:pt x="8101" y="5282"/>
                </a:cubicBezTo>
                <a:lnTo>
                  <a:pt x="8538" y="5294"/>
                </a:lnTo>
                <a:lnTo>
                  <a:pt x="7563" y="7434"/>
                </a:lnTo>
                <a:lnTo>
                  <a:pt x="7178" y="6464"/>
                </a:lnTo>
                <a:lnTo>
                  <a:pt x="7214" y="6470"/>
                </a:lnTo>
                <a:cubicBezTo>
                  <a:pt x="7217" y="6471"/>
                  <a:pt x="7219" y="6471"/>
                  <a:pt x="7222" y="6471"/>
                </a:cubicBezTo>
                <a:cubicBezTo>
                  <a:pt x="7265" y="6471"/>
                  <a:pt x="7296" y="6426"/>
                  <a:pt x="7279" y="6387"/>
                </a:cubicBezTo>
                <a:lnTo>
                  <a:pt x="6977" y="5784"/>
                </a:lnTo>
                <a:lnTo>
                  <a:pt x="7184" y="5725"/>
                </a:lnTo>
                <a:cubicBezTo>
                  <a:pt x="7202" y="5719"/>
                  <a:pt x="7214" y="5707"/>
                  <a:pt x="7220" y="5696"/>
                </a:cubicBezTo>
                <a:cubicBezTo>
                  <a:pt x="7226" y="5678"/>
                  <a:pt x="7226" y="5660"/>
                  <a:pt x="7220" y="5642"/>
                </a:cubicBezTo>
                <a:lnTo>
                  <a:pt x="6345" y="3946"/>
                </a:lnTo>
                <a:cubicBezTo>
                  <a:pt x="6333" y="3922"/>
                  <a:pt x="6311" y="3910"/>
                  <a:pt x="6289" y="3910"/>
                </a:cubicBezTo>
                <a:cubicBezTo>
                  <a:pt x="6268" y="3910"/>
                  <a:pt x="6247" y="3922"/>
                  <a:pt x="6238" y="3946"/>
                </a:cubicBezTo>
                <a:lnTo>
                  <a:pt x="5381" y="5761"/>
                </a:lnTo>
                <a:cubicBezTo>
                  <a:pt x="5369" y="5778"/>
                  <a:pt x="5369" y="5796"/>
                  <a:pt x="5381" y="5814"/>
                </a:cubicBezTo>
                <a:cubicBezTo>
                  <a:pt x="5393" y="5832"/>
                  <a:pt x="5417" y="5843"/>
                  <a:pt x="5434" y="5843"/>
                </a:cubicBezTo>
                <a:lnTo>
                  <a:pt x="5694" y="5826"/>
                </a:lnTo>
                <a:lnTo>
                  <a:pt x="5417" y="6541"/>
                </a:lnTo>
                <a:cubicBezTo>
                  <a:pt x="5399" y="6583"/>
                  <a:pt x="5434" y="6624"/>
                  <a:pt x="5476" y="6624"/>
                </a:cubicBezTo>
                <a:lnTo>
                  <a:pt x="5624" y="6612"/>
                </a:lnTo>
                <a:lnTo>
                  <a:pt x="5346" y="7458"/>
                </a:lnTo>
                <a:lnTo>
                  <a:pt x="4630" y="5944"/>
                </a:lnTo>
                <a:lnTo>
                  <a:pt x="4944" y="6050"/>
                </a:lnTo>
                <a:cubicBezTo>
                  <a:pt x="4951" y="6053"/>
                  <a:pt x="4959" y="6055"/>
                  <a:pt x="4966" y="6055"/>
                </a:cubicBezTo>
                <a:cubicBezTo>
                  <a:pt x="5003" y="6055"/>
                  <a:pt x="5030" y="6019"/>
                  <a:pt x="5020" y="5979"/>
                </a:cubicBezTo>
                <a:lnTo>
                  <a:pt x="4459" y="4519"/>
                </a:lnTo>
                <a:lnTo>
                  <a:pt x="4778" y="4454"/>
                </a:lnTo>
                <a:cubicBezTo>
                  <a:pt x="4802" y="4454"/>
                  <a:pt x="4814" y="4442"/>
                  <a:pt x="4819" y="4425"/>
                </a:cubicBezTo>
                <a:cubicBezTo>
                  <a:pt x="4831" y="4407"/>
                  <a:pt x="4831" y="4389"/>
                  <a:pt x="4819" y="4371"/>
                </a:cubicBezTo>
                <a:lnTo>
                  <a:pt x="3944" y="2769"/>
                </a:lnTo>
                <a:cubicBezTo>
                  <a:pt x="3933" y="2751"/>
                  <a:pt x="3915" y="2739"/>
                  <a:pt x="3891" y="2739"/>
                </a:cubicBezTo>
                <a:cubicBezTo>
                  <a:pt x="3873" y="2739"/>
                  <a:pt x="3850" y="2751"/>
                  <a:pt x="3844" y="2769"/>
                </a:cubicBezTo>
                <a:lnTo>
                  <a:pt x="2845" y="4507"/>
                </a:lnTo>
                <a:cubicBezTo>
                  <a:pt x="2821" y="4549"/>
                  <a:pt x="2857" y="4596"/>
                  <a:pt x="2904" y="4596"/>
                </a:cubicBezTo>
                <a:lnTo>
                  <a:pt x="3217" y="4566"/>
                </a:lnTo>
                <a:lnTo>
                  <a:pt x="2667" y="6021"/>
                </a:lnTo>
                <a:cubicBezTo>
                  <a:pt x="2661" y="6039"/>
                  <a:pt x="2661" y="6062"/>
                  <a:pt x="2679" y="6080"/>
                </a:cubicBezTo>
                <a:cubicBezTo>
                  <a:pt x="2691" y="6091"/>
                  <a:pt x="2705" y="6098"/>
                  <a:pt x="2719" y="6098"/>
                </a:cubicBezTo>
                <a:cubicBezTo>
                  <a:pt x="2727" y="6098"/>
                  <a:pt x="2736" y="6096"/>
                  <a:pt x="2744" y="6092"/>
                </a:cubicBezTo>
                <a:lnTo>
                  <a:pt x="2957" y="6003"/>
                </a:lnTo>
                <a:lnTo>
                  <a:pt x="2253" y="8268"/>
                </a:lnTo>
                <a:lnTo>
                  <a:pt x="2106" y="8043"/>
                </a:lnTo>
                <a:lnTo>
                  <a:pt x="2259" y="8031"/>
                </a:lnTo>
                <a:cubicBezTo>
                  <a:pt x="2283" y="8031"/>
                  <a:pt x="2301" y="8019"/>
                  <a:pt x="2307" y="7996"/>
                </a:cubicBezTo>
                <a:cubicBezTo>
                  <a:pt x="2319" y="7978"/>
                  <a:pt x="2313" y="7954"/>
                  <a:pt x="2301" y="7936"/>
                </a:cubicBezTo>
                <a:lnTo>
                  <a:pt x="1958" y="7493"/>
                </a:lnTo>
                <a:lnTo>
                  <a:pt x="2135" y="7558"/>
                </a:lnTo>
                <a:cubicBezTo>
                  <a:pt x="2144" y="7562"/>
                  <a:pt x="2152" y="7564"/>
                  <a:pt x="2160" y="7564"/>
                </a:cubicBezTo>
                <a:cubicBezTo>
                  <a:pt x="2175" y="7564"/>
                  <a:pt x="2189" y="7558"/>
                  <a:pt x="2200" y="7546"/>
                </a:cubicBezTo>
                <a:cubicBezTo>
                  <a:pt x="2218" y="7528"/>
                  <a:pt x="2224" y="7505"/>
                  <a:pt x="2212" y="7481"/>
                </a:cubicBezTo>
                <a:lnTo>
                  <a:pt x="1355" y="5453"/>
                </a:lnTo>
                <a:cubicBezTo>
                  <a:pt x="1343" y="5430"/>
                  <a:pt x="1321" y="5418"/>
                  <a:pt x="1299" y="5418"/>
                </a:cubicBezTo>
                <a:cubicBezTo>
                  <a:pt x="1276" y="5418"/>
                  <a:pt x="1254" y="5430"/>
                  <a:pt x="1242" y="5453"/>
                </a:cubicBezTo>
                <a:lnTo>
                  <a:pt x="326" y="7700"/>
                </a:lnTo>
                <a:cubicBezTo>
                  <a:pt x="316" y="7735"/>
                  <a:pt x="344" y="7775"/>
                  <a:pt x="382" y="7775"/>
                </a:cubicBezTo>
                <a:cubicBezTo>
                  <a:pt x="389" y="7775"/>
                  <a:pt x="396" y="7774"/>
                  <a:pt x="403" y="7771"/>
                </a:cubicBezTo>
                <a:lnTo>
                  <a:pt x="699" y="7659"/>
                </a:lnTo>
                <a:lnTo>
                  <a:pt x="196" y="8427"/>
                </a:lnTo>
                <a:cubicBezTo>
                  <a:pt x="168" y="8469"/>
                  <a:pt x="203" y="8515"/>
                  <a:pt x="245" y="8515"/>
                </a:cubicBezTo>
                <a:cubicBezTo>
                  <a:pt x="256" y="8515"/>
                  <a:pt x="268" y="8512"/>
                  <a:pt x="279" y="8504"/>
                </a:cubicBezTo>
                <a:lnTo>
                  <a:pt x="515" y="8333"/>
                </a:lnTo>
                <a:lnTo>
                  <a:pt x="515" y="8333"/>
                </a:lnTo>
                <a:lnTo>
                  <a:pt x="13" y="10278"/>
                </a:lnTo>
                <a:cubicBezTo>
                  <a:pt x="1" y="10313"/>
                  <a:pt x="30" y="10349"/>
                  <a:pt x="66" y="10355"/>
                </a:cubicBezTo>
                <a:lnTo>
                  <a:pt x="57002" y="10154"/>
                </a:lnTo>
                <a:cubicBezTo>
                  <a:pt x="57037" y="10154"/>
                  <a:pt x="57067" y="10124"/>
                  <a:pt x="57061" y="10089"/>
                </a:cubicBezTo>
                <a:lnTo>
                  <a:pt x="56269" y="5370"/>
                </a:lnTo>
                <a:lnTo>
                  <a:pt x="56511" y="5388"/>
                </a:lnTo>
                <a:cubicBezTo>
                  <a:pt x="56529" y="5388"/>
                  <a:pt x="56547" y="5376"/>
                  <a:pt x="56558" y="5365"/>
                </a:cubicBezTo>
                <a:cubicBezTo>
                  <a:pt x="56570" y="5347"/>
                  <a:pt x="56576" y="5329"/>
                  <a:pt x="56570" y="5311"/>
                </a:cubicBezTo>
                <a:lnTo>
                  <a:pt x="56127" y="3969"/>
                </a:lnTo>
                <a:lnTo>
                  <a:pt x="56346" y="3940"/>
                </a:lnTo>
                <a:cubicBezTo>
                  <a:pt x="56387" y="3934"/>
                  <a:pt x="56405" y="3898"/>
                  <a:pt x="56393" y="3863"/>
                </a:cubicBezTo>
                <a:lnTo>
                  <a:pt x="55536" y="1829"/>
                </a:lnTo>
                <a:cubicBezTo>
                  <a:pt x="55524" y="1811"/>
                  <a:pt x="55506" y="1794"/>
                  <a:pt x="55482" y="1794"/>
                </a:cubicBezTo>
                <a:cubicBezTo>
                  <a:pt x="55459" y="1794"/>
                  <a:pt x="55435" y="1805"/>
                  <a:pt x="55429" y="1829"/>
                </a:cubicBezTo>
                <a:lnTo>
                  <a:pt x="54371" y="3875"/>
                </a:lnTo>
                <a:cubicBezTo>
                  <a:pt x="54365" y="3892"/>
                  <a:pt x="54365" y="3910"/>
                  <a:pt x="54371" y="3928"/>
                </a:cubicBezTo>
                <a:cubicBezTo>
                  <a:pt x="54383" y="3946"/>
                  <a:pt x="54400" y="3957"/>
                  <a:pt x="54418" y="3957"/>
                </a:cubicBezTo>
                <a:lnTo>
                  <a:pt x="54761" y="3993"/>
                </a:lnTo>
                <a:lnTo>
                  <a:pt x="54158" y="5205"/>
                </a:lnTo>
                <a:cubicBezTo>
                  <a:pt x="54134" y="5240"/>
                  <a:pt x="54164" y="5282"/>
                  <a:pt x="54205" y="5288"/>
                </a:cubicBezTo>
                <a:lnTo>
                  <a:pt x="54495" y="5300"/>
                </a:lnTo>
                <a:lnTo>
                  <a:pt x="54040" y="6405"/>
                </a:lnTo>
                <a:lnTo>
                  <a:pt x="53431" y="4519"/>
                </a:lnTo>
                <a:lnTo>
                  <a:pt x="53786" y="4490"/>
                </a:lnTo>
                <a:cubicBezTo>
                  <a:pt x="53821" y="4484"/>
                  <a:pt x="53851" y="4442"/>
                  <a:pt x="53833" y="4407"/>
                </a:cubicBezTo>
                <a:lnTo>
                  <a:pt x="53277" y="2911"/>
                </a:lnTo>
                <a:lnTo>
                  <a:pt x="53721" y="2923"/>
                </a:lnTo>
                <a:cubicBezTo>
                  <a:pt x="53738" y="2923"/>
                  <a:pt x="53756" y="2917"/>
                  <a:pt x="53768" y="2899"/>
                </a:cubicBezTo>
                <a:cubicBezTo>
                  <a:pt x="53780" y="2881"/>
                  <a:pt x="53780" y="2864"/>
                  <a:pt x="53774" y="2846"/>
                </a:cubicBezTo>
                <a:lnTo>
                  <a:pt x="52763" y="463"/>
                </a:lnTo>
                <a:cubicBezTo>
                  <a:pt x="52751" y="440"/>
                  <a:pt x="52733" y="428"/>
                  <a:pt x="52710" y="428"/>
                </a:cubicBezTo>
                <a:cubicBezTo>
                  <a:pt x="52686" y="428"/>
                  <a:pt x="52662" y="440"/>
                  <a:pt x="52656" y="457"/>
                </a:cubicBezTo>
                <a:lnTo>
                  <a:pt x="51427" y="2976"/>
                </a:lnTo>
                <a:cubicBezTo>
                  <a:pt x="51403" y="3011"/>
                  <a:pt x="51432" y="3059"/>
                  <a:pt x="51474" y="3065"/>
                </a:cubicBezTo>
                <a:lnTo>
                  <a:pt x="51823" y="3094"/>
                </a:lnTo>
                <a:lnTo>
                  <a:pt x="51243" y="4620"/>
                </a:lnTo>
                <a:cubicBezTo>
                  <a:pt x="51237" y="4637"/>
                  <a:pt x="51243" y="4661"/>
                  <a:pt x="51249" y="4673"/>
                </a:cubicBezTo>
                <a:cubicBezTo>
                  <a:pt x="51261" y="4691"/>
                  <a:pt x="51279" y="4702"/>
                  <a:pt x="51296" y="4702"/>
                </a:cubicBezTo>
                <a:lnTo>
                  <a:pt x="51710" y="4732"/>
                </a:lnTo>
                <a:lnTo>
                  <a:pt x="51119" y="6677"/>
                </a:lnTo>
                <a:lnTo>
                  <a:pt x="50634" y="5240"/>
                </a:lnTo>
                <a:lnTo>
                  <a:pt x="51013" y="5211"/>
                </a:lnTo>
                <a:cubicBezTo>
                  <a:pt x="51030" y="5205"/>
                  <a:pt x="51048" y="5199"/>
                  <a:pt x="51054" y="5181"/>
                </a:cubicBezTo>
                <a:cubicBezTo>
                  <a:pt x="51066" y="5164"/>
                  <a:pt x="51066" y="5146"/>
                  <a:pt x="51060" y="5128"/>
                </a:cubicBezTo>
                <a:lnTo>
                  <a:pt x="50179" y="3118"/>
                </a:lnTo>
                <a:cubicBezTo>
                  <a:pt x="50170" y="3093"/>
                  <a:pt x="50148" y="3082"/>
                  <a:pt x="50127" y="3082"/>
                </a:cubicBezTo>
                <a:cubicBezTo>
                  <a:pt x="50107" y="3082"/>
                  <a:pt x="50087" y="3092"/>
                  <a:pt x="50079" y="3112"/>
                </a:cubicBezTo>
                <a:lnTo>
                  <a:pt x="48884" y="5300"/>
                </a:lnTo>
                <a:cubicBezTo>
                  <a:pt x="48872" y="5317"/>
                  <a:pt x="48872" y="5341"/>
                  <a:pt x="48884" y="5359"/>
                </a:cubicBezTo>
                <a:cubicBezTo>
                  <a:pt x="48894" y="5373"/>
                  <a:pt x="48908" y="5384"/>
                  <a:pt x="48925" y="5384"/>
                </a:cubicBezTo>
                <a:cubicBezTo>
                  <a:pt x="48929" y="5384"/>
                  <a:pt x="48933" y="5383"/>
                  <a:pt x="48937" y="5382"/>
                </a:cubicBezTo>
                <a:lnTo>
                  <a:pt x="49263" y="5370"/>
                </a:lnTo>
                <a:lnTo>
                  <a:pt x="49263" y="5370"/>
                </a:lnTo>
                <a:lnTo>
                  <a:pt x="48671" y="7115"/>
                </a:lnTo>
                <a:lnTo>
                  <a:pt x="48027" y="5684"/>
                </a:lnTo>
                <a:lnTo>
                  <a:pt x="48441" y="5696"/>
                </a:lnTo>
                <a:cubicBezTo>
                  <a:pt x="48459" y="5696"/>
                  <a:pt x="48482" y="5690"/>
                  <a:pt x="48494" y="5672"/>
                </a:cubicBezTo>
                <a:cubicBezTo>
                  <a:pt x="48500" y="5654"/>
                  <a:pt x="48506" y="5637"/>
                  <a:pt x="48500" y="5619"/>
                </a:cubicBezTo>
                <a:lnTo>
                  <a:pt x="47826" y="3727"/>
                </a:lnTo>
                <a:lnTo>
                  <a:pt x="48234" y="3727"/>
                </a:lnTo>
                <a:cubicBezTo>
                  <a:pt x="48275" y="3727"/>
                  <a:pt x="48305" y="3685"/>
                  <a:pt x="48287" y="3644"/>
                </a:cubicBezTo>
                <a:lnTo>
                  <a:pt x="47714" y="2142"/>
                </a:lnTo>
                <a:lnTo>
                  <a:pt x="48021" y="2142"/>
                </a:lnTo>
                <a:cubicBezTo>
                  <a:pt x="48039" y="2142"/>
                  <a:pt x="48056" y="2136"/>
                  <a:pt x="48068" y="2119"/>
                </a:cubicBezTo>
                <a:cubicBezTo>
                  <a:pt x="48080" y="2101"/>
                  <a:pt x="48080" y="2077"/>
                  <a:pt x="48068" y="2060"/>
                </a:cubicBezTo>
                <a:lnTo>
                  <a:pt x="47022" y="32"/>
                </a:lnTo>
                <a:cubicBezTo>
                  <a:pt x="47010" y="14"/>
                  <a:pt x="46992" y="2"/>
                  <a:pt x="46969" y="2"/>
                </a:cubicBezTo>
                <a:cubicBezTo>
                  <a:pt x="46965" y="1"/>
                  <a:pt x="46962" y="1"/>
                  <a:pt x="469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5986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73198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"/>
          <p:cNvSpPr txBox="1">
            <a:spLocks noGrp="1"/>
          </p:cNvSpPr>
          <p:nvPr>
            <p:ph type="title"/>
          </p:nvPr>
        </p:nvSpPr>
        <p:spPr>
          <a:xfrm>
            <a:off x="1981200" y="609600"/>
            <a:ext cx="8229600" cy="33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5" name="Google Shape;495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496" name="Google Shape;496;p8"/>
          <p:cNvGrpSpPr/>
          <p:nvPr/>
        </p:nvGrpSpPr>
        <p:grpSpPr>
          <a:xfrm>
            <a:off x="807812" y="3830065"/>
            <a:ext cx="11384203" cy="4775139"/>
            <a:chOff x="1514450" y="4053075"/>
            <a:chExt cx="2231847" cy="936155"/>
          </a:xfrm>
        </p:grpSpPr>
        <p:sp>
          <p:nvSpPr>
            <p:cNvPr id="497" name="Google Shape;497;p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1613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950967" y="724668"/>
            <a:ext cx="102900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1936200" y="4331833"/>
            <a:ext cx="3332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505" name="Google Shape;505;p9"/>
          <p:cNvSpPr txBox="1">
            <a:spLocks noGrp="1"/>
          </p:cNvSpPr>
          <p:nvPr>
            <p:ph type="subTitle" idx="2"/>
          </p:nvPr>
        </p:nvSpPr>
        <p:spPr>
          <a:xfrm>
            <a:off x="1936200" y="486853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9"/>
          <p:cNvSpPr txBox="1">
            <a:spLocks noGrp="1"/>
          </p:cNvSpPr>
          <p:nvPr>
            <p:ph type="subTitle" idx="3"/>
          </p:nvPr>
        </p:nvSpPr>
        <p:spPr>
          <a:xfrm>
            <a:off x="6690967" y="4331833"/>
            <a:ext cx="3332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507" name="Google Shape;507;p9"/>
          <p:cNvSpPr txBox="1">
            <a:spLocks noGrp="1"/>
          </p:cNvSpPr>
          <p:nvPr>
            <p:ph type="subTitle" idx="4"/>
          </p:nvPr>
        </p:nvSpPr>
        <p:spPr>
          <a:xfrm>
            <a:off x="6690967" y="486853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313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0" name="Google Shape;510;p10"/>
          <p:cNvSpPr txBox="1">
            <a:spLocks noGrp="1"/>
          </p:cNvSpPr>
          <p:nvPr>
            <p:ph type="body" idx="1"/>
          </p:nvPr>
        </p:nvSpPr>
        <p:spPr>
          <a:xfrm>
            <a:off x="4904500" y="465112"/>
            <a:ext cx="6373200" cy="1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Char char="●"/>
              <a:defRPr sz="5200">
                <a:latin typeface="Paytone One"/>
                <a:ea typeface="Paytone One"/>
                <a:cs typeface="Paytone One"/>
                <a:sym typeface="Paytone One"/>
              </a:defRPr>
            </a:lvl1pPr>
            <a:lvl2pPr marL="1219170" lvl="1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○"/>
              <a:defRPr sz="5200">
                <a:latin typeface="Paytone One"/>
                <a:ea typeface="Paytone One"/>
                <a:cs typeface="Paytone One"/>
                <a:sym typeface="Paytone One"/>
              </a:defRPr>
            </a:lvl2pPr>
            <a:lvl3pPr marL="1828754" lvl="2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■"/>
              <a:defRPr sz="5200">
                <a:latin typeface="Paytone One"/>
                <a:ea typeface="Paytone One"/>
                <a:cs typeface="Paytone One"/>
                <a:sym typeface="Paytone One"/>
              </a:defRPr>
            </a:lvl3pPr>
            <a:lvl4pPr marL="2438339" lvl="3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●"/>
              <a:defRPr sz="5200">
                <a:latin typeface="Paytone One"/>
                <a:ea typeface="Paytone One"/>
                <a:cs typeface="Paytone One"/>
                <a:sym typeface="Paytone One"/>
              </a:defRPr>
            </a:lvl4pPr>
            <a:lvl5pPr marL="3047924" lvl="4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○"/>
              <a:defRPr sz="5200">
                <a:latin typeface="Paytone One"/>
                <a:ea typeface="Paytone One"/>
                <a:cs typeface="Paytone One"/>
                <a:sym typeface="Paytone One"/>
              </a:defRPr>
            </a:lvl5pPr>
            <a:lvl6pPr marL="3657509" lvl="5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■"/>
              <a:defRPr sz="5200">
                <a:latin typeface="Paytone One"/>
                <a:ea typeface="Paytone One"/>
                <a:cs typeface="Paytone One"/>
                <a:sym typeface="Paytone One"/>
              </a:defRPr>
            </a:lvl6pPr>
            <a:lvl7pPr marL="4267093" lvl="6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●"/>
              <a:defRPr sz="5200">
                <a:latin typeface="Paytone One"/>
                <a:ea typeface="Paytone One"/>
                <a:cs typeface="Paytone One"/>
                <a:sym typeface="Paytone One"/>
              </a:defRPr>
            </a:lvl7pPr>
            <a:lvl8pPr marL="4876678" lvl="7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○"/>
              <a:defRPr sz="5200">
                <a:latin typeface="Paytone One"/>
                <a:ea typeface="Paytone One"/>
                <a:cs typeface="Paytone One"/>
                <a:sym typeface="Paytone One"/>
              </a:defRPr>
            </a:lvl8pPr>
            <a:lvl9pPr marL="5486263" lvl="8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■"/>
              <a:defRPr sz="5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673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1"/>
          <p:cNvSpPr txBox="1">
            <a:spLocks noGrp="1"/>
          </p:cNvSpPr>
          <p:nvPr>
            <p:ph type="title" hasCustomPrompt="1"/>
          </p:nvPr>
        </p:nvSpPr>
        <p:spPr>
          <a:xfrm>
            <a:off x="2121400" y="1834599"/>
            <a:ext cx="7949200" cy="22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13" name="Google Shape;513;p11"/>
          <p:cNvSpPr txBox="1">
            <a:spLocks noGrp="1"/>
          </p:cNvSpPr>
          <p:nvPr>
            <p:ph type="body" idx="1"/>
          </p:nvPr>
        </p:nvSpPr>
        <p:spPr>
          <a:xfrm>
            <a:off x="2121400" y="4054723"/>
            <a:ext cx="79492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4" name="Google Shape;51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15" name="Google Shape;515;p11"/>
          <p:cNvGrpSpPr/>
          <p:nvPr/>
        </p:nvGrpSpPr>
        <p:grpSpPr>
          <a:xfrm rot="10800000" flipH="1">
            <a:off x="3788068" y="-1303361"/>
            <a:ext cx="4615867" cy="2211749"/>
            <a:chOff x="3465250" y="4685892"/>
            <a:chExt cx="955033" cy="457603"/>
          </a:xfrm>
        </p:grpSpPr>
        <p:sp>
          <p:nvSpPr>
            <p:cNvPr id="516" name="Google Shape;51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1"/>
          <p:cNvGrpSpPr/>
          <p:nvPr/>
        </p:nvGrpSpPr>
        <p:grpSpPr>
          <a:xfrm>
            <a:off x="-140032" y="5560656"/>
            <a:ext cx="4615867" cy="2211749"/>
            <a:chOff x="3465250" y="4685892"/>
            <a:chExt cx="955033" cy="457603"/>
          </a:xfrm>
        </p:grpSpPr>
        <p:sp>
          <p:nvSpPr>
            <p:cNvPr id="521" name="Google Shape;52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1"/>
          <p:cNvGrpSpPr/>
          <p:nvPr/>
        </p:nvGrpSpPr>
        <p:grpSpPr>
          <a:xfrm flipH="1">
            <a:off x="7666468" y="5560656"/>
            <a:ext cx="4615867" cy="2211749"/>
            <a:chOff x="3465250" y="4685892"/>
            <a:chExt cx="955033" cy="457603"/>
          </a:xfrm>
        </p:grpSpPr>
        <p:sp>
          <p:nvSpPr>
            <p:cNvPr id="526" name="Google Shape;52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11"/>
          <p:cNvGrpSpPr/>
          <p:nvPr/>
        </p:nvGrpSpPr>
        <p:grpSpPr>
          <a:xfrm>
            <a:off x="3788068" y="5962890"/>
            <a:ext cx="4615867" cy="2211749"/>
            <a:chOff x="3465250" y="4685892"/>
            <a:chExt cx="955033" cy="457603"/>
          </a:xfrm>
        </p:grpSpPr>
        <p:sp>
          <p:nvSpPr>
            <p:cNvPr id="531" name="Google Shape;53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5" name="Google Shape;535;p11"/>
          <p:cNvGrpSpPr/>
          <p:nvPr/>
        </p:nvGrpSpPr>
        <p:grpSpPr>
          <a:xfrm rot="10800000" flipH="1">
            <a:off x="-115199" y="-939305"/>
            <a:ext cx="4615867" cy="2211749"/>
            <a:chOff x="3465250" y="4685892"/>
            <a:chExt cx="955033" cy="457603"/>
          </a:xfrm>
        </p:grpSpPr>
        <p:sp>
          <p:nvSpPr>
            <p:cNvPr id="536" name="Google Shape;53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0" name="Google Shape;540;p11"/>
          <p:cNvGrpSpPr/>
          <p:nvPr/>
        </p:nvGrpSpPr>
        <p:grpSpPr>
          <a:xfrm rot="10800000">
            <a:off x="7691301" y="-939305"/>
            <a:ext cx="4615867" cy="2211749"/>
            <a:chOff x="3465250" y="4685892"/>
            <a:chExt cx="955033" cy="457603"/>
          </a:xfrm>
        </p:grpSpPr>
        <p:sp>
          <p:nvSpPr>
            <p:cNvPr id="541" name="Google Shape;54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11"/>
          <p:cNvGrpSpPr/>
          <p:nvPr/>
        </p:nvGrpSpPr>
        <p:grpSpPr>
          <a:xfrm rot="5400000">
            <a:off x="-1837058" y="2323132"/>
            <a:ext cx="4615867" cy="2211749"/>
            <a:chOff x="3465250" y="4685892"/>
            <a:chExt cx="955033" cy="457603"/>
          </a:xfrm>
        </p:grpSpPr>
        <p:sp>
          <p:nvSpPr>
            <p:cNvPr id="546" name="Google Shape;54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11"/>
          <p:cNvGrpSpPr/>
          <p:nvPr/>
        </p:nvGrpSpPr>
        <p:grpSpPr>
          <a:xfrm rot="-5400000" flipH="1">
            <a:off x="9478125" y="2323132"/>
            <a:ext cx="4615867" cy="2211749"/>
            <a:chOff x="3465250" y="4685892"/>
            <a:chExt cx="955033" cy="457603"/>
          </a:xfrm>
        </p:grpSpPr>
        <p:sp>
          <p:nvSpPr>
            <p:cNvPr id="551" name="Google Shape;55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3228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1062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3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6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2"/>
          </p:nvPr>
        </p:nvSpPr>
        <p:spPr>
          <a:xfrm>
            <a:off x="1493400" y="2084409"/>
            <a:ext cx="2986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1515400" y="2607492"/>
            <a:ext cx="29868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idx="3" hasCustomPrompt="1"/>
          </p:nvPr>
        </p:nvSpPr>
        <p:spPr>
          <a:xfrm>
            <a:off x="1515400" y="1394743"/>
            <a:ext cx="2986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4"/>
          </p:nvPr>
        </p:nvSpPr>
        <p:spPr>
          <a:xfrm>
            <a:off x="1515400" y="4112721"/>
            <a:ext cx="2986800" cy="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subTitle" idx="5"/>
          </p:nvPr>
        </p:nvSpPr>
        <p:spPr>
          <a:xfrm>
            <a:off x="1515400" y="4622500"/>
            <a:ext cx="2986800" cy="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3"/>
          <p:cNvSpPr txBox="1">
            <a:spLocks noGrp="1"/>
          </p:cNvSpPr>
          <p:nvPr>
            <p:ph type="title" idx="6" hasCustomPrompt="1"/>
          </p:nvPr>
        </p:nvSpPr>
        <p:spPr>
          <a:xfrm>
            <a:off x="1515400" y="3456872"/>
            <a:ext cx="29868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7"/>
          </p:nvPr>
        </p:nvSpPr>
        <p:spPr>
          <a:xfrm>
            <a:off x="4603675" y="2081733"/>
            <a:ext cx="2986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8"/>
          </p:nvPr>
        </p:nvSpPr>
        <p:spPr>
          <a:xfrm>
            <a:off x="4603673" y="2614368"/>
            <a:ext cx="29868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9" hasCustomPrompt="1"/>
          </p:nvPr>
        </p:nvSpPr>
        <p:spPr>
          <a:xfrm>
            <a:off x="4603673" y="1387667"/>
            <a:ext cx="2986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 idx="13"/>
          </p:nvPr>
        </p:nvSpPr>
        <p:spPr>
          <a:xfrm>
            <a:off x="4603675" y="4118921"/>
            <a:ext cx="2986800" cy="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subTitle" idx="14"/>
          </p:nvPr>
        </p:nvSpPr>
        <p:spPr>
          <a:xfrm>
            <a:off x="4603673" y="4613116"/>
            <a:ext cx="2986800" cy="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3"/>
          <p:cNvSpPr txBox="1">
            <a:spLocks noGrp="1"/>
          </p:cNvSpPr>
          <p:nvPr>
            <p:ph type="title" idx="15" hasCustomPrompt="1"/>
          </p:nvPr>
        </p:nvSpPr>
        <p:spPr>
          <a:xfrm>
            <a:off x="4603673" y="3433527"/>
            <a:ext cx="2986800" cy="8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6"/>
          </p:nvPr>
        </p:nvSpPr>
        <p:spPr>
          <a:xfrm>
            <a:off x="7691865" y="2078465"/>
            <a:ext cx="2986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2" name="Google Shape;572;p13"/>
          <p:cNvSpPr txBox="1">
            <a:spLocks noGrp="1"/>
          </p:cNvSpPr>
          <p:nvPr>
            <p:ph type="subTitle" idx="17"/>
          </p:nvPr>
        </p:nvSpPr>
        <p:spPr>
          <a:xfrm>
            <a:off x="7691861" y="2597684"/>
            <a:ext cx="2986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title" idx="18" hasCustomPrompt="1"/>
          </p:nvPr>
        </p:nvSpPr>
        <p:spPr>
          <a:xfrm>
            <a:off x="7691861" y="1403173"/>
            <a:ext cx="2986800" cy="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 idx="19"/>
          </p:nvPr>
        </p:nvSpPr>
        <p:spPr>
          <a:xfrm>
            <a:off x="7691865" y="4110204"/>
            <a:ext cx="2986800" cy="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20"/>
          </p:nvPr>
        </p:nvSpPr>
        <p:spPr>
          <a:xfrm>
            <a:off x="7691861" y="4613127"/>
            <a:ext cx="2986800" cy="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title" idx="21" hasCustomPrompt="1"/>
          </p:nvPr>
        </p:nvSpPr>
        <p:spPr>
          <a:xfrm>
            <a:off x="7691861" y="3444771"/>
            <a:ext cx="29868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grpSp>
        <p:nvGrpSpPr>
          <p:cNvPr id="577" name="Google Shape;577;p13"/>
          <p:cNvGrpSpPr/>
          <p:nvPr/>
        </p:nvGrpSpPr>
        <p:grpSpPr>
          <a:xfrm>
            <a:off x="10778587" y="4396983"/>
            <a:ext cx="2721176" cy="3154804"/>
            <a:chOff x="7045852" y="3594359"/>
            <a:chExt cx="1839461" cy="2132585"/>
          </a:xfrm>
        </p:grpSpPr>
        <p:sp>
          <p:nvSpPr>
            <p:cNvPr id="578" name="Google Shape;578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3"/>
          <p:cNvGrpSpPr/>
          <p:nvPr/>
        </p:nvGrpSpPr>
        <p:grpSpPr>
          <a:xfrm flipH="1">
            <a:off x="-1051175" y="4476301"/>
            <a:ext cx="2248312" cy="2606588"/>
            <a:chOff x="7045852" y="3594359"/>
            <a:chExt cx="1839461" cy="2132585"/>
          </a:xfrm>
        </p:grpSpPr>
        <p:sp>
          <p:nvSpPr>
            <p:cNvPr id="627" name="Google Shape;627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5" name="Google Shape;675;p13"/>
          <p:cNvSpPr/>
          <p:nvPr/>
        </p:nvSpPr>
        <p:spPr>
          <a:xfrm>
            <a:off x="-176266" y="5385699"/>
            <a:ext cx="12193809" cy="2043488"/>
          </a:xfrm>
          <a:custGeom>
            <a:avLst/>
            <a:gdLst/>
            <a:ahLst/>
            <a:cxnLst/>
            <a:rect l="l" t="t" r="r" b="b"/>
            <a:pathLst>
              <a:path w="113364" h="18998" extrusionOk="0">
                <a:moveTo>
                  <a:pt x="10365" y="8662"/>
                </a:moveTo>
                <a:lnTo>
                  <a:pt x="10365" y="8662"/>
                </a:lnTo>
                <a:cubicBezTo>
                  <a:pt x="10439" y="8691"/>
                  <a:pt x="10524" y="8704"/>
                  <a:pt x="10607" y="8704"/>
                </a:cubicBezTo>
                <a:cubicBezTo>
                  <a:pt x="10633" y="8704"/>
                  <a:pt x="10659" y="8703"/>
                  <a:pt x="10684" y="8700"/>
                </a:cubicBezTo>
                <a:lnTo>
                  <a:pt x="10684" y="8700"/>
                </a:lnTo>
                <a:cubicBezTo>
                  <a:pt x="10616" y="8768"/>
                  <a:pt x="10529" y="8816"/>
                  <a:pt x="10442" y="8826"/>
                </a:cubicBezTo>
                <a:lnTo>
                  <a:pt x="10423" y="8826"/>
                </a:lnTo>
                <a:cubicBezTo>
                  <a:pt x="10403" y="8778"/>
                  <a:pt x="10384" y="8720"/>
                  <a:pt x="10365" y="8662"/>
                </a:cubicBezTo>
                <a:close/>
                <a:moveTo>
                  <a:pt x="65633" y="8662"/>
                </a:moveTo>
                <a:lnTo>
                  <a:pt x="65633" y="8662"/>
                </a:lnTo>
                <a:cubicBezTo>
                  <a:pt x="65707" y="8691"/>
                  <a:pt x="65793" y="8704"/>
                  <a:pt x="65876" y="8704"/>
                </a:cubicBezTo>
                <a:cubicBezTo>
                  <a:pt x="65902" y="8704"/>
                  <a:pt x="65928" y="8703"/>
                  <a:pt x="65953" y="8700"/>
                </a:cubicBezTo>
                <a:lnTo>
                  <a:pt x="65953" y="8700"/>
                </a:lnTo>
                <a:cubicBezTo>
                  <a:pt x="65885" y="8768"/>
                  <a:pt x="65798" y="8816"/>
                  <a:pt x="65711" y="8826"/>
                </a:cubicBezTo>
                <a:lnTo>
                  <a:pt x="65701" y="8826"/>
                </a:lnTo>
                <a:cubicBezTo>
                  <a:pt x="65672" y="8778"/>
                  <a:pt x="65653" y="8720"/>
                  <a:pt x="65633" y="8662"/>
                </a:cubicBezTo>
                <a:close/>
                <a:moveTo>
                  <a:pt x="10461" y="8913"/>
                </a:moveTo>
                <a:lnTo>
                  <a:pt x="10461" y="8913"/>
                </a:lnTo>
                <a:cubicBezTo>
                  <a:pt x="10549" y="8971"/>
                  <a:pt x="10655" y="9010"/>
                  <a:pt x="10761" y="9029"/>
                </a:cubicBezTo>
                <a:cubicBezTo>
                  <a:pt x="10713" y="9087"/>
                  <a:pt x="10674" y="9155"/>
                  <a:pt x="10626" y="9213"/>
                </a:cubicBezTo>
                <a:cubicBezTo>
                  <a:pt x="10558" y="9126"/>
                  <a:pt x="10500" y="9020"/>
                  <a:pt x="10461" y="8913"/>
                </a:cubicBezTo>
                <a:close/>
                <a:moveTo>
                  <a:pt x="65730" y="8913"/>
                </a:moveTo>
                <a:lnTo>
                  <a:pt x="65730" y="8913"/>
                </a:lnTo>
                <a:cubicBezTo>
                  <a:pt x="65817" y="8971"/>
                  <a:pt x="65924" y="9010"/>
                  <a:pt x="66030" y="9029"/>
                </a:cubicBezTo>
                <a:cubicBezTo>
                  <a:pt x="65991" y="9087"/>
                  <a:pt x="65943" y="9155"/>
                  <a:pt x="65895" y="9213"/>
                </a:cubicBezTo>
                <a:cubicBezTo>
                  <a:pt x="65827" y="9126"/>
                  <a:pt x="65779" y="9020"/>
                  <a:pt x="65730" y="8913"/>
                </a:cubicBezTo>
                <a:close/>
                <a:moveTo>
                  <a:pt x="6078" y="8913"/>
                </a:moveTo>
                <a:cubicBezTo>
                  <a:pt x="6232" y="8971"/>
                  <a:pt x="6397" y="9010"/>
                  <a:pt x="6561" y="9010"/>
                </a:cubicBezTo>
                <a:cubicBezTo>
                  <a:pt x="6532" y="9078"/>
                  <a:pt x="6503" y="9145"/>
                  <a:pt x="6465" y="9223"/>
                </a:cubicBezTo>
                <a:cubicBezTo>
                  <a:pt x="6319" y="9145"/>
                  <a:pt x="6194" y="9039"/>
                  <a:pt x="6078" y="8913"/>
                </a:cubicBezTo>
                <a:close/>
                <a:moveTo>
                  <a:pt x="61356" y="8913"/>
                </a:moveTo>
                <a:lnTo>
                  <a:pt x="61356" y="8913"/>
                </a:lnTo>
                <a:cubicBezTo>
                  <a:pt x="61511" y="8971"/>
                  <a:pt x="61675" y="9010"/>
                  <a:pt x="61840" y="9010"/>
                </a:cubicBezTo>
                <a:cubicBezTo>
                  <a:pt x="61811" y="9078"/>
                  <a:pt x="61772" y="9145"/>
                  <a:pt x="61733" y="9223"/>
                </a:cubicBezTo>
                <a:cubicBezTo>
                  <a:pt x="61588" y="9145"/>
                  <a:pt x="61462" y="9039"/>
                  <a:pt x="61356" y="8913"/>
                </a:cubicBezTo>
                <a:close/>
                <a:moveTo>
                  <a:pt x="51107" y="9010"/>
                </a:moveTo>
                <a:lnTo>
                  <a:pt x="51107" y="9010"/>
                </a:lnTo>
                <a:cubicBezTo>
                  <a:pt x="51157" y="9024"/>
                  <a:pt x="51207" y="9033"/>
                  <a:pt x="51256" y="9033"/>
                </a:cubicBezTo>
                <a:cubicBezTo>
                  <a:pt x="51274" y="9033"/>
                  <a:pt x="51292" y="9032"/>
                  <a:pt x="51311" y="9029"/>
                </a:cubicBezTo>
                <a:cubicBezTo>
                  <a:pt x="51511" y="9108"/>
                  <a:pt x="51727" y="9147"/>
                  <a:pt x="51937" y="9147"/>
                </a:cubicBezTo>
                <a:cubicBezTo>
                  <a:pt x="51961" y="9147"/>
                  <a:pt x="51984" y="9146"/>
                  <a:pt x="52007" y="9145"/>
                </a:cubicBezTo>
                <a:lnTo>
                  <a:pt x="52007" y="9145"/>
                </a:lnTo>
                <a:cubicBezTo>
                  <a:pt x="51891" y="9320"/>
                  <a:pt x="51746" y="9474"/>
                  <a:pt x="51601" y="9629"/>
                </a:cubicBezTo>
                <a:lnTo>
                  <a:pt x="51601" y="9620"/>
                </a:lnTo>
                <a:cubicBezTo>
                  <a:pt x="51456" y="9494"/>
                  <a:pt x="51320" y="9358"/>
                  <a:pt x="51223" y="9194"/>
                </a:cubicBezTo>
                <a:cubicBezTo>
                  <a:pt x="51185" y="9136"/>
                  <a:pt x="51146" y="9068"/>
                  <a:pt x="51107" y="9010"/>
                </a:cubicBezTo>
                <a:close/>
                <a:moveTo>
                  <a:pt x="106386" y="9010"/>
                </a:moveTo>
                <a:cubicBezTo>
                  <a:pt x="106428" y="9024"/>
                  <a:pt x="106476" y="9033"/>
                  <a:pt x="106525" y="9033"/>
                </a:cubicBezTo>
                <a:cubicBezTo>
                  <a:pt x="106543" y="9033"/>
                  <a:pt x="106561" y="9032"/>
                  <a:pt x="106579" y="9029"/>
                </a:cubicBezTo>
                <a:cubicBezTo>
                  <a:pt x="106811" y="9116"/>
                  <a:pt x="107044" y="9155"/>
                  <a:pt x="107286" y="9155"/>
                </a:cubicBezTo>
                <a:cubicBezTo>
                  <a:pt x="107160" y="9320"/>
                  <a:pt x="107024" y="9474"/>
                  <a:pt x="106870" y="9629"/>
                </a:cubicBezTo>
                <a:lnTo>
                  <a:pt x="106870" y="9620"/>
                </a:lnTo>
                <a:cubicBezTo>
                  <a:pt x="106724" y="9504"/>
                  <a:pt x="106599" y="9358"/>
                  <a:pt x="106492" y="9194"/>
                </a:cubicBezTo>
                <a:cubicBezTo>
                  <a:pt x="106453" y="9136"/>
                  <a:pt x="106415" y="9068"/>
                  <a:pt x="106386" y="9010"/>
                </a:cubicBezTo>
                <a:close/>
                <a:moveTo>
                  <a:pt x="46549" y="8904"/>
                </a:moveTo>
                <a:cubicBezTo>
                  <a:pt x="46694" y="9020"/>
                  <a:pt x="46869" y="9126"/>
                  <a:pt x="47062" y="9194"/>
                </a:cubicBezTo>
                <a:cubicBezTo>
                  <a:pt x="46946" y="9378"/>
                  <a:pt x="46810" y="9552"/>
                  <a:pt x="46656" y="9697"/>
                </a:cubicBezTo>
                <a:lnTo>
                  <a:pt x="46656" y="9687"/>
                </a:lnTo>
                <a:lnTo>
                  <a:pt x="46578" y="9591"/>
                </a:lnTo>
                <a:cubicBezTo>
                  <a:pt x="46530" y="9504"/>
                  <a:pt x="46472" y="9416"/>
                  <a:pt x="46433" y="9329"/>
                </a:cubicBezTo>
                <a:lnTo>
                  <a:pt x="46433" y="9329"/>
                </a:lnTo>
                <a:cubicBezTo>
                  <a:pt x="46473" y="9343"/>
                  <a:pt x="46514" y="9349"/>
                  <a:pt x="46555" y="9349"/>
                </a:cubicBezTo>
                <a:cubicBezTo>
                  <a:pt x="46633" y="9349"/>
                  <a:pt x="46712" y="9325"/>
                  <a:pt x="46781" y="9281"/>
                </a:cubicBezTo>
                <a:cubicBezTo>
                  <a:pt x="46801" y="9271"/>
                  <a:pt x="46791" y="9242"/>
                  <a:pt x="46772" y="9242"/>
                </a:cubicBezTo>
                <a:cubicBezTo>
                  <a:pt x="46627" y="9184"/>
                  <a:pt x="46501" y="9078"/>
                  <a:pt x="46433" y="8933"/>
                </a:cubicBezTo>
                <a:cubicBezTo>
                  <a:pt x="46472" y="8923"/>
                  <a:pt x="46510" y="8913"/>
                  <a:pt x="46549" y="8904"/>
                </a:cubicBezTo>
                <a:close/>
                <a:moveTo>
                  <a:pt x="101828" y="8904"/>
                </a:moveTo>
                <a:cubicBezTo>
                  <a:pt x="101982" y="9029"/>
                  <a:pt x="102157" y="9126"/>
                  <a:pt x="102340" y="9194"/>
                </a:cubicBezTo>
                <a:cubicBezTo>
                  <a:pt x="102224" y="9378"/>
                  <a:pt x="102089" y="9552"/>
                  <a:pt x="101924" y="9697"/>
                </a:cubicBezTo>
                <a:lnTo>
                  <a:pt x="101857" y="9591"/>
                </a:lnTo>
                <a:cubicBezTo>
                  <a:pt x="101799" y="9504"/>
                  <a:pt x="101750" y="9416"/>
                  <a:pt x="101702" y="9329"/>
                </a:cubicBezTo>
                <a:lnTo>
                  <a:pt x="101702" y="9329"/>
                </a:lnTo>
                <a:cubicBezTo>
                  <a:pt x="101743" y="9343"/>
                  <a:pt x="101786" y="9349"/>
                  <a:pt x="101830" y="9349"/>
                </a:cubicBezTo>
                <a:cubicBezTo>
                  <a:pt x="101910" y="9349"/>
                  <a:pt x="101991" y="9328"/>
                  <a:pt x="102060" y="9291"/>
                </a:cubicBezTo>
                <a:cubicBezTo>
                  <a:pt x="102079" y="9281"/>
                  <a:pt x="102079" y="9252"/>
                  <a:pt x="102060" y="9242"/>
                </a:cubicBezTo>
                <a:cubicBezTo>
                  <a:pt x="101905" y="9184"/>
                  <a:pt x="101789" y="9078"/>
                  <a:pt x="101711" y="8933"/>
                </a:cubicBezTo>
                <a:cubicBezTo>
                  <a:pt x="101750" y="8923"/>
                  <a:pt x="101789" y="8913"/>
                  <a:pt x="101828" y="8904"/>
                </a:cubicBezTo>
                <a:close/>
                <a:moveTo>
                  <a:pt x="56614" y="9281"/>
                </a:moveTo>
                <a:cubicBezTo>
                  <a:pt x="56691" y="9320"/>
                  <a:pt x="56778" y="9349"/>
                  <a:pt x="56865" y="9368"/>
                </a:cubicBezTo>
                <a:cubicBezTo>
                  <a:pt x="56798" y="9523"/>
                  <a:pt x="56711" y="9668"/>
                  <a:pt x="56614" y="9804"/>
                </a:cubicBezTo>
                <a:cubicBezTo>
                  <a:pt x="56517" y="9649"/>
                  <a:pt x="56430" y="9484"/>
                  <a:pt x="56362" y="9320"/>
                </a:cubicBezTo>
                <a:cubicBezTo>
                  <a:pt x="56449" y="9310"/>
                  <a:pt x="56527" y="9300"/>
                  <a:pt x="56614" y="9281"/>
                </a:cubicBezTo>
                <a:close/>
                <a:moveTo>
                  <a:pt x="42678" y="9629"/>
                </a:moveTo>
                <a:cubicBezTo>
                  <a:pt x="42748" y="9653"/>
                  <a:pt x="42822" y="9666"/>
                  <a:pt x="42895" y="9666"/>
                </a:cubicBezTo>
                <a:cubicBezTo>
                  <a:pt x="42943" y="9666"/>
                  <a:pt x="42990" y="9660"/>
                  <a:pt x="43036" y="9649"/>
                </a:cubicBezTo>
                <a:lnTo>
                  <a:pt x="43036" y="9649"/>
                </a:lnTo>
                <a:cubicBezTo>
                  <a:pt x="42959" y="9726"/>
                  <a:pt x="42872" y="9804"/>
                  <a:pt x="42775" y="9871"/>
                </a:cubicBezTo>
                <a:cubicBezTo>
                  <a:pt x="42736" y="9794"/>
                  <a:pt x="42707" y="9707"/>
                  <a:pt x="42678" y="9629"/>
                </a:cubicBezTo>
                <a:close/>
                <a:moveTo>
                  <a:pt x="97947" y="9629"/>
                </a:moveTo>
                <a:cubicBezTo>
                  <a:pt x="98017" y="9653"/>
                  <a:pt x="98091" y="9666"/>
                  <a:pt x="98166" y="9666"/>
                </a:cubicBezTo>
                <a:cubicBezTo>
                  <a:pt x="98215" y="9666"/>
                  <a:pt x="98265" y="9660"/>
                  <a:pt x="98315" y="9649"/>
                </a:cubicBezTo>
                <a:lnTo>
                  <a:pt x="98315" y="9649"/>
                </a:lnTo>
                <a:cubicBezTo>
                  <a:pt x="98227" y="9726"/>
                  <a:pt x="98140" y="9804"/>
                  <a:pt x="98044" y="9871"/>
                </a:cubicBezTo>
                <a:cubicBezTo>
                  <a:pt x="98015" y="9794"/>
                  <a:pt x="97986" y="9707"/>
                  <a:pt x="97947" y="9629"/>
                </a:cubicBezTo>
                <a:close/>
                <a:moveTo>
                  <a:pt x="6194" y="10074"/>
                </a:moveTo>
                <a:cubicBezTo>
                  <a:pt x="6223" y="10084"/>
                  <a:pt x="6261" y="10084"/>
                  <a:pt x="6300" y="10094"/>
                </a:cubicBezTo>
                <a:cubicBezTo>
                  <a:pt x="6290" y="10123"/>
                  <a:pt x="6281" y="10162"/>
                  <a:pt x="6271" y="10191"/>
                </a:cubicBezTo>
                <a:cubicBezTo>
                  <a:pt x="6242" y="10152"/>
                  <a:pt x="6213" y="10113"/>
                  <a:pt x="6194" y="10074"/>
                </a:cubicBezTo>
                <a:close/>
                <a:moveTo>
                  <a:pt x="61462" y="10074"/>
                </a:moveTo>
                <a:lnTo>
                  <a:pt x="61462" y="10074"/>
                </a:lnTo>
                <a:cubicBezTo>
                  <a:pt x="61501" y="10084"/>
                  <a:pt x="61540" y="10084"/>
                  <a:pt x="61578" y="10094"/>
                </a:cubicBezTo>
                <a:cubicBezTo>
                  <a:pt x="61559" y="10123"/>
                  <a:pt x="61549" y="10162"/>
                  <a:pt x="61540" y="10191"/>
                </a:cubicBezTo>
                <a:cubicBezTo>
                  <a:pt x="61511" y="10152"/>
                  <a:pt x="61482" y="10113"/>
                  <a:pt x="61462" y="10074"/>
                </a:cubicBezTo>
                <a:close/>
                <a:moveTo>
                  <a:pt x="43104" y="10287"/>
                </a:moveTo>
                <a:lnTo>
                  <a:pt x="43094" y="10297"/>
                </a:lnTo>
                <a:lnTo>
                  <a:pt x="43085" y="10287"/>
                </a:lnTo>
                <a:close/>
                <a:moveTo>
                  <a:pt x="98373" y="10287"/>
                </a:moveTo>
                <a:cubicBezTo>
                  <a:pt x="98373" y="10297"/>
                  <a:pt x="98373" y="10297"/>
                  <a:pt x="98373" y="10297"/>
                </a:cubicBezTo>
                <a:lnTo>
                  <a:pt x="98363" y="10287"/>
                </a:lnTo>
                <a:close/>
                <a:moveTo>
                  <a:pt x="94550" y="9900"/>
                </a:moveTo>
                <a:cubicBezTo>
                  <a:pt x="94618" y="9910"/>
                  <a:pt x="94685" y="9910"/>
                  <a:pt x="94744" y="9920"/>
                </a:cubicBezTo>
                <a:cubicBezTo>
                  <a:pt x="94686" y="10073"/>
                  <a:pt x="94601" y="10226"/>
                  <a:pt x="94487" y="10350"/>
                </a:cubicBezTo>
                <a:lnTo>
                  <a:pt x="94487" y="10350"/>
                </a:lnTo>
                <a:cubicBezTo>
                  <a:pt x="94421" y="10293"/>
                  <a:pt x="94365" y="10218"/>
                  <a:pt x="94337" y="10142"/>
                </a:cubicBezTo>
                <a:cubicBezTo>
                  <a:pt x="94434" y="10094"/>
                  <a:pt x="94521" y="10036"/>
                  <a:pt x="94608" y="9958"/>
                </a:cubicBezTo>
                <a:cubicBezTo>
                  <a:pt x="94618" y="9949"/>
                  <a:pt x="94608" y="9920"/>
                  <a:pt x="94589" y="9910"/>
                </a:cubicBezTo>
                <a:lnTo>
                  <a:pt x="94550" y="9900"/>
                </a:lnTo>
                <a:close/>
                <a:moveTo>
                  <a:pt x="39281" y="9891"/>
                </a:moveTo>
                <a:lnTo>
                  <a:pt x="39281" y="9891"/>
                </a:lnTo>
                <a:cubicBezTo>
                  <a:pt x="39339" y="9910"/>
                  <a:pt x="39407" y="9910"/>
                  <a:pt x="39475" y="9910"/>
                </a:cubicBezTo>
                <a:cubicBezTo>
                  <a:pt x="39417" y="10074"/>
                  <a:pt x="39330" y="10229"/>
                  <a:pt x="39214" y="10355"/>
                </a:cubicBezTo>
                <a:cubicBezTo>
                  <a:pt x="39146" y="10297"/>
                  <a:pt x="39097" y="10220"/>
                  <a:pt x="39059" y="10142"/>
                </a:cubicBezTo>
                <a:cubicBezTo>
                  <a:pt x="39156" y="10094"/>
                  <a:pt x="39252" y="10036"/>
                  <a:pt x="39330" y="9958"/>
                </a:cubicBezTo>
                <a:cubicBezTo>
                  <a:pt x="39339" y="9939"/>
                  <a:pt x="39339" y="9920"/>
                  <a:pt x="39320" y="9910"/>
                </a:cubicBezTo>
                <a:lnTo>
                  <a:pt x="39281" y="9891"/>
                </a:lnTo>
                <a:close/>
                <a:moveTo>
                  <a:pt x="39068" y="10452"/>
                </a:moveTo>
                <a:lnTo>
                  <a:pt x="39097" y="10462"/>
                </a:lnTo>
                <a:lnTo>
                  <a:pt x="39088" y="10471"/>
                </a:lnTo>
                <a:lnTo>
                  <a:pt x="39068" y="10452"/>
                </a:lnTo>
                <a:close/>
                <a:moveTo>
                  <a:pt x="94347" y="10452"/>
                </a:moveTo>
                <a:lnTo>
                  <a:pt x="94376" y="10462"/>
                </a:lnTo>
                <a:lnTo>
                  <a:pt x="94356" y="10471"/>
                </a:lnTo>
                <a:lnTo>
                  <a:pt x="94347" y="10452"/>
                </a:lnTo>
                <a:close/>
                <a:moveTo>
                  <a:pt x="14120" y="10491"/>
                </a:moveTo>
                <a:lnTo>
                  <a:pt x="14120" y="10491"/>
                </a:lnTo>
                <a:cubicBezTo>
                  <a:pt x="14216" y="10520"/>
                  <a:pt x="14313" y="10539"/>
                  <a:pt x="14420" y="10539"/>
                </a:cubicBezTo>
                <a:cubicBezTo>
                  <a:pt x="14381" y="10636"/>
                  <a:pt x="14333" y="10723"/>
                  <a:pt x="14284" y="10810"/>
                </a:cubicBezTo>
                <a:cubicBezTo>
                  <a:pt x="14216" y="10713"/>
                  <a:pt x="14158" y="10597"/>
                  <a:pt x="14120" y="10491"/>
                </a:cubicBezTo>
                <a:close/>
                <a:moveTo>
                  <a:pt x="69388" y="10491"/>
                </a:moveTo>
                <a:lnTo>
                  <a:pt x="69388" y="10491"/>
                </a:lnTo>
                <a:cubicBezTo>
                  <a:pt x="69485" y="10520"/>
                  <a:pt x="69592" y="10539"/>
                  <a:pt x="69688" y="10539"/>
                </a:cubicBezTo>
                <a:cubicBezTo>
                  <a:pt x="69650" y="10636"/>
                  <a:pt x="69611" y="10723"/>
                  <a:pt x="69562" y="10810"/>
                </a:cubicBezTo>
                <a:lnTo>
                  <a:pt x="69553" y="10810"/>
                </a:lnTo>
                <a:cubicBezTo>
                  <a:pt x="69485" y="10713"/>
                  <a:pt x="69427" y="10597"/>
                  <a:pt x="69388" y="10491"/>
                </a:cubicBezTo>
                <a:close/>
                <a:moveTo>
                  <a:pt x="72872" y="10287"/>
                </a:moveTo>
                <a:cubicBezTo>
                  <a:pt x="72998" y="10374"/>
                  <a:pt x="73134" y="10433"/>
                  <a:pt x="73288" y="10462"/>
                </a:cubicBezTo>
                <a:cubicBezTo>
                  <a:pt x="73240" y="10549"/>
                  <a:pt x="73153" y="10597"/>
                  <a:pt x="73056" y="10616"/>
                </a:cubicBezTo>
                <a:cubicBezTo>
                  <a:pt x="73037" y="10616"/>
                  <a:pt x="73037" y="10636"/>
                  <a:pt x="73046" y="10645"/>
                </a:cubicBezTo>
                <a:cubicBezTo>
                  <a:pt x="73114" y="10704"/>
                  <a:pt x="73201" y="10742"/>
                  <a:pt x="73288" y="10752"/>
                </a:cubicBezTo>
                <a:cubicBezTo>
                  <a:pt x="73230" y="10844"/>
                  <a:pt x="73165" y="10931"/>
                  <a:pt x="73093" y="11012"/>
                </a:cubicBezTo>
                <a:lnTo>
                  <a:pt x="73093" y="11012"/>
                </a:lnTo>
                <a:cubicBezTo>
                  <a:pt x="73104" y="10994"/>
                  <a:pt x="73101" y="10975"/>
                  <a:pt x="73085" y="10975"/>
                </a:cubicBezTo>
                <a:cubicBezTo>
                  <a:pt x="72717" y="10868"/>
                  <a:pt x="72601" y="10587"/>
                  <a:pt x="72495" y="10287"/>
                </a:cubicBezTo>
                <a:lnTo>
                  <a:pt x="72495" y="10287"/>
                </a:lnTo>
                <a:cubicBezTo>
                  <a:pt x="72558" y="10307"/>
                  <a:pt x="72621" y="10316"/>
                  <a:pt x="72683" y="10316"/>
                </a:cubicBezTo>
                <a:cubicBezTo>
                  <a:pt x="72746" y="10316"/>
                  <a:pt x="72809" y="10307"/>
                  <a:pt x="72872" y="10287"/>
                </a:cubicBezTo>
                <a:close/>
                <a:moveTo>
                  <a:pt x="17604" y="10287"/>
                </a:moveTo>
                <a:cubicBezTo>
                  <a:pt x="17729" y="10374"/>
                  <a:pt x="17865" y="10433"/>
                  <a:pt x="18020" y="10462"/>
                </a:cubicBezTo>
                <a:cubicBezTo>
                  <a:pt x="17971" y="10549"/>
                  <a:pt x="17884" y="10597"/>
                  <a:pt x="17787" y="10616"/>
                </a:cubicBezTo>
                <a:cubicBezTo>
                  <a:pt x="17768" y="10616"/>
                  <a:pt x="17758" y="10636"/>
                  <a:pt x="17778" y="10645"/>
                </a:cubicBezTo>
                <a:cubicBezTo>
                  <a:pt x="17845" y="10704"/>
                  <a:pt x="17933" y="10742"/>
                  <a:pt x="18020" y="10752"/>
                </a:cubicBezTo>
                <a:cubicBezTo>
                  <a:pt x="17962" y="10844"/>
                  <a:pt x="17896" y="10931"/>
                  <a:pt x="17825" y="11012"/>
                </a:cubicBezTo>
                <a:lnTo>
                  <a:pt x="17825" y="11012"/>
                </a:lnTo>
                <a:cubicBezTo>
                  <a:pt x="17835" y="10994"/>
                  <a:pt x="17832" y="10975"/>
                  <a:pt x="17816" y="10975"/>
                </a:cubicBezTo>
                <a:cubicBezTo>
                  <a:pt x="17449" y="10868"/>
                  <a:pt x="17333" y="10587"/>
                  <a:pt x="17226" y="10287"/>
                </a:cubicBezTo>
                <a:lnTo>
                  <a:pt x="17226" y="10287"/>
                </a:lnTo>
                <a:cubicBezTo>
                  <a:pt x="17289" y="10307"/>
                  <a:pt x="17352" y="10316"/>
                  <a:pt x="17415" y="10316"/>
                </a:cubicBezTo>
                <a:cubicBezTo>
                  <a:pt x="17478" y="10316"/>
                  <a:pt x="17541" y="10307"/>
                  <a:pt x="17604" y="10287"/>
                </a:cubicBezTo>
                <a:close/>
                <a:moveTo>
                  <a:pt x="17814" y="11025"/>
                </a:moveTo>
                <a:cubicBezTo>
                  <a:pt x="17745" y="11101"/>
                  <a:pt x="17672" y="11172"/>
                  <a:pt x="17594" y="11236"/>
                </a:cubicBezTo>
                <a:lnTo>
                  <a:pt x="17594" y="11245"/>
                </a:lnTo>
                <a:cubicBezTo>
                  <a:pt x="17565" y="11216"/>
                  <a:pt x="17536" y="11187"/>
                  <a:pt x="17516" y="11158"/>
                </a:cubicBezTo>
                <a:cubicBezTo>
                  <a:pt x="17622" y="11130"/>
                  <a:pt x="17727" y="11082"/>
                  <a:pt x="17814" y="11025"/>
                </a:cubicBezTo>
                <a:close/>
                <a:moveTo>
                  <a:pt x="73082" y="11025"/>
                </a:moveTo>
                <a:cubicBezTo>
                  <a:pt x="73014" y="11101"/>
                  <a:pt x="72940" y="11172"/>
                  <a:pt x="72863" y="11236"/>
                </a:cubicBezTo>
                <a:lnTo>
                  <a:pt x="72863" y="11245"/>
                </a:lnTo>
                <a:cubicBezTo>
                  <a:pt x="72833" y="11216"/>
                  <a:pt x="72804" y="11187"/>
                  <a:pt x="72785" y="11158"/>
                </a:cubicBezTo>
                <a:cubicBezTo>
                  <a:pt x="72890" y="11130"/>
                  <a:pt x="72996" y="11082"/>
                  <a:pt x="73082" y="11025"/>
                </a:cubicBezTo>
                <a:close/>
                <a:moveTo>
                  <a:pt x="20236" y="10742"/>
                </a:moveTo>
                <a:cubicBezTo>
                  <a:pt x="20342" y="10849"/>
                  <a:pt x="20487" y="10926"/>
                  <a:pt x="20642" y="10945"/>
                </a:cubicBezTo>
                <a:cubicBezTo>
                  <a:pt x="20575" y="11100"/>
                  <a:pt x="20487" y="11245"/>
                  <a:pt x="20371" y="11371"/>
                </a:cubicBezTo>
                <a:cubicBezTo>
                  <a:pt x="20323" y="11323"/>
                  <a:pt x="20284" y="11275"/>
                  <a:pt x="20246" y="11216"/>
                </a:cubicBezTo>
                <a:cubicBezTo>
                  <a:pt x="20304" y="11207"/>
                  <a:pt x="20371" y="11178"/>
                  <a:pt x="20420" y="11149"/>
                </a:cubicBezTo>
                <a:cubicBezTo>
                  <a:pt x="20439" y="11139"/>
                  <a:pt x="20439" y="11120"/>
                  <a:pt x="20420" y="11110"/>
                </a:cubicBezTo>
                <a:cubicBezTo>
                  <a:pt x="20284" y="11042"/>
                  <a:pt x="20178" y="10926"/>
                  <a:pt x="20100" y="10791"/>
                </a:cubicBezTo>
                <a:cubicBezTo>
                  <a:pt x="20149" y="10781"/>
                  <a:pt x="20187" y="10762"/>
                  <a:pt x="20236" y="10742"/>
                </a:cubicBezTo>
                <a:close/>
                <a:moveTo>
                  <a:pt x="75505" y="10742"/>
                </a:moveTo>
                <a:cubicBezTo>
                  <a:pt x="75611" y="10849"/>
                  <a:pt x="75756" y="10926"/>
                  <a:pt x="75911" y="10945"/>
                </a:cubicBezTo>
                <a:cubicBezTo>
                  <a:pt x="75853" y="11100"/>
                  <a:pt x="75756" y="11245"/>
                  <a:pt x="75640" y="11371"/>
                </a:cubicBezTo>
                <a:cubicBezTo>
                  <a:pt x="75592" y="11323"/>
                  <a:pt x="75553" y="11275"/>
                  <a:pt x="75514" y="11216"/>
                </a:cubicBezTo>
                <a:cubicBezTo>
                  <a:pt x="75582" y="11207"/>
                  <a:pt x="75640" y="11178"/>
                  <a:pt x="75698" y="11149"/>
                </a:cubicBezTo>
                <a:cubicBezTo>
                  <a:pt x="75708" y="11139"/>
                  <a:pt x="75708" y="11120"/>
                  <a:pt x="75698" y="11110"/>
                </a:cubicBezTo>
                <a:cubicBezTo>
                  <a:pt x="75563" y="11042"/>
                  <a:pt x="75446" y="10926"/>
                  <a:pt x="75369" y="10791"/>
                </a:cubicBezTo>
                <a:cubicBezTo>
                  <a:pt x="75417" y="10781"/>
                  <a:pt x="75456" y="10762"/>
                  <a:pt x="75505" y="10742"/>
                </a:cubicBezTo>
                <a:close/>
                <a:moveTo>
                  <a:pt x="14100" y="11284"/>
                </a:moveTo>
                <a:lnTo>
                  <a:pt x="14100" y="11284"/>
                </a:lnTo>
                <a:cubicBezTo>
                  <a:pt x="14139" y="11294"/>
                  <a:pt x="14178" y="11294"/>
                  <a:pt x="14216" y="11294"/>
                </a:cubicBezTo>
                <a:lnTo>
                  <a:pt x="14245" y="11304"/>
                </a:lnTo>
                <a:cubicBezTo>
                  <a:pt x="14226" y="11342"/>
                  <a:pt x="14207" y="11400"/>
                  <a:pt x="14187" y="11449"/>
                </a:cubicBezTo>
                <a:cubicBezTo>
                  <a:pt x="14158" y="11400"/>
                  <a:pt x="14129" y="11342"/>
                  <a:pt x="14100" y="11284"/>
                </a:cubicBezTo>
                <a:close/>
                <a:moveTo>
                  <a:pt x="69369" y="11284"/>
                </a:moveTo>
                <a:cubicBezTo>
                  <a:pt x="69408" y="11294"/>
                  <a:pt x="69446" y="11294"/>
                  <a:pt x="69485" y="11294"/>
                </a:cubicBezTo>
                <a:lnTo>
                  <a:pt x="69514" y="11304"/>
                </a:lnTo>
                <a:cubicBezTo>
                  <a:pt x="69495" y="11342"/>
                  <a:pt x="69475" y="11400"/>
                  <a:pt x="69456" y="11449"/>
                </a:cubicBezTo>
                <a:cubicBezTo>
                  <a:pt x="69427" y="11400"/>
                  <a:pt x="69398" y="11342"/>
                  <a:pt x="69369" y="11284"/>
                </a:cubicBezTo>
                <a:close/>
                <a:moveTo>
                  <a:pt x="24252" y="11429"/>
                </a:moveTo>
                <a:cubicBezTo>
                  <a:pt x="24213" y="11526"/>
                  <a:pt x="24165" y="11613"/>
                  <a:pt x="24097" y="11700"/>
                </a:cubicBezTo>
                <a:lnTo>
                  <a:pt x="24078" y="11671"/>
                </a:lnTo>
                <a:cubicBezTo>
                  <a:pt x="24020" y="11604"/>
                  <a:pt x="23971" y="11526"/>
                  <a:pt x="23923" y="11449"/>
                </a:cubicBezTo>
                <a:lnTo>
                  <a:pt x="23923" y="11449"/>
                </a:lnTo>
                <a:cubicBezTo>
                  <a:pt x="23969" y="11461"/>
                  <a:pt x="24018" y="11469"/>
                  <a:pt x="24066" y="11469"/>
                </a:cubicBezTo>
                <a:cubicBezTo>
                  <a:pt x="24129" y="11469"/>
                  <a:pt x="24192" y="11457"/>
                  <a:pt x="24252" y="11429"/>
                </a:cubicBezTo>
                <a:close/>
                <a:moveTo>
                  <a:pt x="79530" y="11429"/>
                </a:moveTo>
                <a:lnTo>
                  <a:pt x="79530" y="11429"/>
                </a:lnTo>
                <a:cubicBezTo>
                  <a:pt x="79482" y="11526"/>
                  <a:pt x="79434" y="11613"/>
                  <a:pt x="79366" y="11700"/>
                </a:cubicBezTo>
                <a:lnTo>
                  <a:pt x="79347" y="11671"/>
                </a:lnTo>
                <a:cubicBezTo>
                  <a:pt x="79288" y="11604"/>
                  <a:pt x="79240" y="11526"/>
                  <a:pt x="79192" y="11449"/>
                </a:cubicBezTo>
                <a:lnTo>
                  <a:pt x="79192" y="11449"/>
                </a:lnTo>
                <a:cubicBezTo>
                  <a:pt x="79236" y="11465"/>
                  <a:pt x="79284" y="11473"/>
                  <a:pt x="79332" y="11473"/>
                </a:cubicBezTo>
                <a:cubicBezTo>
                  <a:pt x="79400" y="11473"/>
                  <a:pt x="79468" y="11458"/>
                  <a:pt x="79530" y="11429"/>
                </a:cubicBezTo>
                <a:close/>
                <a:moveTo>
                  <a:pt x="17555" y="11613"/>
                </a:moveTo>
                <a:lnTo>
                  <a:pt x="17555" y="11613"/>
                </a:lnTo>
                <a:cubicBezTo>
                  <a:pt x="17681" y="11662"/>
                  <a:pt x="17816" y="11681"/>
                  <a:pt x="17952" y="11681"/>
                </a:cubicBezTo>
                <a:cubicBezTo>
                  <a:pt x="17884" y="11768"/>
                  <a:pt x="17807" y="11855"/>
                  <a:pt x="17729" y="11933"/>
                </a:cubicBezTo>
                <a:cubicBezTo>
                  <a:pt x="17700" y="11894"/>
                  <a:pt x="17671" y="11865"/>
                  <a:pt x="17652" y="11826"/>
                </a:cubicBezTo>
                <a:cubicBezTo>
                  <a:pt x="17613" y="11758"/>
                  <a:pt x="17584" y="11691"/>
                  <a:pt x="17555" y="11613"/>
                </a:cubicBezTo>
                <a:close/>
                <a:moveTo>
                  <a:pt x="72833" y="11613"/>
                </a:moveTo>
                <a:lnTo>
                  <a:pt x="72833" y="11613"/>
                </a:lnTo>
                <a:cubicBezTo>
                  <a:pt x="72959" y="11662"/>
                  <a:pt x="73085" y="11681"/>
                  <a:pt x="73221" y="11681"/>
                </a:cubicBezTo>
                <a:cubicBezTo>
                  <a:pt x="73153" y="11768"/>
                  <a:pt x="73085" y="11855"/>
                  <a:pt x="73008" y="11933"/>
                </a:cubicBezTo>
                <a:lnTo>
                  <a:pt x="72998" y="11933"/>
                </a:lnTo>
                <a:cubicBezTo>
                  <a:pt x="72969" y="11894"/>
                  <a:pt x="72950" y="11865"/>
                  <a:pt x="72921" y="11826"/>
                </a:cubicBezTo>
                <a:cubicBezTo>
                  <a:pt x="72882" y="11758"/>
                  <a:pt x="72853" y="11691"/>
                  <a:pt x="72833" y="11613"/>
                </a:cubicBezTo>
                <a:close/>
                <a:moveTo>
                  <a:pt x="29362" y="12378"/>
                </a:moveTo>
                <a:cubicBezTo>
                  <a:pt x="29391" y="12397"/>
                  <a:pt x="29420" y="12407"/>
                  <a:pt x="29449" y="12416"/>
                </a:cubicBezTo>
                <a:lnTo>
                  <a:pt x="29391" y="12465"/>
                </a:lnTo>
                <a:cubicBezTo>
                  <a:pt x="29381" y="12436"/>
                  <a:pt x="29362" y="12407"/>
                  <a:pt x="29352" y="12378"/>
                </a:cubicBezTo>
                <a:close/>
                <a:moveTo>
                  <a:pt x="84630" y="12378"/>
                </a:moveTo>
                <a:cubicBezTo>
                  <a:pt x="84660" y="12397"/>
                  <a:pt x="84689" y="12407"/>
                  <a:pt x="84727" y="12416"/>
                </a:cubicBezTo>
                <a:lnTo>
                  <a:pt x="84660" y="12465"/>
                </a:lnTo>
                <a:cubicBezTo>
                  <a:pt x="84650" y="12436"/>
                  <a:pt x="84630" y="12407"/>
                  <a:pt x="84621" y="12378"/>
                </a:cubicBezTo>
                <a:close/>
                <a:moveTo>
                  <a:pt x="32488" y="12378"/>
                </a:moveTo>
                <a:lnTo>
                  <a:pt x="32488" y="12378"/>
                </a:lnTo>
                <a:cubicBezTo>
                  <a:pt x="32546" y="12426"/>
                  <a:pt x="32604" y="12475"/>
                  <a:pt x="32681" y="12504"/>
                </a:cubicBezTo>
                <a:cubicBezTo>
                  <a:pt x="32662" y="12542"/>
                  <a:pt x="32642" y="12581"/>
                  <a:pt x="32633" y="12620"/>
                </a:cubicBezTo>
                <a:cubicBezTo>
                  <a:pt x="32584" y="12562"/>
                  <a:pt x="32555" y="12494"/>
                  <a:pt x="32517" y="12445"/>
                </a:cubicBezTo>
                <a:cubicBezTo>
                  <a:pt x="32507" y="12416"/>
                  <a:pt x="32497" y="12397"/>
                  <a:pt x="32488" y="12378"/>
                </a:cubicBezTo>
                <a:close/>
                <a:moveTo>
                  <a:pt x="87756" y="12378"/>
                </a:moveTo>
                <a:cubicBezTo>
                  <a:pt x="87814" y="12426"/>
                  <a:pt x="87882" y="12475"/>
                  <a:pt x="87950" y="12504"/>
                </a:cubicBezTo>
                <a:cubicBezTo>
                  <a:pt x="87931" y="12542"/>
                  <a:pt x="87921" y="12581"/>
                  <a:pt x="87901" y="12620"/>
                </a:cubicBezTo>
                <a:cubicBezTo>
                  <a:pt x="87863" y="12562"/>
                  <a:pt x="87824" y="12504"/>
                  <a:pt x="87785" y="12445"/>
                </a:cubicBezTo>
                <a:lnTo>
                  <a:pt x="87756" y="12378"/>
                </a:lnTo>
                <a:close/>
                <a:moveTo>
                  <a:pt x="26759" y="12184"/>
                </a:moveTo>
                <a:cubicBezTo>
                  <a:pt x="26798" y="12196"/>
                  <a:pt x="26838" y="12200"/>
                  <a:pt x="26878" y="12200"/>
                </a:cubicBezTo>
                <a:cubicBezTo>
                  <a:pt x="26906" y="12200"/>
                  <a:pt x="26934" y="12198"/>
                  <a:pt x="26962" y="12194"/>
                </a:cubicBezTo>
                <a:cubicBezTo>
                  <a:pt x="27088" y="12262"/>
                  <a:pt x="27242" y="12300"/>
                  <a:pt x="27388" y="12300"/>
                </a:cubicBezTo>
                <a:cubicBezTo>
                  <a:pt x="27291" y="12426"/>
                  <a:pt x="27184" y="12533"/>
                  <a:pt x="27059" y="12629"/>
                </a:cubicBezTo>
                <a:cubicBezTo>
                  <a:pt x="26981" y="12581"/>
                  <a:pt x="26904" y="12513"/>
                  <a:pt x="26855" y="12426"/>
                </a:cubicBezTo>
                <a:cubicBezTo>
                  <a:pt x="26817" y="12349"/>
                  <a:pt x="26778" y="12271"/>
                  <a:pt x="26759" y="12184"/>
                </a:cubicBezTo>
                <a:close/>
                <a:moveTo>
                  <a:pt x="82027" y="12184"/>
                </a:moveTo>
                <a:lnTo>
                  <a:pt x="82027" y="12184"/>
                </a:lnTo>
                <a:cubicBezTo>
                  <a:pt x="82067" y="12196"/>
                  <a:pt x="82107" y="12200"/>
                  <a:pt x="82146" y="12200"/>
                </a:cubicBezTo>
                <a:cubicBezTo>
                  <a:pt x="82174" y="12200"/>
                  <a:pt x="82202" y="12198"/>
                  <a:pt x="82230" y="12194"/>
                </a:cubicBezTo>
                <a:cubicBezTo>
                  <a:pt x="82356" y="12262"/>
                  <a:pt x="82511" y="12300"/>
                  <a:pt x="82656" y="12300"/>
                </a:cubicBezTo>
                <a:cubicBezTo>
                  <a:pt x="82569" y="12426"/>
                  <a:pt x="82453" y="12533"/>
                  <a:pt x="82337" y="12629"/>
                </a:cubicBezTo>
                <a:lnTo>
                  <a:pt x="82327" y="12629"/>
                </a:lnTo>
                <a:cubicBezTo>
                  <a:pt x="82250" y="12581"/>
                  <a:pt x="82172" y="12513"/>
                  <a:pt x="82124" y="12426"/>
                </a:cubicBezTo>
                <a:cubicBezTo>
                  <a:pt x="82085" y="12349"/>
                  <a:pt x="82047" y="12271"/>
                  <a:pt x="82027" y="12184"/>
                </a:cubicBezTo>
                <a:close/>
                <a:moveTo>
                  <a:pt x="29362" y="12862"/>
                </a:moveTo>
                <a:lnTo>
                  <a:pt x="29362" y="12862"/>
                </a:lnTo>
                <a:cubicBezTo>
                  <a:pt x="29400" y="12871"/>
                  <a:pt x="29439" y="12881"/>
                  <a:pt x="29478" y="12881"/>
                </a:cubicBezTo>
                <a:cubicBezTo>
                  <a:pt x="29459" y="12910"/>
                  <a:pt x="29449" y="12949"/>
                  <a:pt x="29430" y="12978"/>
                </a:cubicBezTo>
                <a:cubicBezTo>
                  <a:pt x="29400" y="12939"/>
                  <a:pt x="29381" y="12900"/>
                  <a:pt x="29362" y="12862"/>
                </a:cubicBezTo>
                <a:close/>
                <a:moveTo>
                  <a:pt x="84630" y="12862"/>
                </a:moveTo>
                <a:lnTo>
                  <a:pt x="84630" y="12862"/>
                </a:lnTo>
                <a:cubicBezTo>
                  <a:pt x="84669" y="12871"/>
                  <a:pt x="84708" y="12881"/>
                  <a:pt x="84747" y="12881"/>
                </a:cubicBezTo>
                <a:cubicBezTo>
                  <a:pt x="84727" y="12910"/>
                  <a:pt x="84718" y="12949"/>
                  <a:pt x="84698" y="12978"/>
                </a:cubicBezTo>
                <a:cubicBezTo>
                  <a:pt x="84669" y="12939"/>
                  <a:pt x="84650" y="12900"/>
                  <a:pt x="84630" y="12862"/>
                </a:cubicBezTo>
                <a:close/>
                <a:moveTo>
                  <a:pt x="109155" y="1"/>
                </a:moveTo>
                <a:cubicBezTo>
                  <a:pt x="109134" y="1"/>
                  <a:pt x="109111" y="20"/>
                  <a:pt x="109105" y="39"/>
                </a:cubicBezTo>
                <a:cubicBezTo>
                  <a:pt x="109037" y="242"/>
                  <a:pt x="108989" y="455"/>
                  <a:pt x="108960" y="668"/>
                </a:cubicBezTo>
                <a:cubicBezTo>
                  <a:pt x="108844" y="968"/>
                  <a:pt x="108641" y="1229"/>
                  <a:pt x="108389" y="1432"/>
                </a:cubicBezTo>
                <a:cubicBezTo>
                  <a:pt x="108370" y="1442"/>
                  <a:pt x="108379" y="1471"/>
                  <a:pt x="108389" y="1481"/>
                </a:cubicBezTo>
                <a:cubicBezTo>
                  <a:pt x="108457" y="1539"/>
                  <a:pt x="108534" y="1578"/>
                  <a:pt x="108621" y="1616"/>
                </a:cubicBezTo>
                <a:cubicBezTo>
                  <a:pt x="108466" y="1791"/>
                  <a:pt x="108273" y="1926"/>
                  <a:pt x="108050" y="1994"/>
                </a:cubicBezTo>
                <a:cubicBezTo>
                  <a:pt x="108002" y="2013"/>
                  <a:pt x="107992" y="2061"/>
                  <a:pt x="108021" y="2091"/>
                </a:cubicBezTo>
                <a:cubicBezTo>
                  <a:pt x="108166" y="2236"/>
                  <a:pt x="108341" y="2332"/>
                  <a:pt x="108534" y="2371"/>
                </a:cubicBezTo>
                <a:cubicBezTo>
                  <a:pt x="108263" y="2720"/>
                  <a:pt x="107973" y="3039"/>
                  <a:pt x="107489" y="3145"/>
                </a:cubicBezTo>
                <a:cubicBezTo>
                  <a:pt x="107441" y="3155"/>
                  <a:pt x="107421" y="3232"/>
                  <a:pt x="107460" y="3271"/>
                </a:cubicBezTo>
                <a:cubicBezTo>
                  <a:pt x="107631" y="3435"/>
                  <a:pt x="107876" y="3501"/>
                  <a:pt x="108135" y="3501"/>
                </a:cubicBezTo>
                <a:cubicBezTo>
                  <a:pt x="108212" y="3501"/>
                  <a:pt x="108291" y="3495"/>
                  <a:pt x="108370" y="3484"/>
                </a:cubicBezTo>
                <a:lnTo>
                  <a:pt x="108370" y="3484"/>
                </a:lnTo>
                <a:cubicBezTo>
                  <a:pt x="108070" y="3920"/>
                  <a:pt x="107653" y="4249"/>
                  <a:pt x="107170" y="4442"/>
                </a:cubicBezTo>
                <a:cubicBezTo>
                  <a:pt x="107111" y="4462"/>
                  <a:pt x="107102" y="4539"/>
                  <a:pt x="107150" y="4568"/>
                </a:cubicBezTo>
                <a:cubicBezTo>
                  <a:pt x="107392" y="4732"/>
                  <a:pt x="107673" y="4820"/>
                  <a:pt x="107953" y="4829"/>
                </a:cubicBezTo>
                <a:cubicBezTo>
                  <a:pt x="107712" y="5100"/>
                  <a:pt x="107382" y="5284"/>
                  <a:pt x="107024" y="5371"/>
                </a:cubicBezTo>
                <a:cubicBezTo>
                  <a:pt x="106976" y="5391"/>
                  <a:pt x="106957" y="5449"/>
                  <a:pt x="106995" y="5478"/>
                </a:cubicBezTo>
                <a:cubicBezTo>
                  <a:pt x="107218" y="5691"/>
                  <a:pt x="107508" y="5807"/>
                  <a:pt x="107808" y="5816"/>
                </a:cubicBezTo>
                <a:cubicBezTo>
                  <a:pt x="107450" y="6136"/>
                  <a:pt x="106995" y="6300"/>
                  <a:pt x="106502" y="6397"/>
                </a:cubicBezTo>
                <a:cubicBezTo>
                  <a:pt x="106453" y="6407"/>
                  <a:pt x="106444" y="6455"/>
                  <a:pt x="106473" y="6484"/>
                </a:cubicBezTo>
                <a:cubicBezTo>
                  <a:pt x="106724" y="6736"/>
                  <a:pt x="107053" y="6900"/>
                  <a:pt x="107402" y="6958"/>
                </a:cubicBezTo>
                <a:cubicBezTo>
                  <a:pt x="107315" y="7113"/>
                  <a:pt x="107160" y="7210"/>
                  <a:pt x="106995" y="7239"/>
                </a:cubicBezTo>
                <a:cubicBezTo>
                  <a:pt x="106966" y="7239"/>
                  <a:pt x="106937" y="7278"/>
                  <a:pt x="106966" y="7297"/>
                </a:cubicBezTo>
                <a:cubicBezTo>
                  <a:pt x="107092" y="7403"/>
                  <a:pt x="107237" y="7471"/>
                  <a:pt x="107402" y="7491"/>
                </a:cubicBezTo>
                <a:cubicBezTo>
                  <a:pt x="107208" y="7791"/>
                  <a:pt x="106976" y="8062"/>
                  <a:pt x="106715" y="8294"/>
                </a:cubicBezTo>
                <a:cubicBezTo>
                  <a:pt x="106705" y="8294"/>
                  <a:pt x="106705" y="8284"/>
                  <a:pt x="106695" y="8284"/>
                </a:cubicBezTo>
                <a:cubicBezTo>
                  <a:pt x="106182" y="8091"/>
                  <a:pt x="105844" y="7529"/>
                  <a:pt x="105689" y="6997"/>
                </a:cubicBezTo>
                <a:lnTo>
                  <a:pt x="105689" y="6997"/>
                </a:lnTo>
                <a:cubicBezTo>
                  <a:pt x="105718" y="7001"/>
                  <a:pt x="105747" y="7003"/>
                  <a:pt x="105775" y="7003"/>
                </a:cubicBezTo>
                <a:cubicBezTo>
                  <a:pt x="105888" y="7003"/>
                  <a:pt x="105995" y="6972"/>
                  <a:pt x="106095" y="6910"/>
                </a:cubicBezTo>
                <a:cubicBezTo>
                  <a:pt x="106115" y="6900"/>
                  <a:pt x="106115" y="6881"/>
                  <a:pt x="106095" y="6862"/>
                </a:cubicBezTo>
                <a:cubicBezTo>
                  <a:pt x="105950" y="6794"/>
                  <a:pt x="105824" y="6687"/>
                  <a:pt x="105728" y="6552"/>
                </a:cubicBezTo>
                <a:cubicBezTo>
                  <a:pt x="105892" y="6533"/>
                  <a:pt x="106047" y="6494"/>
                  <a:pt x="106182" y="6407"/>
                </a:cubicBezTo>
                <a:cubicBezTo>
                  <a:pt x="106211" y="6397"/>
                  <a:pt x="106211" y="6349"/>
                  <a:pt x="106182" y="6339"/>
                </a:cubicBezTo>
                <a:cubicBezTo>
                  <a:pt x="105834" y="6194"/>
                  <a:pt x="105553" y="5913"/>
                  <a:pt x="105408" y="5565"/>
                </a:cubicBezTo>
                <a:lnTo>
                  <a:pt x="105408" y="5565"/>
                </a:lnTo>
                <a:cubicBezTo>
                  <a:pt x="105454" y="5583"/>
                  <a:pt x="105504" y="5593"/>
                  <a:pt x="105554" y="5593"/>
                </a:cubicBezTo>
                <a:cubicBezTo>
                  <a:pt x="105610" y="5593"/>
                  <a:pt x="105667" y="5581"/>
                  <a:pt x="105718" y="5555"/>
                </a:cubicBezTo>
                <a:cubicBezTo>
                  <a:pt x="105737" y="5545"/>
                  <a:pt x="105737" y="5526"/>
                  <a:pt x="105718" y="5516"/>
                </a:cubicBezTo>
                <a:cubicBezTo>
                  <a:pt x="105582" y="5449"/>
                  <a:pt x="105476" y="5352"/>
                  <a:pt x="105399" y="5236"/>
                </a:cubicBezTo>
                <a:cubicBezTo>
                  <a:pt x="105505" y="5207"/>
                  <a:pt x="105602" y="5168"/>
                  <a:pt x="105689" y="5129"/>
                </a:cubicBezTo>
                <a:cubicBezTo>
                  <a:pt x="105718" y="5110"/>
                  <a:pt x="105718" y="5081"/>
                  <a:pt x="105699" y="5071"/>
                </a:cubicBezTo>
                <a:cubicBezTo>
                  <a:pt x="105292" y="4674"/>
                  <a:pt x="105060" y="4229"/>
                  <a:pt x="104857" y="3745"/>
                </a:cubicBezTo>
                <a:lnTo>
                  <a:pt x="104857" y="3745"/>
                </a:lnTo>
                <a:cubicBezTo>
                  <a:pt x="104905" y="3752"/>
                  <a:pt x="104953" y="3755"/>
                  <a:pt x="105001" y="3755"/>
                </a:cubicBezTo>
                <a:cubicBezTo>
                  <a:pt x="105097" y="3755"/>
                  <a:pt x="105192" y="3742"/>
                  <a:pt x="105282" y="3716"/>
                </a:cubicBezTo>
                <a:cubicBezTo>
                  <a:pt x="105311" y="3707"/>
                  <a:pt x="105321" y="3668"/>
                  <a:pt x="105302" y="3649"/>
                </a:cubicBezTo>
                <a:cubicBezTo>
                  <a:pt x="104953" y="3281"/>
                  <a:pt x="104799" y="2845"/>
                  <a:pt x="104644" y="2400"/>
                </a:cubicBezTo>
                <a:cubicBezTo>
                  <a:pt x="104534" y="2077"/>
                  <a:pt x="104476" y="1917"/>
                  <a:pt x="104406" y="1917"/>
                </a:cubicBezTo>
                <a:cubicBezTo>
                  <a:pt x="104339" y="1917"/>
                  <a:pt x="104262" y="2060"/>
                  <a:pt x="104121" y="2342"/>
                </a:cubicBezTo>
                <a:cubicBezTo>
                  <a:pt x="104082" y="2429"/>
                  <a:pt x="104034" y="2507"/>
                  <a:pt x="103986" y="2584"/>
                </a:cubicBezTo>
                <a:cubicBezTo>
                  <a:pt x="103821" y="2797"/>
                  <a:pt x="103628" y="3000"/>
                  <a:pt x="103424" y="3165"/>
                </a:cubicBezTo>
                <a:cubicBezTo>
                  <a:pt x="103395" y="3194"/>
                  <a:pt x="103395" y="3242"/>
                  <a:pt x="103434" y="3261"/>
                </a:cubicBezTo>
                <a:cubicBezTo>
                  <a:pt x="103569" y="3339"/>
                  <a:pt x="103724" y="3397"/>
                  <a:pt x="103889" y="3436"/>
                </a:cubicBezTo>
                <a:cubicBezTo>
                  <a:pt x="103753" y="3774"/>
                  <a:pt x="103569" y="4084"/>
                  <a:pt x="103337" y="4355"/>
                </a:cubicBezTo>
                <a:cubicBezTo>
                  <a:pt x="103308" y="4394"/>
                  <a:pt x="103318" y="4442"/>
                  <a:pt x="103357" y="4452"/>
                </a:cubicBezTo>
                <a:cubicBezTo>
                  <a:pt x="103463" y="4491"/>
                  <a:pt x="103569" y="4500"/>
                  <a:pt x="103676" y="4500"/>
                </a:cubicBezTo>
                <a:cubicBezTo>
                  <a:pt x="103492" y="4907"/>
                  <a:pt x="103124" y="5207"/>
                  <a:pt x="102699" y="5323"/>
                </a:cubicBezTo>
                <a:cubicBezTo>
                  <a:pt x="102660" y="5332"/>
                  <a:pt x="102650" y="5381"/>
                  <a:pt x="102689" y="5400"/>
                </a:cubicBezTo>
                <a:cubicBezTo>
                  <a:pt x="102844" y="5487"/>
                  <a:pt x="102999" y="5565"/>
                  <a:pt x="103173" y="5623"/>
                </a:cubicBezTo>
                <a:cubicBezTo>
                  <a:pt x="103095" y="5671"/>
                  <a:pt x="103028" y="5710"/>
                  <a:pt x="102950" y="5739"/>
                </a:cubicBezTo>
                <a:cubicBezTo>
                  <a:pt x="102921" y="5749"/>
                  <a:pt x="102902" y="5778"/>
                  <a:pt x="102931" y="5797"/>
                </a:cubicBezTo>
                <a:cubicBezTo>
                  <a:pt x="103057" y="5903"/>
                  <a:pt x="103202" y="5962"/>
                  <a:pt x="103357" y="5971"/>
                </a:cubicBezTo>
                <a:cubicBezTo>
                  <a:pt x="103153" y="6378"/>
                  <a:pt x="102902" y="6813"/>
                  <a:pt x="102447" y="6958"/>
                </a:cubicBezTo>
                <a:cubicBezTo>
                  <a:pt x="102408" y="6968"/>
                  <a:pt x="102399" y="7016"/>
                  <a:pt x="102428" y="7045"/>
                </a:cubicBezTo>
                <a:cubicBezTo>
                  <a:pt x="102524" y="7162"/>
                  <a:pt x="102640" y="7258"/>
                  <a:pt x="102776" y="7326"/>
                </a:cubicBezTo>
                <a:cubicBezTo>
                  <a:pt x="102699" y="7462"/>
                  <a:pt x="102573" y="7578"/>
                  <a:pt x="102437" y="7655"/>
                </a:cubicBezTo>
                <a:cubicBezTo>
                  <a:pt x="102408" y="7665"/>
                  <a:pt x="102408" y="7703"/>
                  <a:pt x="102437" y="7723"/>
                </a:cubicBezTo>
                <a:cubicBezTo>
                  <a:pt x="102504" y="7752"/>
                  <a:pt x="102576" y="7765"/>
                  <a:pt x="102649" y="7765"/>
                </a:cubicBezTo>
                <a:cubicBezTo>
                  <a:pt x="102672" y="7765"/>
                  <a:pt x="102695" y="7764"/>
                  <a:pt x="102718" y="7762"/>
                </a:cubicBezTo>
                <a:lnTo>
                  <a:pt x="102718" y="7762"/>
                </a:lnTo>
                <a:cubicBezTo>
                  <a:pt x="102495" y="8129"/>
                  <a:pt x="102157" y="8420"/>
                  <a:pt x="101760" y="8565"/>
                </a:cubicBezTo>
                <a:cubicBezTo>
                  <a:pt x="101537" y="8333"/>
                  <a:pt x="101363" y="8062"/>
                  <a:pt x="101266" y="7762"/>
                </a:cubicBezTo>
                <a:cubicBezTo>
                  <a:pt x="101431" y="7752"/>
                  <a:pt x="101586" y="7694"/>
                  <a:pt x="101711" y="7597"/>
                </a:cubicBezTo>
                <a:cubicBezTo>
                  <a:pt x="101731" y="7578"/>
                  <a:pt x="101721" y="7539"/>
                  <a:pt x="101692" y="7539"/>
                </a:cubicBezTo>
                <a:cubicBezTo>
                  <a:pt x="101671" y="7541"/>
                  <a:pt x="101651" y="7542"/>
                  <a:pt x="101630" y="7542"/>
                </a:cubicBezTo>
                <a:cubicBezTo>
                  <a:pt x="101564" y="7542"/>
                  <a:pt x="101500" y="7530"/>
                  <a:pt x="101440" y="7500"/>
                </a:cubicBezTo>
                <a:cubicBezTo>
                  <a:pt x="101557" y="7433"/>
                  <a:pt x="101663" y="7336"/>
                  <a:pt x="101740" y="7220"/>
                </a:cubicBezTo>
                <a:cubicBezTo>
                  <a:pt x="101760" y="7200"/>
                  <a:pt x="101750" y="7181"/>
                  <a:pt x="101740" y="7171"/>
                </a:cubicBezTo>
                <a:cubicBezTo>
                  <a:pt x="101334" y="7084"/>
                  <a:pt x="101111" y="6678"/>
                  <a:pt x="100947" y="6300"/>
                </a:cubicBezTo>
                <a:lnTo>
                  <a:pt x="100947" y="6300"/>
                </a:lnTo>
                <a:cubicBezTo>
                  <a:pt x="101003" y="6313"/>
                  <a:pt x="101060" y="6319"/>
                  <a:pt x="101116" y="6319"/>
                </a:cubicBezTo>
                <a:cubicBezTo>
                  <a:pt x="101232" y="6319"/>
                  <a:pt x="101346" y="6291"/>
                  <a:pt x="101450" y="6233"/>
                </a:cubicBezTo>
                <a:cubicBezTo>
                  <a:pt x="101469" y="6223"/>
                  <a:pt x="101460" y="6184"/>
                  <a:pt x="101440" y="6184"/>
                </a:cubicBezTo>
                <a:cubicBezTo>
                  <a:pt x="101257" y="6165"/>
                  <a:pt x="101102" y="6058"/>
                  <a:pt x="101015" y="5913"/>
                </a:cubicBezTo>
                <a:cubicBezTo>
                  <a:pt x="101131" y="5884"/>
                  <a:pt x="101247" y="5826"/>
                  <a:pt x="101344" y="5768"/>
                </a:cubicBezTo>
                <a:cubicBezTo>
                  <a:pt x="101373" y="5749"/>
                  <a:pt x="101373" y="5700"/>
                  <a:pt x="101334" y="5691"/>
                </a:cubicBezTo>
                <a:cubicBezTo>
                  <a:pt x="100995" y="5623"/>
                  <a:pt x="100811" y="5362"/>
                  <a:pt x="100676" y="5062"/>
                </a:cubicBezTo>
                <a:lnTo>
                  <a:pt x="100676" y="5062"/>
                </a:lnTo>
                <a:cubicBezTo>
                  <a:pt x="100712" y="5075"/>
                  <a:pt x="100749" y="5081"/>
                  <a:pt x="100785" y="5081"/>
                </a:cubicBezTo>
                <a:cubicBezTo>
                  <a:pt x="100853" y="5081"/>
                  <a:pt x="100919" y="5058"/>
                  <a:pt x="100976" y="5013"/>
                </a:cubicBezTo>
                <a:cubicBezTo>
                  <a:pt x="100986" y="5003"/>
                  <a:pt x="100986" y="4994"/>
                  <a:pt x="100976" y="4984"/>
                </a:cubicBezTo>
                <a:cubicBezTo>
                  <a:pt x="100889" y="4936"/>
                  <a:pt x="100802" y="4868"/>
                  <a:pt x="100734" y="4800"/>
                </a:cubicBezTo>
                <a:cubicBezTo>
                  <a:pt x="100811" y="4781"/>
                  <a:pt x="100879" y="4742"/>
                  <a:pt x="100937" y="4703"/>
                </a:cubicBezTo>
                <a:cubicBezTo>
                  <a:pt x="100957" y="4684"/>
                  <a:pt x="100957" y="4665"/>
                  <a:pt x="100937" y="4655"/>
                </a:cubicBezTo>
                <a:cubicBezTo>
                  <a:pt x="100811" y="4520"/>
                  <a:pt x="100705" y="4374"/>
                  <a:pt x="100598" y="4220"/>
                </a:cubicBezTo>
                <a:cubicBezTo>
                  <a:pt x="100540" y="4113"/>
                  <a:pt x="100502" y="3997"/>
                  <a:pt x="100463" y="3881"/>
                </a:cubicBezTo>
                <a:cubicBezTo>
                  <a:pt x="100453" y="3842"/>
                  <a:pt x="100424" y="3687"/>
                  <a:pt x="100395" y="3552"/>
                </a:cubicBezTo>
                <a:cubicBezTo>
                  <a:pt x="100365" y="3362"/>
                  <a:pt x="100305" y="3278"/>
                  <a:pt x="100239" y="3278"/>
                </a:cubicBezTo>
                <a:cubicBezTo>
                  <a:pt x="100178" y="3278"/>
                  <a:pt x="100113" y="3353"/>
                  <a:pt x="100066" y="3484"/>
                </a:cubicBezTo>
                <a:cubicBezTo>
                  <a:pt x="100018" y="3639"/>
                  <a:pt x="99979" y="3784"/>
                  <a:pt x="99969" y="3813"/>
                </a:cubicBezTo>
                <a:cubicBezTo>
                  <a:pt x="99882" y="4045"/>
                  <a:pt x="99708" y="4239"/>
                  <a:pt x="99486" y="4355"/>
                </a:cubicBezTo>
                <a:cubicBezTo>
                  <a:pt x="99466" y="4365"/>
                  <a:pt x="99457" y="4394"/>
                  <a:pt x="99476" y="4413"/>
                </a:cubicBezTo>
                <a:cubicBezTo>
                  <a:pt x="99582" y="4510"/>
                  <a:pt x="99718" y="4568"/>
                  <a:pt x="99873" y="4578"/>
                </a:cubicBezTo>
                <a:cubicBezTo>
                  <a:pt x="99747" y="4868"/>
                  <a:pt x="99553" y="5110"/>
                  <a:pt x="99292" y="5294"/>
                </a:cubicBezTo>
                <a:cubicBezTo>
                  <a:pt x="99273" y="5313"/>
                  <a:pt x="99282" y="5352"/>
                  <a:pt x="99302" y="5362"/>
                </a:cubicBezTo>
                <a:cubicBezTo>
                  <a:pt x="99389" y="5420"/>
                  <a:pt x="99476" y="5458"/>
                  <a:pt x="99563" y="5487"/>
                </a:cubicBezTo>
                <a:cubicBezTo>
                  <a:pt x="99476" y="5536"/>
                  <a:pt x="99379" y="5565"/>
                  <a:pt x="99282" y="5584"/>
                </a:cubicBezTo>
                <a:cubicBezTo>
                  <a:pt x="99253" y="5584"/>
                  <a:pt x="99253" y="5623"/>
                  <a:pt x="99263" y="5642"/>
                </a:cubicBezTo>
                <a:cubicBezTo>
                  <a:pt x="99350" y="5739"/>
                  <a:pt x="99476" y="5797"/>
                  <a:pt x="99602" y="5826"/>
                </a:cubicBezTo>
                <a:cubicBezTo>
                  <a:pt x="99408" y="6213"/>
                  <a:pt x="99069" y="6523"/>
                  <a:pt x="98653" y="6658"/>
                </a:cubicBezTo>
                <a:cubicBezTo>
                  <a:pt x="98624" y="6668"/>
                  <a:pt x="98615" y="6697"/>
                  <a:pt x="98634" y="6726"/>
                </a:cubicBezTo>
                <a:cubicBezTo>
                  <a:pt x="98789" y="6852"/>
                  <a:pt x="98973" y="6939"/>
                  <a:pt x="99166" y="6968"/>
                </a:cubicBezTo>
                <a:cubicBezTo>
                  <a:pt x="99079" y="7094"/>
                  <a:pt x="98963" y="7210"/>
                  <a:pt x="98847" y="7307"/>
                </a:cubicBezTo>
                <a:cubicBezTo>
                  <a:pt x="98827" y="7316"/>
                  <a:pt x="98827" y="7336"/>
                  <a:pt x="98847" y="7355"/>
                </a:cubicBezTo>
                <a:cubicBezTo>
                  <a:pt x="98924" y="7433"/>
                  <a:pt x="99021" y="7500"/>
                  <a:pt x="99127" y="7549"/>
                </a:cubicBezTo>
                <a:cubicBezTo>
                  <a:pt x="99079" y="7616"/>
                  <a:pt x="99031" y="7684"/>
                  <a:pt x="98973" y="7742"/>
                </a:cubicBezTo>
                <a:cubicBezTo>
                  <a:pt x="98866" y="7839"/>
                  <a:pt x="98721" y="7907"/>
                  <a:pt x="98566" y="7916"/>
                </a:cubicBezTo>
                <a:cubicBezTo>
                  <a:pt x="98547" y="7926"/>
                  <a:pt x="98537" y="7955"/>
                  <a:pt x="98557" y="7965"/>
                </a:cubicBezTo>
                <a:cubicBezTo>
                  <a:pt x="98653" y="8071"/>
                  <a:pt x="98789" y="8149"/>
                  <a:pt x="98924" y="8197"/>
                </a:cubicBezTo>
                <a:cubicBezTo>
                  <a:pt x="98818" y="8400"/>
                  <a:pt x="98644" y="8565"/>
                  <a:pt x="98431" y="8662"/>
                </a:cubicBezTo>
                <a:cubicBezTo>
                  <a:pt x="98411" y="8671"/>
                  <a:pt x="98411" y="8691"/>
                  <a:pt x="98431" y="8700"/>
                </a:cubicBezTo>
                <a:cubicBezTo>
                  <a:pt x="98527" y="8797"/>
                  <a:pt x="98653" y="8865"/>
                  <a:pt x="98789" y="8884"/>
                </a:cubicBezTo>
                <a:cubicBezTo>
                  <a:pt x="98711" y="9126"/>
                  <a:pt x="98586" y="9349"/>
                  <a:pt x="98421" y="9533"/>
                </a:cubicBezTo>
                <a:cubicBezTo>
                  <a:pt x="98305" y="9513"/>
                  <a:pt x="98198" y="9465"/>
                  <a:pt x="98111" y="9397"/>
                </a:cubicBezTo>
                <a:cubicBezTo>
                  <a:pt x="98198" y="9368"/>
                  <a:pt x="98286" y="9339"/>
                  <a:pt x="98373" y="9310"/>
                </a:cubicBezTo>
                <a:cubicBezTo>
                  <a:pt x="98392" y="9300"/>
                  <a:pt x="98392" y="9262"/>
                  <a:pt x="98373" y="9262"/>
                </a:cubicBezTo>
                <a:cubicBezTo>
                  <a:pt x="97860" y="9107"/>
                  <a:pt x="97724" y="8691"/>
                  <a:pt x="97560" y="8265"/>
                </a:cubicBezTo>
                <a:cubicBezTo>
                  <a:pt x="97715" y="8255"/>
                  <a:pt x="97869" y="8207"/>
                  <a:pt x="98015" y="8139"/>
                </a:cubicBezTo>
                <a:cubicBezTo>
                  <a:pt x="98034" y="8129"/>
                  <a:pt x="98024" y="8091"/>
                  <a:pt x="98005" y="8091"/>
                </a:cubicBezTo>
                <a:cubicBezTo>
                  <a:pt x="97763" y="8033"/>
                  <a:pt x="97560" y="7868"/>
                  <a:pt x="97453" y="7636"/>
                </a:cubicBezTo>
                <a:lnTo>
                  <a:pt x="97453" y="7636"/>
                </a:lnTo>
                <a:cubicBezTo>
                  <a:pt x="97509" y="7661"/>
                  <a:pt x="97571" y="7673"/>
                  <a:pt x="97634" y="7673"/>
                </a:cubicBezTo>
                <a:cubicBezTo>
                  <a:pt x="97690" y="7673"/>
                  <a:pt x="97747" y="7664"/>
                  <a:pt x="97802" y="7645"/>
                </a:cubicBezTo>
                <a:cubicBezTo>
                  <a:pt x="97821" y="7636"/>
                  <a:pt x="97831" y="7597"/>
                  <a:pt x="97802" y="7587"/>
                </a:cubicBezTo>
                <a:cubicBezTo>
                  <a:pt x="97695" y="7539"/>
                  <a:pt x="97608" y="7471"/>
                  <a:pt x="97531" y="7384"/>
                </a:cubicBezTo>
                <a:lnTo>
                  <a:pt x="97531" y="7384"/>
                </a:lnTo>
                <a:cubicBezTo>
                  <a:pt x="97647" y="7394"/>
                  <a:pt x="97773" y="7403"/>
                  <a:pt x="97889" y="7403"/>
                </a:cubicBezTo>
                <a:cubicBezTo>
                  <a:pt x="97918" y="7403"/>
                  <a:pt x="97927" y="7365"/>
                  <a:pt x="97908" y="7345"/>
                </a:cubicBezTo>
                <a:cubicBezTo>
                  <a:pt x="97492" y="7152"/>
                  <a:pt x="97202" y="6774"/>
                  <a:pt x="96998" y="6368"/>
                </a:cubicBezTo>
                <a:lnTo>
                  <a:pt x="96998" y="6368"/>
                </a:lnTo>
                <a:cubicBezTo>
                  <a:pt x="97131" y="6438"/>
                  <a:pt x="97282" y="6470"/>
                  <a:pt x="97431" y="6470"/>
                </a:cubicBezTo>
                <a:cubicBezTo>
                  <a:pt x="97468" y="6470"/>
                  <a:pt x="97504" y="6469"/>
                  <a:pt x="97540" y="6465"/>
                </a:cubicBezTo>
                <a:lnTo>
                  <a:pt x="97550" y="6465"/>
                </a:lnTo>
                <a:cubicBezTo>
                  <a:pt x="97579" y="6465"/>
                  <a:pt x="97569" y="6416"/>
                  <a:pt x="97540" y="6407"/>
                </a:cubicBezTo>
                <a:cubicBezTo>
                  <a:pt x="97153" y="6203"/>
                  <a:pt x="96863" y="5855"/>
                  <a:pt x="96747" y="5439"/>
                </a:cubicBezTo>
                <a:lnTo>
                  <a:pt x="96747" y="5439"/>
                </a:lnTo>
                <a:cubicBezTo>
                  <a:pt x="96828" y="5498"/>
                  <a:pt x="96926" y="5523"/>
                  <a:pt x="97024" y="5523"/>
                </a:cubicBezTo>
                <a:cubicBezTo>
                  <a:pt x="97055" y="5523"/>
                  <a:pt x="97085" y="5521"/>
                  <a:pt x="97115" y="5516"/>
                </a:cubicBezTo>
                <a:cubicBezTo>
                  <a:pt x="97144" y="5507"/>
                  <a:pt x="97153" y="5468"/>
                  <a:pt x="97124" y="5449"/>
                </a:cubicBezTo>
                <a:cubicBezTo>
                  <a:pt x="96960" y="5381"/>
                  <a:pt x="96824" y="5245"/>
                  <a:pt x="96747" y="5081"/>
                </a:cubicBezTo>
                <a:lnTo>
                  <a:pt x="96747" y="5081"/>
                </a:lnTo>
                <a:cubicBezTo>
                  <a:pt x="96781" y="5091"/>
                  <a:pt x="96815" y="5095"/>
                  <a:pt x="96848" y="5095"/>
                </a:cubicBezTo>
                <a:cubicBezTo>
                  <a:pt x="96882" y="5095"/>
                  <a:pt x="96916" y="5091"/>
                  <a:pt x="96950" y="5081"/>
                </a:cubicBezTo>
                <a:cubicBezTo>
                  <a:pt x="96979" y="5081"/>
                  <a:pt x="96979" y="5042"/>
                  <a:pt x="96960" y="5023"/>
                </a:cubicBezTo>
                <a:cubicBezTo>
                  <a:pt x="96698" y="4820"/>
                  <a:pt x="96534" y="4520"/>
                  <a:pt x="96524" y="4191"/>
                </a:cubicBezTo>
                <a:cubicBezTo>
                  <a:pt x="96508" y="3958"/>
                  <a:pt x="96452" y="3858"/>
                  <a:pt x="96395" y="3858"/>
                </a:cubicBezTo>
                <a:cubicBezTo>
                  <a:pt x="96349" y="3858"/>
                  <a:pt x="96302" y="3920"/>
                  <a:pt x="96273" y="4026"/>
                </a:cubicBezTo>
                <a:cubicBezTo>
                  <a:pt x="96089" y="4684"/>
                  <a:pt x="95798" y="4945"/>
                  <a:pt x="95673" y="5149"/>
                </a:cubicBezTo>
                <a:cubicBezTo>
                  <a:pt x="95653" y="5168"/>
                  <a:pt x="95663" y="5187"/>
                  <a:pt x="95692" y="5197"/>
                </a:cubicBezTo>
                <a:cubicBezTo>
                  <a:pt x="95749" y="5211"/>
                  <a:pt x="95810" y="5220"/>
                  <a:pt x="95874" y="5220"/>
                </a:cubicBezTo>
                <a:cubicBezTo>
                  <a:pt x="95897" y="5220"/>
                  <a:pt x="95920" y="5219"/>
                  <a:pt x="95944" y="5216"/>
                </a:cubicBezTo>
                <a:lnTo>
                  <a:pt x="95944" y="5216"/>
                </a:lnTo>
                <a:cubicBezTo>
                  <a:pt x="95895" y="5362"/>
                  <a:pt x="95779" y="5478"/>
                  <a:pt x="95644" y="5536"/>
                </a:cubicBezTo>
                <a:cubicBezTo>
                  <a:pt x="95615" y="5545"/>
                  <a:pt x="95615" y="5584"/>
                  <a:pt x="95644" y="5594"/>
                </a:cubicBezTo>
                <a:cubicBezTo>
                  <a:pt x="95672" y="5597"/>
                  <a:pt x="95702" y="5600"/>
                  <a:pt x="95732" y="5600"/>
                </a:cubicBezTo>
                <a:cubicBezTo>
                  <a:pt x="95783" y="5600"/>
                  <a:pt x="95836" y="5593"/>
                  <a:pt x="95885" y="5574"/>
                </a:cubicBezTo>
                <a:lnTo>
                  <a:pt x="95885" y="5574"/>
                </a:lnTo>
                <a:cubicBezTo>
                  <a:pt x="95711" y="5962"/>
                  <a:pt x="95469" y="6310"/>
                  <a:pt x="95179" y="6610"/>
                </a:cubicBezTo>
                <a:cubicBezTo>
                  <a:pt x="95160" y="6629"/>
                  <a:pt x="95169" y="6668"/>
                  <a:pt x="95198" y="6668"/>
                </a:cubicBezTo>
                <a:cubicBezTo>
                  <a:pt x="95315" y="6697"/>
                  <a:pt x="95440" y="6707"/>
                  <a:pt x="95556" y="6716"/>
                </a:cubicBezTo>
                <a:cubicBezTo>
                  <a:pt x="95421" y="7007"/>
                  <a:pt x="95121" y="7200"/>
                  <a:pt x="94831" y="7326"/>
                </a:cubicBezTo>
                <a:cubicBezTo>
                  <a:pt x="94811" y="7336"/>
                  <a:pt x="94802" y="7365"/>
                  <a:pt x="94821" y="7384"/>
                </a:cubicBezTo>
                <a:cubicBezTo>
                  <a:pt x="94927" y="7481"/>
                  <a:pt x="95053" y="7549"/>
                  <a:pt x="95198" y="7597"/>
                </a:cubicBezTo>
                <a:cubicBezTo>
                  <a:pt x="95121" y="7636"/>
                  <a:pt x="95044" y="7655"/>
                  <a:pt x="94966" y="7684"/>
                </a:cubicBezTo>
                <a:cubicBezTo>
                  <a:pt x="94947" y="7684"/>
                  <a:pt x="94937" y="7713"/>
                  <a:pt x="94956" y="7733"/>
                </a:cubicBezTo>
                <a:cubicBezTo>
                  <a:pt x="95044" y="7820"/>
                  <a:pt x="95150" y="7887"/>
                  <a:pt x="95256" y="7945"/>
                </a:cubicBezTo>
                <a:cubicBezTo>
                  <a:pt x="95140" y="8333"/>
                  <a:pt x="94976" y="8816"/>
                  <a:pt x="94550" y="8855"/>
                </a:cubicBezTo>
                <a:cubicBezTo>
                  <a:pt x="94502" y="8855"/>
                  <a:pt x="94492" y="8913"/>
                  <a:pt x="94531" y="8933"/>
                </a:cubicBezTo>
                <a:cubicBezTo>
                  <a:pt x="94666" y="9029"/>
                  <a:pt x="94831" y="9097"/>
                  <a:pt x="94995" y="9126"/>
                </a:cubicBezTo>
                <a:cubicBezTo>
                  <a:pt x="94840" y="9407"/>
                  <a:pt x="94608" y="9620"/>
                  <a:pt x="94327" y="9755"/>
                </a:cubicBezTo>
                <a:cubicBezTo>
                  <a:pt x="94095" y="9542"/>
                  <a:pt x="93921" y="9262"/>
                  <a:pt x="93844" y="8952"/>
                </a:cubicBezTo>
                <a:lnTo>
                  <a:pt x="93844" y="8952"/>
                </a:lnTo>
                <a:cubicBezTo>
                  <a:pt x="93861" y="8953"/>
                  <a:pt x="93878" y="8954"/>
                  <a:pt x="93895" y="8954"/>
                </a:cubicBezTo>
                <a:cubicBezTo>
                  <a:pt x="93984" y="8954"/>
                  <a:pt x="94071" y="8933"/>
                  <a:pt x="94144" y="8884"/>
                </a:cubicBezTo>
                <a:cubicBezTo>
                  <a:pt x="94163" y="8874"/>
                  <a:pt x="94163" y="8855"/>
                  <a:pt x="94144" y="8845"/>
                </a:cubicBezTo>
                <a:cubicBezTo>
                  <a:pt x="94037" y="8787"/>
                  <a:pt x="93940" y="8710"/>
                  <a:pt x="93873" y="8604"/>
                </a:cubicBezTo>
                <a:cubicBezTo>
                  <a:pt x="93989" y="8594"/>
                  <a:pt x="94105" y="8565"/>
                  <a:pt x="94211" y="8497"/>
                </a:cubicBezTo>
                <a:cubicBezTo>
                  <a:pt x="94240" y="8487"/>
                  <a:pt x="94231" y="8458"/>
                  <a:pt x="94211" y="8449"/>
                </a:cubicBezTo>
                <a:cubicBezTo>
                  <a:pt x="93950" y="8333"/>
                  <a:pt x="93737" y="8129"/>
                  <a:pt x="93621" y="7868"/>
                </a:cubicBezTo>
                <a:lnTo>
                  <a:pt x="93621" y="7868"/>
                </a:lnTo>
                <a:cubicBezTo>
                  <a:pt x="93653" y="7880"/>
                  <a:pt x="93687" y="7886"/>
                  <a:pt x="93722" y="7886"/>
                </a:cubicBezTo>
                <a:cubicBezTo>
                  <a:pt x="93770" y="7886"/>
                  <a:pt x="93818" y="7875"/>
                  <a:pt x="93863" y="7858"/>
                </a:cubicBezTo>
                <a:cubicBezTo>
                  <a:pt x="93873" y="7858"/>
                  <a:pt x="93873" y="7829"/>
                  <a:pt x="93863" y="7829"/>
                </a:cubicBezTo>
                <a:cubicBezTo>
                  <a:pt x="93756" y="7781"/>
                  <a:pt x="93669" y="7703"/>
                  <a:pt x="93621" y="7607"/>
                </a:cubicBezTo>
                <a:cubicBezTo>
                  <a:pt x="93689" y="7587"/>
                  <a:pt x="93766" y="7568"/>
                  <a:pt x="93834" y="7529"/>
                </a:cubicBezTo>
                <a:cubicBezTo>
                  <a:pt x="93853" y="7520"/>
                  <a:pt x="93853" y="7500"/>
                  <a:pt x="93834" y="7491"/>
                </a:cubicBezTo>
                <a:cubicBezTo>
                  <a:pt x="93553" y="7200"/>
                  <a:pt x="93340" y="6862"/>
                  <a:pt x="93205" y="6494"/>
                </a:cubicBezTo>
                <a:lnTo>
                  <a:pt x="93205" y="6494"/>
                </a:lnTo>
                <a:cubicBezTo>
                  <a:pt x="93231" y="6496"/>
                  <a:pt x="93258" y="6497"/>
                  <a:pt x="93285" y="6497"/>
                </a:cubicBezTo>
                <a:cubicBezTo>
                  <a:pt x="93364" y="6497"/>
                  <a:pt x="93444" y="6487"/>
                  <a:pt x="93524" y="6465"/>
                </a:cubicBezTo>
                <a:cubicBezTo>
                  <a:pt x="93544" y="6465"/>
                  <a:pt x="93553" y="6436"/>
                  <a:pt x="93534" y="6416"/>
                </a:cubicBezTo>
                <a:cubicBezTo>
                  <a:pt x="93273" y="6145"/>
                  <a:pt x="93156" y="5816"/>
                  <a:pt x="93040" y="5478"/>
                </a:cubicBezTo>
                <a:cubicBezTo>
                  <a:pt x="92961" y="5234"/>
                  <a:pt x="92917" y="5113"/>
                  <a:pt x="92864" y="5113"/>
                </a:cubicBezTo>
                <a:cubicBezTo>
                  <a:pt x="92815" y="5113"/>
                  <a:pt x="92757" y="5222"/>
                  <a:pt x="92653" y="5439"/>
                </a:cubicBezTo>
                <a:cubicBezTo>
                  <a:pt x="92614" y="5497"/>
                  <a:pt x="92585" y="5555"/>
                  <a:pt x="92547" y="5613"/>
                </a:cubicBezTo>
                <a:cubicBezTo>
                  <a:pt x="92421" y="5778"/>
                  <a:pt x="92276" y="5923"/>
                  <a:pt x="92121" y="6058"/>
                </a:cubicBezTo>
                <a:cubicBezTo>
                  <a:pt x="92102" y="6078"/>
                  <a:pt x="92102" y="6107"/>
                  <a:pt x="92131" y="6126"/>
                </a:cubicBezTo>
                <a:cubicBezTo>
                  <a:pt x="92237" y="6184"/>
                  <a:pt x="92353" y="6233"/>
                  <a:pt x="92469" y="6252"/>
                </a:cubicBezTo>
                <a:cubicBezTo>
                  <a:pt x="92373" y="6513"/>
                  <a:pt x="92237" y="6745"/>
                  <a:pt x="92053" y="6958"/>
                </a:cubicBezTo>
                <a:cubicBezTo>
                  <a:pt x="92034" y="6978"/>
                  <a:pt x="92043" y="7016"/>
                  <a:pt x="92073" y="7026"/>
                </a:cubicBezTo>
                <a:cubicBezTo>
                  <a:pt x="92131" y="7048"/>
                  <a:pt x="92194" y="7059"/>
                  <a:pt x="92255" y="7059"/>
                </a:cubicBezTo>
                <a:cubicBezTo>
                  <a:pt x="92275" y="7059"/>
                  <a:pt x="92295" y="7058"/>
                  <a:pt x="92314" y="7055"/>
                </a:cubicBezTo>
                <a:lnTo>
                  <a:pt x="92314" y="7055"/>
                </a:lnTo>
                <a:cubicBezTo>
                  <a:pt x="92169" y="7365"/>
                  <a:pt x="91898" y="7587"/>
                  <a:pt x="91579" y="7674"/>
                </a:cubicBezTo>
                <a:cubicBezTo>
                  <a:pt x="91550" y="7684"/>
                  <a:pt x="91550" y="7723"/>
                  <a:pt x="91569" y="7742"/>
                </a:cubicBezTo>
                <a:cubicBezTo>
                  <a:pt x="91685" y="7800"/>
                  <a:pt x="91811" y="7858"/>
                  <a:pt x="91937" y="7907"/>
                </a:cubicBezTo>
                <a:cubicBezTo>
                  <a:pt x="91889" y="7945"/>
                  <a:pt x="91831" y="7965"/>
                  <a:pt x="91773" y="7994"/>
                </a:cubicBezTo>
                <a:cubicBezTo>
                  <a:pt x="91753" y="8003"/>
                  <a:pt x="91743" y="8023"/>
                  <a:pt x="91763" y="8042"/>
                </a:cubicBezTo>
                <a:cubicBezTo>
                  <a:pt x="91850" y="8110"/>
                  <a:pt x="91966" y="8149"/>
                  <a:pt x="92082" y="8158"/>
                </a:cubicBezTo>
                <a:cubicBezTo>
                  <a:pt x="91927" y="8468"/>
                  <a:pt x="91743" y="8797"/>
                  <a:pt x="91395" y="8904"/>
                </a:cubicBezTo>
                <a:cubicBezTo>
                  <a:pt x="91366" y="8913"/>
                  <a:pt x="91356" y="8952"/>
                  <a:pt x="91376" y="8971"/>
                </a:cubicBezTo>
                <a:cubicBezTo>
                  <a:pt x="91453" y="9058"/>
                  <a:pt x="91540" y="9126"/>
                  <a:pt x="91647" y="9184"/>
                </a:cubicBezTo>
                <a:cubicBezTo>
                  <a:pt x="91579" y="9281"/>
                  <a:pt x="91492" y="9368"/>
                  <a:pt x="91385" y="9426"/>
                </a:cubicBezTo>
                <a:cubicBezTo>
                  <a:pt x="91366" y="9436"/>
                  <a:pt x="91366" y="9465"/>
                  <a:pt x="91385" y="9474"/>
                </a:cubicBezTo>
                <a:cubicBezTo>
                  <a:pt x="91436" y="9496"/>
                  <a:pt x="91487" y="9507"/>
                  <a:pt x="91542" y="9507"/>
                </a:cubicBezTo>
                <a:cubicBezTo>
                  <a:pt x="91560" y="9507"/>
                  <a:pt x="91579" y="9506"/>
                  <a:pt x="91598" y="9504"/>
                </a:cubicBezTo>
                <a:lnTo>
                  <a:pt x="91598" y="9504"/>
                </a:lnTo>
                <a:cubicBezTo>
                  <a:pt x="91414" y="9823"/>
                  <a:pt x="91105" y="10055"/>
                  <a:pt x="90747" y="10142"/>
                </a:cubicBezTo>
                <a:cubicBezTo>
                  <a:pt x="90727" y="10152"/>
                  <a:pt x="90718" y="10181"/>
                  <a:pt x="90737" y="10200"/>
                </a:cubicBezTo>
                <a:cubicBezTo>
                  <a:pt x="90892" y="10365"/>
                  <a:pt x="91085" y="10500"/>
                  <a:pt x="91298" y="10578"/>
                </a:cubicBezTo>
                <a:cubicBezTo>
                  <a:pt x="91153" y="10839"/>
                  <a:pt x="90921" y="11023"/>
                  <a:pt x="90679" y="11236"/>
                </a:cubicBezTo>
                <a:cubicBezTo>
                  <a:pt x="90669" y="11245"/>
                  <a:pt x="90669" y="11265"/>
                  <a:pt x="90679" y="11265"/>
                </a:cubicBezTo>
                <a:cubicBezTo>
                  <a:pt x="90756" y="11362"/>
                  <a:pt x="90853" y="11429"/>
                  <a:pt x="90960" y="11458"/>
                </a:cubicBezTo>
                <a:cubicBezTo>
                  <a:pt x="90940" y="11497"/>
                  <a:pt x="90911" y="11526"/>
                  <a:pt x="90882" y="11555"/>
                </a:cubicBezTo>
                <a:cubicBezTo>
                  <a:pt x="90718" y="11420"/>
                  <a:pt x="90582" y="11245"/>
                  <a:pt x="90485" y="11042"/>
                </a:cubicBezTo>
                <a:lnTo>
                  <a:pt x="90485" y="11042"/>
                </a:lnTo>
                <a:cubicBezTo>
                  <a:pt x="90514" y="11053"/>
                  <a:pt x="90545" y="11059"/>
                  <a:pt x="90576" y="11059"/>
                </a:cubicBezTo>
                <a:cubicBezTo>
                  <a:pt x="90627" y="11059"/>
                  <a:pt x="90679" y="11043"/>
                  <a:pt x="90727" y="11013"/>
                </a:cubicBezTo>
                <a:cubicBezTo>
                  <a:pt x="90737" y="11013"/>
                  <a:pt x="90737" y="10994"/>
                  <a:pt x="90727" y="10984"/>
                </a:cubicBezTo>
                <a:cubicBezTo>
                  <a:pt x="90621" y="10955"/>
                  <a:pt x="90543" y="10887"/>
                  <a:pt x="90485" y="10800"/>
                </a:cubicBezTo>
                <a:cubicBezTo>
                  <a:pt x="90563" y="10791"/>
                  <a:pt x="90631" y="10752"/>
                  <a:pt x="90679" y="10694"/>
                </a:cubicBezTo>
                <a:cubicBezTo>
                  <a:pt x="90689" y="10684"/>
                  <a:pt x="90689" y="10665"/>
                  <a:pt x="90679" y="10665"/>
                </a:cubicBezTo>
                <a:cubicBezTo>
                  <a:pt x="90447" y="10500"/>
                  <a:pt x="90282" y="10258"/>
                  <a:pt x="90195" y="9997"/>
                </a:cubicBezTo>
                <a:cubicBezTo>
                  <a:pt x="90311" y="9987"/>
                  <a:pt x="90418" y="9949"/>
                  <a:pt x="90505" y="9871"/>
                </a:cubicBezTo>
                <a:cubicBezTo>
                  <a:pt x="90513" y="9863"/>
                  <a:pt x="90507" y="9840"/>
                  <a:pt x="90499" y="9840"/>
                </a:cubicBezTo>
                <a:cubicBezTo>
                  <a:pt x="90498" y="9840"/>
                  <a:pt x="90496" y="9841"/>
                  <a:pt x="90495" y="9842"/>
                </a:cubicBezTo>
                <a:cubicBezTo>
                  <a:pt x="90427" y="9842"/>
                  <a:pt x="90369" y="9833"/>
                  <a:pt x="90311" y="9804"/>
                </a:cubicBezTo>
                <a:cubicBezTo>
                  <a:pt x="90398" y="9755"/>
                  <a:pt x="90466" y="9697"/>
                  <a:pt x="90524" y="9610"/>
                </a:cubicBezTo>
                <a:cubicBezTo>
                  <a:pt x="90534" y="9600"/>
                  <a:pt x="90524" y="9581"/>
                  <a:pt x="90514" y="9581"/>
                </a:cubicBezTo>
                <a:cubicBezTo>
                  <a:pt x="90234" y="9523"/>
                  <a:pt x="90079" y="9242"/>
                  <a:pt x="89963" y="8991"/>
                </a:cubicBezTo>
                <a:lnTo>
                  <a:pt x="89963" y="8991"/>
                </a:lnTo>
                <a:cubicBezTo>
                  <a:pt x="89995" y="8996"/>
                  <a:pt x="90027" y="8998"/>
                  <a:pt x="90058" y="8998"/>
                </a:cubicBezTo>
                <a:cubicBezTo>
                  <a:pt x="90148" y="8998"/>
                  <a:pt x="90232" y="8978"/>
                  <a:pt x="90311" y="8942"/>
                </a:cubicBezTo>
                <a:cubicBezTo>
                  <a:pt x="90331" y="8933"/>
                  <a:pt x="90321" y="8904"/>
                  <a:pt x="90302" y="8904"/>
                </a:cubicBezTo>
                <a:cubicBezTo>
                  <a:pt x="90185" y="8884"/>
                  <a:pt x="90079" y="8816"/>
                  <a:pt x="90021" y="8710"/>
                </a:cubicBezTo>
                <a:cubicBezTo>
                  <a:pt x="90098" y="8691"/>
                  <a:pt x="90176" y="8662"/>
                  <a:pt x="90243" y="8613"/>
                </a:cubicBezTo>
                <a:cubicBezTo>
                  <a:pt x="90263" y="8604"/>
                  <a:pt x="90263" y="8565"/>
                  <a:pt x="90243" y="8565"/>
                </a:cubicBezTo>
                <a:cubicBezTo>
                  <a:pt x="90002" y="8516"/>
                  <a:pt x="89885" y="8333"/>
                  <a:pt x="89798" y="8129"/>
                </a:cubicBezTo>
                <a:lnTo>
                  <a:pt x="89798" y="8129"/>
                </a:lnTo>
                <a:cubicBezTo>
                  <a:pt x="89821" y="8139"/>
                  <a:pt x="89845" y="8143"/>
                  <a:pt x="89868" y="8143"/>
                </a:cubicBezTo>
                <a:cubicBezTo>
                  <a:pt x="89916" y="8143"/>
                  <a:pt x="89963" y="8126"/>
                  <a:pt x="90002" y="8100"/>
                </a:cubicBezTo>
                <a:cubicBezTo>
                  <a:pt x="90011" y="8091"/>
                  <a:pt x="90011" y="8081"/>
                  <a:pt x="90002" y="8071"/>
                </a:cubicBezTo>
                <a:cubicBezTo>
                  <a:pt x="89943" y="8042"/>
                  <a:pt x="89885" y="8003"/>
                  <a:pt x="89837" y="7955"/>
                </a:cubicBezTo>
                <a:cubicBezTo>
                  <a:pt x="89885" y="7936"/>
                  <a:pt x="89934" y="7916"/>
                  <a:pt x="89982" y="7887"/>
                </a:cubicBezTo>
                <a:cubicBezTo>
                  <a:pt x="89992" y="7878"/>
                  <a:pt x="89992" y="7858"/>
                  <a:pt x="89982" y="7849"/>
                </a:cubicBezTo>
                <a:cubicBezTo>
                  <a:pt x="89895" y="7762"/>
                  <a:pt x="89818" y="7665"/>
                  <a:pt x="89740" y="7558"/>
                </a:cubicBezTo>
                <a:cubicBezTo>
                  <a:pt x="89702" y="7481"/>
                  <a:pt x="89672" y="7403"/>
                  <a:pt x="89653" y="7316"/>
                </a:cubicBezTo>
                <a:cubicBezTo>
                  <a:pt x="89643" y="7287"/>
                  <a:pt x="89624" y="7191"/>
                  <a:pt x="89605" y="7094"/>
                </a:cubicBezTo>
                <a:cubicBezTo>
                  <a:pt x="89580" y="6964"/>
                  <a:pt x="89537" y="6906"/>
                  <a:pt x="89493" y="6906"/>
                </a:cubicBezTo>
                <a:cubicBezTo>
                  <a:pt x="89452" y="6906"/>
                  <a:pt x="89410" y="6957"/>
                  <a:pt x="89382" y="7045"/>
                </a:cubicBezTo>
                <a:cubicBezTo>
                  <a:pt x="89343" y="7152"/>
                  <a:pt x="89314" y="7258"/>
                  <a:pt x="89305" y="7278"/>
                </a:cubicBezTo>
                <a:cubicBezTo>
                  <a:pt x="89247" y="7433"/>
                  <a:pt x="89131" y="7558"/>
                  <a:pt x="88976" y="7636"/>
                </a:cubicBezTo>
                <a:cubicBezTo>
                  <a:pt x="88956" y="7645"/>
                  <a:pt x="88956" y="7665"/>
                  <a:pt x="88976" y="7674"/>
                </a:cubicBezTo>
                <a:cubicBezTo>
                  <a:pt x="89043" y="7752"/>
                  <a:pt x="89140" y="7791"/>
                  <a:pt x="89247" y="7800"/>
                </a:cubicBezTo>
                <a:cubicBezTo>
                  <a:pt x="89160" y="7994"/>
                  <a:pt x="89024" y="8168"/>
                  <a:pt x="88850" y="8294"/>
                </a:cubicBezTo>
                <a:cubicBezTo>
                  <a:pt x="88831" y="8303"/>
                  <a:pt x="88840" y="8333"/>
                  <a:pt x="88850" y="8342"/>
                </a:cubicBezTo>
                <a:cubicBezTo>
                  <a:pt x="88908" y="8371"/>
                  <a:pt x="88966" y="8400"/>
                  <a:pt x="89034" y="8429"/>
                </a:cubicBezTo>
                <a:cubicBezTo>
                  <a:pt x="88976" y="8458"/>
                  <a:pt x="88908" y="8478"/>
                  <a:pt x="88840" y="8487"/>
                </a:cubicBezTo>
                <a:cubicBezTo>
                  <a:pt x="88821" y="8497"/>
                  <a:pt x="88811" y="8516"/>
                  <a:pt x="88831" y="8526"/>
                </a:cubicBezTo>
                <a:cubicBezTo>
                  <a:pt x="88889" y="8594"/>
                  <a:pt x="88966" y="8642"/>
                  <a:pt x="89063" y="8652"/>
                </a:cubicBezTo>
                <a:cubicBezTo>
                  <a:pt x="88927" y="8923"/>
                  <a:pt x="88695" y="9126"/>
                  <a:pt x="88405" y="9223"/>
                </a:cubicBezTo>
                <a:cubicBezTo>
                  <a:pt x="88385" y="9233"/>
                  <a:pt x="88385" y="9252"/>
                  <a:pt x="88395" y="9271"/>
                </a:cubicBezTo>
                <a:cubicBezTo>
                  <a:pt x="88502" y="9358"/>
                  <a:pt x="88627" y="9416"/>
                  <a:pt x="88763" y="9445"/>
                </a:cubicBezTo>
                <a:cubicBezTo>
                  <a:pt x="88695" y="9523"/>
                  <a:pt x="88618" y="9600"/>
                  <a:pt x="88540" y="9668"/>
                </a:cubicBezTo>
                <a:cubicBezTo>
                  <a:pt x="88531" y="9678"/>
                  <a:pt x="88531" y="9697"/>
                  <a:pt x="88540" y="9707"/>
                </a:cubicBezTo>
                <a:cubicBezTo>
                  <a:pt x="88589" y="9755"/>
                  <a:pt x="88656" y="9804"/>
                  <a:pt x="88734" y="9833"/>
                </a:cubicBezTo>
                <a:cubicBezTo>
                  <a:pt x="88705" y="9881"/>
                  <a:pt x="88666" y="9929"/>
                  <a:pt x="88627" y="9978"/>
                </a:cubicBezTo>
                <a:cubicBezTo>
                  <a:pt x="88550" y="10045"/>
                  <a:pt x="88453" y="10084"/>
                  <a:pt x="88347" y="10094"/>
                </a:cubicBezTo>
                <a:cubicBezTo>
                  <a:pt x="88337" y="10094"/>
                  <a:pt x="88327" y="10113"/>
                  <a:pt x="88337" y="10133"/>
                </a:cubicBezTo>
                <a:cubicBezTo>
                  <a:pt x="88414" y="10200"/>
                  <a:pt x="88502" y="10258"/>
                  <a:pt x="88598" y="10287"/>
                </a:cubicBezTo>
                <a:cubicBezTo>
                  <a:pt x="88521" y="10423"/>
                  <a:pt x="88405" y="10539"/>
                  <a:pt x="88250" y="10607"/>
                </a:cubicBezTo>
                <a:cubicBezTo>
                  <a:pt x="88240" y="10607"/>
                  <a:pt x="88240" y="10626"/>
                  <a:pt x="88250" y="10636"/>
                </a:cubicBezTo>
                <a:cubicBezTo>
                  <a:pt x="88318" y="10704"/>
                  <a:pt x="88405" y="10742"/>
                  <a:pt x="88492" y="10762"/>
                </a:cubicBezTo>
                <a:cubicBezTo>
                  <a:pt x="88395" y="11071"/>
                  <a:pt x="88172" y="11342"/>
                  <a:pt x="87882" y="11497"/>
                </a:cubicBezTo>
                <a:cubicBezTo>
                  <a:pt x="87863" y="11507"/>
                  <a:pt x="87863" y="11536"/>
                  <a:pt x="87872" y="11545"/>
                </a:cubicBezTo>
                <a:cubicBezTo>
                  <a:pt x="87960" y="11642"/>
                  <a:pt x="88085" y="11700"/>
                  <a:pt x="88211" y="11720"/>
                </a:cubicBezTo>
                <a:cubicBezTo>
                  <a:pt x="88143" y="11894"/>
                  <a:pt x="88037" y="12039"/>
                  <a:pt x="87892" y="12155"/>
                </a:cubicBezTo>
                <a:cubicBezTo>
                  <a:pt x="87834" y="12087"/>
                  <a:pt x="87785" y="12020"/>
                  <a:pt x="87737" y="11952"/>
                </a:cubicBezTo>
                <a:cubicBezTo>
                  <a:pt x="87843" y="11942"/>
                  <a:pt x="87940" y="11913"/>
                  <a:pt x="88027" y="11855"/>
                </a:cubicBezTo>
                <a:cubicBezTo>
                  <a:pt x="88037" y="11845"/>
                  <a:pt x="88037" y="11826"/>
                  <a:pt x="88027" y="11816"/>
                </a:cubicBezTo>
                <a:cubicBezTo>
                  <a:pt x="87863" y="11729"/>
                  <a:pt x="87727" y="11604"/>
                  <a:pt x="87631" y="11449"/>
                </a:cubicBezTo>
                <a:cubicBezTo>
                  <a:pt x="87601" y="11410"/>
                  <a:pt x="87582" y="11371"/>
                  <a:pt x="87563" y="11333"/>
                </a:cubicBezTo>
                <a:lnTo>
                  <a:pt x="87563" y="11333"/>
                </a:lnTo>
                <a:cubicBezTo>
                  <a:pt x="87592" y="11342"/>
                  <a:pt x="87623" y="11347"/>
                  <a:pt x="87655" y="11347"/>
                </a:cubicBezTo>
                <a:cubicBezTo>
                  <a:pt x="87686" y="11347"/>
                  <a:pt x="87718" y="11342"/>
                  <a:pt x="87747" y="11333"/>
                </a:cubicBezTo>
                <a:cubicBezTo>
                  <a:pt x="87766" y="11323"/>
                  <a:pt x="87766" y="11313"/>
                  <a:pt x="87747" y="11304"/>
                </a:cubicBezTo>
                <a:cubicBezTo>
                  <a:pt x="87660" y="11255"/>
                  <a:pt x="87592" y="11178"/>
                  <a:pt x="87553" y="11091"/>
                </a:cubicBezTo>
                <a:cubicBezTo>
                  <a:pt x="87631" y="11052"/>
                  <a:pt x="87708" y="11004"/>
                  <a:pt x="87766" y="10945"/>
                </a:cubicBezTo>
                <a:cubicBezTo>
                  <a:pt x="87785" y="10926"/>
                  <a:pt x="87776" y="10907"/>
                  <a:pt x="87756" y="10907"/>
                </a:cubicBezTo>
                <a:cubicBezTo>
                  <a:pt x="87447" y="10781"/>
                  <a:pt x="87243" y="10452"/>
                  <a:pt x="87156" y="10133"/>
                </a:cubicBezTo>
                <a:cubicBezTo>
                  <a:pt x="87243" y="10133"/>
                  <a:pt x="87321" y="10123"/>
                  <a:pt x="87398" y="10074"/>
                </a:cubicBezTo>
                <a:cubicBezTo>
                  <a:pt x="87408" y="10074"/>
                  <a:pt x="87408" y="10055"/>
                  <a:pt x="87398" y="10045"/>
                </a:cubicBezTo>
                <a:cubicBezTo>
                  <a:pt x="87311" y="10007"/>
                  <a:pt x="87234" y="9939"/>
                  <a:pt x="87176" y="9862"/>
                </a:cubicBezTo>
                <a:cubicBezTo>
                  <a:pt x="87272" y="9852"/>
                  <a:pt x="87369" y="9823"/>
                  <a:pt x="87447" y="9774"/>
                </a:cubicBezTo>
                <a:cubicBezTo>
                  <a:pt x="87466" y="9765"/>
                  <a:pt x="87466" y="9745"/>
                  <a:pt x="87447" y="9736"/>
                </a:cubicBezTo>
                <a:cubicBezTo>
                  <a:pt x="87243" y="9639"/>
                  <a:pt x="87079" y="9474"/>
                  <a:pt x="86982" y="9262"/>
                </a:cubicBezTo>
                <a:lnTo>
                  <a:pt x="86982" y="9262"/>
                </a:lnTo>
                <a:cubicBezTo>
                  <a:pt x="87013" y="9275"/>
                  <a:pt x="87043" y="9280"/>
                  <a:pt x="87073" y="9280"/>
                </a:cubicBezTo>
                <a:cubicBezTo>
                  <a:pt x="87109" y="9280"/>
                  <a:pt x="87144" y="9272"/>
                  <a:pt x="87176" y="9262"/>
                </a:cubicBezTo>
                <a:cubicBezTo>
                  <a:pt x="87185" y="9252"/>
                  <a:pt x="87185" y="9242"/>
                  <a:pt x="87176" y="9233"/>
                </a:cubicBezTo>
                <a:cubicBezTo>
                  <a:pt x="87098" y="9194"/>
                  <a:pt x="87031" y="9136"/>
                  <a:pt x="86982" y="9058"/>
                </a:cubicBezTo>
                <a:cubicBezTo>
                  <a:pt x="87040" y="9049"/>
                  <a:pt x="87098" y="9020"/>
                  <a:pt x="87156" y="9000"/>
                </a:cubicBezTo>
                <a:cubicBezTo>
                  <a:pt x="87166" y="8991"/>
                  <a:pt x="87166" y="8971"/>
                  <a:pt x="87156" y="8962"/>
                </a:cubicBezTo>
                <a:cubicBezTo>
                  <a:pt x="86934" y="8729"/>
                  <a:pt x="86760" y="8458"/>
                  <a:pt x="86643" y="8158"/>
                </a:cubicBezTo>
                <a:lnTo>
                  <a:pt x="86643" y="8158"/>
                </a:lnTo>
                <a:cubicBezTo>
                  <a:pt x="86677" y="8166"/>
                  <a:pt x="86711" y="8169"/>
                  <a:pt x="86746" y="8169"/>
                </a:cubicBezTo>
                <a:cubicBezTo>
                  <a:pt x="86802" y="8169"/>
                  <a:pt x="86857" y="8161"/>
                  <a:pt x="86905" y="8149"/>
                </a:cubicBezTo>
                <a:cubicBezTo>
                  <a:pt x="86924" y="8139"/>
                  <a:pt x="86934" y="8120"/>
                  <a:pt x="86914" y="8100"/>
                </a:cubicBezTo>
                <a:cubicBezTo>
                  <a:pt x="86731" y="7887"/>
                  <a:pt x="86595" y="7626"/>
                  <a:pt x="86527" y="7345"/>
                </a:cubicBezTo>
                <a:cubicBezTo>
                  <a:pt x="86458" y="7153"/>
                  <a:pt x="86422" y="7059"/>
                  <a:pt x="86380" y="7059"/>
                </a:cubicBezTo>
                <a:cubicBezTo>
                  <a:pt x="86339" y="7059"/>
                  <a:pt x="86293" y="7146"/>
                  <a:pt x="86208" y="7316"/>
                </a:cubicBezTo>
                <a:cubicBezTo>
                  <a:pt x="86179" y="7365"/>
                  <a:pt x="86150" y="7413"/>
                  <a:pt x="86121" y="7462"/>
                </a:cubicBezTo>
                <a:cubicBezTo>
                  <a:pt x="86024" y="7587"/>
                  <a:pt x="85908" y="7713"/>
                  <a:pt x="85782" y="7810"/>
                </a:cubicBezTo>
                <a:cubicBezTo>
                  <a:pt x="85763" y="7829"/>
                  <a:pt x="85763" y="7849"/>
                  <a:pt x="85782" y="7868"/>
                </a:cubicBezTo>
                <a:cubicBezTo>
                  <a:pt x="85869" y="7916"/>
                  <a:pt x="85966" y="7955"/>
                  <a:pt x="86063" y="7974"/>
                </a:cubicBezTo>
                <a:cubicBezTo>
                  <a:pt x="85976" y="8178"/>
                  <a:pt x="85869" y="8362"/>
                  <a:pt x="85724" y="8536"/>
                </a:cubicBezTo>
                <a:cubicBezTo>
                  <a:pt x="85705" y="8555"/>
                  <a:pt x="85714" y="8584"/>
                  <a:pt x="85743" y="8594"/>
                </a:cubicBezTo>
                <a:cubicBezTo>
                  <a:pt x="85786" y="8608"/>
                  <a:pt x="85834" y="8617"/>
                  <a:pt x="85879" y="8617"/>
                </a:cubicBezTo>
                <a:cubicBezTo>
                  <a:pt x="85895" y="8617"/>
                  <a:pt x="85912" y="8616"/>
                  <a:pt x="85927" y="8613"/>
                </a:cubicBezTo>
                <a:lnTo>
                  <a:pt x="85927" y="8613"/>
                </a:lnTo>
                <a:cubicBezTo>
                  <a:pt x="85821" y="8865"/>
                  <a:pt x="85598" y="9039"/>
                  <a:pt x="85337" y="9116"/>
                </a:cubicBezTo>
                <a:cubicBezTo>
                  <a:pt x="85318" y="9126"/>
                  <a:pt x="85318" y="9155"/>
                  <a:pt x="85337" y="9165"/>
                </a:cubicBezTo>
                <a:cubicBezTo>
                  <a:pt x="85434" y="9213"/>
                  <a:pt x="85530" y="9262"/>
                  <a:pt x="85637" y="9300"/>
                </a:cubicBezTo>
                <a:cubicBezTo>
                  <a:pt x="85589" y="9320"/>
                  <a:pt x="85550" y="9349"/>
                  <a:pt x="85501" y="9368"/>
                </a:cubicBezTo>
                <a:cubicBezTo>
                  <a:pt x="85482" y="9368"/>
                  <a:pt x="85472" y="9387"/>
                  <a:pt x="85492" y="9407"/>
                </a:cubicBezTo>
                <a:cubicBezTo>
                  <a:pt x="85569" y="9465"/>
                  <a:pt x="85656" y="9494"/>
                  <a:pt x="85753" y="9504"/>
                </a:cubicBezTo>
                <a:cubicBezTo>
                  <a:pt x="85627" y="9755"/>
                  <a:pt x="85472" y="10016"/>
                  <a:pt x="85201" y="10113"/>
                </a:cubicBezTo>
                <a:cubicBezTo>
                  <a:pt x="85172" y="10113"/>
                  <a:pt x="85172" y="10142"/>
                  <a:pt x="85182" y="10162"/>
                </a:cubicBezTo>
                <a:cubicBezTo>
                  <a:pt x="85240" y="10229"/>
                  <a:pt x="85318" y="10287"/>
                  <a:pt x="85395" y="10326"/>
                </a:cubicBezTo>
                <a:cubicBezTo>
                  <a:pt x="85347" y="10413"/>
                  <a:pt x="85279" y="10481"/>
                  <a:pt x="85192" y="10529"/>
                </a:cubicBezTo>
                <a:cubicBezTo>
                  <a:pt x="85172" y="10539"/>
                  <a:pt x="85172" y="10558"/>
                  <a:pt x="85192" y="10568"/>
                </a:cubicBezTo>
                <a:cubicBezTo>
                  <a:pt x="85250" y="10587"/>
                  <a:pt x="85308" y="10597"/>
                  <a:pt x="85366" y="10597"/>
                </a:cubicBezTo>
                <a:cubicBezTo>
                  <a:pt x="85211" y="10849"/>
                  <a:pt x="84969" y="11033"/>
                  <a:pt x="84679" y="11100"/>
                </a:cubicBezTo>
                <a:cubicBezTo>
                  <a:pt x="84660" y="11110"/>
                  <a:pt x="84660" y="11129"/>
                  <a:pt x="84669" y="11149"/>
                </a:cubicBezTo>
                <a:cubicBezTo>
                  <a:pt x="84795" y="11284"/>
                  <a:pt x="84950" y="11391"/>
                  <a:pt x="85124" y="11458"/>
                </a:cubicBezTo>
                <a:cubicBezTo>
                  <a:pt x="84989" y="11652"/>
                  <a:pt x="84824" y="11836"/>
                  <a:pt x="84630" y="11981"/>
                </a:cubicBezTo>
                <a:cubicBezTo>
                  <a:pt x="84621" y="11991"/>
                  <a:pt x="84621" y="12000"/>
                  <a:pt x="84630" y="12010"/>
                </a:cubicBezTo>
                <a:cubicBezTo>
                  <a:pt x="84689" y="12078"/>
                  <a:pt x="84766" y="12136"/>
                  <a:pt x="84853" y="12165"/>
                </a:cubicBezTo>
                <a:cubicBezTo>
                  <a:pt x="84843" y="12184"/>
                  <a:pt x="84824" y="12204"/>
                  <a:pt x="84814" y="12223"/>
                </a:cubicBezTo>
                <a:cubicBezTo>
                  <a:pt x="84708" y="12136"/>
                  <a:pt x="84621" y="12039"/>
                  <a:pt x="84543" y="11923"/>
                </a:cubicBezTo>
                <a:cubicBezTo>
                  <a:pt x="84601" y="11913"/>
                  <a:pt x="84650" y="11894"/>
                  <a:pt x="84689" y="11875"/>
                </a:cubicBezTo>
                <a:cubicBezTo>
                  <a:pt x="84698" y="11865"/>
                  <a:pt x="84698" y="11845"/>
                  <a:pt x="84689" y="11845"/>
                </a:cubicBezTo>
                <a:cubicBezTo>
                  <a:pt x="84582" y="11778"/>
                  <a:pt x="84485" y="11691"/>
                  <a:pt x="84427" y="11584"/>
                </a:cubicBezTo>
                <a:cubicBezTo>
                  <a:pt x="84485" y="11565"/>
                  <a:pt x="84543" y="11536"/>
                  <a:pt x="84592" y="11507"/>
                </a:cubicBezTo>
                <a:cubicBezTo>
                  <a:pt x="84601" y="11497"/>
                  <a:pt x="84601" y="11487"/>
                  <a:pt x="84592" y="11478"/>
                </a:cubicBezTo>
                <a:cubicBezTo>
                  <a:pt x="84466" y="11371"/>
                  <a:pt x="84369" y="11226"/>
                  <a:pt x="84321" y="11071"/>
                </a:cubicBezTo>
                <a:lnTo>
                  <a:pt x="84321" y="11071"/>
                </a:lnTo>
                <a:cubicBezTo>
                  <a:pt x="84345" y="11075"/>
                  <a:pt x="84369" y="11078"/>
                  <a:pt x="84392" y="11078"/>
                </a:cubicBezTo>
                <a:cubicBezTo>
                  <a:pt x="84425" y="11078"/>
                  <a:pt x="84457" y="11073"/>
                  <a:pt x="84485" y="11062"/>
                </a:cubicBezTo>
                <a:cubicBezTo>
                  <a:pt x="84505" y="11052"/>
                  <a:pt x="84505" y="11033"/>
                  <a:pt x="84485" y="11023"/>
                </a:cubicBezTo>
                <a:cubicBezTo>
                  <a:pt x="84379" y="10945"/>
                  <a:pt x="84301" y="10829"/>
                  <a:pt x="84272" y="10704"/>
                </a:cubicBezTo>
                <a:cubicBezTo>
                  <a:pt x="84379" y="10694"/>
                  <a:pt x="84476" y="10665"/>
                  <a:pt x="84572" y="10616"/>
                </a:cubicBezTo>
                <a:cubicBezTo>
                  <a:pt x="84582" y="10607"/>
                  <a:pt x="84582" y="10587"/>
                  <a:pt x="84572" y="10587"/>
                </a:cubicBezTo>
                <a:cubicBezTo>
                  <a:pt x="84456" y="10549"/>
                  <a:pt x="84359" y="10481"/>
                  <a:pt x="84292" y="10384"/>
                </a:cubicBezTo>
                <a:cubicBezTo>
                  <a:pt x="84369" y="10374"/>
                  <a:pt x="84456" y="10355"/>
                  <a:pt x="84524" y="10307"/>
                </a:cubicBezTo>
                <a:cubicBezTo>
                  <a:pt x="84534" y="10297"/>
                  <a:pt x="84534" y="10278"/>
                  <a:pt x="84524" y="10268"/>
                </a:cubicBezTo>
                <a:cubicBezTo>
                  <a:pt x="84350" y="10210"/>
                  <a:pt x="84214" y="10104"/>
                  <a:pt x="84118" y="9958"/>
                </a:cubicBezTo>
                <a:cubicBezTo>
                  <a:pt x="84195" y="9939"/>
                  <a:pt x="84272" y="9920"/>
                  <a:pt x="84340" y="9881"/>
                </a:cubicBezTo>
                <a:cubicBezTo>
                  <a:pt x="84359" y="9871"/>
                  <a:pt x="84350" y="9852"/>
                  <a:pt x="84340" y="9842"/>
                </a:cubicBezTo>
                <a:cubicBezTo>
                  <a:pt x="84156" y="9755"/>
                  <a:pt x="83992" y="9620"/>
                  <a:pt x="83876" y="9445"/>
                </a:cubicBezTo>
                <a:lnTo>
                  <a:pt x="83876" y="9445"/>
                </a:lnTo>
                <a:cubicBezTo>
                  <a:pt x="83894" y="9448"/>
                  <a:pt x="83912" y="9449"/>
                  <a:pt x="83930" y="9449"/>
                </a:cubicBezTo>
                <a:cubicBezTo>
                  <a:pt x="83979" y="9449"/>
                  <a:pt x="84027" y="9440"/>
                  <a:pt x="84069" y="9426"/>
                </a:cubicBezTo>
                <a:cubicBezTo>
                  <a:pt x="84079" y="9416"/>
                  <a:pt x="84079" y="9397"/>
                  <a:pt x="84069" y="9387"/>
                </a:cubicBezTo>
                <a:cubicBezTo>
                  <a:pt x="83924" y="9300"/>
                  <a:pt x="83827" y="9155"/>
                  <a:pt x="83789" y="8991"/>
                </a:cubicBezTo>
                <a:cubicBezTo>
                  <a:pt x="83808" y="8981"/>
                  <a:pt x="83837" y="8962"/>
                  <a:pt x="83856" y="8942"/>
                </a:cubicBezTo>
                <a:cubicBezTo>
                  <a:pt x="83856" y="8942"/>
                  <a:pt x="83866" y="8933"/>
                  <a:pt x="83856" y="8923"/>
                </a:cubicBezTo>
                <a:cubicBezTo>
                  <a:pt x="83779" y="8816"/>
                  <a:pt x="83711" y="8700"/>
                  <a:pt x="83653" y="8574"/>
                </a:cubicBezTo>
                <a:cubicBezTo>
                  <a:pt x="83653" y="8545"/>
                  <a:pt x="83643" y="8526"/>
                  <a:pt x="83634" y="8497"/>
                </a:cubicBezTo>
                <a:cubicBezTo>
                  <a:pt x="83605" y="8400"/>
                  <a:pt x="83605" y="8265"/>
                  <a:pt x="83547" y="8187"/>
                </a:cubicBezTo>
                <a:cubicBezTo>
                  <a:pt x="83541" y="8181"/>
                  <a:pt x="83535" y="8179"/>
                  <a:pt x="83529" y="8179"/>
                </a:cubicBezTo>
                <a:cubicBezTo>
                  <a:pt x="83517" y="8179"/>
                  <a:pt x="83508" y="8190"/>
                  <a:pt x="83508" y="8197"/>
                </a:cubicBezTo>
                <a:cubicBezTo>
                  <a:pt x="83479" y="8284"/>
                  <a:pt x="83450" y="8381"/>
                  <a:pt x="83440" y="8478"/>
                </a:cubicBezTo>
                <a:cubicBezTo>
                  <a:pt x="83392" y="8613"/>
                  <a:pt x="83295" y="8729"/>
                  <a:pt x="83179" y="8826"/>
                </a:cubicBezTo>
                <a:cubicBezTo>
                  <a:pt x="83179" y="8826"/>
                  <a:pt x="83179" y="8836"/>
                  <a:pt x="83179" y="8845"/>
                </a:cubicBezTo>
                <a:cubicBezTo>
                  <a:pt x="83218" y="8874"/>
                  <a:pt x="83247" y="8894"/>
                  <a:pt x="83285" y="8913"/>
                </a:cubicBezTo>
                <a:cubicBezTo>
                  <a:pt x="83218" y="8991"/>
                  <a:pt x="83130" y="9049"/>
                  <a:pt x="83034" y="9078"/>
                </a:cubicBezTo>
                <a:cubicBezTo>
                  <a:pt x="83014" y="9087"/>
                  <a:pt x="83005" y="9107"/>
                  <a:pt x="83014" y="9126"/>
                </a:cubicBezTo>
                <a:cubicBezTo>
                  <a:pt x="83082" y="9184"/>
                  <a:pt x="83159" y="9223"/>
                  <a:pt x="83247" y="9242"/>
                </a:cubicBezTo>
                <a:cubicBezTo>
                  <a:pt x="83140" y="9416"/>
                  <a:pt x="82976" y="9542"/>
                  <a:pt x="82782" y="9591"/>
                </a:cubicBezTo>
                <a:cubicBezTo>
                  <a:pt x="82753" y="9600"/>
                  <a:pt x="82743" y="9629"/>
                  <a:pt x="82763" y="9649"/>
                </a:cubicBezTo>
                <a:cubicBezTo>
                  <a:pt x="82850" y="9722"/>
                  <a:pt x="82960" y="9756"/>
                  <a:pt x="83071" y="9756"/>
                </a:cubicBezTo>
                <a:cubicBezTo>
                  <a:pt x="83107" y="9756"/>
                  <a:pt x="83143" y="9753"/>
                  <a:pt x="83179" y="9745"/>
                </a:cubicBezTo>
                <a:lnTo>
                  <a:pt x="83179" y="9745"/>
                </a:lnTo>
                <a:cubicBezTo>
                  <a:pt x="83043" y="9939"/>
                  <a:pt x="82850" y="10094"/>
                  <a:pt x="82637" y="10181"/>
                </a:cubicBezTo>
                <a:cubicBezTo>
                  <a:pt x="82608" y="10181"/>
                  <a:pt x="82598" y="10220"/>
                  <a:pt x="82627" y="10239"/>
                </a:cubicBezTo>
                <a:cubicBezTo>
                  <a:pt x="82734" y="10307"/>
                  <a:pt x="82859" y="10355"/>
                  <a:pt x="82985" y="10355"/>
                </a:cubicBezTo>
                <a:cubicBezTo>
                  <a:pt x="82879" y="10481"/>
                  <a:pt x="82734" y="10568"/>
                  <a:pt x="82569" y="10607"/>
                </a:cubicBezTo>
                <a:cubicBezTo>
                  <a:pt x="82550" y="10607"/>
                  <a:pt x="82540" y="10636"/>
                  <a:pt x="82550" y="10655"/>
                </a:cubicBezTo>
                <a:cubicBezTo>
                  <a:pt x="82656" y="10742"/>
                  <a:pt x="82782" y="10800"/>
                  <a:pt x="82918" y="10810"/>
                </a:cubicBezTo>
                <a:cubicBezTo>
                  <a:pt x="82743" y="10945"/>
                  <a:pt x="82540" y="11033"/>
                  <a:pt x="82327" y="11062"/>
                </a:cubicBezTo>
                <a:cubicBezTo>
                  <a:pt x="82308" y="11071"/>
                  <a:pt x="82298" y="11091"/>
                  <a:pt x="82318" y="11110"/>
                </a:cubicBezTo>
                <a:cubicBezTo>
                  <a:pt x="82434" y="11216"/>
                  <a:pt x="82579" y="11294"/>
                  <a:pt x="82734" y="11323"/>
                </a:cubicBezTo>
                <a:cubicBezTo>
                  <a:pt x="82695" y="11391"/>
                  <a:pt x="82627" y="11429"/>
                  <a:pt x="82550" y="11439"/>
                </a:cubicBezTo>
                <a:cubicBezTo>
                  <a:pt x="82540" y="11439"/>
                  <a:pt x="82521" y="11458"/>
                  <a:pt x="82540" y="11468"/>
                </a:cubicBezTo>
                <a:cubicBezTo>
                  <a:pt x="82588" y="11516"/>
                  <a:pt x="82656" y="11545"/>
                  <a:pt x="82734" y="11555"/>
                </a:cubicBezTo>
                <a:cubicBezTo>
                  <a:pt x="82608" y="11758"/>
                  <a:pt x="82443" y="11923"/>
                  <a:pt x="82240" y="12058"/>
                </a:cubicBezTo>
                <a:cubicBezTo>
                  <a:pt x="82163" y="12020"/>
                  <a:pt x="82085" y="11971"/>
                  <a:pt x="82037" y="11904"/>
                </a:cubicBezTo>
                <a:cubicBezTo>
                  <a:pt x="82124" y="11875"/>
                  <a:pt x="82201" y="11836"/>
                  <a:pt x="82279" y="11787"/>
                </a:cubicBezTo>
                <a:cubicBezTo>
                  <a:pt x="82288" y="11778"/>
                  <a:pt x="82288" y="11758"/>
                  <a:pt x="82279" y="11758"/>
                </a:cubicBezTo>
                <a:cubicBezTo>
                  <a:pt x="81988" y="11671"/>
                  <a:pt x="81892" y="11439"/>
                  <a:pt x="81805" y="11197"/>
                </a:cubicBezTo>
                <a:lnTo>
                  <a:pt x="81805" y="11197"/>
                </a:lnTo>
                <a:cubicBezTo>
                  <a:pt x="81857" y="11219"/>
                  <a:pt x="81911" y="11229"/>
                  <a:pt x="81966" y="11229"/>
                </a:cubicBezTo>
                <a:cubicBezTo>
                  <a:pt x="82032" y="11229"/>
                  <a:pt x="82099" y="11214"/>
                  <a:pt x="82163" y="11187"/>
                </a:cubicBezTo>
                <a:cubicBezTo>
                  <a:pt x="82182" y="11178"/>
                  <a:pt x="82182" y="11149"/>
                  <a:pt x="82163" y="11149"/>
                </a:cubicBezTo>
                <a:cubicBezTo>
                  <a:pt x="82076" y="11129"/>
                  <a:pt x="81988" y="11091"/>
                  <a:pt x="81921" y="11033"/>
                </a:cubicBezTo>
                <a:cubicBezTo>
                  <a:pt x="81988" y="11023"/>
                  <a:pt x="82047" y="10994"/>
                  <a:pt x="82105" y="10975"/>
                </a:cubicBezTo>
                <a:cubicBezTo>
                  <a:pt x="82124" y="10975"/>
                  <a:pt x="82124" y="10945"/>
                  <a:pt x="82105" y="10945"/>
                </a:cubicBezTo>
                <a:cubicBezTo>
                  <a:pt x="81747" y="10829"/>
                  <a:pt x="81650" y="10539"/>
                  <a:pt x="81534" y="10239"/>
                </a:cubicBezTo>
                <a:cubicBezTo>
                  <a:pt x="81650" y="10239"/>
                  <a:pt x="81756" y="10210"/>
                  <a:pt x="81853" y="10152"/>
                </a:cubicBezTo>
                <a:cubicBezTo>
                  <a:pt x="81863" y="10152"/>
                  <a:pt x="81863" y="10123"/>
                  <a:pt x="81853" y="10123"/>
                </a:cubicBezTo>
                <a:cubicBezTo>
                  <a:pt x="81679" y="10084"/>
                  <a:pt x="81543" y="9958"/>
                  <a:pt x="81466" y="9804"/>
                </a:cubicBezTo>
                <a:lnTo>
                  <a:pt x="81466" y="9804"/>
                </a:lnTo>
                <a:cubicBezTo>
                  <a:pt x="81505" y="9818"/>
                  <a:pt x="81546" y="9825"/>
                  <a:pt x="81587" y="9825"/>
                </a:cubicBezTo>
                <a:cubicBezTo>
                  <a:pt x="81628" y="9825"/>
                  <a:pt x="81669" y="9818"/>
                  <a:pt x="81708" y="9804"/>
                </a:cubicBezTo>
                <a:cubicBezTo>
                  <a:pt x="81727" y="9804"/>
                  <a:pt x="81737" y="9774"/>
                  <a:pt x="81718" y="9765"/>
                </a:cubicBezTo>
                <a:cubicBezTo>
                  <a:pt x="81640" y="9726"/>
                  <a:pt x="81572" y="9678"/>
                  <a:pt x="81524" y="9620"/>
                </a:cubicBezTo>
                <a:lnTo>
                  <a:pt x="81524" y="9620"/>
                </a:lnTo>
                <a:cubicBezTo>
                  <a:pt x="81601" y="9629"/>
                  <a:pt x="81688" y="9629"/>
                  <a:pt x="81776" y="9629"/>
                </a:cubicBezTo>
                <a:cubicBezTo>
                  <a:pt x="81795" y="9629"/>
                  <a:pt x="81805" y="9600"/>
                  <a:pt x="81785" y="9591"/>
                </a:cubicBezTo>
                <a:cubicBezTo>
                  <a:pt x="81505" y="9436"/>
                  <a:pt x="81282" y="9194"/>
                  <a:pt x="81147" y="8904"/>
                </a:cubicBezTo>
                <a:lnTo>
                  <a:pt x="81147" y="8904"/>
                </a:lnTo>
                <a:cubicBezTo>
                  <a:pt x="81238" y="8949"/>
                  <a:pt x="81342" y="8977"/>
                  <a:pt x="81444" y="8977"/>
                </a:cubicBezTo>
                <a:cubicBezTo>
                  <a:pt x="81471" y="8977"/>
                  <a:pt x="81498" y="8975"/>
                  <a:pt x="81524" y="8971"/>
                </a:cubicBezTo>
                <a:lnTo>
                  <a:pt x="81534" y="8971"/>
                </a:lnTo>
                <a:cubicBezTo>
                  <a:pt x="81553" y="8971"/>
                  <a:pt x="81543" y="8942"/>
                  <a:pt x="81524" y="8933"/>
                </a:cubicBezTo>
                <a:cubicBezTo>
                  <a:pt x="81253" y="8787"/>
                  <a:pt x="81059" y="8545"/>
                  <a:pt x="80972" y="8255"/>
                </a:cubicBezTo>
                <a:lnTo>
                  <a:pt x="80972" y="8255"/>
                </a:lnTo>
                <a:cubicBezTo>
                  <a:pt x="81030" y="8291"/>
                  <a:pt x="81093" y="8311"/>
                  <a:pt x="81161" y="8311"/>
                </a:cubicBezTo>
                <a:cubicBezTo>
                  <a:pt x="81184" y="8311"/>
                  <a:pt x="81209" y="8309"/>
                  <a:pt x="81234" y="8303"/>
                </a:cubicBezTo>
                <a:cubicBezTo>
                  <a:pt x="81253" y="8294"/>
                  <a:pt x="81253" y="8274"/>
                  <a:pt x="81234" y="8265"/>
                </a:cubicBezTo>
                <a:cubicBezTo>
                  <a:pt x="81118" y="8216"/>
                  <a:pt x="81021" y="8120"/>
                  <a:pt x="80963" y="8003"/>
                </a:cubicBezTo>
                <a:lnTo>
                  <a:pt x="80963" y="8003"/>
                </a:lnTo>
                <a:cubicBezTo>
                  <a:pt x="80987" y="8008"/>
                  <a:pt x="81011" y="8011"/>
                  <a:pt x="81035" y="8011"/>
                </a:cubicBezTo>
                <a:cubicBezTo>
                  <a:pt x="81059" y="8011"/>
                  <a:pt x="81084" y="8008"/>
                  <a:pt x="81108" y="8003"/>
                </a:cubicBezTo>
                <a:cubicBezTo>
                  <a:pt x="81127" y="7994"/>
                  <a:pt x="81127" y="7974"/>
                  <a:pt x="81108" y="7965"/>
                </a:cubicBezTo>
                <a:cubicBezTo>
                  <a:pt x="80924" y="7820"/>
                  <a:pt x="80808" y="7607"/>
                  <a:pt x="80798" y="7374"/>
                </a:cubicBezTo>
                <a:cubicBezTo>
                  <a:pt x="80787" y="7212"/>
                  <a:pt x="80752" y="7143"/>
                  <a:pt x="80713" y="7143"/>
                </a:cubicBezTo>
                <a:cubicBezTo>
                  <a:pt x="80683" y="7143"/>
                  <a:pt x="80650" y="7186"/>
                  <a:pt x="80624" y="7258"/>
                </a:cubicBezTo>
                <a:cubicBezTo>
                  <a:pt x="80547" y="7549"/>
                  <a:pt x="80401" y="7810"/>
                  <a:pt x="80198" y="8042"/>
                </a:cubicBezTo>
                <a:cubicBezTo>
                  <a:pt x="80188" y="8052"/>
                  <a:pt x="80198" y="8071"/>
                  <a:pt x="80217" y="8081"/>
                </a:cubicBezTo>
                <a:cubicBezTo>
                  <a:pt x="80259" y="8088"/>
                  <a:pt x="80300" y="8095"/>
                  <a:pt x="80341" y="8095"/>
                </a:cubicBezTo>
                <a:cubicBezTo>
                  <a:pt x="80358" y="8095"/>
                  <a:pt x="80375" y="8093"/>
                  <a:pt x="80392" y="8091"/>
                </a:cubicBezTo>
                <a:lnTo>
                  <a:pt x="80392" y="8091"/>
                </a:lnTo>
                <a:cubicBezTo>
                  <a:pt x="80353" y="8197"/>
                  <a:pt x="80276" y="8274"/>
                  <a:pt x="80179" y="8313"/>
                </a:cubicBezTo>
                <a:cubicBezTo>
                  <a:pt x="80169" y="8313"/>
                  <a:pt x="80159" y="8352"/>
                  <a:pt x="80179" y="8352"/>
                </a:cubicBezTo>
                <a:cubicBezTo>
                  <a:pt x="80203" y="8356"/>
                  <a:pt x="80227" y="8358"/>
                  <a:pt x="80251" y="8358"/>
                </a:cubicBezTo>
                <a:cubicBezTo>
                  <a:pt x="80285" y="8358"/>
                  <a:pt x="80319" y="8354"/>
                  <a:pt x="80353" y="8342"/>
                </a:cubicBezTo>
                <a:lnTo>
                  <a:pt x="80353" y="8342"/>
                </a:lnTo>
                <a:cubicBezTo>
                  <a:pt x="80227" y="8613"/>
                  <a:pt x="80063" y="8855"/>
                  <a:pt x="79859" y="9068"/>
                </a:cubicBezTo>
                <a:cubicBezTo>
                  <a:pt x="79850" y="9087"/>
                  <a:pt x="79850" y="9107"/>
                  <a:pt x="79869" y="9107"/>
                </a:cubicBezTo>
                <a:cubicBezTo>
                  <a:pt x="79956" y="9126"/>
                  <a:pt x="80043" y="9136"/>
                  <a:pt x="80121" y="9145"/>
                </a:cubicBezTo>
                <a:cubicBezTo>
                  <a:pt x="80014" y="9339"/>
                  <a:pt x="79830" y="9494"/>
                  <a:pt x="79608" y="9571"/>
                </a:cubicBezTo>
                <a:cubicBezTo>
                  <a:pt x="79598" y="9581"/>
                  <a:pt x="79598" y="9600"/>
                  <a:pt x="79608" y="9610"/>
                </a:cubicBezTo>
                <a:cubicBezTo>
                  <a:pt x="79685" y="9678"/>
                  <a:pt x="79782" y="9726"/>
                  <a:pt x="79879" y="9765"/>
                </a:cubicBezTo>
                <a:cubicBezTo>
                  <a:pt x="79821" y="9784"/>
                  <a:pt x="79772" y="9804"/>
                  <a:pt x="79714" y="9823"/>
                </a:cubicBezTo>
                <a:cubicBezTo>
                  <a:pt x="79695" y="9823"/>
                  <a:pt x="79695" y="9842"/>
                  <a:pt x="79705" y="9852"/>
                </a:cubicBezTo>
                <a:cubicBezTo>
                  <a:pt x="79772" y="9920"/>
                  <a:pt x="79840" y="9968"/>
                  <a:pt x="79917" y="10007"/>
                </a:cubicBezTo>
                <a:cubicBezTo>
                  <a:pt x="79840" y="10278"/>
                  <a:pt x="79714" y="10607"/>
                  <a:pt x="79424" y="10645"/>
                </a:cubicBezTo>
                <a:cubicBezTo>
                  <a:pt x="79395" y="10645"/>
                  <a:pt x="79385" y="10675"/>
                  <a:pt x="79405" y="10694"/>
                </a:cubicBezTo>
                <a:cubicBezTo>
                  <a:pt x="79501" y="10762"/>
                  <a:pt x="79617" y="10810"/>
                  <a:pt x="79734" y="10839"/>
                </a:cubicBezTo>
                <a:cubicBezTo>
                  <a:pt x="79647" y="10984"/>
                  <a:pt x="79530" y="11110"/>
                  <a:pt x="79385" y="11197"/>
                </a:cubicBezTo>
                <a:cubicBezTo>
                  <a:pt x="79337" y="11168"/>
                  <a:pt x="79298" y="11139"/>
                  <a:pt x="79259" y="11100"/>
                </a:cubicBezTo>
                <a:cubicBezTo>
                  <a:pt x="79347" y="11042"/>
                  <a:pt x="79424" y="10975"/>
                  <a:pt x="79492" y="10907"/>
                </a:cubicBezTo>
                <a:cubicBezTo>
                  <a:pt x="79511" y="10887"/>
                  <a:pt x="79501" y="10858"/>
                  <a:pt x="79482" y="10858"/>
                </a:cubicBezTo>
                <a:cubicBezTo>
                  <a:pt x="79250" y="10762"/>
                  <a:pt x="79066" y="10539"/>
                  <a:pt x="78930" y="10336"/>
                </a:cubicBezTo>
                <a:cubicBezTo>
                  <a:pt x="78882" y="10258"/>
                  <a:pt x="78834" y="10181"/>
                  <a:pt x="78795" y="10104"/>
                </a:cubicBezTo>
                <a:lnTo>
                  <a:pt x="78795" y="10104"/>
                </a:lnTo>
                <a:cubicBezTo>
                  <a:pt x="78833" y="10117"/>
                  <a:pt x="78870" y="10124"/>
                  <a:pt x="78907" y="10124"/>
                </a:cubicBezTo>
                <a:cubicBezTo>
                  <a:pt x="78974" y="10124"/>
                  <a:pt x="79039" y="10102"/>
                  <a:pt x="79095" y="10065"/>
                </a:cubicBezTo>
                <a:cubicBezTo>
                  <a:pt x="79114" y="10065"/>
                  <a:pt x="79114" y="10036"/>
                  <a:pt x="79095" y="10026"/>
                </a:cubicBezTo>
                <a:cubicBezTo>
                  <a:pt x="78969" y="9978"/>
                  <a:pt x="78872" y="9891"/>
                  <a:pt x="78805" y="9765"/>
                </a:cubicBezTo>
                <a:cubicBezTo>
                  <a:pt x="78901" y="9755"/>
                  <a:pt x="78988" y="9707"/>
                  <a:pt x="79047" y="9639"/>
                </a:cubicBezTo>
                <a:cubicBezTo>
                  <a:pt x="79056" y="9629"/>
                  <a:pt x="79056" y="9610"/>
                  <a:pt x="79047" y="9600"/>
                </a:cubicBezTo>
                <a:cubicBezTo>
                  <a:pt x="78737" y="9397"/>
                  <a:pt x="78572" y="9087"/>
                  <a:pt x="78446" y="8768"/>
                </a:cubicBezTo>
                <a:cubicBezTo>
                  <a:pt x="78582" y="8758"/>
                  <a:pt x="78717" y="8710"/>
                  <a:pt x="78834" y="8623"/>
                </a:cubicBezTo>
                <a:cubicBezTo>
                  <a:pt x="78843" y="8604"/>
                  <a:pt x="78834" y="8574"/>
                  <a:pt x="78814" y="8574"/>
                </a:cubicBezTo>
                <a:cubicBezTo>
                  <a:pt x="78801" y="8576"/>
                  <a:pt x="78787" y="8577"/>
                  <a:pt x="78773" y="8577"/>
                </a:cubicBezTo>
                <a:cubicBezTo>
                  <a:pt x="78710" y="8577"/>
                  <a:pt x="78647" y="8560"/>
                  <a:pt x="78592" y="8536"/>
                </a:cubicBezTo>
                <a:cubicBezTo>
                  <a:pt x="78698" y="8478"/>
                  <a:pt x="78785" y="8391"/>
                  <a:pt x="78853" y="8294"/>
                </a:cubicBezTo>
                <a:cubicBezTo>
                  <a:pt x="78863" y="8274"/>
                  <a:pt x="78853" y="8255"/>
                  <a:pt x="78834" y="8255"/>
                </a:cubicBezTo>
                <a:cubicBezTo>
                  <a:pt x="78485" y="8187"/>
                  <a:pt x="78301" y="7829"/>
                  <a:pt x="78156" y="7510"/>
                </a:cubicBezTo>
                <a:lnTo>
                  <a:pt x="78156" y="7510"/>
                </a:lnTo>
                <a:cubicBezTo>
                  <a:pt x="78203" y="7519"/>
                  <a:pt x="78248" y="7523"/>
                  <a:pt x="78293" y="7523"/>
                </a:cubicBezTo>
                <a:cubicBezTo>
                  <a:pt x="78397" y="7523"/>
                  <a:pt x="78497" y="7499"/>
                  <a:pt x="78592" y="7452"/>
                </a:cubicBezTo>
                <a:cubicBezTo>
                  <a:pt x="78611" y="7442"/>
                  <a:pt x="78601" y="7413"/>
                  <a:pt x="78582" y="7403"/>
                </a:cubicBezTo>
                <a:cubicBezTo>
                  <a:pt x="78427" y="7394"/>
                  <a:pt x="78292" y="7297"/>
                  <a:pt x="78214" y="7162"/>
                </a:cubicBezTo>
                <a:cubicBezTo>
                  <a:pt x="78321" y="7142"/>
                  <a:pt x="78417" y="7103"/>
                  <a:pt x="78505" y="7045"/>
                </a:cubicBezTo>
                <a:cubicBezTo>
                  <a:pt x="78534" y="7036"/>
                  <a:pt x="78534" y="6987"/>
                  <a:pt x="78495" y="6978"/>
                </a:cubicBezTo>
                <a:cubicBezTo>
                  <a:pt x="78205" y="6920"/>
                  <a:pt x="78050" y="6697"/>
                  <a:pt x="77934" y="6445"/>
                </a:cubicBezTo>
                <a:lnTo>
                  <a:pt x="77934" y="6445"/>
                </a:lnTo>
                <a:cubicBezTo>
                  <a:pt x="77965" y="6456"/>
                  <a:pt x="77997" y="6461"/>
                  <a:pt x="78029" y="6461"/>
                </a:cubicBezTo>
                <a:cubicBezTo>
                  <a:pt x="78086" y="6461"/>
                  <a:pt x="78142" y="6444"/>
                  <a:pt x="78185" y="6407"/>
                </a:cubicBezTo>
                <a:cubicBezTo>
                  <a:pt x="78195" y="6397"/>
                  <a:pt x="78195" y="6378"/>
                  <a:pt x="78185" y="6378"/>
                </a:cubicBezTo>
                <a:cubicBezTo>
                  <a:pt x="78117" y="6329"/>
                  <a:pt x="78050" y="6281"/>
                  <a:pt x="77982" y="6223"/>
                </a:cubicBezTo>
                <a:cubicBezTo>
                  <a:pt x="78050" y="6203"/>
                  <a:pt x="78108" y="6174"/>
                  <a:pt x="78166" y="6136"/>
                </a:cubicBezTo>
                <a:cubicBezTo>
                  <a:pt x="78176" y="6126"/>
                  <a:pt x="78176" y="6107"/>
                  <a:pt x="78166" y="6087"/>
                </a:cubicBezTo>
                <a:cubicBezTo>
                  <a:pt x="78059" y="5981"/>
                  <a:pt x="77963" y="5855"/>
                  <a:pt x="77866" y="5720"/>
                </a:cubicBezTo>
                <a:cubicBezTo>
                  <a:pt x="77817" y="5632"/>
                  <a:pt x="77779" y="5526"/>
                  <a:pt x="77750" y="5429"/>
                </a:cubicBezTo>
                <a:cubicBezTo>
                  <a:pt x="77740" y="5400"/>
                  <a:pt x="77711" y="5265"/>
                  <a:pt x="77692" y="5149"/>
                </a:cubicBezTo>
                <a:cubicBezTo>
                  <a:pt x="77662" y="4985"/>
                  <a:pt x="77609" y="4913"/>
                  <a:pt x="77554" y="4913"/>
                </a:cubicBezTo>
                <a:cubicBezTo>
                  <a:pt x="77502" y="4913"/>
                  <a:pt x="77449" y="4977"/>
                  <a:pt x="77411" y="5091"/>
                </a:cubicBezTo>
                <a:cubicBezTo>
                  <a:pt x="77372" y="5216"/>
                  <a:pt x="77334" y="5352"/>
                  <a:pt x="77324" y="5371"/>
                </a:cubicBezTo>
                <a:cubicBezTo>
                  <a:pt x="77246" y="5574"/>
                  <a:pt x="77101" y="5739"/>
                  <a:pt x="76908" y="5836"/>
                </a:cubicBezTo>
                <a:cubicBezTo>
                  <a:pt x="76888" y="5845"/>
                  <a:pt x="76888" y="5874"/>
                  <a:pt x="76908" y="5884"/>
                </a:cubicBezTo>
                <a:cubicBezTo>
                  <a:pt x="76995" y="5971"/>
                  <a:pt x="77121" y="6020"/>
                  <a:pt x="77237" y="6029"/>
                </a:cubicBezTo>
                <a:cubicBezTo>
                  <a:pt x="77140" y="6271"/>
                  <a:pt x="76966" y="6484"/>
                  <a:pt x="76753" y="6649"/>
                </a:cubicBezTo>
                <a:cubicBezTo>
                  <a:pt x="76734" y="6658"/>
                  <a:pt x="76743" y="6687"/>
                  <a:pt x="76753" y="6707"/>
                </a:cubicBezTo>
                <a:cubicBezTo>
                  <a:pt x="76830" y="6745"/>
                  <a:pt x="76898" y="6784"/>
                  <a:pt x="76976" y="6813"/>
                </a:cubicBezTo>
                <a:cubicBezTo>
                  <a:pt x="76898" y="6852"/>
                  <a:pt x="76821" y="6881"/>
                  <a:pt x="76734" y="6891"/>
                </a:cubicBezTo>
                <a:cubicBezTo>
                  <a:pt x="76714" y="6900"/>
                  <a:pt x="76705" y="6929"/>
                  <a:pt x="76724" y="6939"/>
                </a:cubicBezTo>
                <a:cubicBezTo>
                  <a:pt x="76801" y="7026"/>
                  <a:pt x="76898" y="7084"/>
                  <a:pt x="77014" y="7103"/>
                </a:cubicBezTo>
                <a:cubicBezTo>
                  <a:pt x="76850" y="7442"/>
                  <a:pt x="76559" y="7694"/>
                  <a:pt x="76201" y="7820"/>
                </a:cubicBezTo>
                <a:cubicBezTo>
                  <a:pt x="76172" y="7829"/>
                  <a:pt x="76172" y="7858"/>
                  <a:pt x="76182" y="7868"/>
                </a:cubicBezTo>
                <a:cubicBezTo>
                  <a:pt x="76308" y="7984"/>
                  <a:pt x="76472" y="8062"/>
                  <a:pt x="76637" y="8081"/>
                </a:cubicBezTo>
                <a:cubicBezTo>
                  <a:pt x="76559" y="8197"/>
                  <a:pt x="76472" y="8294"/>
                  <a:pt x="76356" y="8371"/>
                </a:cubicBezTo>
                <a:cubicBezTo>
                  <a:pt x="76346" y="8381"/>
                  <a:pt x="76346" y="8400"/>
                  <a:pt x="76356" y="8410"/>
                </a:cubicBezTo>
                <a:cubicBezTo>
                  <a:pt x="76434" y="8487"/>
                  <a:pt x="76511" y="8536"/>
                  <a:pt x="76598" y="8574"/>
                </a:cubicBezTo>
                <a:cubicBezTo>
                  <a:pt x="76569" y="8642"/>
                  <a:pt x="76521" y="8700"/>
                  <a:pt x="76472" y="8749"/>
                </a:cubicBezTo>
                <a:cubicBezTo>
                  <a:pt x="76375" y="8836"/>
                  <a:pt x="76250" y="8884"/>
                  <a:pt x="76124" y="8894"/>
                </a:cubicBezTo>
                <a:cubicBezTo>
                  <a:pt x="76105" y="8904"/>
                  <a:pt x="76105" y="8923"/>
                  <a:pt x="76114" y="8942"/>
                </a:cubicBezTo>
                <a:cubicBezTo>
                  <a:pt x="76201" y="9029"/>
                  <a:pt x="76308" y="9097"/>
                  <a:pt x="76434" y="9136"/>
                </a:cubicBezTo>
                <a:cubicBezTo>
                  <a:pt x="76337" y="9310"/>
                  <a:pt x="76192" y="9455"/>
                  <a:pt x="76008" y="9533"/>
                </a:cubicBezTo>
                <a:cubicBezTo>
                  <a:pt x="75988" y="9542"/>
                  <a:pt x="75988" y="9562"/>
                  <a:pt x="76008" y="9571"/>
                </a:cubicBezTo>
                <a:cubicBezTo>
                  <a:pt x="76085" y="9658"/>
                  <a:pt x="76192" y="9707"/>
                  <a:pt x="76308" y="9726"/>
                </a:cubicBezTo>
                <a:cubicBezTo>
                  <a:pt x="76192" y="10104"/>
                  <a:pt x="75940" y="10423"/>
                  <a:pt x="75601" y="10616"/>
                </a:cubicBezTo>
                <a:cubicBezTo>
                  <a:pt x="75456" y="10491"/>
                  <a:pt x="75340" y="10326"/>
                  <a:pt x="75282" y="10142"/>
                </a:cubicBezTo>
                <a:lnTo>
                  <a:pt x="75282" y="10142"/>
                </a:lnTo>
                <a:cubicBezTo>
                  <a:pt x="75309" y="10149"/>
                  <a:pt x="75336" y="10152"/>
                  <a:pt x="75361" y="10152"/>
                </a:cubicBezTo>
                <a:cubicBezTo>
                  <a:pt x="75407" y="10152"/>
                  <a:pt x="75451" y="10142"/>
                  <a:pt x="75495" y="10123"/>
                </a:cubicBezTo>
                <a:cubicBezTo>
                  <a:pt x="75514" y="10113"/>
                  <a:pt x="75514" y="10094"/>
                  <a:pt x="75495" y="10084"/>
                </a:cubicBezTo>
                <a:cubicBezTo>
                  <a:pt x="75359" y="9987"/>
                  <a:pt x="75263" y="9852"/>
                  <a:pt x="75224" y="9687"/>
                </a:cubicBezTo>
                <a:cubicBezTo>
                  <a:pt x="75350" y="9678"/>
                  <a:pt x="75485" y="9639"/>
                  <a:pt x="75601" y="9581"/>
                </a:cubicBezTo>
                <a:cubicBezTo>
                  <a:pt x="75611" y="9571"/>
                  <a:pt x="75611" y="9552"/>
                  <a:pt x="75601" y="9542"/>
                </a:cubicBezTo>
                <a:cubicBezTo>
                  <a:pt x="75456" y="9494"/>
                  <a:pt x="75340" y="9416"/>
                  <a:pt x="75253" y="9300"/>
                </a:cubicBezTo>
                <a:cubicBezTo>
                  <a:pt x="75350" y="9291"/>
                  <a:pt x="75446" y="9252"/>
                  <a:pt x="75534" y="9194"/>
                </a:cubicBezTo>
                <a:cubicBezTo>
                  <a:pt x="75553" y="9184"/>
                  <a:pt x="75553" y="9165"/>
                  <a:pt x="75534" y="9155"/>
                </a:cubicBezTo>
                <a:cubicBezTo>
                  <a:pt x="75330" y="9087"/>
                  <a:pt x="75156" y="8952"/>
                  <a:pt x="75030" y="8758"/>
                </a:cubicBezTo>
                <a:cubicBezTo>
                  <a:pt x="75137" y="8749"/>
                  <a:pt x="75224" y="8720"/>
                  <a:pt x="75321" y="8671"/>
                </a:cubicBezTo>
                <a:cubicBezTo>
                  <a:pt x="75340" y="8662"/>
                  <a:pt x="75330" y="8633"/>
                  <a:pt x="75311" y="8633"/>
                </a:cubicBezTo>
                <a:cubicBezTo>
                  <a:pt x="75079" y="8516"/>
                  <a:pt x="74875" y="8352"/>
                  <a:pt x="74730" y="8129"/>
                </a:cubicBezTo>
                <a:lnTo>
                  <a:pt x="74730" y="8129"/>
                </a:lnTo>
                <a:cubicBezTo>
                  <a:pt x="74751" y="8132"/>
                  <a:pt x="74772" y="8133"/>
                  <a:pt x="74794" y="8133"/>
                </a:cubicBezTo>
                <a:cubicBezTo>
                  <a:pt x="74854" y="8133"/>
                  <a:pt x="74916" y="8124"/>
                  <a:pt x="74972" y="8110"/>
                </a:cubicBezTo>
                <a:cubicBezTo>
                  <a:pt x="74982" y="8100"/>
                  <a:pt x="74982" y="8071"/>
                  <a:pt x="74972" y="8062"/>
                </a:cubicBezTo>
                <a:cubicBezTo>
                  <a:pt x="74798" y="7955"/>
                  <a:pt x="74672" y="7781"/>
                  <a:pt x="74614" y="7578"/>
                </a:cubicBezTo>
                <a:cubicBezTo>
                  <a:pt x="74653" y="7558"/>
                  <a:pt x="74682" y="7539"/>
                  <a:pt x="74701" y="7510"/>
                </a:cubicBezTo>
                <a:cubicBezTo>
                  <a:pt x="74721" y="7510"/>
                  <a:pt x="74721" y="7491"/>
                  <a:pt x="74711" y="7481"/>
                </a:cubicBezTo>
                <a:cubicBezTo>
                  <a:pt x="74624" y="7345"/>
                  <a:pt x="74537" y="7210"/>
                  <a:pt x="74469" y="7055"/>
                </a:cubicBezTo>
                <a:cubicBezTo>
                  <a:pt x="74459" y="7026"/>
                  <a:pt x="74450" y="6987"/>
                  <a:pt x="74440" y="6958"/>
                </a:cubicBezTo>
                <a:cubicBezTo>
                  <a:pt x="74401" y="6842"/>
                  <a:pt x="74411" y="6668"/>
                  <a:pt x="74334" y="6571"/>
                </a:cubicBezTo>
                <a:cubicBezTo>
                  <a:pt x="74328" y="6566"/>
                  <a:pt x="74322" y="6563"/>
                  <a:pt x="74317" y="6563"/>
                </a:cubicBezTo>
                <a:cubicBezTo>
                  <a:pt x="74304" y="6563"/>
                  <a:pt x="74292" y="6577"/>
                  <a:pt x="74285" y="6591"/>
                </a:cubicBezTo>
                <a:cubicBezTo>
                  <a:pt x="74246" y="6697"/>
                  <a:pt x="74217" y="6813"/>
                  <a:pt x="74208" y="6939"/>
                </a:cubicBezTo>
                <a:cubicBezTo>
                  <a:pt x="74140" y="7103"/>
                  <a:pt x="74024" y="7249"/>
                  <a:pt x="73879" y="7365"/>
                </a:cubicBezTo>
                <a:cubicBezTo>
                  <a:pt x="73869" y="7374"/>
                  <a:pt x="73879" y="7384"/>
                  <a:pt x="73879" y="7394"/>
                </a:cubicBezTo>
                <a:cubicBezTo>
                  <a:pt x="73927" y="7423"/>
                  <a:pt x="73966" y="7452"/>
                  <a:pt x="74014" y="7471"/>
                </a:cubicBezTo>
                <a:cubicBezTo>
                  <a:pt x="73927" y="7568"/>
                  <a:pt x="73821" y="7636"/>
                  <a:pt x="73695" y="7684"/>
                </a:cubicBezTo>
                <a:cubicBezTo>
                  <a:pt x="73675" y="7684"/>
                  <a:pt x="73666" y="7713"/>
                  <a:pt x="73685" y="7733"/>
                </a:cubicBezTo>
                <a:cubicBezTo>
                  <a:pt x="73763" y="7810"/>
                  <a:pt x="73859" y="7868"/>
                  <a:pt x="73966" y="7887"/>
                </a:cubicBezTo>
                <a:cubicBezTo>
                  <a:pt x="73811" y="8081"/>
                  <a:pt x="73656" y="8255"/>
                  <a:pt x="73385" y="8323"/>
                </a:cubicBezTo>
                <a:cubicBezTo>
                  <a:pt x="73356" y="8333"/>
                  <a:pt x="73346" y="8371"/>
                  <a:pt x="73366" y="8391"/>
                </a:cubicBezTo>
                <a:cubicBezTo>
                  <a:pt x="73478" y="8480"/>
                  <a:pt x="73613" y="8530"/>
                  <a:pt x="73753" y="8530"/>
                </a:cubicBezTo>
                <a:cubicBezTo>
                  <a:pt x="73795" y="8530"/>
                  <a:pt x="73837" y="8525"/>
                  <a:pt x="73879" y="8516"/>
                </a:cubicBezTo>
                <a:lnTo>
                  <a:pt x="73879" y="8516"/>
                </a:lnTo>
                <a:cubicBezTo>
                  <a:pt x="73714" y="8758"/>
                  <a:pt x="73472" y="8942"/>
                  <a:pt x="73201" y="9049"/>
                </a:cubicBezTo>
                <a:cubicBezTo>
                  <a:pt x="73172" y="9058"/>
                  <a:pt x="73163" y="9097"/>
                  <a:pt x="73192" y="9116"/>
                </a:cubicBezTo>
                <a:cubicBezTo>
                  <a:pt x="73327" y="9204"/>
                  <a:pt x="73482" y="9262"/>
                  <a:pt x="73646" y="9262"/>
                </a:cubicBezTo>
                <a:cubicBezTo>
                  <a:pt x="73501" y="9416"/>
                  <a:pt x="73327" y="9523"/>
                  <a:pt x="73124" y="9571"/>
                </a:cubicBezTo>
                <a:cubicBezTo>
                  <a:pt x="73095" y="9571"/>
                  <a:pt x="73085" y="9610"/>
                  <a:pt x="73104" y="9629"/>
                </a:cubicBezTo>
                <a:cubicBezTo>
                  <a:pt x="73230" y="9745"/>
                  <a:pt x="73395" y="9813"/>
                  <a:pt x="73559" y="9813"/>
                </a:cubicBezTo>
                <a:cubicBezTo>
                  <a:pt x="73356" y="9987"/>
                  <a:pt x="73095" y="10104"/>
                  <a:pt x="72833" y="10133"/>
                </a:cubicBezTo>
                <a:cubicBezTo>
                  <a:pt x="72824" y="10142"/>
                  <a:pt x="72814" y="10142"/>
                  <a:pt x="72814" y="10152"/>
                </a:cubicBezTo>
                <a:cubicBezTo>
                  <a:pt x="72766" y="10123"/>
                  <a:pt x="72717" y="10104"/>
                  <a:pt x="72679" y="10065"/>
                </a:cubicBezTo>
                <a:cubicBezTo>
                  <a:pt x="72756" y="10045"/>
                  <a:pt x="72833" y="10026"/>
                  <a:pt x="72901" y="9997"/>
                </a:cubicBezTo>
                <a:cubicBezTo>
                  <a:pt x="72930" y="9987"/>
                  <a:pt x="72930" y="9958"/>
                  <a:pt x="72901" y="9949"/>
                </a:cubicBezTo>
                <a:cubicBezTo>
                  <a:pt x="72466" y="9813"/>
                  <a:pt x="72340" y="9445"/>
                  <a:pt x="72195" y="9078"/>
                </a:cubicBezTo>
                <a:cubicBezTo>
                  <a:pt x="72330" y="9068"/>
                  <a:pt x="72466" y="9029"/>
                  <a:pt x="72592" y="8971"/>
                </a:cubicBezTo>
                <a:cubicBezTo>
                  <a:pt x="72611" y="8962"/>
                  <a:pt x="72611" y="8933"/>
                  <a:pt x="72582" y="8923"/>
                </a:cubicBezTo>
                <a:cubicBezTo>
                  <a:pt x="72369" y="8874"/>
                  <a:pt x="72195" y="8729"/>
                  <a:pt x="72098" y="8526"/>
                </a:cubicBezTo>
                <a:lnTo>
                  <a:pt x="72098" y="8526"/>
                </a:lnTo>
                <a:cubicBezTo>
                  <a:pt x="72152" y="8548"/>
                  <a:pt x="72210" y="8560"/>
                  <a:pt x="72267" y="8560"/>
                </a:cubicBezTo>
                <a:cubicBezTo>
                  <a:pt x="72311" y="8560"/>
                  <a:pt x="72356" y="8553"/>
                  <a:pt x="72398" y="8536"/>
                </a:cubicBezTo>
                <a:cubicBezTo>
                  <a:pt x="72427" y="8526"/>
                  <a:pt x="72427" y="8497"/>
                  <a:pt x="72408" y="8487"/>
                </a:cubicBezTo>
                <a:cubicBezTo>
                  <a:pt x="72311" y="8439"/>
                  <a:pt x="72233" y="8381"/>
                  <a:pt x="72166" y="8303"/>
                </a:cubicBezTo>
                <a:lnTo>
                  <a:pt x="72166" y="8303"/>
                </a:lnTo>
                <a:cubicBezTo>
                  <a:pt x="72272" y="8313"/>
                  <a:pt x="72369" y="8323"/>
                  <a:pt x="72475" y="8323"/>
                </a:cubicBezTo>
                <a:cubicBezTo>
                  <a:pt x="72504" y="8323"/>
                  <a:pt x="72514" y="8284"/>
                  <a:pt x="72495" y="8274"/>
                </a:cubicBezTo>
                <a:cubicBezTo>
                  <a:pt x="72137" y="8081"/>
                  <a:pt x="71866" y="7781"/>
                  <a:pt x="71701" y="7413"/>
                </a:cubicBezTo>
                <a:lnTo>
                  <a:pt x="71701" y="7413"/>
                </a:lnTo>
                <a:cubicBezTo>
                  <a:pt x="71817" y="7475"/>
                  <a:pt x="71946" y="7506"/>
                  <a:pt x="72072" y="7506"/>
                </a:cubicBezTo>
                <a:cubicBezTo>
                  <a:pt x="72103" y="7506"/>
                  <a:pt x="72135" y="7504"/>
                  <a:pt x="72166" y="7500"/>
                </a:cubicBezTo>
                <a:lnTo>
                  <a:pt x="72175" y="7500"/>
                </a:lnTo>
                <a:cubicBezTo>
                  <a:pt x="72204" y="7500"/>
                  <a:pt x="72195" y="7462"/>
                  <a:pt x="72166" y="7442"/>
                </a:cubicBezTo>
                <a:cubicBezTo>
                  <a:pt x="71827" y="7268"/>
                  <a:pt x="71585" y="6968"/>
                  <a:pt x="71479" y="6600"/>
                </a:cubicBezTo>
                <a:lnTo>
                  <a:pt x="71479" y="6600"/>
                </a:lnTo>
                <a:cubicBezTo>
                  <a:pt x="71549" y="6643"/>
                  <a:pt x="71631" y="6670"/>
                  <a:pt x="71711" y="6670"/>
                </a:cubicBezTo>
                <a:cubicBezTo>
                  <a:pt x="71740" y="6670"/>
                  <a:pt x="71769" y="6666"/>
                  <a:pt x="71798" y="6658"/>
                </a:cubicBezTo>
                <a:cubicBezTo>
                  <a:pt x="71827" y="6658"/>
                  <a:pt x="71827" y="6620"/>
                  <a:pt x="71808" y="6610"/>
                </a:cubicBezTo>
                <a:cubicBezTo>
                  <a:pt x="71663" y="6542"/>
                  <a:pt x="71546" y="6436"/>
                  <a:pt x="71479" y="6281"/>
                </a:cubicBezTo>
                <a:lnTo>
                  <a:pt x="71479" y="6281"/>
                </a:lnTo>
                <a:cubicBezTo>
                  <a:pt x="71508" y="6291"/>
                  <a:pt x="71537" y="6295"/>
                  <a:pt x="71566" y="6295"/>
                </a:cubicBezTo>
                <a:cubicBezTo>
                  <a:pt x="71595" y="6295"/>
                  <a:pt x="71624" y="6291"/>
                  <a:pt x="71653" y="6281"/>
                </a:cubicBezTo>
                <a:cubicBezTo>
                  <a:pt x="71672" y="6271"/>
                  <a:pt x="71672" y="6242"/>
                  <a:pt x="71653" y="6233"/>
                </a:cubicBezTo>
                <a:cubicBezTo>
                  <a:pt x="71430" y="6058"/>
                  <a:pt x="71285" y="5797"/>
                  <a:pt x="71275" y="5507"/>
                </a:cubicBezTo>
                <a:cubicBezTo>
                  <a:pt x="71259" y="5305"/>
                  <a:pt x="71209" y="5216"/>
                  <a:pt x="71158" y="5216"/>
                </a:cubicBezTo>
                <a:cubicBezTo>
                  <a:pt x="71118" y="5216"/>
                  <a:pt x="71078" y="5269"/>
                  <a:pt x="71053" y="5362"/>
                </a:cubicBezTo>
                <a:cubicBezTo>
                  <a:pt x="70898" y="5942"/>
                  <a:pt x="70646" y="6165"/>
                  <a:pt x="70521" y="6349"/>
                </a:cubicBezTo>
                <a:cubicBezTo>
                  <a:pt x="70511" y="6358"/>
                  <a:pt x="70521" y="6387"/>
                  <a:pt x="70540" y="6387"/>
                </a:cubicBezTo>
                <a:cubicBezTo>
                  <a:pt x="70597" y="6402"/>
                  <a:pt x="70648" y="6410"/>
                  <a:pt x="70702" y="6410"/>
                </a:cubicBezTo>
                <a:cubicBezTo>
                  <a:pt x="70722" y="6410"/>
                  <a:pt x="70742" y="6409"/>
                  <a:pt x="70762" y="6407"/>
                </a:cubicBezTo>
                <a:lnTo>
                  <a:pt x="70762" y="6407"/>
                </a:lnTo>
                <a:cubicBezTo>
                  <a:pt x="70714" y="6533"/>
                  <a:pt x="70627" y="6639"/>
                  <a:pt x="70501" y="6687"/>
                </a:cubicBezTo>
                <a:cubicBezTo>
                  <a:pt x="70482" y="6697"/>
                  <a:pt x="70472" y="6736"/>
                  <a:pt x="70501" y="6736"/>
                </a:cubicBezTo>
                <a:cubicBezTo>
                  <a:pt x="70529" y="6740"/>
                  <a:pt x="70559" y="6742"/>
                  <a:pt x="70589" y="6742"/>
                </a:cubicBezTo>
                <a:cubicBezTo>
                  <a:pt x="70631" y="6742"/>
                  <a:pt x="70674" y="6737"/>
                  <a:pt x="70714" y="6726"/>
                </a:cubicBezTo>
                <a:lnTo>
                  <a:pt x="70714" y="6726"/>
                </a:lnTo>
                <a:cubicBezTo>
                  <a:pt x="70559" y="7065"/>
                  <a:pt x="70356" y="7365"/>
                  <a:pt x="70104" y="7636"/>
                </a:cubicBezTo>
                <a:cubicBezTo>
                  <a:pt x="70085" y="7645"/>
                  <a:pt x="70095" y="7674"/>
                  <a:pt x="70114" y="7684"/>
                </a:cubicBezTo>
                <a:cubicBezTo>
                  <a:pt x="70221" y="7703"/>
                  <a:pt x="70327" y="7713"/>
                  <a:pt x="70433" y="7723"/>
                </a:cubicBezTo>
                <a:cubicBezTo>
                  <a:pt x="70308" y="7974"/>
                  <a:pt x="70046" y="8149"/>
                  <a:pt x="69785" y="8255"/>
                </a:cubicBezTo>
                <a:cubicBezTo>
                  <a:pt x="69775" y="8265"/>
                  <a:pt x="69766" y="8294"/>
                  <a:pt x="69785" y="8303"/>
                </a:cubicBezTo>
                <a:cubicBezTo>
                  <a:pt x="69862" y="8391"/>
                  <a:pt x="69969" y="8449"/>
                  <a:pt x="70075" y="8497"/>
                </a:cubicBezTo>
                <a:cubicBezTo>
                  <a:pt x="70017" y="8526"/>
                  <a:pt x="69950" y="8555"/>
                  <a:pt x="69882" y="8574"/>
                </a:cubicBezTo>
                <a:cubicBezTo>
                  <a:pt x="69853" y="8574"/>
                  <a:pt x="69853" y="8604"/>
                  <a:pt x="69862" y="8623"/>
                </a:cubicBezTo>
                <a:cubicBezTo>
                  <a:pt x="69940" y="8691"/>
                  <a:pt x="70037" y="8758"/>
                  <a:pt x="70133" y="8797"/>
                </a:cubicBezTo>
                <a:cubicBezTo>
                  <a:pt x="70027" y="9145"/>
                  <a:pt x="69882" y="9562"/>
                  <a:pt x="69514" y="9600"/>
                </a:cubicBezTo>
                <a:cubicBezTo>
                  <a:pt x="69475" y="9600"/>
                  <a:pt x="69466" y="9649"/>
                  <a:pt x="69495" y="9668"/>
                </a:cubicBezTo>
                <a:cubicBezTo>
                  <a:pt x="69611" y="9755"/>
                  <a:pt x="69756" y="9813"/>
                  <a:pt x="69901" y="9842"/>
                </a:cubicBezTo>
                <a:cubicBezTo>
                  <a:pt x="69833" y="9968"/>
                  <a:pt x="69746" y="10074"/>
                  <a:pt x="69640" y="10171"/>
                </a:cubicBezTo>
                <a:cubicBezTo>
                  <a:pt x="69466" y="10026"/>
                  <a:pt x="69321" y="9862"/>
                  <a:pt x="69195" y="9668"/>
                </a:cubicBezTo>
                <a:cubicBezTo>
                  <a:pt x="69282" y="9658"/>
                  <a:pt x="69359" y="9620"/>
                  <a:pt x="69437" y="9581"/>
                </a:cubicBezTo>
                <a:cubicBezTo>
                  <a:pt x="69456" y="9571"/>
                  <a:pt x="69456" y="9542"/>
                  <a:pt x="69437" y="9523"/>
                </a:cubicBezTo>
                <a:cubicBezTo>
                  <a:pt x="69243" y="9416"/>
                  <a:pt x="69088" y="9262"/>
                  <a:pt x="68982" y="9068"/>
                </a:cubicBezTo>
                <a:cubicBezTo>
                  <a:pt x="69079" y="9039"/>
                  <a:pt x="69175" y="9000"/>
                  <a:pt x="69272" y="8942"/>
                </a:cubicBezTo>
                <a:cubicBezTo>
                  <a:pt x="69291" y="8933"/>
                  <a:pt x="69291" y="8904"/>
                  <a:pt x="69282" y="8884"/>
                </a:cubicBezTo>
                <a:cubicBezTo>
                  <a:pt x="69050" y="8700"/>
                  <a:pt x="68885" y="8449"/>
                  <a:pt x="68798" y="8178"/>
                </a:cubicBezTo>
                <a:lnTo>
                  <a:pt x="68798" y="8178"/>
                </a:lnTo>
                <a:cubicBezTo>
                  <a:pt x="68822" y="8180"/>
                  <a:pt x="68847" y="8181"/>
                  <a:pt x="68872" y="8181"/>
                </a:cubicBezTo>
                <a:cubicBezTo>
                  <a:pt x="68947" y="8181"/>
                  <a:pt x="69025" y="8170"/>
                  <a:pt x="69098" y="8149"/>
                </a:cubicBezTo>
                <a:cubicBezTo>
                  <a:pt x="69117" y="8139"/>
                  <a:pt x="69117" y="8110"/>
                  <a:pt x="69098" y="8091"/>
                </a:cubicBezTo>
                <a:cubicBezTo>
                  <a:pt x="68914" y="7955"/>
                  <a:pt x="68769" y="7752"/>
                  <a:pt x="68711" y="7520"/>
                </a:cubicBezTo>
                <a:cubicBezTo>
                  <a:pt x="68895" y="7510"/>
                  <a:pt x="69079" y="7462"/>
                  <a:pt x="69243" y="7374"/>
                </a:cubicBezTo>
                <a:cubicBezTo>
                  <a:pt x="69272" y="7355"/>
                  <a:pt x="69262" y="7326"/>
                  <a:pt x="69233" y="7316"/>
                </a:cubicBezTo>
                <a:cubicBezTo>
                  <a:pt x="69040" y="7249"/>
                  <a:pt x="68875" y="7133"/>
                  <a:pt x="68750" y="6968"/>
                </a:cubicBezTo>
                <a:cubicBezTo>
                  <a:pt x="68895" y="6958"/>
                  <a:pt x="69030" y="6900"/>
                  <a:pt x="69146" y="6823"/>
                </a:cubicBezTo>
                <a:cubicBezTo>
                  <a:pt x="69175" y="6803"/>
                  <a:pt x="69166" y="6765"/>
                  <a:pt x="69137" y="6755"/>
                </a:cubicBezTo>
                <a:cubicBezTo>
                  <a:pt x="68846" y="6658"/>
                  <a:pt x="68595" y="6465"/>
                  <a:pt x="68430" y="6203"/>
                </a:cubicBezTo>
                <a:cubicBezTo>
                  <a:pt x="68566" y="6184"/>
                  <a:pt x="68701" y="6145"/>
                  <a:pt x="68827" y="6087"/>
                </a:cubicBezTo>
                <a:cubicBezTo>
                  <a:pt x="68856" y="6068"/>
                  <a:pt x="68846" y="6029"/>
                  <a:pt x="68817" y="6020"/>
                </a:cubicBezTo>
                <a:cubicBezTo>
                  <a:pt x="68488" y="5865"/>
                  <a:pt x="68198" y="5623"/>
                  <a:pt x="67995" y="5313"/>
                </a:cubicBezTo>
                <a:lnTo>
                  <a:pt x="67995" y="5313"/>
                </a:lnTo>
                <a:cubicBezTo>
                  <a:pt x="68026" y="5318"/>
                  <a:pt x="68057" y="5321"/>
                  <a:pt x="68088" y="5321"/>
                </a:cubicBezTo>
                <a:cubicBezTo>
                  <a:pt x="68173" y="5321"/>
                  <a:pt x="68258" y="5303"/>
                  <a:pt x="68343" y="5274"/>
                </a:cubicBezTo>
                <a:cubicBezTo>
                  <a:pt x="68362" y="5265"/>
                  <a:pt x="68372" y="5236"/>
                  <a:pt x="68343" y="5226"/>
                </a:cubicBezTo>
                <a:cubicBezTo>
                  <a:pt x="68072" y="5071"/>
                  <a:pt x="67937" y="4800"/>
                  <a:pt x="67850" y="4520"/>
                </a:cubicBezTo>
                <a:cubicBezTo>
                  <a:pt x="67888" y="4491"/>
                  <a:pt x="67927" y="4462"/>
                  <a:pt x="67966" y="4432"/>
                </a:cubicBezTo>
                <a:cubicBezTo>
                  <a:pt x="67985" y="4423"/>
                  <a:pt x="67985" y="4413"/>
                  <a:pt x="67975" y="4394"/>
                </a:cubicBezTo>
                <a:cubicBezTo>
                  <a:pt x="67840" y="4200"/>
                  <a:pt x="67724" y="3997"/>
                  <a:pt x="67627" y="3784"/>
                </a:cubicBezTo>
                <a:lnTo>
                  <a:pt x="67579" y="3649"/>
                </a:lnTo>
                <a:cubicBezTo>
                  <a:pt x="67530" y="3484"/>
                  <a:pt x="67530" y="3242"/>
                  <a:pt x="67424" y="3107"/>
                </a:cubicBezTo>
                <a:cubicBezTo>
                  <a:pt x="67417" y="3096"/>
                  <a:pt x="67408" y="3092"/>
                  <a:pt x="67400" y="3092"/>
                </a:cubicBezTo>
                <a:cubicBezTo>
                  <a:pt x="67386" y="3092"/>
                  <a:pt x="67372" y="3104"/>
                  <a:pt x="67366" y="3116"/>
                </a:cubicBezTo>
                <a:cubicBezTo>
                  <a:pt x="67308" y="3281"/>
                  <a:pt x="67269" y="3445"/>
                  <a:pt x="67250" y="3620"/>
                </a:cubicBezTo>
                <a:cubicBezTo>
                  <a:pt x="67153" y="3852"/>
                  <a:pt x="66998" y="4065"/>
                  <a:pt x="66795" y="4220"/>
                </a:cubicBezTo>
                <a:cubicBezTo>
                  <a:pt x="66775" y="4229"/>
                  <a:pt x="66775" y="4249"/>
                  <a:pt x="66795" y="4268"/>
                </a:cubicBezTo>
                <a:cubicBezTo>
                  <a:pt x="66853" y="4307"/>
                  <a:pt x="66911" y="4345"/>
                  <a:pt x="66979" y="4374"/>
                </a:cubicBezTo>
                <a:cubicBezTo>
                  <a:pt x="66853" y="4510"/>
                  <a:pt x="66698" y="4616"/>
                  <a:pt x="66524" y="4674"/>
                </a:cubicBezTo>
                <a:cubicBezTo>
                  <a:pt x="66495" y="4684"/>
                  <a:pt x="66475" y="4723"/>
                  <a:pt x="66504" y="4752"/>
                </a:cubicBezTo>
                <a:cubicBezTo>
                  <a:pt x="66611" y="4858"/>
                  <a:pt x="66756" y="4936"/>
                  <a:pt x="66911" y="4974"/>
                </a:cubicBezTo>
                <a:cubicBezTo>
                  <a:pt x="66688" y="5245"/>
                  <a:pt x="66466" y="5497"/>
                  <a:pt x="66079" y="5584"/>
                </a:cubicBezTo>
                <a:cubicBezTo>
                  <a:pt x="66040" y="5594"/>
                  <a:pt x="66020" y="5652"/>
                  <a:pt x="66059" y="5681"/>
                </a:cubicBezTo>
                <a:cubicBezTo>
                  <a:pt x="66193" y="5815"/>
                  <a:pt x="66390" y="5869"/>
                  <a:pt x="66598" y="5869"/>
                </a:cubicBezTo>
                <a:cubicBezTo>
                  <a:pt x="66660" y="5869"/>
                  <a:pt x="66723" y="5864"/>
                  <a:pt x="66785" y="5855"/>
                </a:cubicBezTo>
                <a:lnTo>
                  <a:pt x="66785" y="5855"/>
                </a:lnTo>
                <a:cubicBezTo>
                  <a:pt x="66543" y="6194"/>
                  <a:pt x="66214" y="6455"/>
                  <a:pt x="65827" y="6610"/>
                </a:cubicBezTo>
                <a:cubicBezTo>
                  <a:pt x="65788" y="6620"/>
                  <a:pt x="65779" y="6687"/>
                  <a:pt x="65817" y="6707"/>
                </a:cubicBezTo>
                <a:cubicBezTo>
                  <a:pt x="66001" y="6842"/>
                  <a:pt x="66224" y="6910"/>
                  <a:pt x="66456" y="6920"/>
                </a:cubicBezTo>
                <a:cubicBezTo>
                  <a:pt x="66253" y="7133"/>
                  <a:pt x="66001" y="7278"/>
                  <a:pt x="65711" y="7355"/>
                </a:cubicBezTo>
                <a:cubicBezTo>
                  <a:pt x="65672" y="7365"/>
                  <a:pt x="65662" y="7413"/>
                  <a:pt x="65691" y="7433"/>
                </a:cubicBezTo>
                <a:cubicBezTo>
                  <a:pt x="65866" y="7597"/>
                  <a:pt x="66098" y="7694"/>
                  <a:pt x="66340" y="7703"/>
                </a:cubicBezTo>
                <a:cubicBezTo>
                  <a:pt x="66166" y="7858"/>
                  <a:pt x="65962" y="7965"/>
                  <a:pt x="65750" y="8042"/>
                </a:cubicBezTo>
                <a:cubicBezTo>
                  <a:pt x="65430" y="7800"/>
                  <a:pt x="65295" y="7423"/>
                  <a:pt x="65149" y="7045"/>
                </a:cubicBezTo>
                <a:cubicBezTo>
                  <a:pt x="65333" y="7036"/>
                  <a:pt x="65517" y="6978"/>
                  <a:pt x="65682" y="6900"/>
                </a:cubicBezTo>
                <a:cubicBezTo>
                  <a:pt x="65711" y="6881"/>
                  <a:pt x="65701" y="6842"/>
                  <a:pt x="65682" y="6833"/>
                </a:cubicBezTo>
                <a:cubicBezTo>
                  <a:pt x="65353" y="6765"/>
                  <a:pt x="65169" y="6552"/>
                  <a:pt x="65033" y="6300"/>
                </a:cubicBezTo>
                <a:lnTo>
                  <a:pt x="65033" y="6300"/>
                </a:lnTo>
                <a:cubicBezTo>
                  <a:pt x="65099" y="6331"/>
                  <a:pt x="65170" y="6345"/>
                  <a:pt x="65241" y="6345"/>
                </a:cubicBezTo>
                <a:cubicBezTo>
                  <a:pt x="65306" y="6345"/>
                  <a:pt x="65370" y="6333"/>
                  <a:pt x="65430" y="6310"/>
                </a:cubicBezTo>
                <a:cubicBezTo>
                  <a:pt x="65459" y="6300"/>
                  <a:pt x="65479" y="6252"/>
                  <a:pt x="65440" y="6242"/>
                </a:cubicBezTo>
                <a:cubicBezTo>
                  <a:pt x="65314" y="6184"/>
                  <a:pt x="65208" y="6097"/>
                  <a:pt x="65111" y="6000"/>
                </a:cubicBezTo>
                <a:lnTo>
                  <a:pt x="65111" y="6000"/>
                </a:lnTo>
                <a:cubicBezTo>
                  <a:pt x="65217" y="6014"/>
                  <a:pt x="65318" y="6023"/>
                  <a:pt x="65422" y="6023"/>
                </a:cubicBezTo>
                <a:cubicBezTo>
                  <a:pt x="65459" y="6023"/>
                  <a:pt x="65498" y="6022"/>
                  <a:pt x="65537" y="6020"/>
                </a:cubicBezTo>
                <a:cubicBezTo>
                  <a:pt x="65541" y="6022"/>
                  <a:pt x="65546" y="6023"/>
                  <a:pt x="65550" y="6023"/>
                </a:cubicBezTo>
                <a:cubicBezTo>
                  <a:pt x="65581" y="6023"/>
                  <a:pt x="65600" y="5970"/>
                  <a:pt x="65566" y="5962"/>
                </a:cubicBezTo>
                <a:cubicBezTo>
                  <a:pt x="65082" y="5720"/>
                  <a:pt x="64743" y="5274"/>
                  <a:pt x="64501" y="4800"/>
                </a:cubicBezTo>
                <a:lnTo>
                  <a:pt x="64501" y="4800"/>
                </a:lnTo>
                <a:cubicBezTo>
                  <a:pt x="64653" y="4876"/>
                  <a:pt x="64816" y="4916"/>
                  <a:pt x="64986" y="4916"/>
                </a:cubicBezTo>
                <a:cubicBezTo>
                  <a:pt x="65034" y="4916"/>
                  <a:pt x="65082" y="4913"/>
                  <a:pt x="65130" y="4907"/>
                </a:cubicBezTo>
                <a:lnTo>
                  <a:pt x="65140" y="4907"/>
                </a:lnTo>
                <a:cubicBezTo>
                  <a:pt x="65188" y="4907"/>
                  <a:pt x="65169" y="4849"/>
                  <a:pt x="65130" y="4839"/>
                </a:cubicBezTo>
                <a:cubicBezTo>
                  <a:pt x="64675" y="4597"/>
                  <a:pt x="64337" y="4191"/>
                  <a:pt x="64191" y="3697"/>
                </a:cubicBezTo>
                <a:lnTo>
                  <a:pt x="64191" y="3697"/>
                </a:lnTo>
                <a:cubicBezTo>
                  <a:pt x="64293" y="3762"/>
                  <a:pt x="64406" y="3795"/>
                  <a:pt x="64521" y="3795"/>
                </a:cubicBezTo>
                <a:cubicBezTo>
                  <a:pt x="64559" y="3795"/>
                  <a:pt x="64598" y="3791"/>
                  <a:pt x="64637" y="3784"/>
                </a:cubicBezTo>
                <a:cubicBezTo>
                  <a:pt x="64666" y="3774"/>
                  <a:pt x="64675" y="3736"/>
                  <a:pt x="64646" y="3716"/>
                </a:cubicBezTo>
                <a:cubicBezTo>
                  <a:pt x="64443" y="3629"/>
                  <a:pt x="64288" y="3474"/>
                  <a:pt x="64191" y="3271"/>
                </a:cubicBezTo>
                <a:lnTo>
                  <a:pt x="64191" y="3271"/>
                </a:lnTo>
                <a:cubicBezTo>
                  <a:pt x="64235" y="3286"/>
                  <a:pt x="64276" y="3293"/>
                  <a:pt x="64316" y="3293"/>
                </a:cubicBezTo>
                <a:cubicBezTo>
                  <a:pt x="64356" y="3293"/>
                  <a:pt x="64395" y="3286"/>
                  <a:pt x="64433" y="3271"/>
                </a:cubicBezTo>
                <a:cubicBezTo>
                  <a:pt x="64472" y="3261"/>
                  <a:pt x="64472" y="3223"/>
                  <a:pt x="64443" y="3203"/>
                </a:cubicBezTo>
                <a:cubicBezTo>
                  <a:pt x="64143" y="2971"/>
                  <a:pt x="63949" y="2603"/>
                  <a:pt x="63930" y="2216"/>
                </a:cubicBezTo>
                <a:cubicBezTo>
                  <a:pt x="63914" y="1944"/>
                  <a:pt x="63848" y="1825"/>
                  <a:pt x="63780" y="1825"/>
                </a:cubicBezTo>
                <a:cubicBezTo>
                  <a:pt x="63728" y="1825"/>
                  <a:pt x="63674" y="1896"/>
                  <a:pt x="63640" y="2023"/>
                </a:cubicBezTo>
                <a:cubicBezTo>
                  <a:pt x="63427" y="2807"/>
                  <a:pt x="63078" y="3107"/>
                  <a:pt x="62914" y="3349"/>
                </a:cubicBezTo>
                <a:cubicBezTo>
                  <a:pt x="62904" y="3378"/>
                  <a:pt x="62914" y="3407"/>
                  <a:pt x="62943" y="3407"/>
                </a:cubicBezTo>
                <a:cubicBezTo>
                  <a:pt x="63016" y="3428"/>
                  <a:pt x="63088" y="3439"/>
                  <a:pt x="63165" y="3439"/>
                </a:cubicBezTo>
                <a:cubicBezTo>
                  <a:pt x="63190" y="3439"/>
                  <a:pt x="63216" y="3438"/>
                  <a:pt x="63243" y="3436"/>
                </a:cubicBezTo>
                <a:lnTo>
                  <a:pt x="63243" y="3436"/>
                </a:lnTo>
                <a:cubicBezTo>
                  <a:pt x="63185" y="3610"/>
                  <a:pt x="63049" y="3745"/>
                  <a:pt x="62885" y="3813"/>
                </a:cubicBezTo>
                <a:cubicBezTo>
                  <a:pt x="62856" y="3823"/>
                  <a:pt x="62856" y="3871"/>
                  <a:pt x="62885" y="3881"/>
                </a:cubicBezTo>
                <a:cubicBezTo>
                  <a:pt x="62919" y="3888"/>
                  <a:pt x="62954" y="3891"/>
                  <a:pt x="62988" y="3891"/>
                </a:cubicBezTo>
                <a:cubicBezTo>
                  <a:pt x="63050" y="3891"/>
                  <a:pt x="63113" y="3880"/>
                  <a:pt x="63175" y="3862"/>
                </a:cubicBezTo>
                <a:lnTo>
                  <a:pt x="63175" y="3862"/>
                </a:lnTo>
                <a:cubicBezTo>
                  <a:pt x="62972" y="4316"/>
                  <a:pt x="62691" y="4732"/>
                  <a:pt x="62343" y="5091"/>
                </a:cubicBezTo>
                <a:cubicBezTo>
                  <a:pt x="62324" y="5110"/>
                  <a:pt x="62333" y="5149"/>
                  <a:pt x="62362" y="5158"/>
                </a:cubicBezTo>
                <a:cubicBezTo>
                  <a:pt x="62508" y="5187"/>
                  <a:pt x="62653" y="5207"/>
                  <a:pt x="62788" y="5216"/>
                </a:cubicBezTo>
                <a:cubicBezTo>
                  <a:pt x="62624" y="5555"/>
                  <a:pt x="62275" y="5787"/>
                  <a:pt x="61917" y="5942"/>
                </a:cubicBezTo>
                <a:cubicBezTo>
                  <a:pt x="61898" y="5952"/>
                  <a:pt x="61898" y="5981"/>
                  <a:pt x="61917" y="6000"/>
                </a:cubicBezTo>
                <a:cubicBezTo>
                  <a:pt x="62043" y="6116"/>
                  <a:pt x="62198" y="6203"/>
                  <a:pt x="62362" y="6252"/>
                </a:cubicBezTo>
                <a:cubicBezTo>
                  <a:pt x="62275" y="6300"/>
                  <a:pt x="62188" y="6329"/>
                  <a:pt x="62091" y="6358"/>
                </a:cubicBezTo>
                <a:cubicBezTo>
                  <a:pt x="62062" y="6358"/>
                  <a:pt x="62053" y="6397"/>
                  <a:pt x="62072" y="6416"/>
                </a:cubicBezTo>
                <a:cubicBezTo>
                  <a:pt x="62178" y="6513"/>
                  <a:pt x="62304" y="6600"/>
                  <a:pt x="62440" y="6658"/>
                </a:cubicBezTo>
                <a:cubicBezTo>
                  <a:pt x="62295" y="7123"/>
                  <a:pt x="62101" y="7694"/>
                  <a:pt x="61588" y="7742"/>
                </a:cubicBezTo>
                <a:cubicBezTo>
                  <a:pt x="61540" y="7742"/>
                  <a:pt x="61520" y="7800"/>
                  <a:pt x="61569" y="7829"/>
                </a:cubicBezTo>
                <a:cubicBezTo>
                  <a:pt x="61733" y="7955"/>
                  <a:pt x="61917" y="8033"/>
                  <a:pt x="62120" y="8071"/>
                </a:cubicBezTo>
                <a:cubicBezTo>
                  <a:pt x="61927" y="8400"/>
                  <a:pt x="61646" y="8662"/>
                  <a:pt x="61307" y="8826"/>
                </a:cubicBezTo>
                <a:cubicBezTo>
                  <a:pt x="61298" y="8826"/>
                  <a:pt x="61288" y="8836"/>
                  <a:pt x="61288" y="8845"/>
                </a:cubicBezTo>
                <a:cubicBezTo>
                  <a:pt x="61201" y="8749"/>
                  <a:pt x="61124" y="8642"/>
                  <a:pt x="61046" y="8536"/>
                </a:cubicBezTo>
                <a:cubicBezTo>
                  <a:pt x="60978" y="8429"/>
                  <a:pt x="60920" y="8323"/>
                  <a:pt x="60862" y="8216"/>
                </a:cubicBezTo>
                <a:lnTo>
                  <a:pt x="60862" y="8216"/>
                </a:lnTo>
                <a:cubicBezTo>
                  <a:pt x="60916" y="8234"/>
                  <a:pt x="60970" y="8243"/>
                  <a:pt x="61024" y="8243"/>
                </a:cubicBezTo>
                <a:cubicBezTo>
                  <a:pt x="61117" y="8243"/>
                  <a:pt x="61208" y="8217"/>
                  <a:pt x="61288" y="8168"/>
                </a:cubicBezTo>
                <a:cubicBezTo>
                  <a:pt x="61307" y="8149"/>
                  <a:pt x="61307" y="8120"/>
                  <a:pt x="61278" y="8110"/>
                </a:cubicBezTo>
                <a:cubicBezTo>
                  <a:pt x="61104" y="8042"/>
                  <a:pt x="60959" y="7916"/>
                  <a:pt x="60872" y="7742"/>
                </a:cubicBezTo>
                <a:cubicBezTo>
                  <a:pt x="60998" y="7733"/>
                  <a:pt x="61124" y="7665"/>
                  <a:pt x="61201" y="7558"/>
                </a:cubicBezTo>
                <a:cubicBezTo>
                  <a:pt x="61220" y="7549"/>
                  <a:pt x="61220" y="7520"/>
                  <a:pt x="61201" y="7510"/>
                </a:cubicBezTo>
                <a:cubicBezTo>
                  <a:pt x="60756" y="7229"/>
                  <a:pt x="60533" y="6803"/>
                  <a:pt x="60349" y="6339"/>
                </a:cubicBezTo>
                <a:cubicBezTo>
                  <a:pt x="60553" y="6329"/>
                  <a:pt x="60737" y="6262"/>
                  <a:pt x="60891" y="6136"/>
                </a:cubicBezTo>
                <a:cubicBezTo>
                  <a:pt x="60911" y="6116"/>
                  <a:pt x="60901" y="6078"/>
                  <a:pt x="60872" y="6078"/>
                </a:cubicBezTo>
                <a:cubicBezTo>
                  <a:pt x="60854" y="6079"/>
                  <a:pt x="60835" y="6080"/>
                  <a:pt x="60817" y="6080"/>
                </a:cubicBezTo>
                <a:cubicBezTo>
                  <a:pt x="60729" y="6080"/>
                  <a:pt x="60642" y="6061"/>
                  <a:pt x="60562" y="6029"/>
                </a:cubicBezTo>
                <a:cubicBezTo>
                  <a:pt x="60707" y="5942"/>
                  <a:pt x="60824" y="5826"/>
                  <a:pt x="60920" y="5681"/>
                </a:cubicBezTo>
                <a:cubicBezTo>
                  <a:pt x="60940" y="5662"/>
                  <a:pt x="60920" y="5632"/>
                  <a:pt x="60901" y="5623"/>
                </a:cubicBezTo>
                <a:cubicBezTo>
                  <a:pt x="60407" y="5526"/>
                  <a:pt x="60146" y="5032"/>
                  <a:pt x="59953" y="4587"/>
                </a:cubicBezTo>
                <a:lnTo>
                  <a:pt x="59953" y="4587"/>
                </a:lnTo>
                <a:cubicBezTo>
                  <a:pt x="60011" y="4598"/>
                  <a:pt x="60070" y="4604"/>
                  <a:pt x="60128" y="4604"/>
                </a:cubicBezTo>
                <a:cubicBezTo>
                  <a:pt x="60275" y="4604"/>
                  <a:pt x="60421" y="4569"/>
                  <a:pt x="60553" y="4500"/>
                </a:cubicBezTo>
                <a:cubicBezTo>
                  <a:pt x="60582" y="4481"/>
                  <a:pt x="60572" y="4442"/>
                  <a:pt x="60543" y="4442"/>
                </a:cubicBezTo>
                <a:cubicBezTo>
                  <a:pt x="60330" y="4413"/>
                  <a:pt x="60146" y="4287"/>
                  <a:pt x="60040" y="4103"/>
                </a:cubicBezTo>
                <a:cubicBezTo>
                  <a:pt x="60175" y="4074"/>
                  <a:pt x="60320" y="4016"/>
                  <a:pt x="60437" y="3929"/>
                </a:cubicBezTo>
                <a:cubicBezTo>
                  <a:pt x="60475" y="3910"/>
                  <a:pt x="60466" y="3852"/>
                  <a:pt x="60427" y="3842"/>
                </a:cubicBezTo>
                <a:cubicBezTo>
                  <a:pt x="60020" y="3755"/>
                  <a:pt x="59798" y="3445"/>
                  <a:pt x="59633" y="3097"/>
                </a:cubicBezTo>
                <a:lnTo>
                  <a:pt x="59633" y="3097"/>
                </a:lnTo>
                <a:cubicBezTo>
                  <a:pt x="59674" y="3110"/>
                  <a:pt x="59716" y="3116"/>
                  <a:pt x="59758" y="3116"/>
                </a:cubicBezTo>
                <a:cubicBezTo>
                  <a:pt x="59844" y="3116"/>
                  <a:pt x="59929" y="3088"/>
                  <a:pt x="60001" y="3029"/>
                </a:cubicBezTo>
                <a:cubicBezTo>
                  <a:pt x="60011" y="3020"/>
                  <a:pt x="60011" y="3000"/>
                  <a:pt x="60001" y="2991"/>
                </a:cubicBezTo>
                <a:cubicBezTo>
                  <a:pt x="59895" y="2932"/>
                  <a:pt x="59798" y="2855"/>
                  <a:pt x="59711" y="2768"/>
                </a:cubicBezTo>
                <a:cubicBezTo>
                  <a:pt x="59798" y="2749"/>
                  <a:pt x="59885" y="2710"/>
                  <a:pt x="59962" y="2652"/>
                </a:cubicBezTo>
                <a:cubicBezTo>
                  <a:pt x="59982" y="2642"/>
                  <a:pt x="59982" y="2613"/>
                  <a:pt x="59972" y="2594"/>
                </a:cubicBezTo>
                <a:cubicBezTo>
                  <a:pt x="59817" y="2429"/>
                  <a:pt x="59682" y="2255"/>
                  <a:pt x="59556" y="2071"/>
                </a:cubicBezTo>
                <a:cubicBezTo>
                  <a:pt x="59488" y="1945"/>
                  <a:pt x="59430" y="1800"/>
                  <a:pt x="59391" y="1665"/>
                </a:cubicBezTo>
                <a:cubicBezTo>
                  <a:pt x="59382" y="1616"/>
                  <a:pt x="59343" y="1432"/>
                  <a:pt x="59314" y="1268"/>
                </a:cubicBezTo>
                <a:cubicBezTo>
                  <a:pt x="59274" y="1040"/>
                  <a:pt x="59201" y="939"/>
                  <a:pt x="59126" y="939"/>
                </a:cubicBezTo>
                <a:cubicBezTo>
                  <a:pt x="59054" y="939"/>
                  <a:pt x="58979" y="1030"/>
                  <a:pt x="58927" y="1190"/>
                </a:cubicBezTo>
                <a:cubicBezTo>
                  <a:pt x="58859" y="1374"/>
                  <a:pt x="58811" y="1549"/>
                  <a:pt x="58801" y="1587"/>
                </a:cubicBezTo>
                <a:cubicBezTo>
                  <a:pt x="58695" y="1868"/>
                  <a:pt x="58482" y="2100"/>
                  <a:pt x="58211" y="2236"/>
                </a:cubicBezTo>
                <a:cubicBezTo>
                  <a:pt x="58191" y="2245"/>
                  <a:pt x="58182" y="2284"/>
                  <a:pt x="58201" y="2303"/>
                </a:cubicBezTo>
                <a:cubicBezTo>
                  <a:pt x="58336" y="2429"/>
                  <a:pt x="58501" y="2497"/>
                  <a:pt x="58675" y="2507"/>
                </a:cubicBezTo>
                <a:cubicBezTo>
                  <a:pt x="58530" y="2845"/>
                  <a:pt x="58298" y="3145"/>
                  <a:pt x="57988" y="3368"/>
                </a:cubicBezTo>
                <a:cubicBezTo>
                  <a:pt x="57959" y="3387"/>
                  <a:pt x="57978" y="3436"/>
                  <a:pt x="57998" y="3445"/>
                </a:cubicBezTo>
                <a:cubicBezTo>
                  <a:pt x="58095" y="3513"/>
                  <a:pt x="58201" y="3561"/>
                  <a:pt x="58307" y="3600"/>
                </a:cubicBezTo>
                <a:cubicBezTo>
                  <a:pt x="58201" y="3658"/>
                  <a:pt x="58085" y="3697"/>
                  <a:pt x="57969" y="3716"/>
                </a:cubicBezTo>
                <a:cubicBezTo>
                  <a:pt x="57940" y="3716"/>
                  <a:pt x="57930" y="3765"/>
                  <a:pt x="57949" y="3784"/>
                </a:cubicBezTo>
                <a:cubicBezTo>
                  <a:pt x="58056" y="3900"/>
                  <a:pt x="58201" y="3978"/>
                  <a:pt x="58356" y="4007"/>
                </a:cubicBezTo>
                <a:cubicBezTo>
                  <a:pt x="58124" y="4481"/>
                  <a:pt x="57717" y="4839"/>
                  <a:pt x="57214" y="5013"/>
                </a:cubicBezTo>
                <a:cubicBezTo>
                  <a:pt x="57185" y="5023"/>
                  <a:pt x="57175" y="5062"/>
                  <a:pt x="57195" y="5091"/>
                </a:cubicBezTo>
                <a:cubicBezTo>
                  <a:pt x="57378" y="5245"/>
                  <a:pt x="57601" y="5352"/>
                  <a:pt x="57833" y="5391"/>
                </a:cubicBezTo>
                <a:cubicBezTo>
                  <a:pt x="57727" y="5536"/>
                  <a:pt x="57591" y="5671"/>
                  <a:pt x="57446" y="5787"/>
                </a:cubicBezTo>
                <a:cubicBezTo>
                  <a:pt x="57427" y="5797"/>
                  <a:pt x="57417" y="5826"/>
                  <a:pt x="57436" y="5845"/>
                </a:cubicBezTo>
                <a:cubicBezTo>
                  <a:pt x="57533" y="5942"/>
                  <a:pt x="57649" y="6020"/>
                  <a:pt x="57775" y="6078"/>
                </a:cubicBezTo>
                <a:cubicBezTo>
                  <a:pt x="57727" y="6165"/>
                  <a:pt x="57669" y="6242"/>
                  <a:pt x="57601" y="6320"/>
                </a:cubicBezTo>
                <a:cubicBezTo>
                  <a:pt x="57465" y="6455"/>
                  <a:pt x="57282" y="6494"/>
                  <a:pt x="57107" y="6523"/>
                </a:cubicBezTo>
                <a:cubicBezTo>
                  <a:pt x="57078" y="6533"/>
                  <a:pt x="57069" y="6571"/>
                  <a:pt x="57088" y="6591"/>
                </a:cubicBezTo>
                <a:cubicBezTo>
                  <a:pt x="57214" y="6716"/>
                  <a:pt x="57369" y="6813"/>
                  <a:pt x="57543" y="6862"/>
                </a:cubicBezTo>
                <a:cubicBezTo>
                  <a:pt x="57407" y="7113"/>
                  <a:pt x="57195" y="7307"/>
                  <a:pt x="56943" y="7413"/>
                </a:cubicBezTo>
                <a:cubicBezTo>
                  <a:pt x="56924" y="7433"/>
                  <a:pt x="56914" y="7462"/>
                  <a:pt x="56933" y="7471"/>
                </a:cubicBezTo>
                <a:cubicBezTo>
                  <a:pt x="57049" y="7587"/>
                  <a:pt x="57195" y="7665"/>
                  <a:pt x="57359" y="7684"/>
                </a:cubicBezTo>
                <a:cubicBezTo>
                  <a:pt x="57214" y="8149"/>
                  <a:pt x="56924" y="8545"/>
                  <a:pt x="56536" y="8816"/>
                </a:cubicBezTo>
                <a:cubicBezTo>
                  <a:pt x="56391" y="8671"/>
                  <a:pt x="56256" y="8507"/>
                  <a:pt x="56130" y="8323"/>
                </a:cubicBezTo>
                <a:cubicBezTo>
                  <a:pt x="56246" y="8303"/>
                  <a:pt x="56343" y="8265"/>
                  <a:pt x="56440" y="8207"/>
                </a:cubicBezTo>
                <a:cubicBezTo>
                  <a:pt x="56469" y="8187"/>
                  <a:pt x="56469" y="8149"/>
                  <a:pt x="56440" y="8139"/>
                </a:cubicBezTo>
                <a:cubicBezTo>
                  <a:pt x="56198" y="8003"/>
                  <a:pt x="56004" y="7800"/>
                  <a:pt x="55869" y="7568"/>
                </a:cubicBezTo>
                <a:cubicBezTo>
                  <a:pt x="55994" y="7520"/>
                  <a:pt x="56111" y="7471"/>
                  <a:pt x="56227" y="7403"/>
                </a:cubicBezTo>
                <a:cubicBezTo>
                  <a:pt x="56256" y="7384"/>
                  <a:pt x="56265" y="7345"/>
                  <a:pt x="56236" y="7326"/>
                </a:cubicBezTo>
                <a:cubicBezTo>
                  <a:pt x="55956" y="7094"/>
                  <a:pt x="55743" y="6784"/>
                  <a:pt x="55627" y="6436"/>
                </a:cubicBezTo>
                <a:lnTo>
                  <a:pt x="55627" y="6436"/>
                </a:lnTo>
                <a:cubicBezTo>
                  <a:pt x="55667" y="6442"/>
                  <a:pt x="55707" y="6445"/>
                  <a:pt x="55748" y="6445"/>
                </a:cubicBezTo>
                <a:cubicBezTo>
                  <a:pt x="55836" y="6445"/>
                  <a:pt x="55925" y="6430"/>
                  <a:pt x="56004" y="6397"/>
                </a:cubicBezTo>
                <a:cubicBezTo>
                  <a:pt x="56043" y="6387"/>
                  <a:pt x="56043" y="6349"/>
                  <a:pt x="56014" y="6329"/>
                </a:cubicBezTo>
                <a:cubicBezTo>
                  <a:pt x="55772" y="6155"/>
                  <a:pt x="55598" y="5894"/>
                  <a:pt x="55530" y="5603"/>
                </a:cubicBezTo>
                <a:cubicBezTo>
                  <a:pt x="55762" y="5594"/>
                  <a:pt x="55985" y="5526"/>
                  <a:pt x="56198" y="5420"/>
                </a:cubicBezTo>
                <a:cubicBezTo>
                  <a:pt x="56227" y="5400"/>
                  <a:pt x="56217" y="5352"/>
                  <a:pt x="56188" y="5342"/>
                </a:cubicBezTo>
                <a:cubicBezTo>
                  <a:pt x="55946" y="5265"/>
                  <a:pt x="55724" y="5110"/>
                  <a:pt x="55569" y="4907"/>
                </a:cubicBezTo>
                <a:cubicBezTo>
                  <a:pt x="55753" y="4887"/>
                  <a:pt x="55927" y="4829"/>
                  <a:pt x="56072" y="4723"/>
                </a:cubicBezTo>
                <a:cubicBezTo>
                  <a:pt x="56111" y="4703"/>
                  <a:pt x="56101" y="4655"/>
                  <a:pt x="56062" y="4645"/>
                </a:cubicBezTo>
                <a:cubicBezTo>
                  <a:pt x="55694" y="4520"/>
                  <a:pt x="55375" y="4278"/>
                  <a:pt x="55172" y="3949"/>
                </a:cubicBezTo>
                <a:cubicBezTo>
                  <a:pt x="55346" y="3920"/>
                  <a:pt x="55520" y="3871"/>
                  <a:pt x="55675" y="3794"/>
                </a:cubicBezTo>
                <a:cubicBezTo>
                  <a:pt x="55714" y="3774"/>
                  <a:pt x="55694" y="3716"/>
                  <a:pt x="55665" y="3707"/>
                </a:cubicBezTo>
                <a:cubicBezTo>
                  <a:pt x="55249" y="3542"/>
                  <a:pt x="54901" y="3194"/>
                  <a:pt x="54620" y="2816"/>
                </a:cubicBezTo>
                <a:lnTo>
                  <a:pt x="54620" y="2816"/>
                </a:lnTo>
                <a:cubicBezTo>
                  <a:pt x="54658" y="2821"/>
                  <a:pt x="54696" y="2824"/>
                  <a:pt x="54734" y="2824"/>
                </a:cubicBezTo>
                <a:cubicBezTo>
                  <a:pt x="54844" y="2824"/>
                  <a:pt x="54955" y="2804"/>
                  <a:pt x="55056" y="2768"/>
                </a:cubicBezTo>
                <a:cubicBezTo>
                  <a:pt x="55085" y="2758"/>
                  <a:pt x="55094" y="2720"/>
                  <a:pt x="55065" y="2700"/>
                </a:cubicBezTo>
                <a:cubicBezTo>
                  <a:pt x="54727" y="2507"/>
                  <a:pt x="54553" y="2168"/>
                  <a:pt x="54436" y="1820"/>
                </a:cubicBezTo>
                <a:cubicBezTo>
                  <a:pt x="54494" y="1781"/>
                  <a:pt x="54543" y="1742"/>
                  <a:pt x="54591" y="1703"/>
                </a:cubicBezTo>
                <a:cubicBezTo>
                  <a:pt x="54611" y="1694"/>
                  <a:pt x="54620" y="1674"/>
                  <a:pt x="54611" y="1655"/>
                </a:cubicBezTo>
                <a:cubicBezTo>
                  <a:pt x="54436" y="1413"/>
                  <a:pt x="54291" y="1161"/>
                  <a:pt x="54165" y="890"/>
                </a:cubicBezTo>
                <a:lnTo>
                  <a:pt x="54107" y="716"/>
                </a:lnTo>
                <a:cubicBezTo>
                  <a:pt x="54049" y="513"/>
                  <a:pt x="54049" y="194"/>
                  <a:pt x="53914" y="29"/>
                </a:cubicBezTo>
                <a:cubicBezTo>
                  <a:pt x="53904" y="19"/>
                  <a:pt x="53892" y="15"/>
                  <a:pt x="53881" y="15"/>
                </a:cubicBezTo>
                <a:cubicBezTo>
                  <a:pt x="53860" y="15"/>
                  <a:pt x="53839" y="30"/>
                  <a:pt x="53827" y="49"/>
                </a:cubicBezTo>
                <a:cubicBezTo>
                  <a:pt x="53759" y="252"/>
                  <a:pt x="53711" y="465"/>
                  <a:pt x="53691" y="678"/>
                </a:cubicBezTo>
                <a:cubicBezTo>
                  <a:pt x="53565" y="978"/>
                  <a:pt x="53362" y="1239"/>
                  <a:pt x="53111" y="1442"/>
                </a:cubicBezTo>
                <a:cubicBezTo>
                  <a:pt x="53091" y="1452"/>
                  <a:pt x="53101" y="1481"/>
                  <a:pt x="53120" y="1491"/>
                </a:cubicBezTo>
                <a:cubicBezTo>
                  <a:pt x="53188" y="1549"/>
                  <a:pt x="53265" y="1597"/>
                  <a:pt x="53353" y="1626"/>
                </a:cubicBezTo>
                <a:cubicBezTo>
                  <a:pt x="53198" y="1800"/>
                  <a:pt x="53004" y="1936"/>
                  <a:pt x="52782" y="2013"/>
                </a:cubicBezTo>
                <a:cubicBezTo>
                  <a:pt x="52743" y="2023"/>
                  <a:pt x="52723" y="2071"/>
                  <a:pt x="52753" y="2110"/>
                </a:cubicBezTo>
                <a:cubicBezTo>
                  <a:pt x="52898" y="2245"/>
                  <a:pt x="53072" y="2342"/>
                  <a:pt x="53265" y="2381"/>
                </a:cubicBezTo>
                <a:cubicBezTo>
                  <a:pt x="52994" y="2729"/>
                  <a:pt x="52704" y="3049"/>
                  <a:pt x="52220" y="3155"/>
                </a:cubicBezTo>
                <a:cubicBezTo>
                  <a:pt x="52172" y="3174"/>
                  <a:pt x="52152" y="3242"/>
                  <a:pt x="52191" y="3281"/>
                </a:cubicBezTo>
                <a:cubicBezTo>
                  <a:pt x="52359" y="3449"/>
                  <a:pt x="52599" y="3512"/>
                  <a:pt x="52853" y="3512"/>
                </a:cubicBezTo>
                <a:cubicBezTo>
                  <a:pt x="52935" y="3512"/>
                  <a:pt x="53018" y="3506"/>
                  <a:pt x="53101" y="3494"/>
                </a:cubicBezTo>
                <a:lnTo>
                  <a:pt x="53101" y="3494"/>
                </a:lnTo>
                <a:cubicBezTo>
                  <a:pt x="52801" y="3929"/>
                  <a:pt x="52385" y="4258"/>
                  <a:pt x="51901" y="4452"/>
                </a:cubicBezTo>
                <a:cubicBezTo>
                  <a:pt x="51843" y="4471"/>
                  <a:pt x="51833" y="4549"/>
                  <a:pt x="51882" y="4578"/>
                </a:cubicBezTo>
                <a:cubicBezTo>
                  <a:pt x="52123" y="4742"/>
                  <a:pt x="52404" y="4829"/>
                  <a:pt x="52685" y="4839"/>
                </a:cubicBezTo>
                <a:cubicBezTo>
                  <a:pt x="52433" y="5110"/>
                  <a:pt x="52114" y="5294"/>
                  <a:pt x="51756" y="5381"/>
                </a:cubicBezTo>
                <a:cubicBezTo>
                  <a:pt x="51707" y="5400"/>
                  <a:pt x="51688" y="5458"/>
                  <a:pt x="51727" y="5497"/>
                </a:cubicBezTo>
                <a:cubicBezTo>
                  <a:pt x="51949" y="5700"/>
                  <a:pt x="52240" y="5816"/>
                  <a:pt x="52540" y="5836"/>
                </a:cubicBezTo>
                <a:cubicBezTo>
                  <a:pt x="52182" y="6145"/>
                  <a:pt x="51717" y="6320"/>
                  <a:pt x="51223" y="6407"/>
                </a:cubicBezTo>
                <a:cubicBezTo>
                  <a:pt x="51185" y="6416"/>
                  <a:pt x="51175" y="6465"/>
                  <a:pt x="51204" y="6494"/>
                </a:cubicBezTo>
                <a:cubicBezTo>
                  <a:pt x="51456" y="6745"/>
                  <a:pt x="51775" y="6910"/>
                  <a:pt x="52123" y="6978"/>
                </a:cubicBezTo>
                <a:cubicBezTo>
                  <a:pt x="52046" y="7123"/>
                  <a:pt x="51891" y="7220"/>
                  <a:pt x="51727" y="7249"/>
                </a:cubicBezTo>
                <a:cubicBezTo>
                  <a:pt x="51688" y="7249"/>
                  <a:pt x="51678" y="7287"/>
                  <a:pt x="51698" y="7307"/>
                </a:cubicBezTo>
                <a:cubicBezTo>
                  <a:pt x="51823" y="7413"/>
                  <a:pt x="51969" y="7481"/>
                  <a:pt x="52133" y="7500"/>
                </a:cubicBezTo>
                <a:cubicBezTo>
                  <a:pt x="51940" y="7800"/>
                  <a:pt x="51707" y="8071"/>
                  <a:pt x="51446" y="8303"/>
                </a:cubicBezTo>
                <a:lnTo>
                  <a:pt x="51427" y="8294"/>
                </a:lnTo>
                <a:cubicBezTo>
                  <a:pt x="50914" y="8100"/>
                  <a:pt x="50575" y="7549"/>
                  <a:pt x="50420" y="7007"/>
                </a:cubicBezTo>
                <a:lnTo>
                  <a:pt x="50420" y="7007"/>
                </a:lnTo>
                <a:cubicBezTo>
                  <a:pt x="50450" y="7011"/>
                  <a:pt x="50479" y="7013"/>
                  <a:pt x="50508" y="7013"/>
                </a:cubicBezTo>
                <a:cubicBezTo>
                  <a:pt x="50620" y="7013"/>
                  <a:pt x="50727" y="6983"/>
                  <a:pt x="50827" y="6929"/>
                </a:cubicBezTo>
                <a:cubicBezTo>
                  <a:pt x="50846" y="6910"/>
                  <a:pt x="50846" y="6891"/>
                  <a:pt x="50827" y="6881"/>
                </a:cubicBezTo>
                <a:cubicBezTo>
                  <a:pt x="50682" y="6803"/>
                  <a:pt x="50556" y="6697"/>
                  <a:pt x="50459" y="6562"/>
                </a:cubicBezTo>
                <a:cubicBezTo>
                  <a:pt x="50623" y="6552"/>
                  <a:pt x="50778" y="6503"/>
                  <a:pt x="50923" y="6426"/>
                </a:cubicBezTo>
                <a:cubicBezTo>
                  <a:pt x="50952" y="6407"/>
                  <a:pt x="50933" y="6368"/>
                  <a:pt x="50914" y="6358"/>
                </a:cubicBezTo>
                <a:cubicBezTo>
                  <a:pt x="50565" y="6203"/>
                  <a:pt x="50285" y="5923"/>
                  <a:pt x="50140" y="5574"/>
                </a:cubicBezTo>
                <a:lnTo>
                  <a:pt x="50140" y="5574"/>
                </a:lnTo>
                <a:cubicBezTo>
                  <a:pt x="50188" y="5594"/>
                  <a:pt x="50241" y="5603"/>
                  <a:pt x="50294" y="5603"/>
                </a:cubicBezTo>
                <a:cubicBezTo>
                  <a:pt x="50348" y="5603"/>
                  <a:pt x="50401" y="5594"/>
                  <a:pt x="50449" y="5574"/>
                </a:cubicBezTo>
                <a:cubicBezTo>
                  <a:pt x="50469" y="5555"/>
                  <a:pt x="50469" y="5536"/>
                  <a:pt x="50449" y="5526"/>
                </a:cubicBezTo>
                <a:cubicBezTo>
                  <a:pt x="50314" y="5458"/>
                  <a:pt x="50207" y="5362"/>
                  <a:pt x="50130" y="5236"/>
                </a:cubicBezTo>
                <a:cubicBezTo>
                  <a:pt x="50236" y="5216"/>
                  <a:pt x="50333" y="5178"/>
                  <a:pt x="50420" y="5129"/>
                </a:cubicBezTo>
                <a:cubicBezTo>
                  <a:pt x="50449" y="5120"/>
                  <a:pt x="50449" y="5091"/>
                  <a:pt x="50430" y="5071"/>
                </a:cubicBezTo>
                <a:cubicBezTo>
                  <a:pt x="50023" y="4684"/>
                  <a:pt x="49791" y="4239"/>
                  <a:pt x="49588" y="3745"/>
                </a:cubicBezTo>
                <a:lnTo>
                  <a:pt x="49588" y="3745"/>
                </a:lnTo>
                <a:cubicBezTo>
                  <a:pt x="49642" y="3756"/>
                  <a:pt x="49697" y="3762"/>
                  <a:pt x="49751" y="3762"/>
                </a:cubicBezTo>
                <a:cubicBezTo>
                  <a:pt x="49841" y="3762"/>
                  <a:pt x="49929" y="3747"/>
                  <a:pt x="50014" y="3716"/>
                </a:cubicBezTo>
                <a:cubicBezTo>
                  <a:pt x="50043" y="3716"/>
                  <a:pt x="50052" y="3678"/>
                  <a:pt x="50033" y="3658"/>
                </a:cubicBezTo>
                <a:cubicBezTo>
                  <a:pt x="49685" y="3291"/>
                  <a:pt x="49530" y="2855"/>
                  <a:pt x="49375" y="2400"/>
                </a:cubicBezTo>
                <a:cubicBezTo>
                  <a:pt x="49266" y="2082"/>
                  <a:pt x="49207" y="1922"/>
                  <a:pt x="49137" y="1922"/>
                </a:cubicBezTo>
                <a:cubicBezTo>
                  <a:pt x="49071" y="1922"/>
                  <a:pt x="48994" y="2065"/>
                  <a:pt x="48852" y="2352"/>
                </a:cubicBezTo>
                <a:cubicBezTo>
                  <a:pt x="48814" y="2429"/>
                  <a:pt x="48765" y="2516"/>
                  <a:pt x="48717" y="2594"/>
                </a:cubicBezTo>
                <a:cubicBezTo>
                  <a:pt x="48552" y="2807"/>
                  <a:pt x="48359" y="3000"/>
                  <a:pt x="48146" y="3174"/>
                </a:cubicBezTo>
                <a:cubicBezTo>
                  <a:pt x="48127" y="3203"/>
                  <a:pt x="48127" y="3242"/>
                  <a:pt x="48165" y="3261"/>
                </a:cubicBezTo>
                <a:cubicBezTo>
                  <a:pt x="48301" y="3349"/>
                  <a:pt x="48456" y="3407"/>
                  <a:pt x="48620" y="3436"/>
                </a:cubicBezTo>
                <a:cubicBezTo>
                  <a:pt x="48485" y="3774"/>
                  <a:pt x="48301" y="4094"/>
                  <a:pt x="48069" y="4365"/>
                </a:cubicBezTo>
                <a:cubicBezTo>
                  <a:pt x="48040" y="4394"/>
                  <a:pt x="48049" y="4442"/>
                  <a:pt x="48088" y="4462"/>
                </a:cubicBezTo>
                <a:cubicBezTo>
                  <a:pt x="48194" y="4491"/>
                  <a:pt x="48301" y="4510"/>
                  <a:pt x="48407" y="4510"/>
                </a:cubicBezTo>
                <a:cubicBezTo>
                  <a:pt x="48223" y="4907"/>
                  <a:pt x="47856" y="5216"/>
                  <a:pt x="47430" y="5332"/>
                </a:cubicBezTo>
                <a:cubicBezTo>
                  <a:pt x="47391" y="5342"/>
                  <a:pt x="47381" y="5391"/>
                  <a:pt x="47420" y="5410"/>
                </a:cubicBezTo>
                <a:cubicBezTo>
                  <a:pt x="47575" y="5497"/>
                  <a:pt x="47740" y="5574"/>
                  <a:pt x="47904" y="5632"/>
                </a:cubicBezTo>
                <a:cubicBezTo>
                  <a:pt x="47836" y="5681"/>
                  <a:pt x="47759" y="5710"/>
                  <a:pt x="47681" y="5749"/>
                </a:cubicBezTo>
                <a:cubicBezTo>
                  <a:pt x="47662" y="5758"/>
                  <a:pt x="47643" y="5787"/>
                  <a:pt x="47672" y="5807"/>
                </a:cubicBezTo>
                <a:cubicBezTo>
                  <a:pt x="47788" y="5903"/>
                  <a:pt x="47943" y="5962"/>
                  <a:pt x="48098" y="5971"/>
                </a:cubicBezTo>
                <a:cubicBezTo>
                  <a:pt x="47894" y="6387"/>
                  <a:pt x="47643" y="6823"/>
                  <a:pt x="47178" y="6968"/>
                </a:cubicBezTo>
                <a:cubicBezTo>
                  <a:pt x="47149" y="6978"/>
                  <a:pt x="47130" y="7026"/>
                  <a:pt x="47159" y="7045"/>
                </a:cubicBezTo>
                <a:cubicBezTo>
                  <a:pt x="47256" y="7171"/>
                  <a:pt x="47381" y="7258"/>
                  <a:pt x="47517" y="7336"/>
                </a:cubicBezTo>
                <a:cubicBezTo>
                  <a:pt x="47430" y="7471"/>
                  <a:pt x="47314" y="7587"/>
                  <a:pt x="47169" y="7665"/>
                </a:cubicBezTo>
                <a:cubicBezTo>
                  <a:pt x="47149" y="7674"/>
                  <a:pt x="47149" y="7713"/>
                  <a:pt x="47169" y="7723"/>
                </a:cubicBezTo>
                <a:cubicBezTo>
                  <a:pt x="47241" y="7755"/>
                  <a:pt x="47319" y="7774"/>
                  <a:pt x="47399" y="7774"/>
                </a:cubicBezTo>
                <a:cubicBezTo>
                  <a:pt x="47416" y="7774"/>
                  <a:pt x="47433" y="7773"/>
                  <a:pt x="47449" y="7771"/>
                </a:cubicBezTo>
                <a:lnTo>
                  <a:pt x="47449" y="7771"/>
                </a:lnTo>
                <a:cubicBezTo>
                  <a:pt x="47236" y="8139"/>
                  <a:pt x="46898" y="8420"/>
                  <a:pt x="46491" y="8574"/>
                </a:cubicBezTo>
                <a:cubicBezTo>
                  <a:pt x="46269" y="8342"/>
                  <a:pt x="46104" y="8071"/>
                  <a:pt x="45998" y="7771"/>
                </a:cubicBezTo>
                <a:cubicBezTo>
                  <a:pt x="46162" y="7762"/>
                  <a:pt x="46327" y="7703"/>
                  <a:pt x="46452" y="7597"/>
                </a:cubicBezTo>
                <a:cubicBezTo>
                  <a:pt x="46472" y="7578"/>
                  <a:pt x="46462" y="7549"/>
                  <a:pt x="46433" y="7549"/>
                </a:cubicBezTo>
                <a:cubicBezTo>
                  <a:pt x="46418" y="7550"/>
                  <a:pt x="46403" y="7551"/>
                  <a:pt x="46388" y="7551"/>
                </a:cubicBezTo>
                <a:cubicBezTo>
                  <a:pt x="46316" y="7551"/>
                  <a:pt x="46244" y="7532"/>
                  <a:pt x="46172" y="7500"/>
                </a:cubicBezTo>
                <a:cubicBezTo>
                  <a:pt x="46298" y="7433"/>
                  <a:pt x="46404" y="7336"/>
                  <a:pt x="46481" y="7220"/>
                </a:cubicBezTo>
                <a:cubicBezTo>
                  <a:pt x="46491" y="7200"/>
                  <a:pt x="46481" y="7181"/>
                  <a:pt x="46462" y="7171"/>
                </a:cubicBezTo>
                <a:cubicBezTo>
                  <a:pt x="46056" y="7094"/>
                  <a:pt x="45833" y="6678"/>
                  <a:pt x="45669" y="6310"/>
                </a:cubicBezTo>
                <a:lnTo>
                  <a:pt x="45669" y="6310"/>
                </a:lnTo>
                <a:cubicBezTo>
                  <a:pt x="45721" y="6321"/>
                  <a:pt x="45772" y="6327"/>
                  <a:pt x="45824" y="6327"/>
                </a:cubicBezTo>
                <a:cubicBezTo>
                  <a:pt x="45945" y="6327"/>
                  <a:pt x="46063" y="6296"/>
                  <a:pt x="46172" y="6242"/>
                </a:cubicBezTo>
                <a:cubicBezTo>
                  <a:pt x="46191" y="6223"/>
                  <a:pt x="46181" y="6194"/>
                  <a:pt x="46162" y="6194"/>
                </a:cubicBezTo>
                <a:cubicBezTo>
                  <a:pt x="45988" y="6165"/>
                  <a:pt x="45833" y="6068"/>
                  <a:pt x="45746" y="5913"/>
                </a:cubicBezTo>
                <a:cubicBezTo>
                  <a:pt x="45862" y="5884"/>
                  <a:pt x="45978" y="5836"/>
                  <a:pt x="46075" y="5768"/>
                </a:cubicBezTo>
                <a:cubicBezTo>
                  <a:pt x="46114" y="5749"/>
                  <a:pt x="46104" y="5700"/>
                  <a:pt x="46065" y="5691"/>
                </a:cubicBezTo>
                <a:cubicBezTo>
                  <a:pt x="45727" y="5623"/>
                  <a:pt x="45543" y="5362"/>
                  <a:pt x="45407" y="5062"/>
                </a:cubicBezTo>
                <a:lnTo>
                  <a:pt x="45407" y="5062"/>
                </a:lnTo>
                <a:cubicBezTo>
                  <a:pt x="45444" y="5075"/>
                  <a:pt x="45481" y="5081"/>
                  <a:pt x="45518" y="5081"/>
                </a:cubicBezTo>
                <a:cubicBezTo>
                  <a:pt x="45589" y="5081"/>
                  <a:pt x="45656" y="5058"/>
                  <a:pt x="45707" y="5013"/>
                </a:cubicBezTo>
                <a:cubicBezTo>
                  <a:pt x="45717" y="5013"/>
                  <a:pt x="45717" y="4994"/>
                  <a:pt x="45707" y="4984"/>
                </a:cubicBezTo>
                <a:cubicBezTo>
                  <a:pt x="45620" y="4936"/>
                  <a:pt x="45543" y="4868"/>
                  <a:pt x="45465" y="4800"/>
                </a:cubicBezTo>
                <a:cubicBezTo>
                  <a:pt x="45543" y="4781"/>
                  <a:pt x="45610" y="4752"/>
                  <a:pt x="45678" y="4703"/>
                </a:cubicBezTo>
                <a:cubicBezTo>
                  <a:pt x="45698" y="4694"/>
                  <a:pt x="45698" y="4665"/>
                  <a:pt x="45678" y="4655"/>
                </a:cubicBezTo>
                <a:cubicBezTo>
                  <a:pt x="45552" y="4520"/>
                  <a:pt x="45446" y="4374"/>
                  <a:pt x="45339" y="4229"/>
                </a:cubicBezTo>
                <a:cubicBezTo>
                  <a:pt x="45281" y="4113"/>
                  <a:pt x="45233" y="3997"/>
                  <a:pt x="45204" y="3881"/>
                </a:cubicBezTo>
                <a:cubicBezTo>
                  <a:pt x="45194" y="3842"/>
                  <a:pt x="45165" y="3697"/>
                  <a:pt x="45146" y="3552"/>
                </a:cubicBezTo>
                <a:cubicBezTo>
                  <a:pt x="45111" y="3362"/>
                  <a:pt x="45048" y="3278"/>
                  <a:pt x="44983" y="3278"/>
                </a:cubicBezTo>
                <a:cubicBezTo>
                  <a:pt x="44922" y="3278"/>
                  <a:pt x="44859" y="3353"/>
                  <a:pt x="44817" y="3484"/>
                </a:cubicBezTo>
                <a:cubicBezTo>
                  <a:pt x="44759" y="3639"/>
                  <a:pt x="44720" y="3794"/>
                  <a:pt x="44710" y="3823"/>
                </a:cubicBezTo>
                <a:cubicBezTo>
                  <a:pt x="44623" y="4055"/>
                  <a:pt x="44449" y="4239"/>
                  <a:pt x="44227" y="4355"/>
                </a:cubicBezTo>
                <a:cubicBezTo>
                  <a:pt x="44207" y="4365"/>
                  <a:pt x="44198" y="4394"/>
                  <a:pt x="44217" y="4413"/>
                </a:cubicBezTo>
                <a:cubicBezTo>
                  <a:pt x="44323" y="4510"/>
                  <a:pt x="44459" y="4578"/>
                  <a:pt x="44614" y="4578"/>
                </a:cubicBezTo>
                <a:cubicBezTo>
                  <a:pt x="44488" y="4868"/>
                  <a:pt x="44294" y="5120"/>
                  <a:pt x="44033" y="5303"/>
                </a:cubicBezTo>
                <a:cubicBezTo>
                  <a:pt x="44014" y="5323"/>
                  <a:pt x="44023" y="5352"/>
                  <a:pt x="44043" y="5371"/>
                </a:cubicBezTo>
                <a:cubicBezTo>
                  <a:pt x="44130" y="5420"/>
                  <a:pt x="44207" y="5458"/>
                  <a:pt x="44304" y="5487"/>
                </a:cubicBezTo>
                <a:cubicBezTo>
                  <a:pt x="44217" y="5536"/>
                  <a:pt x="44120" y="5565"/>
                  <a:pt x="44023" y="5584"/>
                </a:cubicBezTo>
                <a:cubicBezTo>
                  <a:pt x="43994" y="5584"/>
                  <a:pt x="43994" y="5623"/>
                  <a:pt x="44004" y="5642"/>
                </a:cubicBezTo>
                <a:cubicBezTo>
                  <a:pt x="44091" y="5739"/>
                  <a:pt x="44217" y="5807"/>
                  <a:pt x="44343" y="5826"/>
                </a:cubicBezTo>
                <a:cubicBezTo>
                  <a:pt x="44149" y="6223"/>
                  <a:pt x="43810" y="6523"/>
                  <a:pt x="43394" y="6658"/>
                </a:cubicBezTo>
                <a:cubicBezTo>
                  <a:pt x="43365" y="6668"/>
                  <a:pt x="43356" y="6707"/>
                  <a:pt x="43375" y="6726"/>
                </a:cubicBezTo>
                <a:cubicBezTo>
                  <a:pt x="43530" y="6862"/>
                  <a:pt x="43714" y="6949"/>
                  <a:pt x="43907" y="6978"/>
                </a:cubicBezTo>
                <a:cubicBezTo>
                  <a:pt x="43820" y="7103"/>
                  <a:pt x="43704" y="7210"/>
                  <a:pt x="43588" y="7307"/>
                </a:cubicBezTo>
                <a:cubicBezTo>
                  <a:pt x="43568" y="7316"/>
                  <a:pt x="43559" y="7336"/>
                  <a:pt x="43578" y="7355"/>
                </a:cubicBezTo>
                <a:cubicBezTo>
                  <a:pt x="43656" y="7433"/>
                  <a:pt x="43752" y="7500"/>
                  <a:pt x="43859" y="7549"/>
                </a:cubicBezTo>
                <a:cubicBezTo>
                  <a:pt x="43820" y="7616"/>
                  <a:pt x="43772" y="7684"/>
                  <a:pt x="43714" y="7742"/>
                </a:cubicBezTo>
                <a:cubicBezTo>
                  <a:pt x="43598" y="7849"/>
                  <a:pt x="43452" y="7907"/>
                  <a:pt x="43307" y="7916"/>
                </a:cubicBezTo>
                <a:cubicBezTo>
                  <a:pt x="43278" y="7926"/>
                  <a:pt x="43278" y="7955"/>
                  <a:pt x="43288" y="7965"/>
                </a:cubicBezTo>
                <a:cubicBezTo>
                  <a:pt x="43394" y="8081"/>
                  <a:pt x="43520" y="8158"/>
                  <a:pt x="43665" y="8197"/>
                </a:cubicBezTo>
                <a:cubicBezTo>
                  <a:pt x="43559" y="8400"/>
                  <a:pt x="43385" y="8565"/>
                  <a:pt x="43162" y="8662"/>
                </a:cubicBezTo>
                <a:cubicBezTo>
                  <a:pt x="43152" y="8671"/>
                  <a:pt x="43152" y="8691"/>
                  <a:pt x="43162" y="8710"/>
                </a:cubicBezTo>
                <a:cubicBezTo>
                  <a:pt x="43259" y="8807"/>
                  <a:pt x="43385" y="8865"/>
                  <a:pt x="43520" y="8884"/>
                </a:cubicBezTo>
                <a:cubicBezTo>
                  <a:pt x="43452" y="9126"/>
                  <a:pt x="43327" y="9349"/>
                  <a:pt x="43152" y="9533"/>
                </a:cubicBezTo>
                <a:cubicBezTo>
                  <a:pt x="43046" y="9513"/>
                  <a:pt x="42939" y="9465"/>
                  <a:pt x="42843" y="9387"/>
                </a:cubicBezTo>
                <a:cubicBezTo>
                  <a:pt x="42930" y="9368"/>
                  <a:pt x="43017" y="9339"/>
                  <a:pt x="43104" y="9310"/>
                </a:cubicBezTo>
                <a:cubicBezTo>
                  <a:pt x="43133" y="9300"/>
                  <a:pt x="43133" y="9262"/>
                  <a:pt x="43104" y="9252"/>
                </a:cubicBezTo>
                <a:cubicBezTo>
                  <a:pt x="42601" y="9097"/>
                  <a:pt x="42456" y="8691"/>
                  <a:pt x="42301" y="8255"/>
                </a:cubicBezTo>
                <a:cubicBezTo>
                  <a:pt x="42456" y="8255"/>
                  <a:pt x="42610" y="8207"/>
                  <a:pt x="42746" y="8139"/>
                </a:cubicBezTo>
                <a:cubicBezTo>
                  <a:pt x="42775" y="8129"/>
                  <a:pt x="42765" y="8091"/>
                  <a:pt x="42746" y="8081"/>
                </a:cubicBezTo>
                <a:cubicBezTo>
                  <a:pt x="42494" y="8033"/>
                  <a:pt x="42291" y="7868"/>
                  <a:pt x="42194" y="7636"/>
                </a:cubicBezTo>
                <a:lnTo>
                  <a:pt x="42194" y="7636"/>
                </a:lnTo>
                <a:cubicBezTo>
                  <a:pt x="42250" y="7661"/>
                  <a:pt x="42312" y="7673"/>
                  <a:pt x="42373" y="7673"/>
                </a:cubicBezTo>
                <a:cubicBezTo>
                  <a:pt x="42428" y="7673"/>
                  <a:pt x="42483" y="7664"/>
                  <a:pt x="42533" y="7645"/>
                </a:cubicBezTo>
                <a:cubicBezTo>
                  <a:pt x="42562" y="7636"/>
                  <a:pt x="42572" y="7597"/>
                  <a:pt x="42543" y="7587"/>
                </a:cubicBezTo>
                <a:cubicBezTo>
                  <a:pt x="42436" y="7539"/>
                  <a:pt x="42339" y="7471"/>
                  <a:pt x="42262" y="7384"/>
                </a:cubicBezTo>
                <a:lnTo>
                  <a:pt x="42262" y="7384"/>
                </a:lnTo>
                <a:cubicBezTo>
                  <a:pt x="42351" y="7391"/>
                  <a:pt x="42435" y="7398"/>
                  <a:pt x="42521" y="7398"/>
                </a:cubicBezTo>
                <a:cubicBezTo>
                  <a:pt x="42557" y="7398"/>
                  <a:pt x="42593" y="7397"/>
                  <a:pt x="42630" y="7394"/>
                </a:cubicBezTo>
                <a:cubicBezTo>
                  <a:pt x="42659" y="7394"/>
                  <a:pt x="42668" y="7355"/>
                  <a:pt x="42639" y="7345"/>
                </a:cubicBezTo>
                <a:cubicBezTo>
                  <a:pt x="42233" y="7142"/>
                  <a:pt x="41943" y="6774"/>
                  <a:pt x="41739" y="6368"/>
                </a:cubicBezTo>
                <a:lnTo>
                  <a:pt x="41739" y="6368"/>
                </a:lnTo>
                <a:cubicBezTo>
                  <a:pt x="41872" y="6438"/>
                  <a:pt x="42016" y="6470"/>
                  <a:pt x="42164" y="6470"/>
                </a:cubicBezTo>
                <a:cubicBezTo>
                  <a:pt x="42200" y="6470"/>
                  <a:pt x="42236" y="6469"/>
                  <a:pt x="42272" y="6465"/>
                </a:cubicBezTo>
                <a:lnTo>
                  <a:pt x="42281" y="6465"/>
                </a:lnTo>
                <a:cubicBezTo>
                  <a:pt x="42320" y="6465"/>
                  <a:pt x="42301" y="6416"/>
                  <a:pt x="42272" y="6397"/>
                </a:cubicBezTo>
                <a:cubicBezTo>
                  <a:pt x="41894" y="6203"/>
                  <a:pt x="41604" y="5855"/>
                  <a:pt x="41488" y="5439"/>
                </a:cubicBezTo>
                <a:lnTo>
                  <a:pt x="41488" y="5439"/>
                </a:lnTo>
                <a:cubicBezTo>
                  <a:pt x="41573" y="5493"/>
                  <a:pt x="41676" y="5522"/>
                  <a:pt x="41778" y="5522"/>
                </a:cubicBezTo>
                <a:cubicBezTo>
                  <a:pt x="41804" y="5522"/>
                  <a:pt x="41830" y="5520"/>
                  <a:pt x="41856" y="5516"/>
                </a:cubicBezTo>
                <a:cubicBezTo>
                  <a:pt x="41885" y="5507"/>
                  <a:pt x="41894" y="5468"/>
                  <a:pt x="41865" y="5449"/>
                </a:cubicBezTo>
                <a:cubicBezTo>
                  <a:pt x="41701" y="5381"/>
                  <a:pt x="41565" y="5245"/>
                  <a:pt x="41488" y="5081"/>
                </a:cubicBezTo>
                <a:lnTo>
                  <a:pt x="41488" y="5081"/>
                </a:lnTo>
                <a:cubicBezTo>
                  <a:pt x="41522" y="5091"/>
                  <a:pt x="41556" y="5095"/>
                  <a:pt x="41589" y="5095"/>
                </a:cubicBezTo>
                <a:cubicBezTo>
                  <a:pt x="41623" y="5095"/>
                  <a:pt x="41657" y="5091"/>
                  <a:pt x="41691" y="5081"/>
                </a:cubicBezTo>
                <a:cubicBezTo>
                  <a:pt x="41720" y="5081"/>
                  <a:pt x="41710" y="5042"/>
                  <a:pt x="41691" y="5023"/>
                </a:cubicBezTo>
                <a:cubicBezTo>
                  <a:pt x="41430" y="4820"/>
                  <a:pt x="41275" y="4520"/>
                  <a:pt x="41256" y="4191"/>
                </a:cubicBezTo>
                <a:cubicBezTo>
                  <a:pt x="41239" y="3958"/>
                  <a:pt x="41187" y="3858"/>
                  <a:pt x="41132" y="3858"/>
                </a:cubicBezTo>
                <a:cubicBezTo>
                  <a:pt x="41088" y="3858"/>
                  <a:pt x="41043" y="3920"/>
                  <a:pt x="41014" y="4026"/>
                </a:cubicBezTo>
                <a:cubicBezTo>
                  <a:pt x="40830" y="4684"/>
                  <a:pt x="40539" y="4945"/>
                  <a:pt x="40404" y="5139"/>
                </a:cubicBezTo>
                <a:cubicBezTo>
                  <a:pt x="40394" y="5168"/>
                  <a:pt x="40404" y="5187"/>
                  <a:pt x="40423" y="5197"/>
                </a:cubicBezTo>
                <a:cubicBezTo>
                  <a:pt x="40487" y="5211"/>
                  <a:pt x="40551" y="5220"/>
                  <a:pt x="40611" y="5220"/>
                </a:cubicBezTo>
                <a:cubicBezTo>
                  <a:pt x="40633" y="5220"/>
                  <a:pt x="40654" y="5219"/>
                  <a:pt x="40675" y="5216"/>
                </a:cubicBezTo>
                <a:lnTo>
                  <a:pt x="40675" y="5216"/>
                </a:lnTo>
                <a:cubicBezTo>
                  <a:pt x="40626" y="5362"/>
                  <a:pt x="40520" y="5478"/>
                  <a:pt x="40385" y="5536"/>
                </a:cubicBezTo>
                <a:cubicBezTo>
                  <a:pt x="40356" y="5545"/>
                  <a:pt x="40356" y="5584"/>
                  <a:pt x="40385" y="5594"/>
                </a:cubicBezTo>
                <a:cubicBezTo>
                  <a:pt x="40413" y="5597"/>
                  <a:pt x="40441" y="5600"/>
                  <a:pt x="40470" y="5600"/>
                </a:cubicBezTo>
                <a:cubicBezTo>
                  <a:pt x="40520" y="5600"/>
                  <a:pt x="40571" y="5593"/>
                  <a:pt x="40626" y="5574"/>
                </a:cubicBezTo>
                <a:lnTo>
                  <a:pt x="40626" y="5574"/>
                </a:lnTo>
                <a:cubicBezTo>
                  <a:pt x="40452" y="5962"/>
                  <a:pt x="40210" y="6310"/>
                  <a:pt x="39920" y="6610"/>
                </a:cubicBezTo>
                <a:cubicBezTo>
                  <a:pt x="39901" y="6629"/>
                  <a:pt x="39910" y="6668"/>
                  <a:pt x="39939" y="6668"/>
                </a:cubicBezTo>
                <a:cubicBezTo>
                  <a:pt x="40056" y="6697"/>
                  <a:pt x="40181" y="6707"/>
                  <a:pt x="40297" y="6716"/>
                </a:cubicBezTo>
                <a:cubicBezTo>
                  <a:pt x="40162" y="7007"/>
                  <a:pt x="39862" y="7200"/>
                  <a:pt x="39562" y="7326"/>
                </a:cubicBezTo>
                <a:cubicBezTo>
                  <a:pt x="39543" y="7336"/>
                  <a:pt x="39543" y="7365"/>
                  <a:pt x="39562" y="7374"/>
                </a:cubicBezTo>
                <a:cubicBezTo>
                  <a:pt x="39668" y="7481"/>
                  <a:pt x="39794" y="7549"/>
                  <a:pt x="39939" y="7597"/>
                </a:cubicBezTo>
                <a:cubicBezTo>
                  <a:pt x="39862" y="7626"/>
                  <a:pt x="39785" y="7655"/>
                  <a:pt x="39707" y="7674"/>
                </a:cubicBezTo>
                <a:cubicBezTo>
                  <a:pt x="39678" y="7684"/>
                  <a:pt x="39678" y="7713"/>
                  <a:pt x="39688" y="7733"/>
                </a:cubicBezTo>
                <a:cubicBezTo>
                  <a:pt x="39785" y="7820"/>
                  <a:pt x="39881" y="7887"/>
                  <a:pt x="39997" y="7945"/>
                </a:cubicBezTo>
                <a:cubicBezTo>
                  <a:pt x="39872" y="8333"/>
                  <a:pt x="39717" y="8807"/>
                  <a:pt x="39291" y="8855"/>
                </a:cubicBezTo>
                <a:cubicBezTo>
                  <a:pt x="39243" y="8855"/>
                  <a:pt x="39233" y="8904"/>
                  <a:pt x="39262" y="8933"/>
                </a:cubicBezTo>
                <a:cubicBezTo>
                  <a:pt x="39407" y="9029"/>
                  <a:pt x="39562" y="9097"/>
                  <a:pt x="39736" y="9126"/>
                </a:cubicBezTo>
                <a:cubicBezTo>
                  <a:pt x="39581" y="9397"/>
                  <a:pt x="39349" y="9620"/>
                  <a:pt x="39068" y="9755"/>
                </a:cubicBezTo>
                <a:cubicBezTo>
                  <a:pt x="38826" y="9542"/>
                  <a:pt x="38662" y="9262"/>
                  <a:pt x="38585" y="8952"/>
                </a:cubicBezTo>
                <a:lnTo>
                  <a:pt x="38585" y="8952"/>
                </a:lnTo>
                <a:cubicBezTo>
                  <a:pt x="38598" y="8953"/>
                  <a:pt x="38612" y="8954"/>
                  <a:pt x="38626" y="8954"/>
                </a:cubicBezTo>
                <a:cubicBezTo>
                  <a:pt x="38718" y="8954"/>
                  <a:pt x="38809" y="8926"/>
                  <a:pt x="38885" y="8884"/>
                </a:cubicBezTo>
                <a:cubicBezTo>
                  <a:pt x="38894" y="8874"/>
                  <a:pt x="38894" y="8855"/>
                  <a:pt x="38885" y="8845"/>
                </a:cubicBezTo>
                <a:cubicBezTo>
                  <a:pt x="38778" y="8787"/>
                  <a:pt x="38681" y="8710"/>
                  <a:pt x="38604" y="8604"/>
                </a:cubicBezTo>
                <a:cubicBezTo>
                  <a:pt x="38730" y="8594"/>
                  <a:pt x="38846" y="8555"/>
                  <a:pt x="38952" y="8497"/>
                </a:cubicBezTo>
                <a:cubicBezTo>
                  <a:pt x="38972" y="8487"/>
                  <a:pt x="38962" y="8458"/>
                  <a:pt x="38943" y="8449"/>
                </a:cubicBezTo>
                <a:cubicBezTo>
                  <a:pt x="38681" y="8333"/>
                  <a:pt x="38478" y="8129"/>
                  <a:pt x="38362" y="7868"/>
                </a:cubicBezTo>
                <a:lnTo>
                  <a:pt x="38362" y="7868"/>
                </a:lnTo>
                <a:cubicBezTo>
                  <a:pt x="38397" y="7877"/>
                  <a:pt x="38433" y="7881"/>
                  <a:pt x="38470" y="7881"/>
                </a:cubicBezTo>
                <a:cubicBezTo>
                  <a:pt x="38514" y="7881"/>
                  <a:pt x="38557" y="7874"/>
                  <a:pt x="38594" y="7858"/>
                </a:cubicBezTo>
                <a:cubicBezTo>
                  <a:pt x="38614" y="7849"/>
                  <a:pt x="38614" y="7829"/>
                  <a:pt x="38594" y="7820"/>
                </a:cubicBezTo>
                <a:cubicBezTo>
                  <a:pt x="38497" y="7781"/>
                  <a:pt x="38410" y="7703"/>
                  <a:pt x="38352" y="7607"/>
                </a:cubicBezTo>
                <a:cubicBezTo>
                  <a:pt x="38430" y="7587"/>
                  <a:pt x="38507" y="7568"/>
                  <a:pt x="38575" y="7529"/>
                </a:cubicBezTo>
                <a:cubicBezTo>
                  <a:pt x="38594" y="7520"/>
                  <a:pt x="38594" y="7500"/>
                  <a:pt x="38575" y="7481"/>
                </a:cubicBezTo>
                <a:cubicBezTo>
                  <a:pt x="38294" y="7200"/>
                  <a:pt x="38081" y="6862"/>
                  <a:pt x="37936" y="6484"/>
                </a:cubicBezTo>
                <a:lnTo>
                  <a:pt x="37936" y="6484"/>
                </a:lnTo>
                <a:cubicBezTo>
                  <a:pt x="37977" y="6491"/>
                  <a:pt x="38017" y="6494"/>
                  <a:pt x="38056" y="6494"/>
                </a:cubicBezTo>
                <a:cubicBezTo>
                  <a:pt x="38128" y="6494"/>
                  <a:pt x="38196" y="6484"/>
                  <a:pt x="38265" y="6465"/>
                </a:cubicBezTo>
                <a:cubicBezTo>
                  <a:pt x="38285" y="6455"/>
                  <a:pt x="38294" y="6436"/>
                  <a:pt x="38275" y="6416"/>
                </a:cubicBezTo>
                <a:cubicBezTo>
                  <a:pt x="38014" y="6145"/>
                  <a:pt x="37897" y="5807"/>
                  <a:pt x="37781" y="5468"/>
                </a:cubicBezTo>
                <a:cubicBezTo>
                  <a:pt x="37701" y="5228"/>
                  <a:pt x="37658" y="5107"/>
                  <a:pt x="37605" y="5107"/>
                </a:cubicBezTo>
                <a:cubicBezTo>
                  <a:pt x="37555" y="5107"/>
                  <a:pt x="37497" y="5214"/>
                  <a:pt x="37394" y="5429"/>
                </a:cubicBezTo>
                <a:cubicBezTo>
                  <a:pt x="37355" y="5497"/>
                  <a:pt x="37326" y="5555"/>
                  <a:pt x="37288" y="5613"/>
                </a:cubicBezTo>
                <a:cubicBezTo>
                  <a:pt x="37162" y="5778"/>
                  <a:pt x="37017" y="5923"/>
                  <a:pt x="36862" y="6058"/>
                </a:cubicBezTo>
                <a:cubicBezTo>
                  <a:pt x="36843" y="6078"/>
                  <a:pt x="36843" y="6107"/>
                  <a:pt x="36872" y="6116"/>
                </a:cubicBezTo>
                <a:cubicBezTo>
                  <a:pt x="36978" y="6184"/>
                  <a:pt x="37094" y="6233"/>
                  <a:pt x="37210" y="6252"/>
                </a:cubicBezTo>
                <a:cubicBezTo>
                  <a:pt x="37114" y="6513"/>
                  <a:pt x="36968" y="6745"/>
                  <a:pt x="36794" y="6949"/>
                </a:cubicBezTo>
                <a:cubicBezTo>
                  <a:pt x="36775" y="6978"/>
                  <a:pt x="36784" y="7016"/>
                  <a:pt x="36814" y="7026"/>
                </a:cubicBezTo>
                <a:cubicBezTo>
                  <a:pt x="36877" y="7042"/>
                  <a:pt x="36946" y="7058"/>
                  <a:pt x="37012" y="7058"/>
                </a:cubicBezTo>
                <a:cubicBezTo>
                  <a:pt x="37027" y="7058"/>
                  <a:pt x="37041" y="7057"/>
                  <a:pt x="37055" y="7055"/>
                </a:cubicBezTo>
                <a:lnTo>
                  <a:pt x="37055" y="7055"/>
                </a:lnTo>
                <a:cubicBezTo>
                  <a:pt x="36910" y="7365"/>
                  <a:pt x="36639" y="7587"/>
                  <a:pt x="36320" y="7674"/>
                </a:cubicBezTo>
                <a:cubicBezTo>
                  <a:pt x="36291" y="7684"/>
                  <a:pt x="36281" y="7723"/>
                  <a:pt x="36310" y="7733"/>
                </a:cubicBezTo>
                <a:cubicBezTo>
                  <a:pt x="36426" y="7800"/>
                  <a:pt x="36552" y="7858"/>
                  <a:pt x="36678" y="7907"/>
                </a:cubicBezTo>
                <a:cubicBezTo>
                  <a:pt x="36620" y="7936"/>
                  <a:pt x="36572" y="7965"/>
                  <a:pt x="36514" y="7994"/>
                </a:cubicBezTo>
                <a:cubicBezTo>
                  <a:pt x="36494" y="7994"/>
                  <a:pt x="36475" y="8023"/>
                  <a:pt x="36494" y="8033"/>
                </a:cubicBezTo>
                <a:cubicBezTo>
                  <a:pt x="36591" y="8110"/>
                  <a:pt x="36697" y="8149"/>
                  <a:pt x="36823" y="8158"/>
                </a:cubicBezTo>
                <a:cubicBezTo>
                  <a:pt x="36668" y="8468"/>
                  <a:pt x="36475" y="8787"/>
                  <a:pt x="36136" y="8904"/>
                </a:cubicBezTo>
                <a:cubicBezTo>
                  <a:pt x="36107" y="8913"/>
                  <a:pt x="36097" y="8952"/>
                  <a:pt x="36117" y="8971"/>
                </a:cubicBezTo>
                <a:cubicBezTo>
                  <a:pt x="36184" y="9058"/>
                  <a:pt x="36281" y="9126"/>
                  <a:pt x="36378" y="9184"/>
                </a:cubicBezTo>
                <a:cubicBezTo>
                  <a:pt x="36320" y="9281"/>
                  <a:pt x="36233" y="9368"/>
                  <a:pt x="36126" y="9426"/>
                </a:cubicBezTo>
                <a:cubicBezTo>
                  <a:pt x="36107" y="9436"/>
                  <a:pt x="36107" y="9465"/>
                  <a:pt x="36126" y="9474"/>
                </a:cubicBezTo>
                <a:cubicBezTo>
                  <a:pt x="36177" y="9496"/>
                  <a:pt x="36228" y="9507"/>
                  <a:pt x="36283" y="9507"/>
                </a:cubicBezTo>
                <a:cubicBezTo>
                  <a:pt x="36301" y="9507"/>
                  <a:pt x="36320" y="9506"/>
                  <a:pt x="36339" y="9504"/>
                </a:cubicBezTo>
                <a:lnTo>
                  <a:pt x="36339" y="9504"/>
                </a:lnTo>
                <a:cubicBezTo>
                  <a:pt x="36155" y="9823"/>
                  <a:pt x="35846" y="10055"/>
                  <a:pt x="35488" y="10142"/>
                </a:cubicBezTo>
                <a:cubicBezTo>
                  <a:pt x="35468" y="10152"/>
                  <a:pt x="35459" y="10181"/>
                  <a:pt x="35478" y="10200"/>
                </a:cubicBezTo>
                <a:cubicBezTo>
                  <a:pt x="35633" y="10365"/>
                  <a:pt x="35826" y="10500"/>
                  <a:pt x="36039" y="10578"/>
                </a:cubicBezTo>
                <a:cubicBezTo>
                  <a:pt x="35894" y="10839"/>
                  <a:pt x="35662" y="11023"/>
                  <a:pt x="35420" y="11236"/>
                </a:cubicBezTo>
                <a:cubicBezTo>
                  <a:pt x="35410" y="11245"/>
                  <a:pt x="35410" y="11255"/>
                  <a:pt x="35420" y="11265"/>
                </a:cubicBezTo>
                <a:cubicBezTo>
                  <a:pt x="35497" y="11362"/>
                  <a:pt x="35594" y="11429"/>
                  <a:pt x="35701" y="11458"/>
                </a:cubicBezTo>
                <a:cubicBezTo>
                  <a:pt x="35681" y="11497"/>
                  <a:pt x="35652" y="11526"/>
                  <a:pt x="35623" y="11555"/>
                </a:cubicBezTo>
                <a:cubicBezTo>
                  <a:pt x="35507" y="11468"/>
                  <a:pt x="35410" y="11352"/>
                  <a:pt x="35323" y="11226"/>
                </a:cubicBezTo>
                <a:cubicBezTo>
                  <a:pt x="35284" y="11168"/>
                  <a:pt x="35255" y="11110"/>
                  <a:pt x="35226" y="11042"/>
                </a:cubicBezTo>
                <a:lnTo>
                  <a:pt x="35226" y="11042"/>
                </a:lnTo>
                <a:cubicBezTo>
                  <a:pt x="35255" y="11053"/>
                  <a:pt x="35286" y="11059"/>
                  <a:pt x="35317" y="11059"/>
                </a:cubicBezTo>
                <a:cubicBezTo>
                  <a:pt x="35368" y="11059"/>
                  <a:pt x="35420" y="11043"/>
                  <a:pt x="35468" y="11013"/>
                </a:cubicBezTo>
                <a:cubicBezTo>
                  <a:pt x="35478" y="11013"/>
                  <a:pt x="35478" y="10994"/>
                  <a:pt x="35468" y="10984"/>
                </a:cubicBezTo>
                <a:cubicBezTo>
                  <a:pt x="35362" y="10945"/>
                  <a:pt x="35275" y="10868"/>
                  <a:pt x="35226" y="10771"/>
                </a:cubicBezTo>
                <a:cubicBezTo>
                  <a:pt x="35304" y="10762"/>
                  <a:pt x="35372" y="10723"/>
                  <a:pt x="35420" y="10665"/>
                </a:cubicBezTo>
                <a:cubicBezTo>
                  <a:pt x="35430" y="10655"/>
                  <a:pt x="35430" y="10645"/>
                  <a:pt x="35420" y="10636"/>
                </a:cubicBezTo>
                <a:cubicBezTo>
                  <a:pt x="35197" y="10471"/>
                  <a:pt x="35023" y="10239"/>
                  <a:pt x="34936" y="9968"/>
                </a:cubicBezTo>
                <a:cubicBezTo>
                  <a:pt x="35052" y="9968"/>
                  <a:pt x="35159" y="9920"/>
                  <a:pt x="35246" y="9852"/>
                </a:cubicBezTo>
                <a:cubicBezTo>
                  <a:pt x="35265" y="9833"/>
                  <a:pt x="35255" y="9813"/>
                  <a:pt x="35236" y="9813"/>
                </a:cubicBezTo>
                <a:cubicBezTo>
                  <a:pt x="35222" y="9816"/>
                  <a:pt x="35206" y="9817"/>
                  <a:pt x="35191" y="9817"/>
                </a:cubicBezTo>
                <a:cubicBezTo>
                  <a:pt x="35145" y="9817"/>
                  <a:pt x="35098" y="9806"/>
                  <a:pt x="35062" y="9784"/>
                </a:cubicBezTo>
                <a:cubicBezTo>
                  <a:pt x="35139" y="9736"/>
                  <a:pt x="35217" y="9668"/>
                  <a:pt x="35265" y="9591"/>
                </a:cubicBezTo>
                <a:cubicBezTo>
                  <a:pt x="35275" y="9581"/>
                  <a:pt x="35265" y="9562"/>
                  <a:pt x="35255" y="9552"/>
                </a:cubicBezTo>
                <a:cubicBezTo>
                  <a:pt x="34975" y="9504"/>
                  <a:pt x="34830" y="9213"/>
                  <a:pt x="34713" y="8962"/>
                </a:cubicBezTo>
                <a:lnTo>
                  <a:pt x="34713" y="8962"/>
                </a:lnTo>
                <a:cubicBezTo>
                  <a:pt x="34749" y="8971"/>
                  <a:pt x="34786" y="8975"/>
                  <a:pt x="34823" y="8975"/>
                </a:cubicBezTo>
                <a:cubicBezTo>
                  <a:pt x="34906" y="8975"/>
                  <a:pt x="34988" y="8953"/>
                  <a:pt x="35062" y="8913"/>
                </a:cubicBezTo>
                <a:cubicBezTo>
                  <a:pt x="35072" y="8904"/>
                  <a:pt x="35072" y="8884"/>
                  <a:pt x="35052" y="8884"/>
                </a:cubicBezTo>
                <a:cubicBezTo>
                  <a:pt x="34926" y="8865"/>
                  <a:pt x="34820" y="8797"/>
                  <a:pt x="34762" y="8691"/>
                </a:cubicBezTo>
                <a:cubicBezTo>
                  <a:pt x="34849" y="8671"/>
                  <a:pt x="34926" y="8633"/>
                  <a:pt x="34994" y="8584"/>
                </a:cubicBezTo>
                <a:cubicBezTo>
                  <a:pt x="35013" y="8574"/>
                  <a:pt x="35013" y="8545"/>
                  <a:pt x="34984" y="8536"/>
                </a:cubicBezTo>
                <a:cubicBezTo>
                  <a:pt x="34743" y="8487"/>
                  <a:pt x="34626" y="8313"/>
                  <a:pt x="34530" y="8110"/>
                </a:cubicBezTo>
                <a:lnTo>
                  <a:pt x="34530" y="8110"/>
                </a:lnTo>
                <a:cubicBezTo>
                  <a:pt x="34554" y="8116"/>
                  <a:pt x="34579" y="8119"/>
                  <a:pt x="34603" y="8119"/>
                </a:cubicBezTo>
                <a:cubicBezTo>
                  <a:pt x="34654" y="8119"/>
                  <a:pt x="34703" y="8104"/>
                  <a:pt x="34743" y="8071"/>
                </a:cubicBezTo>
                <a:cubicBezTo>
                  <a:pt x="34743" y="8071"/>
                  <a:pt x="34743" y="8062"/>
                  <a:pt x="34743" y="8052"/>
                </a:cubicBezTo>
                <a:cubicBezTo>
                  <a:pt x="34675" y="8023"/>
                  <a:pt x="34626" y="7974"/>
                  <a:pt x="34578" y="7926"/>
                </a:cubicBezTo>
                <a:cubicBezTo>
                  <a:pt x="34626" y="7916"/>
                  <a:pt x="34675" y="7897"/>
                  <a:pt x="34713" y="7858"/>
                </a:cubicBezTo>
                <a:cubicBezTo>
                  <a:pt x="34723" y="7858"/>
                  <a:pt x="34723" y="7839"/>
                  <a:pt x="34713" y="7829"/>
                </a:cubicBezTo>
                <a:cubicBezTo>
                  <a:pt x="34626" y="7742"/>
                  <a:pt x="34549" y="7636"/>
                  <a:pt x="34481" y="7529"/>
                </a:cubicBezTo>
                <a:cubicBezTo>
                  <a:pt x="34443" y="7462"/>
                  <a:pt x="34413" y="7374"/>
                  <a:pt x="34394" y="7287"/>
                </a:cubicBezTo>
                <a:cubicBezTo>
                  <a:pt x="34384" y="7268"/>
                  <a:pt x="34365" y="7162"/>
                  <a:pt x="34346" y="7065"/>
                </a:cubicBezTo>
                <a:cubicBezTo>
                  <a:pt x="34321" y="6936"/>
                  <a:pt x="34279" y="6878"/>
                  <a:pt x="34235" y="6878"/>
                </a:cubicBezTo>
                <a:cubicBezTo>
                  <a:pt x="34194" y="6878"/>
                  <a:pt x="34152" y="6931"/>
                  <a:pt x="34123" y="7026"/>
                </a:cubicBezTo>
                <a:cubicBezTo>
                  <a:pt x="34084" y="7123"/>
                  <a:pt x="34055" y="7229"/>
                  <a:pt x="34046" y="7249"/>
                </a:cubicBezTo>
                <a:cubicBezTo>
                  <a:pt x="33988" y="7413"/>
                  <a:pt x="33862" y="7539"/>
                  <a:pt x="33717" y="7616"/>
                </a:cubicBezTo>
                <a:cubicBezTo>
                  <a:pt x="33697" y="7626"/>
                  <a:pt x="33697" y="7645"/>
                  <a:pt x="33707" y="7655"/>
                </a:cubicBezTo>
                <a:cubicBezTo>
                  <a:pt x="33775" y="7723"/>
                  <a:pt x="33872" y="7771"/>
                  <a:pt x="33978" y="7771"/>
                </a:cubicBezTo>
                <a:cubicBezTo>
                  <a:pt x="33891" y="7974"/>
                  <a:pt x="33755" y="8149"/>
                  <a:pt x="33581" y="8274"/>
                </a:cubicBezTo>
                <a:cubicBezTo>
                  <a:pt x="33572" y="8284"/>
                  <a:pt x="33581" y="8303"/>
                  <a:pt x="33591" y="8313"/>
                </a:cubicBezTo>
                <a:cubicBezTo>
                  <a:pt x="33649" y="8352"/>
                  <a:pt x="33707" y="8381"/>
                  <a:pt x="33765" y="8400"/>
                </a:cubicBezTo>
                <a:cubicBezTo>
                  <a:pt x="33707" y="8439"/>
                  <a:pt x="33639" y="8458"/>
                  <a:pt x="33572" y="8468"/>
                </a:cubicBezTo>
                <a:cubicBezTo>
                  <a:pt x="33552" y="8468"/>
                  <a:pt x="33552" y="8497"/>
                  <a:pt x="33562" y="8507"/>
                </a:cubicBezTo>
                <a:cubicBezTo>
                  <a:pt x="33620" y="8574"/>
                  <a:pt x="33707" y="8613"/>
                  <a:pt x="33794" y="8633"/>
                </a:cubicBezTo>
                <a:cubicBezTo>
                  <a:pt x="33659" y="8904"/>
                  <a:pt x="33426" y="9107"/>
                  <a:pt x="33146" y="9204"/>
                </a:cubicBezTo>
                <a:cubicBezTo>
                  <a:pt x="33126" y="9213"/>
                  <a:pt x="33117" y="9233"/>
                  <a:pt x="33126" y="9252"/>
                </a:cubicBezTo>
                <a:cubicBezTo>
                  <a:pt x="33233" y="9339"/>
                  <a:pt x="33359" y="9397"/>
                  <a:pt x="33494" y="9416"/>
                </a:cubicBezTo>
                <a:cubicBezTo>
                  <a:pt x="33426" y="9504"/>
                  <a:pt x="33359" y="9581"/>
                  <a:pt x="33272" y="9649"/>
                </a:cubicBezTo>
                <a:cubicBezTo>
                  <a:pt x="33262" y="9658"/>
                  <a:pt x="33262" y="9668"/>
                  <a:pt x="33272" y="9678"/>
                </a:cubicBezTo>
                <a:cubicBezTo>
                  <a:pt x="33330" y="9736"/>
                  <a:pt x="33388" y="9784"/>
                  <a:pt x="33465" y="9813"/>
                </a:cubicBezTo>
                <a:cubicBezTo>
                  <a:pt x="33436" y="9862"/>
                  <a:pt x="33397" y="9910"/>
                  <a:pt x="33359" y="9949"/>
                </a:cubicBezTo>
                <a:cubicBezTo>
                  <a:pt x="33281" y="10016"/>
                  <a:pt x="33184" y="10065"/>
                  <a:pt x="33078" y="10074"/>
                </a:cubicBezTo>
                <a:cubicBezTo>
                  <a:pt x="33068" y="10074"/>
                  <a:pt x="33059" y="10094"/>
                  <a:pt x="33068" y="10104"/>
                </a:cubicBezTo>
                <a:cubicBezTo>
                  <a:pt x="33146" y="10181"/>
                  <a:pt x="33233" y="10229"/>
                  <a:pt x="33330" y="10258"/>
                </a:cubicBezTo>
                <a:cubicBezTo>
                  <a:pt x="33252" y="10404"/>
                  <a:pt x="33136" y="10520"/>
                  <a:pt x="32981" y="10578"/>
                </a:cubicBezTo>
                <a:cubicBezTo>
                  <a:pt x="32972" y="10587"/>
                  <a:pt x="32972" y="10607"/>
                  <a:pt x="32981" y="10616"/>
                </a:cubicBezTo>
                <a:cubicBezTo>
                  <a:pt x="33049" y="10675"/>
                  <a:pt x="33136" y="10723"/>
                  <a:pt x="33223" y="10733"/>
                </a:cubicBezTo>
                <a:cubicBezTo>
                  <a:pt x="33126" y="11052"/>
                  <a:pt x="32904" y="11313"/>
                  <a:pt x="32613" y="11478"/>
                </a:cubicBezTo>
                <a:cubicBezTo>
                  <a:pt x="32594" y="11487"/>
                  <a:pt x="32594" y="11507"/>
                  <a:pt x="32604" y="11526"/>
                </a:cubicBezTo>
                <a:cubicBezTo>
                  <a:pt x="32691" y="11613"/>
                  <a:pt x="32817" y="11681"/>
                  <a:pt x="32942" y="11700"/>
                </a:cubicBezTo>
                <a:cubicBezTo>
                  <a:pt x="32875" y="11875"/>
                  <a:pt x="32768" y="12020"/>
                  <a:pt x="32623" y="12126"/>
                </a:cubicBezTo>
                <a:cubicBezTo>
                  <a:pt x="32565" y="12068"/>
                  <a:pt x="32517" y="12000"/>
                  <a:pt x="32468" y="11923"/>
                </a:cubicBezTo>
                <a:cubicBezTo>
                  <a:pt x="32575" y="11923"/>
                  <a:pt x="32672" y="11894"/>
                  <a:pt x="32759" y="11836"/>
                </a:cubicBezTo>
                <a:cubicBezTo>
                  <a:pt x="32768" y="11826"/>
                  <a:pt x="32768" y="11807"/>
                  <a:pt x="32759" y="11797"/>
                </a:cubicBezTo>
                <a:cubicBezTo>
                  <a:pt x="32594" y="11700"/>
                  <a:pt x="32459" y="11575"/>
                  <a:pt x="32362" y="11420"/>
                </a:cubicBezTo>
                <a:cubicBezTo>
                  <a:pt x="32342" y="11391"/>
                  <a:pt x="32313" y="11352"/>
                  <a:pt x="32294" y="11313"/>
                </a:cubicBezTo>
                <a:lnTo>
                  <a:pt x="32294" y="11313"/>
                </a:lnTo>
                <a:cubicBezTo>
                  <a:pt x="32323" y="11323"/>
                  <a:pt x="32355" y="11328"/>
                  <a:pt x="32386" y="11328"/>
                </a:cubicBezTo>
                <a:cubicBezTo>
                  <a:pt x="32417" y="11328"/>
                  <a:pt x="32449" y="11323"/>
                  <a:pt x="32478" y="11313"/>
                </a:cubicBezTo>
                <a:cubicBezTo>
                  <a:pt x="32488" y="11304"/>
                  <a:pt x="32488" y="11284"/>
                  <a:pt x="32478" y="11284"/>
                </a:cubicBezTo>
                <a:cubicBezTo>
                  <a:pt x="32391" y="11236"/>
                  <a:pt x="32323" y="11158"/>
                  <a:pt x="32284" y="11071"/>
                </a:cubicBezTo>
                <a:cubicBezTo>
                  <a:pt x="32362" y="11033"/>
                  <a:pt x="32439" y="10984"/>
                  <a:pt x="32497" y="10916"/>
                </a:cubicBezTo>
                <a:cubicBezTo>
                  <a:pt x="32517" y="10907"/>
                  <a:pt x="32507" y="10887"/>
                  <a:pt x="32488" y="10878"/>
                </a:cubicBezTo>
                <a:cubicBezTo>
                  <a:pt x="32178" y="10762"/>
                  <a:pt x="31975" y="10423"/>
                  <a:pt x="31888" y="10104"/>
                </a:cubicBezTo>
                <a:lnTo>
                  <a:pt x="31888" y="10104"/>
                </a:lnTo>
                <a:cubicBezTo>
                  <a:pt x="31903" y="10105"/>
                  <a:pt x="31917" y="10106"/>
                  <a:pt x="31932" y="10106"/>
                </a:cubicBezTo>
                <a:cubicBezTo>
                  <a:pt x="32001" y="10106"/>
                  <a:pt x="32065" y="10087"/>
                  <a:pt x="32130" y="10055"/>
                </a:cubicBezTo>
                <a:cubicBezTo>
                  <a:pt x="32139" y="10045"/>
                  <a:pt x="32139" y="10036"/>
                  <a:pt x="32130" y="10026"/>
                </a:cubicBezTo>
                <a:cubicBezTo>
                  <a:pt x="32042" y="9978"/>
                  <a:pt x="31965" y="9920"/>
                  <a:pt x="31907" y="9833"/>
                </a:cubicBezTo>
                <a:cubicBezTo>
                  <a:pt x="32004" y="9823"/>
                  <a:pt x="32101" y="9794"/>
                  <a:pt x="32178" y="9755"/>
                </a:cubicBezTo>
                <a:cubicBezTo>
                  <a:pt x="32197" y="9745"/>
                  <a:pt x="32197" y="9716"/>
                  <a:pt x="32178" y="9707"/>
                </a:cubicBezTo>
                <a:cubicBezTo>
                  <a:pt x="31975" y="9620"/>
                  <a:pt x="31810" y="9455"/>
                  <a:pt x="31713" y="9242"/>
                </a:cubicBezTo>
                <a:lnTo>
                  <a:pt x="31713" y="9242"/>
                </a:lnTo>
                <a:cubicBezTo>
                  <a:pt x="31744" y="9251"/>
                  <a:pt x="31774" y="9256"/>
                  <a:pt x="31804" y="9256"/>
                </a:cubicBezTo>
                <a:cubicBezTo>
                  <a:pt x="31840" y="9256"/>
                  <a:pt x="31875" y="9249"/>
                  <a:pt x="31907" y="9233"/>
                </a:cubicBezTo>
                <a:cubicBezTo>
                  <a:pt x="31917" y="9233"/>
                  <a:pt x="31917" y="9213"/>
                  <a:pt x="31907" y="9204"/>
                </a:cubicBezTo>
                <a:cubicBezTo>
                  <a:pt x="31820" y="9174"/>
                  <a:pt x="31762" y="9107"/>
                  <a:pt x="31713" y="9039"/>
                </a:cubicBezTo>
                <a:cubicBezTo>
                  <a:pt x="31772" y="9020"/>
                  <a:pt x="31830" y="9000"/>
                  <a:pt x="31888" y="8971"/>
                </a:cubicBezTo>
                <a:cubicBezTo>
                  <a:pt x="31897" y="8962"/>
                  <a:pt x="31897" y="8942"/>
                  <a:pt x="31888" y="8933"/>
                </a:cubicBezTo>
                <a:cubicBezTo>
                  <a:pt x="31665" y="8710"/>
                  <a:pt x="31491" y="8439"/>
                  <a:pt x="31375" y="8139"/>
                </a:cubicBezTo>
                <a:lnTo>
                  <a:pt x="31375" y="8139"/>
                </a:lnTo>
                <a:cubicBezTo>
                  <a:pt x="31407" y="8143"/>
                  <a:pt x="31440" y="8145"/>
                  <a:pt x="31473" y="8145"/>
                </a:cubicBezTo>
                <a:cubicBezTo>
                  <a:pt x="31530" y="8145"/>
                  <a:pt x="31587" y="8138"/>
                  <a:pt x="31636" y="8120"/>
                </a:cubicBezTo>
                <a:cubicBezTo>
                  <a:pt x="31655" y="8120"/>
                  <a:pt x="31665" y="8091"/>
                  <a:pt x="31646" y="8081"/>
                </a:cubicBezTo>
                <a:cubicBezTo>
                  <a:pt x="31462" y="7858"/>
                  <a:pt x="31326" y="7607"/>
                  <a:pt x="31259" y="7326"/>
                </a:cubicBezTo>
                <a:cubicBezTo>
                  <a:pt x="31189" y="7131"/>
                  <a:pt x="31152" y="7034"/>
                  <a:pt x="31109" y="7034"/>
                </a:cubicBezTo>
                <a:cubicBezTo>
                  <a:pt x="31069" y="7034"/>
                  <a:pt x="31023" y="7119"/>
                  <a:pt x="30939" y="7287"/>
                </a:cubicBezTo>
                <a:cubicBezTo>
                  <a:pt x="30910" y="7345"/>
                  <a:pt x="30881" y="7394"/>
                  <a:pt x="30852" y="7442"/>
                </a:cubicBezTo>
                <a:cubicBezTo>
                  <a:pt x="30755" y="7568"/>
                  <a:pt x="30639" y="7684"/>
                  <a:pt x="30513" y="7791"/>
                </a:cubicBezTo>
                <a:cubicBezTo>
                  <a:pt x="30494" y="7810"/>
                  <a:pt x="30504" y="7829"/>
                  <a:pt x="30523" y="7839"/>
                </a:cubicBezTo>
                <a:cubicBezTo>
                  <a:pt x="30610" y="7897"/>
                  <a:pt x="30697" y="7926"/>
                  <a:pt x="30794" y="7945"/>
                </a:cubicBezTo>
                <a:cubicBezTo>
                  <a:pt x="30717" y="8158"/>
                  <a:pt x="30601" y="8342"/>
                  <a:pt x="30465" y="8507"/>
                </a:cubicBezTo>
                <a:cubicBezTo>
                  <a:pt x="30446" y="8526"/>
                  <a:pt x="30455" y="8555"/>
                  <a:pt x="30475" y="8565"/>
                </a:cubicBezTo>
                <a:cubicBezTo>
                  <a:pt x="30542" y="8584"/>
                  <a:pt x="30601" y="8594"/>
                  <a:pt x="30668" y="8594"/>
                </a:cubicBezTo>
                <a:cubicBezTo>
                  <a:pt x="30552" y="8836"/>
                  <a:pt x="30339" y="9020"/>
                  <a:pt x="30078" y="9087"/>
                </a:cubicBezTo>
                <a:cubicBezTo>
                  <a:pt x="30059" y="9097"/>
                  <a:pt x="30049" y="9126"/>
                  <a:pt x="30068" y="9136"/>
                </a:cubicBezTo>
                <a:cubicBezTo>
                  <a:pt x="30165" y="9194"/>
                  <a:pt x="30262" y="9242"/>
                  <a:pt x="30368" y="9271"/>
                </a:cubicBezTo>
                <a:cubicBezTo>
                  <a:pt x="30320" y="9300"/>
                  <a:pt x="30281" y="9320"/>
                  <a:pt x="30233" y="9339"/>
                </a:cubicBezTo>
                <a:cubicBezTo>
                  <a:pt x="30213" y="9349"/>
                  <a:pt x="30204" y="9368"/>
                  <a:pt x="30223" y="9378"/>
                </a:cubicBezTo>
                <a:cubicBezTo>
                  <a:pt x="30301" y="9436"/>
                  <a:pt x="30388" y="9474"/>
                  <a:pt x="30484" y="9484"/>
                </a:cubicBezTo>
                <a:cubicBezTo>
                  <a:pt x="30359" y="9726"/>
                  <a:pt x="30204" y="9987"/>
                  <a:pt x="29933" y="10084"/>
                </a:cubicBezTo>
                <a:cubicBezTo>
                  <a:pt x="29904" y="10094"/>
                  <a:pt x="29904" y="10123"/>
                  <a:pt x="29913" y="10133"/>
                </a:cubicBezTo>
                <a:cubicBezTo>
                  <a:pt x="29971" y="10210"/>
                  <a:pt x="30049" y="10268"/>
                  <a:pt x="30126" y="10307"/>
                </a:cubicBezTo>
                <a:cubicBezTo>
                  <a:pt x="30078" y="10394"/>
                  <a:pt x="30010" y="10462"/>
                  <a:pt x="29923" y="10500"/>
                </a:cubicBezTo>
                <a:cubicBezTo>
                  <a:pt x="29904" y="10510"/>
                  <a:pt x="29904" y="10539"/>
                  <a:pt x="29923" y="10549"/>
                </a:cubicBezTo>
                <a:cubicBezTo>
                  <a:pt x="29966" y="10563"/>
                  <a:pt x="30008" y="10572"/>
                  <a:pt x="30047" y="10572"/>
                </a:cubicBezTo>
                <a:cubicBezTo>
                  <a:pt x="30061" y="10572"/>
                  <a:pt x="30075" y="10571"/>
                  <a:pt x="30088" y="10568"/>
                </a:cubicBezTo>
                <a:lnTo>
                  <a:pt x="30088" y="10568"/>
                </a:lnTo>
                <a:cubicBezTo>
                  <a:pt x="29942" y="10829"/>
                  <a:pt x="29701" y="11013"/>
                  <a:pt x="29410" y="11081"/>
                </a:cubicBezTo>
                <a:cubicBezTo>
                  <a:pt x="29391" y="11091"/>
                  <a:pt x="29391" y="11110"/>
                  <a:pt x="29400" y="11129"/>
                </a:cubicBezTo>
                <a:cubicBezTo>
                  <a:pt x="29526" y="11265"/>
                  <a:pt x="29681" y="11371"/>
                  <a:pt x="29855" y="11429"/>
                </a:cubicBezTo>
                <a:cubicBezTo>
                  <a:pt x="29720" y="11633"/>
                  <a:pt x="29555" y="11807"/>
                  <a:pt x="29362" y="11952"/>
                </a:cubicBezTo>
                <a:cubicBezTo>
                  <a:pt x="29352" y="11962"/>
                  <a:pt x="29352" y="11981"/>
                  <a:pt x="29362" y="11981"/>
                </a:cubicBezTo>
                <a:cubicBezTo>
                  <a:pt x="29420" y="12058"/>
                  <a:pt x="29497" y="12107"/>
                  <a:pt x="29584" y="12136"/>
                </a:cubicBezTo>
                <a:cubicBezTo>
                  <a:pt x="29575" y="12155"/>
                  <a:pt x="29555" y="12175"/>
                  <a:pt x="29546" y="12194"/>
                </a:cubicBezTo>
                <a:cubicBezTo>
                  <a:pt x="29439" y="12107"/>
                  <a:pt x="29352" y="12010"/>
                  <a:pt x="29275" y="11904"/>
                </a:cubicBezTo>
                <a:cubicBezTo>
                  <a:pt x="29333" y="11894"/>
                  <a:pt x="29371" y="11875"/>
                  <a:pt x="29420" y="11845"/>
                </a:cubicBezTo>
                <a:cubicBezTo>
                  <a:pt x="29430" y="11845"/>
                  <a:pt x="29430" y="11826"/>
                  <a:pt x="29420" y="11816"/>
                </a:cubicBezTo>
                <a:cubicBezTo>
                  <a:pt x="29313" y="11758"/>
                  <a:pt x="29217" y="11671"/>
                  <a:pt x="29159" y="11565"/>
                </a:cubicBezTo>
                <a:cubicBezTo>
                  <a:pt x="29217" y="11545"/>
                  <a:pt x="29275" y="11516"/>
                  <a:pt x="29323" y="11487"/>
                </a:cubicBezTo>
                <a:cubicBezTo>
                  <a:pt x="29333" y="11478"/>
                  <a:pt x="29333" y="11458"/>
                  <a:pt x="29323" y="11449"/>
                </a:cubicBezTo>
                <a:cubicBezTo>
                  <a:pt x="29197" y="11352"/>
                  <a:pt x="29100" y="11207"/>
                  <a:pt x="29052" y="11052"/>
                </a:cubicBezTo>
                <a:lnTo>
                  <a:pt x="29052" y="11052"/>
                </a:lnTo>
                <a:cubicBezTo>
                  <a:pt x="29068" y="11055"/>
                  <a:pt x="29083" y="11056"/>
                  <a:pt x="29099" y="11056"/>
                </a:cubicBezTo>
                <a:cubicBezTo>
                  <a:pt x="29141" y="11056"/>
                  <a:pt x="29181" y="11047"/>
                  <a:pt x="29217" y="11033"/>
                </a:cubicBezTo>
                <a:cubicBezTo>
                  <a:pt x="29236" y="11023"/>
                  <a:pt x="29236" y="11013"/>
                  <a:pt x="29217" y="11004"/>
                </a:cubicBezTo>
                <a:cubicBezTo>
                  <a:pt x="29110" y="10926"/>
                  <a:pt x="29033" y="10810"/>
                  <a:pt x="28994" y="10675"/>
                </a:cubicBezTo>
                <a:cubicBezTo>
                  <a:pt x="29100" y="10675"/>
                  <a:pt x="29207" y="10645"/>
                  <a:pt x="29304" y="10597"/>
                </a:cubicBezTo>
                <a:cubicBezTo>
                  <a:pt x="29313" y="10587"/>
                  <a:pt x="29313" y="10568"/>
                  <a:pt x="29304" y="10558"/>
                </a:cubicBezTo>
                <a:cubicBezTo>
                  <a:pt x="29188" y="10520"/>
                  <a:pt x="29091" y="10452"/>
                  <a:pt x="29023" y="10365"/>
                </a:cubicBezTo>
                <a:cubicBezTo>
                  <a:pt x="29100" y="10355"/>
                  <a:pt x="29188" y="10326"/>
                  <a:pt x="29246" y="10278"/>
                </a:cubicBezTo>
                <a:cubicBezTo>
                  <a:pt x="29265" y="10278"/>
                  <a:pt x="29265" y="10249"/>
                  <a:pt x="29246" y="10249"/>
                </a:cubicBezTo>
                <a:cubicBezTo>
                  <a:pt x="29081" y="10191"/>
                  <a:pt x="28946" y="10074"/>
                  <a:pt x="28849" y="9929"/>
                </a:cubicBezTo>
                <a:cubicBezTo>
                  <a:pt x="28926" y="9920"/>
                  <a:pt x="29004" y="9891"/>
                  <a:pt x="29071" y="9862"/>
                </a:cubicBezTo>
                <a:cubicBezTo>
                  <a:pt x="29091" y="9852"/>
                  <a:pt x="29081" y="9833"/>
                  <a:pt x="29071" y="9823"/>
                </a:cubicBezTo>
                <a:cubicBezTo>
                  <a:pt x="28888" y="9736"/>
                  <a:pt x="28723" y="9591"/>
                  <a:pt x="28607" y="9416"/>
                </a:cubicBezTo>
                <a:lnTo>
                  <a:pt x="28607" y="9416"/>
                </a:lnTo>
                <a:cubicBezTo>
                  <a:pt x="28632" y="9420"/>
                  <a:pt x="28657" y="9422"/>
                  <a:pt x="28681" y="9422"/>
                </a:cubicBezTo>
                <a:cubicBezTo>
                  <a:pt x="28723" y="9422"/>
                  <a:pt x="28764" y="9415"/>
                  <a:pt x="28800" y="9397"/>
                </a:cubicBezTo>
                <a:cubicBezTo>
                  <a:pt x="28820" y="9397"/>
                  <a:pt x="28820" y="9378"/>
                  <a:pt x="28800" y="9368"/>
                </a:cubicBezTo>
                <a:cubicBezTo>
                  <a:pt x="28655" y="9281"/>
                  <a:pt x="28559" y="9136"/>
                  <a:pt x="28520" y="8971"/>
                </a:cubicBezTo>
                <a:cubicBezTo>
                  <a:pt x="28539" y="8952"/>
                  <a:pt x="28568" y="8942"/>
                  <a:pt x="28588" y="8923"/>
                </a:cubicBezTo>
                <a:cubicBezTo>
                  <a:pt x="28597" y="8923"/>
                  <a:pt x="28597" y="8904"/>
                  <a:pt x="28588" y="8904"/>
                </a:cubicBezTo>
                <a:cubicBezTo>
                  <a:pt x="28510" y="8787"/>
                  <a:pt x="28442" y="8671"/>
                  <a:pt x="28384" y="8555"/>
                </a:cubicBezTo>
                <a:lnTo>
                  <a:pt x="28365" y="8478"/>
                </a:lnTo>
                <a:cubicBezTo>
                  <a:pt x="28336" y="8381"/>
                  <a:pt x="28336" y="8245"/>
                  <a:pt x="28278" y="8168"/>
                </a:cubicBezTo>
                <a:cubicBezTo>
                  <a:pt x="28272" y="8162"/>
                  <a:pt x="28266" y="8160"/>
                  <a:pt x="28260" y="8160"/>
                </a:cubicBezTo>
                <a:cubicBezTo>
                  <a:pt x="28248" y="8160"/>
                  <a:pt x="28239" y="8171"/>
                  <a:pt x="28239" y="8178"/>
                </a:cubicBezTo>
                <a:cubicBezTo>
                  <a:pt x="28210" y="8265"/>
                  <a:pt x="28181" y="8362"/>
                  <a:pt x="28171" y="8458"/>
                </a:cubicBezTo>
                <a:cubicBezTo>
                  <a:pt x="28123" y="8594"/>
                  <a:pt x="28026" y="8710"/>
                  <a:pt x="27910" y="8797"/>
                </a:cubicBezTo>
                <a:cubicBezTo>
                  <a:pt x="27910" y="8807"/>
                  <a:pt x="27910" y="8816"/>
                  <a:pt x="27910" y="8826"/>
                </a:cubicBezTo>
                <a:cubicBezTo>
                  <a:pt x="27949" y="8845"/>
                  <a:pt x="27978" y="8865"/>
                  <a:pt x="28017" y="8884"/>
                </a:cubicBezTo>
                <a:cubicBezTo>
                  <a:pt x="27949" y="8962"/>
                  <a:pt x="27862" y="9020"/>
                  <a:pt x="27765" y="9058"/>
                </a:cubicBezTo>
                <a:cubicBezTo>
                  <a:pt x="27746" y="9058"/>
                  <a:pt x="27736" y="9087"/>
                  <a:pt x="27746" y="9097"/>
                </a:cubicBezTo>
                <a:cubicBezTo>
                  <a:pt x="27813" y="9165"/>
                  <a:pt x="27891" y="9204"/>
                  <a:pt x="27978" y="9223"/>
                </a:cubicBezTo>
                <a:cubicBezTo>
                  <a:pt x="27871" y="9387"/>
                  <a:pt x="27707" y="9513"/>
                  <a:pt x="27513" y="9571"/>
                </a:cubicBezTo>
                <a:cubicBezTo>
                  <a:pt x="27484" y="9581"/>
                  <a:pt x="27475" y="9610"/>
                  <a:pt x="27494" y="9629"/>
                </a:cubicBezTo>
                <a:cubicBezTo>
                  <a:pt x="27584" y="9697"/>
                  <a:pt x="27698" y="9736"/>
                  <a:pt x="27813" y="9736"/>
                </a:cubicBezTo>
                <a:cubicBezTo>
                  <a:pt x="27845" y="9736"/>
                  <a:pt x="27878" y="9733"/>
                  <a:pt x="27910" y="9726"/>
                </a:cubicBezTo>
                <a:lnTo>
                  <a:pt x="27910" y="9726"/>
                </a:lnTo>
                <a:cubicBezTo>
                  <a:pt x="27775" y="9920"/>
                  <a:pt x="27581" y="10065"/>
                  <a:pt x="27368" y="10152"/>
                </a:cubicBezTo>
                <a:cubicBezTo>
                  <a:pt x="27339" y="10162"/>
                  <a:pt x="27329" y="10200"/>
                  <a:pt x="27359" y="10210"/>
                </a:cubicBezTo>
                <a:cubicBezTo>
                  <a:pt x="27465" y="10287"/>
                  <a:pt x="27591" y="10326"/>
                  <a:pt x="27717" y="10336"/>
                </a:cubicBezTo>
                <a:cubicBezTo>
                  <a:pt x="27610" y="10452"/>
                  <a:pt x="27465" y="10539"/>
                  <a:pt x="27300" y="10578"/>
                </a:cubicBezTo>
                <a:cubicBezTo>
                  <a:pt x="27281" y="10587"/>
                  <a:pt x="27271" y="10616"/>
                  <a:pt x="27281" y="10626"/>
                </a:cubicBezTo>
                <a:cubicBezTo>
                  <a:pt x="27388" y="10723"/>
                  <a:pt x="27513" y="10771"/>
                  <a:pt x="27649" y="10781"/>
                </a:cubicBezTo>
                <a:cubicBezTo>
                  <a:pt x="27475" y="10916"/>
                  <a:pt x="27271" y="11013"/>
                  <a:pt x="27059" y="11042"/>
                </a:cubicBezTo>
                <a:cubicBezTo>
                  <a:pt x="27039" y="11042"/>
                  <a:pt x="27029" y="11071"/>
                  <a:pt x="27049" y="11081"/>
                </a:cubicBezTo>
                <a:cubicBezTo>
                  <a:pt x="27165" y="11197"/>
                  <a:pt x="27310" y="11265"/>
                  <a:pt x="27465" y="11294"/>
                </a:cubicBezTo>
                <a:cubicBezTo>
                  <a:pt x="27426" y="11362"/>
                  <a:pt x="27359" y="11410"/>
                  <a:pt x="27281" y="11420"/>
                </a:cubicBezTo>
                <a:cubicBezTo>
                  <a:pt x="27262" y="11420"/>
                  <a:pt x="27262" y="11439"/>
                  <a:pt x="27271" y="11449"/>
                </a:cubicBezTo>
                <a:cubicBezTo>
                  <a:pt x="27320" y="11497"/>
                  <a:pt x="27388" y="11526"/>
                  <a:pt x="27465" y="11536"/>
                </a:cubicBezTo>
                <a:cubicBezTo>
                  <a:pt x="27339" y="11729"/>
                  <a:pt x="27175" y="11904"/>
                  <a:pt x="26971" y="12029"/>
                </a:cubicBezTo>
                <a:cubicBezTo>
                  <a:pt x="26894" y="12000"/>
                  <a:pt x="26817" y="11942"/>
                  <a:pt x="26768" y="11875"/>
                </a:cubicBezTo>
                <a:cubicBezTo>
                  <a:pt x="26846" y="11855"/>
                  <a:pt x="26933" y="11816"/>
                  <a:pt x="27010" y="11768"/>
                </a:cubicBezTo>
                <a:cubicBezTo>
                  <a:pt x="27020" y="11758"/>
                  <a:pt x="27020" y="11739"/>
                  <a:pt x="27010" y="11729"/>
                </a:cubicBezTo>
                <a:cubicBezTo>
                  <a:pt x="26720" y="11652"/>
                  <a:pt x="26623" y="11420"/>
                  <a:pt x="26536" y="11178"/>
                </a:cubicBezTo>
                <a:lnTo>
                  <a:pt x="26536" y="11178"/>
                </a:lnTo>
                <a:cubicBezTo>
                  <a:pt x="26588" y="11195"/>
                  <a:pt x="26644" y="11205"/>
                  <a:pt x="26700" y="11205"/>
                </a:cubicBezTo>
                <a:cubicBezTo>
                  <a:pt x="26768" y="11205"/>
                  <a:pt x="26835" y="11190"/>
                  <a:pt x="26894" y="11158"/>
                </a:cubicBezTo>
                <a:cubicBezTo>
                  <a:pt x="26913" y="11149"/>
                  <a:pt x="26913" y="11129"/>
                  <a:pt x="26894" y="11120"/>
                </a:cubicBezTo>
                <a:cubicBezTo>
                  <a:pt x="26807" y="11110"/>
                  <a:pt x="26729" y="11071"/>
                  <a:pt x="26652" y="11013"/>
                </a:cubicBezTo>
                <a:cubicBezTo>
                  <a:pt x="26720" y="10994"/>
                  <a:pt x="26788" y="10975"/>
                  <a:pt x="26836" y="10955"/>
                </a:cubicBezTo>
                <a:cubicBezTo>
                  <a:pt x="26865" y="10945"/>
                  <a:pt x="26865" y="10926"/>
                  <a:pt x="26836" y="10916"/>
                </a:cubicBezTo>
                <a:cubicBezTo>
                  <a:pt x="26488" y="10810"/>
                  <a:pt x="26381" y="10520"/>
                  <a:pt x="26275" y="10220"/>
                </a:cubicBezTo>
                <a:cubicBezTo>
                  <a:pt x="26381" y="10210"/>
                  <a:pt x="26488" y="10181"/>
                  <a:pt x="26584" y="10133"/>
                </a:cubicBezTo>
                <a:cubicBezTo>
                  <a:pt x="26604" y="10123"/>
                  <a:pt x="26604" y="10104"/>
                  <a:pt x="26584" y="10094"/>
                </a:cubicBezTo>
                <a:cubicBezTo>
                  <a:pt x="26420" y="10055"/>
                  <a:pt x="26275" y="9939"/>
                  <a:pt x="26207" y="9784"/>
                </a:cubicBezTo>
                <a:lnTo>
                  <a:pt x="26207" y="9784"/>
                </a:lnTo>
                <a:cubicBezTo>
                  <a:pt x="26246" y="9799"/>
                  <a:pt x="26287" y="9806"/>
                  <a:pt x="26328" y="9806"/>
                </a:cubicBezTo>
                <a:cubicBezTo>
                  <a:pt x="26369" y="9806"/>
                  <a:pt x="26410" y="9799"/>
                  <a:pt x="26449" y="9784"/>
                </a:cubicBezTo>
                <a:cubicBezTo>
                  <a:pt x="26468" y="9774"/>
                  <a:pt x="26468" y="9745"/>
                  <a:pt x="26449" y="9736"/>
                </a:cubicBezTo>
                <a:cubicBezTo>
                  <a:pt x="26371" y="9707"/>
                  <a:pt x="26304" y="9658"/>
                  <a:pt x="26255" y="9591"/>
                </a:cubicBezTo>
                <a:lnTo>
                  <a:pt x="26255" y="9591"/>
                </a:lnTo>
                <a:cubicBezTo>
                  <a:pt x="26333" y="9610"/>
                  <a:pt x="26420" y="9610"/>
                  <a:pt x="26507" y="9610"/>
                </a:cubicBezTo>
                <a:cubicBezTo>
                  <a:pt x="26526" y="9610"/>
                  <a:pt x="26536" y="9581"/>
                  <a:pt x="26517" y="9571"/>
                </a:cubicBezTo>
                <a:cubicBezTo>
                  <a:pt x="26236" y="9416"/>
                  <a:pt x="26013" y="9174"/>
                  <a:pt x="25878" y="8884"/>
                </a:cubicBezTo>
                <a:lnTo>
                  <a:pt x="25878" y="8884"/>
                </a:lnTo>
                <a:cubicBezTo>
                  <a:pt x="25975" y="8933"/>
                  <a:pt x="26086" y="8954"/>
                  <a:pt x="26193" y="8954"/>
                </a:cubicBezTo>
                <a:cubicBezTo>
                  <a:pt x="26214" y="8954"/>
                  <a:pt x="26235" y="8953"/>
                  <a:pt x="26255" y="8952"/>
                </a:cubicBezTo>
                <a:lnTo>
                  <a:pt x="26265" y="8952"/>
                </a:lnTo>
                <a:cubicBezTo>
                  <a:pt x="26284" y="8952"/>
                  <a:pt x="26275" y="8913"/>
                  <a:pt x="26255" y="8904"/>
                </a:cubicBezTo>
                <a:cubicBezTo>
                  <a:pt x="25984" y="8768"/>
                  <a:pt x="25791" y="8526"/>
                  <a:pt x="25704" y="8236"/>
                </a:cubicBezTo>
                <a:lnTo>
                  <a:pt x="25704" y="8236"/>
                </a:lnTo>
                <a:cubicBezTo>
                  <a:pt x="25761" y="8272"/>
                  <a:pt x="25824" y="8292"/>
                  <a:pt x="25892" y="8292"/>
                </a:cubicBezTo>
                <a:cubicBezTo>
                  <a:pt x="25916" y="8292"/>
                  <a:pt x="25940" y="8289"/>
                  <a:pt x="25965" y="8284"/>
                </a:cubicBezTo>
                <a:cubicBezTo>
                  <a:pt x="25984" y="8284"/>
                  <a:pt x="25984" y="8245"/>
                  <a:pt x="25965" y="8236"/>
                </a:cubicBezTo>
                <a:cubicBezTo>
                  <a:pt x="25849" y="8187"/>
                  <a:pt x="25752" y="8100"/>
                  <a:pt x="25694" y="7984"/>
                </a:cubicBezTo>
                <a:lnTo>
                  <a:pt x="25694" y="7984"/>
                </a:lnTo>
                <a:cubicBezTo>
                  <a:pt x="25718" y="7989"/>
                  <a:pt x="25742" y="7991"/>
                  <a:pt x="25767" y="7991"/>
                </a:cubicBezTo>
                <a:cubicBezTo>
                  <a:pt x="25791" y="7991"/>
                  <a:pt x="25815" y="7989"/>
                  <a:pt x="25839" y="7984"/>
                </a:cubicBezTo>
                <a:cubicBezTo>
                  <a:pt x="25859" y="7974"/>
                  <a:pt x="25859" y="7945"/>
                  <a:pt x="25839" y="7936"/>
                </a:cubicBezTo>
                <a:cubicBezTo>
                  <a:pt x="25655" y="7800"/>
                  <a:pt x="25549" y="7587"/>
                  <a:pt x="25529" y="7355"/>
                </a:cubicBezTo>
                <a:cubicBezTo>
                  <a:pt x="25518" y="7189"/>
                  <a:pt x="25479" y="7118"/>
                  <a:pt x="25438" y="7118"/>
                </a:cubicBezTo>
                <a:cubicBezTo>
                  <a:pt x="25408" y="7118"/>
                  <a:pt x="25376" y="7159"/>
                  <a:pt x="25355" y="7229"/>
                </a:cubicBezTo>
                <a:cubicBezTo>
                  <a:pt x="25278" y="7520"/>
                  <a:pt x="25133" y="7791"/>
                  <a:pt x="24929" y="8013"/>
                </a:cubicBezTo>
                <a:cubicBezTo>
                  <a:pt x="24920" y="8033"/>
                  <a:pt x="24929" y="8052"/>
                  <a:pt x="24949" y="8052"/>
                </a:cubicBezTo>
                <a:cubicBezTo>
                  <a:pt x="25007" y="8071"/>
                  <a:pt x="25065" y="8071"/>
                  <a:pt x="25123" y="8071"/>
                </a:cubicBezTo>
                <a:cubicBezTo>
                  <a:pt x="25084" y="8168"/>
                  <a:pt x="25017" y="8255"/>
                  <a:pt x="24910" y="8294"/>
                </a:cubicBezTo>
                <a:cubicBezTo>
                  <a:pt x="24900" y="8294"/>
                  <a:pt x="24891" y="8323"/>
                  <a:pt x="24910" y="8333"/>
                </a:cubicBezTo>
                <a:cubicBezTo>
                  <a:pt x="24934" y="8337"/>
                  <a:pt x="24958" y="8339"/>
                  <a:pt x="24982" y="8339"/>
                </a:cubicBezTo>
                <a:cubicBezTo>
                  <a:pt x="25016" y="8339"/>
                  <a:pt x="25050" y="8334"/>
                  <a:pt x="25084" y="8323"/>
                </a:cubicBezTo>
                <a:lnTo>
                  <a:pt x="25084" y="8323"/>
                </a:lnTo>
                <a:cubicBezTo>
                  <a:pt x="24968" y="8594"/>
                  <a:pt x="24794" y="8836"/>
                  <a:pt x="24591" y="9049"/>
                </a:cubicBezTo>
                <a:cubicBezTo>
                  <a:pt x="24581" y="9058"/>
                  <a:pt x="24591" y="9078"/>
                  <a:pt x="24600" y="9087"/>
                </a:cubicBezTo>
                <a:cubicBezTo>
                  <a:pt x="24688" y="9107"/>
                  <a:pt x="24775" y="9116"/>
                  <a:pt x="24862" y="9116"/>
                </a:cubicBezTo>
                <a:cubicBezTo>
                  <a:pt x="24746" y="9320"/>
                  <a:pt x="24562" y="9474"/>
                  <a:pt x="24339" y="9552"/>
                </a:cubicBezTo>
                <a:cubicBezTo>
                  <a:pt x="24329" y="9562"/>
                  <a:pt x="24329" y="9571"/>
                  <a:pt x="24339" y="9581"/>
                </a:cubicBezTo>
                <a:cubicBezTo>
                  <a:pt x="24417" y="9649"/>
                  <a:pt x="24513" y="9707"/>
                  <a:pt x="24610" y="9736"/>
                </a:cubicBezTo>
                <a:cubicBezTo>
                  <a:pt x="24552" y="9765"/>
                  <a:pt x="24504" y="9784"/>
                  <a:pt x="24446" y="9794"/>
                </a:cubicBezTo>
                <a:cubicBezTo>
                  <a:pt x="24426" y="9804"/>
                  <a:pt x="24426" y="9823"/>
                  <a:pt x="24436" y="9833"/>
                </a:cubicBezTo>
                <a:cubicBezTo>
                  <a:pt x="24504" y="9891"/>
                  <a:pt x="24571" y="9939"/>
                  <a:pt x="24649" y="9978"/>
                </a:cubicBezTo>
                <a:cubicBezTo>
                  <a:pt x="24571" y="10249"/>
                  <a:pt x="24455" y="10587"/>
                  <a:pt x="24155" y="10616"/>
                </a:cubicBezTo>
                <a:cubicBezTo>
                  <a:pt x="24126" y="10616"/>
                  <a:pt x="24117" y="10655"/>
                  <a:pt x="24136" y="10675"/>
                </a:cubicBezTo>
                <a:cubicBezTo>
                  <a:pt x="24233" y="10742"/>
                  <a:pt x="24349" y="10791"/>
                  <a:pt x="24465" y="10810"/>
                </a:cubicBezTo>
                <a:cubicBezTo>
                  <a:pt x="24388" y="10965"/>
                  <a:pt x="24262" y="11091"/>
                  <a:pt x="24117" y="11178"/>
                </a:cubicBezTo>
                <a:cubicBezTo>
                  <a:pt x="24068" y="11149"/>
                  <a:pt x="24029" y="11110"/>
                  <a:pt x="23991" y="11071"/>
                </a:cubicBezTo>
                <a:cubicBezTo>
                  <a:pt x="24068" y="11033"/>
                  <a:pt x="24136" y="10975"/>
                  <a:pt x="24194" y="10916"/>
                </a:cubicBezTo>
                <a:cubicBezTo>
                  <a:pt x="24213" y="10907"/>
                  <a:pt x="24204" y="10878"/>
                  <a:pt x="24184" y="10868"/>
                </a:cubicBezTo>
                <a:cubicBezTo>
                  <a:pt x="23952" y="10771"/>
                  <a:pt x="23768" y="10549"/>
                  <a:pt x="23633" y="10345"/>
                </a:cubicBezTo>
                <a:cubicBezTo>
                  <a:pt x="23584" y="10278"/>
                  <a:pt x="23536" y="10200"/>
                  <a:pt x="23507" y="10123"/>
                </a:cubicBezTo>
                <a:lnTo>
                  <a:pt x="23507" y="10123"/>
                </a:lnTo>
                <a:cubicBezTo>
                  <a:pt x="23542" y="10133"/>
                  <a:pt x="23578" y="10139"/>
                  <a:pt x="23614" y="10139"/>
                </a:cubicBezTo>
                <a:cubicBezTo>
                  <a:pt x="23679" y="10139"/>
                  <a:pt x="23745" y="10121"/>
                  <a:pt x="23807" y="10084"/>
                </a:cubicBezTo>
                <a:cubicBezTo>
                  <a:pt x="23817" y="10074"/>
                  <a:pt x="23817" y="10055"/>
                  <a:pt x="23807" y="10045"/>
                </a:cubicBezTo>
                <a:cubicBezTo>
                  <a:pt x="23671" y="9997"/>
                  <a:pt x="23565" y="9900"/>
                  <a:pt x="23507" y="9784"/>
                </a:cubicBezTo>
                <a:cubicBezTo>
                  <a:pt x="23604" y="9765"/>
                  <a:pt x="23691" y="9726"/>
                  <a:pt x="23749" y="9649"/>
                </a:cubicBezTo>
                <a:cubicBezTo>
                  <a:pt x="23758" y="9639"/>
                  <a:pt x="23758" y="9620"/>
                  <a:pt x="23749" y="9610"/>
                </a:cubicBezTo>
                <a:cubicBezTo>
                  <a:pt x="23439" y="9407"/>
                  <a:pt x="23275" y="9107"/>
                  <a:pt x="23149" y="8778"/>
                </a:cubicBezTo>
                <a:cubicBezTo>
                  <a:pt x="23284" y="8768"/>
                  <a:pt x="23420" y="8720"/>
                  <a:pt x="23536" y="8633"/>
                </a:cubicBezTo>
                <a:cubicBezTo>
                  <a:pt x="23553" y="8616"/>
                  <a:pt x="23540" y="8592"/>
                  <a:pt x="23524" y="8592"/>
                </a:cubicBezTo>
                <a:cubicBezTo>
                  <a:pt x="23522" y="8592"/>
                  <a:pt x="23519" y="8593"/>
                  <a:pt x="23517" y="8594"/>
                </a:cubicBezTo>
                <a:cubicBezTo>
                  <a:pt x="23439" y="8594"/>
                  <a:pt x="23362" y="8584"/>
                  <a:pt x="23294" y="8555"/>
                </a:cubicBezTo>
                <a:cubicBezTo>
                  <a:pt x="23400" y="8487"/>
                  <a:pt x="23487" y="8410"/>
                  <a:pt x="23555" y="8313"/>
                </a:cubicBezTo>
                <a:cubicBezTo>
                  <a:pt x="23565" y="8294"/>
                  <a:pt x="23555" y="8274"/>
                  <a:pt x="23536" y="8265"/>
                </a:cubicBezTo>
                <a:cubicBezTo>
                  <a:pt x="23187" y="8197"/>
                  <a:pt x="23004" y="7849"/>
                  <a:pt x="22858" y="7529"/>
                </a:cubicBezTo>
                <a:lnTo>
                  <a:pt x="22858" y="7529"/>
                </a:lnTo>
                <a:cubicBezTo>
                  <a:pt x="22904" y="7538"/>
                  <a:pt x="22948" y="7542"/>
                  <a:pt x="22991" y="7542"/>
                </a:cubicBezTo>
                <a:cubicBezTo>
                  <a:pt x="23097" y="7542"/>
                  <a:pt x="23198" y="7516"/>
                  <a:pt x="23294" y="7462"/>
                </a:cubicBezTo>
                <a:cubicBezTo>
                  <a:pt x="23313" y="7452"/>
                  <a:pt x="23304" y="7423"/>
                  <a:pt x="23284" y="7423"/>
                </a:cubicBezTo>
                <a:cubicBezTo>
                  <a:pt x="23129" y="7403"/>
                  <a:pt x="22994" y="7316"/>
                  <a:pt x="22917" y="7181"/>
                </a:cubicBezTo>
                <a:cubicBezTo>
                  <a:pt x="23023" y="7162"/>
                  <a:pt x="23120" y="7113"/>
                  <a:pt x="23207" y="7055"/>
                </a:cubicBezTo>
                <a:cubicBezTo>
                  <a:pt x="23236" y="7045"/>
                  <a:pt x="23226" y="7007"/>
                  <a:pt x="23197" y="6997"/>
                </a:cubicBezTo>
                <a:cubicBezTo>
                  <a:pt x="22907" y="6939"/>
                  <a:pt x="22752" y="6716"/>
                  <a:pt x="22636" y="6455"/>
                </a:cubicBezTo>
                <a:lnTo>
                  <a:pt x="22636" y="6455"/>
                </a:lnTo>
                <a:cubicBezTo>
                  <a:pt x="22667" y="6469"/>
                  <a:pt x="22699" y="6475"/>
                  <a:pt x="22730" y="6475"/>
                </a:cubicBezTo>
                <a:cubicBezTo>
                  <a:pt x="22788" y="6475"/>
                  <a:pt x="22844" y="6454"/>
                  <a:pt x="22887" y="6416"/>
                </a:cubicBezTo>
                <a:cubicBezTo>
                  <a:pt x="22897" y="6407"/>
                  <a:pt x="22897" y="6397"/>
                  <a:pt x="22887" y="6387"/>
                </a:cubicBezTo>
                <a:cubicBezTo>
                  <a:pt x="22820" y="6349"/>
                  <a:pt x="22752" y="6291"/>
                  <a:pt x="22684" y="6233"/>
                </a:cubicBezTo>
                <a:cubicBezTo>
                  <a:pt x="22752" y="6213"/>
                  <a:pt x="22810" y="6184"/>
                  <a:pt x="22868" y="6145"/>
                </a:cubicBezTo>
                <a:cubicBezTo>
                  <a:pt x="22878" y="6136"/>
                  <a:pt x="22878" y="6116"/>
                  <a:pt x="22868" y="6107"/>
                </a:cubicBezTo>
                <a:cubicBezTo>
                  <a:pt x="22762" y="5991"/>
                  <a:pt x="22665" y="5865"/>
                  <a:pt x="22578" y="5739"/>
                </a:cubicBezTo>
                <a:cubicBezTo>
                  <a:pt x="22529" y="5642"/>
                  <a:pt x="22491" y="5545"/>
                  <a:pt x="22462" y="5439"/>
                </a:cubicBezTo>
                <a:cubicBezTo>
                  <a:pt x="22452" y="5410"/>
                  <a:pt x="22423" y="5284"/>
                  <a:pt x="22404" y="5158"/>
                </a:cubicBezTo>
                <a:cubicBezTo>
                  <a:pt x="22374" y="4998"/>
                  <a:pt x="22320" y="4926"/>
                  <a:pt x="22265" y="4926"/>
                </a:cubicBezTo>
                <a:cubicBezTo>
                  <a:pt x="22213" y="4926"/>
                  <a:pt x="22160" y="4988"/>
                  <a:pt x="22123" y="5100"/>
                </a:cubicBezTo>
                <a:cubicBezTo>
                  <a:pt x="22075" y="5236"/>
                  <a:pt x="22046" y="5362"/>
                  <a:pt x="22036" y="5391"/>
                </a:cubicBezTo>
                <a:cubicBezTo>
                  <a:pt x="21949" y="5594"/>
                  <a:pt x="21804" y="5749"/>
                  <a:pt x="21610" y="5845"/>
                </a:cubicBezTo>
                <a:cubicBezTo>
                  <a:pt x="21591" y="5855"/>
                  <a:pt x="21591" y="5884"/>
                  <a:pt x="21610" y="5903"/>
                </a:cubicBezTo>
                <a:cubicBezTo>
                  <a:pt x="21697" y="5991"/>
                  <a:pt x="21823" y="6039"/>
                  <a:pt x="21949" y="6039"/>
                </a:cubicBezTo>
                <a:cubicBezTo>
                  <a:pt x="21842" y="6291"/>
                  <a:pt x="21668" y="6503"/>
                  <a:pt x="21455" y="6658"/>
                </a:cubicBezTo>
                <a:cubicBezTo>
                  <a:pt x="21436" y="6678"/>
                  <a:pt x="21446" y="6707"/>
                  <a:pt x="21465" y="6716"/>
                </a:cubicBezTo>
                <a:cubicBezTo>
                  <a:pt x="21533" y="6765"/>
                  <a:pt x="21600" y="6803"/>
                  <a:pt x="21678" y="6823"/>
                </a:cubicBezTo>
                <a:cubicBezTo>
                  <a:pt x="21600" y="6862"/>
                  <a:pt x="21523" y="6891"/>
                  <a:pt x="21436" y="6900"/>
                </a:cubicBezTo>
                <a:cubicBezTo>
                  <a:pt x="21416" y="6910"/>
                  <a:pt x="21407" y="6939"/>
                  <a:pt x="21426" y="6958"/>
                </a:cubicBezTo>
                <a:cubicBezTo>
                  <a:pt x="21504" y="7036"/>
                  <a:pt x="21600" y="7094"/>
                  <a:pt x="21716" y="7113"/>
                </a:cubicBezTo>
                <a:cubicBezTo>
                  <a:pt x="21552" y="7452"/>
                  <a:pt x="21262" y="7713"/>
                  <a:pt x="20904" y="7829"/>
                </a:cubicBezTo>
                <a:cubicBezTo>
                  <a:pt x="20875" y="7839"/>
                  <a:pt x="20865" y="7868"/>
                  <a:pt x="20884" y="7887"/>
                </a:cubicBezTo>
                <a:cubicBezTo>
                  <a:pt x="21010" y="8003"/>
                  <a:pt x="21175" y="8081"/>
                  <a:pt x="21339" y="8100"/>
                </a:cubicBezTo>
                <a:cubicBezTo>
                  <a:pt x="21262" y="8207"/>
                  <a:pt x="21175" y="8303"/>
                  <a:pt x="21058" y="8381"/>
                </a:cubicBezTo>
                <a:cubicBezTo>
                  <a:pt x="21049" y="8400"/>
                  <a:pt x="21049" y="8420"/>
                  <a:pt x="21058" y="8429"/>
                </a:cubicBezTo>
                <a:cubicBezTo>
                  <a:pt x="21136" y="8497"/>
                  <a:pt x="21213" y="8555"/>
                  <a:pt x="21300" y="8594"/>
                </a:cubicBezTo>
                <a:cubicBezTo>
                  <a:pt x="21271" y="8652"/>
                  <a:pt x="21223" y="8710"/>
                  <a:pt x="21175" y="8768"/>
                </a:cubicBezTo>
                <a:cubicBezTo>
                  <a:pt x="21078" y="8845"/>
                  <a:pt x="20952" y="8904"/>
                  <a:pt x="20826" y="8913"/>
                </a:cubicBezTo>
                <a:cubicBezTo>
                  <a:pt x="20807" y="8913"/>
                  <a:pt x="20807" y="8942"/>
                  <a:pt x="20816" y="8952"/>
                </a:cubicBezTo>
                <a:cubicBezTo>
                  <a:pt x="20904" y="9049"/>
                  <a:pt x="21010" y="9116"/>
                  <a:pt x="21136" y="9145"/>
                </a:cubicBezTo>
                <a:cubicBezTo>
                  <a:pt x="21049" y="9329"/>
                  <a:pt x="20894" y="9465"/>
                  <a:pt x="20710" y="9542"/>
                </a:cubicBezTo>
                <a:cubicBezTo>
                  <a:pt x="20691" y="9552"/>
                  <a:pt x="20691" y="9571"/>
                  <a:pt x="20700" y="9591"/>
                </a:cubicBezTo>
                <a:cubicBezTo>
                  <a:pt x="20787" y="9668"/>
                  <a:pt x="20894" y="9726"/>
                  <a:pt x="21010" y="9736"/>
                </a:cubicBezTo>
                <a:cubicBezTo>
                  <a:pt x="20884" y="10113"/>
                  <a:pt x="20633" y="10433"/>
                  <a:pt x="20294" y="10636"/>
                </a:cubicBezTo>
                <a:cubicBezTo>
                  <a:pt x="20149" y="10510"/>
                  <a:pt x="20042" y="10345"/>
                  <a:pt x="19984" y="10162"/>
                </a:cubicBezTo>
                <a:lnTo>
                  <a:pt x="19984" y="10162"/>
                </a:lnTo>
                <a:cubicBezTo>
                  <a:pt x="20002" y="10164"/>
                  <a:pt x="20021" y="10165"/>
                  <a:pt x="20040" y="10165"/>
                </a:cubicBezTo>
                <a:cubicBezTo>
                  <a:pt x="20093" y="10165"/>
                  <a:pt x="20148" y="10156"/>
                  <a:pt x="20197" y="10142"/>
                </a:cubicBezTo>
                <a:cubicBezTo>
                  <a:pt x="20207" y="10133"/>
                  <a:pt x="20207" y="10113"/>
                  <a:pt x="20197" y="10104"/>
                </a:cubicBezTo>
                <a:cubicBezTo>
                  <a:pt x="20062" y="10007"/>
                  <a:pt x="19965" y="9862"/>
                  <a:pt x="19916" y="9697"/>
                </a:cubicBezTo>
                <a:cubicBezTo>
                  <a:pt x="20052" y="9697"/>
                  <a:pt x="20178" y="9658"/>
                  <a:pt x="20294" y="9591"/>
                </a:cubicBezTo>
                <a:cubicBezTo>
                  <a:pt x="20313" y="9581"/>
                  <a:pt x="20313" y="9562"/>
                  <a:pt x="20294" y="9552"/>
                </a:cubicBezTo>
                <a:cubicBezTo>
                  <a:pt x="20158" y="9513"/>
                  <a:pt x="20033" y="9426"/>
                  <a:pt x="19946" y="9310"/>
                </a:cubicBezTo>
                <a:cubicBezTo>
                  <a:pt x="20042" y="9300"/>
                  <a:pt x="20139" y="9271"/>
                  <a:pt x="20226" y="9213"/>
                </a:cubicBezTo>
                <a:cubicBezTo>
                  <a:pt x="20246" y="9204"/>
                  <a:pt x="20246" y="9174"/>
                  <a:pt x="20226" y="9165"/>
                </a:cubicBezTo>
                <a:cubicBezTo>
                  <a:pt x="20023" y="9097"/>
                  <a:pt x="19849" y="8962"/>
                  <a:pt x="19723" y="8778"/>
                </a:cubicBezTo>
                <a:cubicBezTo>
                  <a:pt x="19829" y="8768"/>
                  <a:pt x="19926" y="8729"/>
                  <a:pt x="20013" y="8691"/>
                </a:cubicBezTo>
                <a:cubicBezTo>
                  <a:pt x="20033" y="8681"/>
                  <a:pt x="20023" y="8652"/>
                  <a:pt x="20004" y="8642"/>
                </a:cubicBezTo>
                <a:cubicBezTo>
                  <a:pt x="19771" y="8536"/>
                  <a:pt x="19568" y="8362"/>
                  <a:pt x="19423" y="8149"/>
                </a:cubicBezTo>
                <a:lnTo>
                  <a:pt x="19423" y="8149"/>
                </a:lnTo>
                <a:cubicBezTo>
                  <a:pt x="19442" y="8151"/>
                  <a:pt x="19462" y="8152"/>
                  <a:pt x="19482" y="8152"/>
                </a:cubicBezTo>
                <a:cubicBezTo>
                  <a:pt x="19543" y="8152"/>
                  <a:pt x="19607" y="8141"/>
                  <a:pt x="19665" y="8120"/>
                </a:cubicBezTo>
                <a:cubicBezTo>
                  <a:pt x="19675" y="8110"/>
                  <a:pt x="19675" y="8091"/>
                  <a:pt x="19665" y="8081"/>
                </a:cubicBezTo>
                <a:cubicBezTo>
                  <a:pt x="19491" y="7965"/>
                  <a:pt x="19365" y="7791"/>
                  <a:pt x="19307" y="7587"/>
                </a:cubicBezTo>
                <a:cubicBezTo>
                  <a:pt x="19345" y="7568"/>
                  <a:pt x="19375" y="7549"/>
                  <a:pt x="19404" y="7529"/>
                </a:cubicBezTo>
                <a:cubicBezTo>
                  <a:pt x="19413" y="7520"/>
                  <a:pt x="19413" y="7510"/>
                  <a:pt x="19404" y="7500"/>
                </a:cubicBezTo>
                <a:cubicBezTo>
                  <a:pt x="19307" y="7365"/>
                  <a:pt x="19229" y="7220"/>
                  <a:pt x="19162" y="7065"/>
                </a:cubicBezTo>
                <a:cubicBezTo>
                  <a:pt x="19152" y="7036"/>
                  <a:pt x="19142" y="7007"/>
                  <a:pt x="19133" y="6978"/>
                </a:cubicBezTo>
                <a:cubicBezTo>
                  <a:pt x="19094" y="6852"/>
                  <a:pt x="19094" y="6687"/>
                  <a:pt x="19016" y="6591"/>
                </a:cubicBezTo>
                <a:cubicBezTo>
                  <a:pt x="19013" y="6585"/>
                  <a:pt x="19009" y="6582"/>
                  <a:pt x="19003" y="6582"/>
                </a:cubicBezTo>
                <a:cubicBezTo>
                  <a:pt x="18992" y="6582"/>
                  <a:pt x="18978" y="6594"/>
                  <a:pt x="18978" y="6600"/>
                </a:cubicBezTo>
                <a:cubicBezTo>
                  <a:pt x="18929" y="6716"/>
                  <a:pt x="18910" y="6833"/>
                  <a:pt x="18891" y="6949"/>
                </a:cubicBezTo>
                <a:cubicBezTo>
                  <a:pt x="18823" y="7123"/>
                  <a:pt x="18716" y="7268"/>
                  <a:pt x="18571" y="7374"/>
                </a:cubicBezTo>
                <a:cubicBezTo>
                  <a:pt x="18562" y="7384"/>
                  <a:pt x="18571" y="7403"/>
                  <a:pt x="18571" y="7403"/>
                </a:cubicBezTo>
                <a:cubicBezTo>
                  <a:pt x="18610" y="7442"/>
                  <a:pt x="18658" y="7462"/>
                  <a:pt x="18707" y="7481"/>
                </a:cubicBezTo>
                <a:cubicBezTo>
                  <a:pt x="18620" y="7578"/>
                  <a:pt x="18504" y="7655"/>
                  <a:pt x="18387" y="7694"/>
                </a:cubicBezTo>
                <a:cubicBezTo>
                  <a:pt x="18358" y="7703"/>
                  <a:pt x="18349" y="7733"/>
                  <a:pt x="18368" y="7752"/>
                </a:cubicBezTo>
                <a:cubicBezTo>
                  <a:pt x="18445" y="7829"/>
                  <a:pt x="18542" y="7878"/>
                  <a:pt x="18658" y="7907"/>
                </a:cubicBezTo>
                <a:cubicBezTo>
                  <a:pt x="18504" y="8100"/>
                  <a:pt x="18339" y="8274"/>
                  <a:pt x="18068" y="8333"/>
                </a:cubicBezTo>
                <a:cubicBezTo>
                  <a:pt x="18039" y="8342"/>
                  <a:pt x="18029" y="8381"/>
                  <a:pt x="18058" y="8410"/>
                </a:cubicBezTo>
                <a:cubicBezTo>
                  <a:pt x="18160" y="8497"/>
                  <a:pt x="18294" y="8541"/>
                  <a:pt x="18429" y="8541"/>
                </a:cubicBezTo>
                <a:cubicBezTo>
                  <a:pt x="18473" y="8541"/>
                  <a:pt x="18518" y="8536"/>
                  <a:pt x="18562" y="8526"/>
                </a:cubicBezTo>
                <a:lnTo>
                  <a:pt x="18562" y="8526"/>
                </a:lnTo>
                <a:cubicBezTo>
                  <a:pt x="18397" y="8768"/>
                  <a:pt x="18165" y="8952"/>
                  <a:pt x="17894" y="9058"/>
                </a:cubicBezTo>
                <a:cubicBezTo>
                  <a:pt x="17855" y="9068"/>
                  <a:pt x="17855" y="9116"/>
                  <a:pt x="17884" y="9126"/>
                </a:cubicBezTo>
                <a:cubicBezTo>
                  <a:pt x="18020" y="9223"/>
                  <a:pt x="18175" y="9271"/>
                  <a:pt x="18329" y="9271"/>
                </a:cubicBezTo>
                <a:cubicBezTo>
                  <a:pt x="18194" y="9426"/>
                  <a:pt x="18010" y="9533"/>
                  <a:pt x="17807" y="9581"/>
                </a:cubicBezTo>
                <a:cubicBezTo>
                  <a:pt x="17787" y="9591"/>
                  <a:pt x="17778" y="9620"/>
                  <a:pt x="17797" y="9639"/>
                </a:cubicBezTo>
                <a:cubicBezTo>
                  <a:pt x="17923" y="9755"/>
                  <a:pt x="18078" y="9823"/>
                  <a:pt x="18252" y="9833"/>
                </a:cubicBezTo>
                <a:cubicBezTo>
                  <a:pt x="18039" y="10007"/>
                  <a:pt x="17787" y="10113"/>
                  <a:pt x="17516" y="10152"/>
                </a:cubicBezTo>
                <a:cubicBezTo>
                  <a:pt x="17507" y="10152"/>
                  <a:pt x="17507" y="10162"/>
                  <a:pt x="17497" y="10162"/>
                </a:cubicBezTo>
                <a:cubicBezTo>
                  <a:pt x="17449" y="10142"/>
                  <a:pt x="17410" y="10113"/>
                  <a:pt x="17362" y="10084"/>
                </a:cubicBezTo>
                <a:cubicBezTo>
                  <a:pt x="17439" y="10065"/>
                  <a:pt x="17516" y="10036"/>
                  <a:pt x="17594" y="10007"/>
                </a:cubicBezTo>
                <a:cubicBezTo>
                  <a:pt x="17613" y="9997"/>
                  <a:pt x="17613" y="9968"/>
                  <a:pt x="17594" y="9958"/>
                </a:cubicBezTo>
                <a:cubicBezTo>
                  <a:pt x="17149" y="9823"/>
                  <a:pt x="17023" y="9465"/>
                  <a:pt x="16887" y="9087"/>
                </a:cubicBezTo>
                <a:cubicBezTo>
                  <a:pt x="17023" y="9078"/>
                  <a:pt x="17158" y="9049"/>
                  <a:pt x="17274" y="8981"/>
                </a:cubicBezTo>
                <a:cubicBezTo>
                  <a:pt x="17294" y="8971"/>
                  <a:pt x="17294" y="8942"/>
                  <a:pt x="17274" y="8933"/>
                </a:cubicBezTo>
                <a:cubicBezTo>
                  <a:pt x="17062" y="8884"/>
                  <a:pt x="16887" y="8739"/>
                  <a:pt x="16791" y="8545"/>
                </a:cubicBezTo>
                <a:lnTo>
                  <a:pt x="16791" y="8545"/>
                </a:lnTo>
                <a:cubicBezTo>
                  <a:pt x="16839" y="8565"/>
                  <a:pt x="16890" y="8574"/>
                  <a:pt x="16941" y="8574"/>
                </a:cubicBezTo>
                <a:cubicBezTo>
                  <a:pt x="16991" y="8574"/>
                  <a:pt x="17042" y="8565"/>
                  <a:pt x="17091" y="8545"/>
                </a:cubicBezTo>
                <a:cubicBezTo>
                  <a:pt x="17110" y="8545"/>
                  <a:pt x="17120" y="8507"/>
                  <a:pt x="17100" y="8497"/>
                </a:cubicBezTo>
                <a:cubicBezTo>
                  <a:pt x="17004" y="8458"/>
                  <a:pt x="16926" y="8391"/>
                  <a:pt x="16858" y="8313"/>
                </a:cubicBezTo>
                <a:lnTo>
                  <a:pt x="16858" y="8313"/>
                </a:lnTo>
                <a:cubicBezTo>
                  <a:pt x="16936" y="8327"/>
                  <a:pt x="17009" y="8336"/>
                  <a:pt x="17084" y="8336"/>
                </a:cubicBezTo>
                <a:cubicBezTo>
                  <a:pt x="17112" y="8336"/>
                  <a:pt x="17140" y="8335"/>
                  <a:pt x="17168" y="8333"/>
                </a:cubicBezTo>
                <a:cubicBezTo>
                  <a:pt x="17197" y="8333"/>
                  <a:pt x="17207" y="8303"/>
                  <a:pt x="17187" y="8284"/>
                </a:cubicBezTo>
                <a:cubicBezTo>
                  <a:pt x="16829" y="8100"/>
                  <a:pt x="16558" y="7791"/>
                  <a:pt x="16394" y="7433"/>
                </a:cubicBezTo>
                <a:lnTo>
                  <a:pt x="16394" y="7433"/>
                </a:lnTo>
                <a:cubicBezTo>
                  <a:pt x="16509" y="7486"/>
                  <a:pt x="16637" y="7516"/>
                  <a:pt x="16763" y="7516"/>
                </a:cubicBezTo>
                <a:cubicBezTo>
                  <a:pt x="16795" y="7516"/>
                  <a:pt x="16827" y="7514"/>
                  <a:pt x="16858" y="7510"/>
                </a:cubicBezTo>
                <a:lnTo>
                  <a:pt x="16868" y="7510"/>
                </a:lnTo>
                <a:cubicBezTo>
                  <a:pt x="16907" y="7510"/>
                  <a:pt x="16887" y="7471"/>
                  <a:pt x="16858" y="7462"/>
                </a:cubicBezTo>
                <a:cubicBezTo>
                  <a:pt x="16520" y="7287"/>
                  <a:pt x="16278" y="6978"/>
                  <a:pt x="16171" y="6610"/>
                </a:cubicBezTo>
                <a:lnTo>
                  <a:pt x="16171" y="6610"/>
                </a:lnTo>
                <a:cubicBezTo>
                  <a:pt x="16245" y="6661"/>
                  <a:pt x="16329" y="6685"/>
                  <a:pt x="16416" y="6685"/>
                </a:cubicBezTo>
                <a:cubicBezTo>
                  <a:pt x="16444" y="6685"/>
                  <a:pt x="16472" y="6682"/>
                  <a:pt x="16500" y="6678"/>
                </a:cubicBezTo>
                <a:cubicBezTo>
                  <a:pt x="16520" y="6668"/>
                  <a:pt x="16520" y="6639"/>
                  <a:pt x="16500" y="6620"/>
                </a:cubicBezTo>
                <a:cubicBezTo>
                  <a:pt x="16355" y="6562"/>
                  <a:pt x="16239" y="6445"/>
                  <a:pt x="16171" y="6300"/>
                </a:cubicBezTo>
                <a:lnTo>
                  <a:pt x="16171" y="6300"/>
                </a:lnTo>
                <a:cubicBezTo>
                  <a:pt x="16200" y="6305"/>
                  <a:pt x="16229" y="6308"/>
                  <a:pt x="16258" y="6308"/>
                </a:cubicBezTo>
                <a:cubicBezTo>
                  <a:pt x="16287" y="6308"/>
                  <a:pt x="16316" y="6305"/>
                  <a:pt x="16345" y="6300"/>
                </a:cubicBezTo>
                <a:cubicBezTo>
                  <a:pt x="16365" y="6291"/>
                  <a:pt x="16374" y="6262"/>
                  <a:pt x="16355" y="6252"/>
                </a:cubicBezTo>
                <a:cubicBezTo>
                  <a:pt x="16123" y="6078"/>
                  <a:pt x="15987" y="5807"/>
                  <a:pt x="15978" y="5526"/>
                </a:cubicBezTo>
                <a:cubicBezTo>
                  <a:pt x="15961" y="5319"/>
                  <a:pt x="15911" y="5229"/>
                  <a:pt x="15860" y="5229"/>
                </a:cubicBezTo>
                <a:cubicBezTo>
                  <a:pt x="15821" y="5229"/>
                  <a:pt x="15781" y="5283"/>
                  <a:pt x="15755" y="5381"/>
                </a:cubicBezTo>
                <a:cubicBezTo>
                  <a:pt x="15600" y="5952"/>
                  <a:pt x="15339" y="6184"/>
                  <a:pt x="15223" y="6358"/>
                </a:cubicBezTo>
                <a:cubicBezTo>
                  <a:pt x="15213" y="6378"/>
                  <a:pt x="15223" y="6397"/>
                  <a:pt x="15242" y="6407"/>
                </a:cubicBezTo>
                <a:cubicBezTo>
                  <a:pt x="15292" y="6421"/>
                  <a:pt x="15347" y="6430"/>
                  <a:pt x="15403" y="6430"/>
                </a:cubicBezTo>
                <a:cubicBezTo>
                  <a:pt x="15423" y="6430"/>
                  <a:pt x="15444" y="6429"/>
                  <a:pt x="15465" y="6426"/>
                </a:cubicBezTo>
                <a:lnTo>
                  <a:pt x="15465" y="6426"/>
                </a:lnTo>
                <a:cubicBezTo>
                  <a:pt x="15416" y="6552"/>
                  <a:pt x="15320" y="6649"/>
                  <a:pt x="15203" y="6707"/>
                </a:cubicBezTo>
                <a:cubicBezTo>
                  <a:pt x="15184" y="6707"/>
                  <a:pt x="15174" y="6745"/>
                  <a:pt x="15203" y="6755"/>
                </a:cubicBezTo>
                <a:cubicBezTo>
                  <a:pt x="15222" y="6758"/>
                  <a:pt x="15240" y="6759"/>
                  <a:pt x="15260" y="6759"/>
                </a:cubicBezTo>
                <a:cubicBezTo>
                  <a:pt x="15312" y="6759"/>
                  <a:pt x="15367" y="6750"/>
                  <a:pt x="15416" y="6736"/>
                </a:cubicBezTo>
                <a:lnTo>
                  <a:pt x="15416" y="6736"/>
                </a:lnTo>
                <a:cubicBezTo>
                  <a:pt x="15262" y="7074"/>
                  <a:pt x="15058" y="7384"/>
                  <a:pt x="14797" y="7645"/>
                </a:cubicBezTo>
                <a:cubicBezTo>
                  <a:pt x="14787" y="7665"/>
                  <a:pt x="14787" y="7694"/>
                  <a:pt x="14816" y="7694"/>
                </a:cubicBezTo>
                <a:cubicBezTo>
                  <a:pt x="14923" y="7713"/>
                  <a:pt x="15020" y="7733"/>
                  <a:pt x="15136" y="7733"/>
                </a:cubicBezTo>
                <a:cubicBezTo>
                  <a:pt x="15010" y="7994"/>
                  <a:pt x="14749" y="8158"/>
                  <a:pt x="14487" y="8274"/>
                </a:cubicBezTo>
                <a:cubicBezTo>
                  <a:pt x="14478" y="8284"/>
                  <a:pt x="14478" y="8303"/>
                  <a:pt x="14487" y="8313"/>
                </a:cubicBezTo>
                <a:cubicBezTo>
                  <a:pt x="14584" y="8400"/>
                  <a:pt x="14700" y="8468"/>
                  <a:pt x="14816" y="8507"/>
                </a:cubicBezTo>
                <a:cubicBezTo>
                  <a:pt x="14758" y="8536"/>
                  <a:pt x="14691" y="8565"/>
                  <a:pt x="14623" y="8584"/>
                </a:cubicBezTo>
                <a:cubicBezTo>
                  <a:pt x="14594" y="8584"/>
                  <a:pt x="14594" y="8613"/>
                  <a:pt x="14603" y="8623"/>
                </a:cubicBezTo>
                <a:cubicBezTo>
                  <a:pt x="14681" y="8700"/>
                  <a:pt x="14778" y="8768"/>
                  <a:pt x="14874" y="8807"/>
                </a:cubicBezTo>
                <a:cubicBezTo>
                  <a:pt x="14768" y="9155"/>
                  <a:pt x="14633" y="9571"/>
                  <a:pt x="14255" y="9610"/>
                </a:cubicBezTo>
                <a:cubicBezTo>
                  <a:pt x="14216" y="9610"/>
                  <a:pt x="14197" y="9658"/>
                  <a:pt x="14236" y="9678"/>
                </a:cubicBezTo>
                <a:cubicBezTo>
                  <a:pt x="14352" y="9765"/>
                  <a:pt x="14497" y="9823"/>
                  <a:pt x="14642" y="9852"/>
                </a:cubicBezTo>
                <a:cubicBezTo>
                  <a:pt x="14574" y="9978"/>
                  <a:pt x="14487" y="10084"/>
                  <a:pt x="14381" y="10181"/>
                </a:cubicBezTo>
                <a:cubicBezTo>
                  <a:pt x="14207" y="10036"/>
                  <a:pt x="14062" y="9862"/>
                  <a:pt x="13936" y="9678"/>
                </a:cubicBezTo>
                <a:cubicBezTo>
                  <a:pt x="14023" y="9658"/>
                  <a:pt x="14100" y="9629"/>
                  <a:pt x="14178" y="9591"/>
                </a:cubicBezTo>
                <a:cubicBezTo>
                  <a:pt x="14197" y="9571"/>
                  <a:pt x="14197" y="9542"/>
                  <a:pt x="14178" y="9533"/>
                </a:cubicBezTo>
                <a:cubicBezTo>
                  <a:pt x="13984" y="9426"/>
                  <a:pt x="13829" y="9271"/>
                  <a:pt x="13723" y="9078"/>
                </a:cubicBezTo>
                <a:cubicBezTo>
                  <a:pt x="13820" y="9049"/>
                  <a:pt x="13916" y="9000"/>
                  <a:pt x="14013" y="8952"/>
                </a:cubicBezTo>
                <a:cubicBezTo>
                  <a:pt x="14032" y="8942"/>
                  <a:pt x="14042" y="8904"/>
                  <a:pt x="14023" y="8884"/>
                </a:cubicBezTo>
                <a:cubicBezTo>
                  <a:pt x="13791" y="8700"/>
                  <a:pt x="13626" y="8458"/>
                  <a:pt x="13539" y="8178"/>
                </a:cubicBezTo>
                <a:lnTo>
                  <a:pt x="13539" y="8178"/>
                </a:lnTo>
                <a:cubicBezTo>
                  <a:pt x="13571" y="8184"/>
                  <a:pt x="13605" y="8187"/>
                  <a:pt x="13638" y="8187"/>
                </a:cubicBezTo>
                <a:cubicBezTo>
                  <a:pt x="13706" y="8187"/>
                  <a:pt x="13774" y="8174"/>
                  <a:pt x="13839" y="8149"/>
                </a:cubicBezTo>
                <a:cubicBezTo>
                  <a:pt x="13858" y="8149"/>
                  <a:pt x="13868" y="8110"/>
                  <a:pt x="13849" y="8100"/>
                </a:cubicBezTo>
                <a:cubicBezTo>
                  <a:pt x="13655" y="7965"/>
                  <a:pt x="13520" y="7762"/>
                  <a:pt x="13462" y="7529"/>
                </a:cubicBezTo>
                <a:cubicBezTo>
                  <a:pt x="13645" y="7520"/>
                  <a:pt x="13820" y="7471"/>
                  <a:pt x="13994" y="7374"/>
                </a:cubicBezTo>
                <a:cubicBezTo>
                  <a:pt x="14013" y="7365"/>
                  <a:pt x="14003" y="7326"/>
                  <a:pt x="13984" y="7326"/>
                </a:cubicBezTo>
                <a:cubicBezTo>
                  <a:pt x="13791" y="7258"/>
                  <a:pt x="13616" y="7133"/>
                  <a:pt x="13491" y="6968"/>
                </a:cubicBezTo>
                <a:cubicBezTo>
                  <a:pt x="13636" y="6958"/>
                  <a:pt x="13771" y="6910"/>
                  <a:pt x="13897" y="6833"/>
                </a:cubicBezTo>
                <a:cubicBezTo>
                  <a:pt x="13916" y="6813"/>
                  <a:pt x="13916" y="6774"/>
                  <a:pt x="13887" y="6765"/>
                </a:cubicBezTo>
                <a:cubicBezTo>
                  <a:pt x="13587" y="6668"/>
                  <a:pt x="13336" y="6474"/>
                  <a:pt x="13171" y="6213"/>
                </a:cubicBezTo>
                <a:cubicBezTo>
                  <a:pt x="13316" y="6194"/>
                  <a:pt x="13452" y="6155"/>
                  <a:pt x="13578" y="6087"/>
                </a:cubicBezTo>
                <a:cubicBezTo>
                  <a:pt x="13607" y="6078"/>
                  <a:pt x="13597" y="6039"/>
                  <a:pt x="13568" y="6029"/>
                </a:cubicBezTo>
                <a:cubicBezTo>
                  <a:pt x="13229" y="5874"/>
                  <a:pt x="12949" y="5623"/>
                  <a:pt x="12736" y="5323"/>
                </a:cubicBezTo>
                <a:lnTo>
                  <a:pt x="12736" y="5323"/>
                </a:lnTo>
                <a:cubicBezTo>
                  <a:pt x="12763" y="5325"/>
                  <a:pt x="12791" y="5326"/>
                  <a:pt x="12819" y="5326"/>
                </a:cubicBezTo>
                <a:cubicBezTo>
                  <a:pt x="12910" y="5326"/>
                  <a:pt x="13003" y="5314"/>
                  <a:pt x="13084" y="5284"/>
                </a:cubicBezTo>
                <a:cubicBezTo>
                  <a:pt x="13113" y="5274"/>
                  <a:pt x="13113" y="5245"/>
                  <a:pt x="13094" y="5226"/>
                </a:cubicBezTo>
                <a:cubicBezTo>
                  <a:pt x="12823" y="5071"/>
                  <a:pt x="12687" y="4810"/>
                  <a:pt x="12591" y="4529"/>
                </a:cubicBezTo>
                <a:cubicBezTo>
                  <a:pt x="12629" y="4500"/>
                  <a:pt x="12678" y="4471"/>
                  <a:pt x="12716" y="4442"/>
                </a:cubicBezTo>
                <a:cubicBezTo>
                  <a:pt x="12726" y="4432"/>
                  <a:pt x="12726" y="4413"/>
                  <a:pt x="12726" y="4403"/>
                </a:cubicBezTo>
                <a:cubicBezTo>
                  <a:pt x="12591" y="4210"/>
                  <a:pt x="12465" y="4007"/>
                  <a:pt x="12368" y="3794"/>
                </a:cubicBezTo>
                <a:cubicBezTo>
                  <a:pt x="12358" y="3745"/>
                  <a:pt x="12339" y="3697"/>
                  <a:pt x="12329" y="3658"/>
                </a:cubicBezTo>
                <a:cubicBezTo>
                  <a:pt x="12281" y="3494"/>
                  <a:pt x="12281" y="3242"/>
                  <a:pt x="12174" y="3107"/>
                </a:cubicBezTo>
                <a:cubicBezTo>
                  <a:pt x="12168" y="3100"/>
                  <a:pt x="12158" y="3097"/>
                  <a:pt x="12149" y="3097"/>
                </a:cubicBezTo>
                <a:cubicBezTo>
                  <a:pt x="12131" y="3097"/>
                  <a:pt x="12113" y="3107"/>
                  <a:pt x="12107" y="3126"/>
                </a:cubicBezTo>
                <a:cubicBezTo>
                  <a:pt x="12049" y="3291"/>
                  <a:pt x="12010" y="3455"/>
                  <a:pt x="11991" y="3620"/>
                </a:cubicBezTo>
                <a:cubicBezTo>
                  <a:pt x="11894" y="3862"/>
                  <a:pt x="11739" y="4065"/>
                  <a:pt x="11536" y="4229"/>
                </a:cubicBezTo>
                <a:cubicBezTo>
                  <a:pt x="11516" y="4239"/>
                  <a:pt x="11526" y="4258"/>
                  <a:pt x="11536" y="4268"/>
                </a:cubicBezTo>
                <a:cubicBezTo>
                  <a:pt x="11594" y="4316"/>
                  <a:pt x="11652" y="4355"/>
                  <a:pt x="11720" y="4384"/>
                </a:cubicBezTo>
                <a:cubicBezTo>
                  <a:pt x="11603" y="4520"/>
                  <a:pt x="11449" y="4626"/>
                  <a:pt x="11274" y="4684"/>
                </a:cubicBezTo>
                <a:cubicBezTo>
                  <a:pt x="11245" y="4694"/>
                  <a:pt x="11236" y="4723"/>
                  <a:pt x="11255" y="4752"/>
                </a:cubicBezTo>
                <a:cubicBezTo>
                  <a:pt x="11361" y="4858"/>
                  <a:pt x="11507" y="4936"/>
                  <a:pt x="11661" y="4965"/>
                </a:cubicBezTo>
                <a:cubicBezTo>
                  <a:pt x="11439" y="5245"/>
                  <a:pt x="11207" y="5497"/>
                  <a:pt x="10829" y="5574"/>
                </a:cubicBezTo>
                <a:cubicBezTo>
                  <a:pt x="10781" y="5594"/>
                  <a:pt x="10771" y="5642"/>
                  <a:pt x="10800" y="5681"/>
                </a:cubicBezTo>
                <a:cubicBezTo>
                  <a:pt x="10938" y="5812"/>
                  <a:pt x="11125" y="5861"/>
                  <a:pt x="11324" y="5861"/>
                </a:cubicBezTo>
                <a:cubicBezTo>
                  <a:pt x="11391" y="5861"/>
                  <a:pt x="11458" y="5855"/>
                  <a:pt x="11526" y="5845"/>
                </a:cubicBezTo>
                <a:lnTo>
                  <a:pt x="11526" y="5845"/>
                </a:lnTo>
                <a:cubicBezTo>
                  <a:pt x="11294" y="6194"/>
                  <a:pt x="10965" y="6455"/>
                  <a:pt x="10578" y="6600"/>
                </a:cubicBezTo>
                <a:cubicBezTo>
                  <a:pt x="10529" y="6620"/>
                  <a:pt x="10520" y="6678"/>
                  <a:pt x="10568" y="6707"/>
                </a:cubicBezTo>
                <a:cubicBezTo>
                  <a:pt x="10752" y="6833"/>
                  <a:pt x="10974" y="6910"/>
                  <a:pt x="11197" y="6910"/>
                </a:cubicBezTo>
                <a:cubicBezTo>
                  <a:pt x="11003" y="7123"/>
                  <a:pt x="10742" y="7278"/>
                  <a:pt x="10461" y="7345"/>
                </a:cubicBezTo>
                <a:cubicBezTo>
                  <a:pt x="10423" y="7355"/>
                  <a:pt x="10413" y="7403"/>
                  <a:pt x="10442" y="7433"/>
                </a:cubicBezTo>
                <a:cubicBezTo>
                  <a:pt x="10616" y="7597"/>
                  <a:pt x="10839" y="7694"/>
                  <a:pt x="11081" y="7703"/>
                </a:cubicBezTo>
                <a:cubicBezTo>
                  <a:pt x="10907" y="7849"/>
                  <a:pt x="10713" y="7965"/>
                  <a:pt x="10500" y="8042"/>
                </a:cubicBezTo>
                <a:cubicBezTo>
                  <a:pt x="10171" y="7800"/>
                  <a:pt x="10045" y="7423"/>
                  <a:pt x="9900" y="7036"/>
                </a:cubicBezTo>
                <a:cubicBezTo>
                  <a:pt x="10084" y="7026"/>
                  <a:pt x="10268" y="6978"/>
                  <a:pt x="10432" y="6891"/>
                </a:cubicBezTo>
                <a:cubicBezTo>
                  <a:pt x="10461" y="6881"/>
                  <a:pt x="10452" y="6842"/>
                  <a:pt x="10423" y="6833"/>
                </a:cubicBezTo>
                <a:cubicBezTo>
                  <a:pt x="10094" y="6765"/>
                  <a:pt x="9920" y="6552"/>
                  <a:pt x="9774" y="6300"/>
                </a:cubicBezTo>
                <a:lnTo>
                  <a:pt x="9774" y="6300"/>
                </a:lnTo>
                <a:cubicBezTo>
                  <a:pt x="9843" y="6327"/>
                  <a:pt x="9918" y="6342"/>
                  <a:pt x="9994" y="6342"/>
                </a:cubicBezTo>
                <a:cubicBezTo>
                  <a:pt x="10057" y="6342"/>
                  <a:pt x="10120" y="6332"/>
                  <a:pt x="10181" y="6310"/>
                </a:cubicBezTo>
                <a:cubicBezTo>
                  <a:pt x="10210" y="6300"/>
                  <a:pt x="10220" y="6252"/>
                  <a:pt x="10190" y="6242"/>
                </a:cubicBezTo>
                <a:cubicBezTo>
                  <a:pt x="10065" y="6184"/>
                  <a:pt x="9949" y="6097"/>
                  <a:pt x="9861" y="6000"/>
                </a:cubicBezTo>
                <a:lnTo>
                  <a:pt x="9861" y="6000"/>
                </a:lnTo>
                <a:cubicBezTo>
                  <a:pt x="9997" y="6010"/>
                  <a:pt x="10142" y="6020"/>
                  <a:pt x="10287" y="6020"/>
                </a:cubicBezTo>
                <a:cubicBezTo>
                  <a:pt x="10316" y="6020"/>
                  <a:pt x="10336" y="5971"/>
                  <a:pt x="10297" y="5952"/>
                </a:cubicBezTo>
                <a:cubicBezTo>
                  <a:pt x="9813" y="5710"/>
                  <a:pt x="9474" y="5274"/>
                  <a:pt x="9232" y="4791"/>
                </a:cubicBezTo>
                <a:lnTo>
                  <a:pt x="9232" y="4791"/>
                </a:lnTo>
                <a:cubicBezTo>
                  <a:pt x="9384" y="4874"/>
                  <a:pt x="9554" y="4916"/>
                  <a:pt x="9724" y="4916"/>
                </a:cubicBezTo>
                <a:cubicBezTo>
                  <a:pt x="9770" y="4916"/>
                  <a:pt x="9816" y="4913"/>
                  <a:pt x="9861" y="4907"/>
                </a:cubicBezTo>
                <a:lnTo>
                  <a:pt x="9871" y="4907"/>
                </a:lnTo>
                <a:cubicBezTo>
                  <a:pt x="9920" y="4897"/>
                  <a:pt x="9900" y="4849"/>
                  <a:pt x="9861" y="4839"/>
                </a:cubicBezTo>
                <a:cubicBezTo>
                  <a:pt x="9407" y="4597"/>
                  <a:pt x="9068" y="4191"/>
                  <a:pt x="8923" y="3697"/>
                </a:cubicBezTo>
                <a:lnTo>
                  <a:pt x="8923" y="3697"/>
                </a:lnTo>
                <a:cubicBezTo>
                  <a:pt x="9024" y="3762"/>
                  <a:pt x="9137" y="3795"/>
                  <a:pt x="9252" y="3795"/>
                </a:cubicBezTo>
                <a:cubicBezTo>
                  <a:pt x="9290" y="3795"/>
                  <a:pt x="9329" y="3791"/>
                  <a:pt x="9368" y="3784"/>
                </a:cubicBezTo>
                <a:cubicBezTo>
                  <a:pt x="9397" y="3774"/>
                  <a:pt x="9407" y="3726"/>
                  <a:pt x="9378" y="3716"/>
                </a:cubicBezTo>
                <a:cubicBezTo>
                  <a:pt x="9184" y="3629"/>
                  <a:pt x="9020" y="3465"/>
                  <a:pt x="8932" y="3271"/>
                </a:cubicBezTo>
                <a:lnTo>
                  <a:pt x="8932" y="3271"/>
                </a:lnTo>
                <a:cubicBezTo>
                  <a:pt x="8971" y="3281"/>
                  <a:pt x="9010" y="3286"/>
                  <a:pt x="9050" y="3286"/>
                </a:cubicBezTo>
                <a:cubicBezTo>
                  <a:pt x="9090" y="3286"/>
                  <a:pt x="9131" y="3281"/>
                  <a:pt x="9174" y="3271"/>
                </a:cubicBezTo>
                <a:cubicBezTo>
                  <a:pt x="9203" y="3261"/>
                  <a:pt x="9213" y="3223"/>
                  <a:pt x="9174" y="3203"/>
                </a:cubicBezTo>
                <a:cubicBezTo>
                  <a:pt x="8865" y="2961"/>
                  <a:pt x="8681" y="2603"/>
                  <a:pt x="8661" y="2207"/>
                </a:cubicBezTo>
                <a:cubicBezTo>
                  <a:pt x="8640" y="1934"/>
                  <a:pt x="8575" y="1815"/>
                  <a:pt x="8507" y="1815"/>
                </a:cubicBezTo>
                <a:cubicBezTo>
                  <a:pt x="8454" y="1815"/>
                  <a:pt x="8399" y="1886"/>
                  <a:pt x="8361" y="2013"/>
                </a:cubicBezTo>
                <a:cubicBezTo>
                  <a:pt x="8149" y="2797"/>
                  <a:pt x="7810" y="3097"/>
                  <a:pt x="7636" y="3339"/>
                </a:cubicBezTo>
                <a:cubicBezTo>
                  <a:pt x="7626" y="3368"/>
                  <a:pt x="7636" y="3397"/>
                  <a:pt x="7665" y="3397"/>
                </a:cubicBezTo>
                <a:cubicBezTo>
                  <a:pt x="7737" y="3419"/>
                  <a:pt x="7810" y="3430"/>
                  <a:pt x="7886" y="3430"/>
                </a:cubicBezTo>
                <a:cubicBezTo>
                  <a:pt x="7912" y="3430"/>
                  <a:pt x="7938" y="3428"/>
                  <a:pt x="7965" y="3426"/>
                </a:cubicBezTo>
                <a:lnTo>
                  <a:pt x="7965" y="3426"/>
                </a:lnTo>
                <a:cubicBezTo>
                  <a:pt x="7907" y="3600"/>
                  <a:pt x="7771" y="3736"/>
                  <a:pt x="7607" y="3803"/>
                </a:cubicBezTo>
                <a:cubicBezTo>
                  <a:pt x="7578" y="3813"/>
                  <a:pt x="7578" y="3862"/>
                  <a:pt x="7607" y="3871"/>
                </a:cubicBezTo>
                <a:cubicBezTo>
                  <a:pt x="7641" y="3878"/>
                  <a:pt x="7675" y="3881"/>
                  <a:pt x="7709" y="3881"/>
                </a:cubicBezTo>
                <a:cubicBezTo>
                  <a:pt x="7772" y="3881"/>
                  <a:pt x="7834" y="3871"/>
                  <a:pt x="7897" y="3852"/>
                </a:cubicBezTo>
                <a:lnTo>
                  <a:pt x="7897" y="3852"/>
                </a:lnTo>
                <a:cubicBezTo>
                  <a:pt x="7694" y="4307"/>
                  <a:pt x="7413" y="4723"/>
                  <a:pt x="7065" y="5081"/>
                </a:cubicBezTo>
                <a:cubicBezTo>
                  <a:pt x="7045" y="5100"/>
                  <a:pt x="7055" y="5139"/>
                  <a:pt x="7084" y="5149"/>
                </a:cubicBezTo>
                <a:cubicBezTo>
                  <a:pt x="7229" y="5178"/>
                  <a:pt x="7374" y="5197"/>
                  <a:pt x="7510" y="5207"/>
                </a:cubicBezTo>
                <a:cubicBezTo>
                  <a:pt x="7345" y="5545"/>
                  <a:pt x="6997" y="5778"/>
                  <a:pt x="6639" y="5932"/>
                </a:cubicBezTo>
                <a:cubicBezTo>
                  <a:pt x="6619" y="5942"/>
                  <a:pt x="6619" y="5971"/>
                  <a:pt x="6639" y="5991"/>
                </a:cubicBezTo>
                <a:cubicBezTo>
                  <a:pt x="6765" y="6107"/>
                  <a:pt x="6919" y="6194"/>
                  <a:pt x="7084" y="6242"/>
                </a:cubicBezTo>
                <a:cubicBezTo>
                  <a:pt x="6997" y="6291"/>
                  <a:pt x="6910" y="6320"/>
                  <a:pt x="6813" y="6349"/>
                </a:cubicBezTo>
                <a:cubicBezTo>
                  <a:pt x="6784" y="6349"/>
                  <a:pt x="6774" y="6387"/>
                  <a:pt x="6794" y="6407"/>
                </a:cubicBezTo>
                <a:cubicBezTo>
                  <a:pt x="6900" y="6503"/>
                  <a:pt x="7026" y="6591"/>
                  <a:pt x="7161" y="6649"/>
                </a:cubicBezTo>
                <a:cubicBezTo>
                  <a:pt x="7016" y="7113"/>
                  <a:pt x="6823" y="7684"/>
                  <a:pt x="6310" y="7733"/>
                </a:cubicBezTo>
                <a:cubicBezTo>
                  <a:pt x="6261" y="7733"/>
                  <a:pt x="6242" y="7791"/>
                  <a:pt x="6281" y="7820"/>
                </a:cubicBezTo>
                <a:cubicBezTo>
                  <a:pt x="6445" y="7945"/>
                  <a:pt x="6639" y="8023"/>
                  <a:pt x="6842" y="8062"/>
                </a:cubicBezTo>
                <a:cubicBezTo>
                  <a:pt x="6649" y="8391"/>
                  <a:pt x="6368" y="8652"/>
                  <a:pt x="6029" y="8816"/>
                </a:cubicBezTo>
                <a:cubicBezTo>
                  <a:pt x="6019" y="8816"/>
                  <a:pt x="6010" y="8826"/>
                  <a:pt x="6010" y="8836"/>
                </a:cubicBezTo>
                <a:cubicBezTo>
                  <a:pt x="5923" y="8739"/>
                  <a:pt x="5845" y="8633"/>
                  <a:pt x="5768" y="8526"/>
                </a:cubicBezTo>
                <a:cubicBezTo>
                  <a:pt x="5700" y="8420"/>
                  <a:pt x="5642" y="8313"/>
                  <a:pt x="5584" y="8207"/>
                </a:cubicBezTo>
                <a:lnTo>
                  <a:pt x="5584" y="8207"/>
                </a:lnTo>
                <a:cubicBezTo>
                  <a:pt x="5637" y="8224"/>
                  <a:pt x="5692" y="8233"/>
                  <a:pt x="5746" y="8233"/>
                </a:cubicBezTo>
                <a:cubicBezTo>
                  <a:pt x="5839" y="8233"/>
                  <a:pt x="5930" y="8207"/>
                  <a:pt x="6010" y="8158"/>
                </a:cubicBezTo>
                <a:cubicBezTo>
                  <a:pt x="6029" y="8139"/>
                  <a:pt x="6029" y="8110"/>
                  <a:pt x="6000" y="8100"/>
                </a:cubicBezTo>
                <a:cubicBezTo>
                  <a:pt x="5826" y="8033"/>
                  <a:pt x="5671" y="7907"/>
                  <a:pt x="5584" y="7733"/>
                </a:cubicBezTo>
                <a:cubicBezTo>
                  <a:pt x="5719" y="7723"/>
                  <a:pt x="5845" y="7655"/>
                  <a:pt x="5923" y="7549"/>
                </a:cubicBezTo>
                <a:cubicBezTo>
                  <a:pt x="5942" y="7539"/>
                  <a:pt x="5932" y="7510"/>
                  <a:pt x="5913" y="7500"/>
                </a:cubicBezTo>
                <a:cubicBezTo>
                  <a:pt x="5478" y="7220"/>
                  <a:pt x="5245" y="6794"/>
                  <a:pt x="5071" y="6329"/>
                </a:cubicBezTo>
                <a:cubicBezTo>
                  <a:pt x="5265" y="6320"/>
                  <a:pt x="5458" y="6252"/>
                  <a:pt x="5613" y="6126"/>
                </a:cubicBezTo>
                <a:cubicBezTo>
                  <a:pt x="5632" y="6107"/>
                  <a:pt x="5623" y="6068"/>
                  <a:pt x="5594" y="6068"/>
                </a:cubicBezTo>
                <a:cubicBezTo>
                  <a:pt x="5575" y="6070"/>
                  <a:pt x="5557" y="6070"/>
                  <a:pt x="5539" y="6070"/>
                </a:cubicBezTo>
                <a:cubicBezTo>
                  <a:pt x="5451" y="6070"/>
                  <a:pt x="5364" y="6052"/>
                  <a:pt x="5284" y="6020"/>
                </a:cubicBezTo>
                <a:cubicBezTo>
                  <a:pt x="5429" y="5932"/>
                  <a:pt x="5545" y="5816"/>
                  <a:pt x="5642" y="5671"/>
                </a:cubicBezTo>
                <a:cubicBezTo>
                  <a:pt x="5661" y="5652"/>
                  <a:pt x="5642" y="5623"/>
                  <a:pt x="5613" y="5613"/>
                </a:cubicBezTo>
                <a:cubicBezTo>
                  <a:pt x="5129" y="5516"/>
                  <a:pt x="4868" y="5023"/>
                  <a:pt x="4665" y="4578"/>
                </a:cubicBezTo>
                <a:lnTo>
                  <a:pt x="4665" y="4578"/>
                </a:lnTo>
                <a:cubicBezTo>
                  <a:pt x="4725" y="4589"/>
                  <a:pt x="4786" y="4594"/>
                  <a:pt x="4846" y="4594"/>
                </a:cubicBezTo>
                <a:cubicBezTo>
                  <a:pt x="4997" y="4594"/>
                  <a:pt x="5143" y="4560"/>
                  <a:pt x="5274" y="4491"/>
                </a:cubicBezTo>
                <a:cubicBezTo>
                  <a:pt x="5303" y="4471"/>
                  <a:pt x="5294" y="4432"/>
                  <a:pt x="5255" y="4432"/>
                </a:cubicBezTo>
                <a:cubicBezTo>
                  <a:pt x="5052" y="4403"/>
                  <a:pt x="4858" y="4278"/>
                  <a:pt x="4752" y="4094"/>
                </a:cubicBezTo>
                <a:cubicBezTo>
                  <a:pt x="4897" y="4065"/>
                  <a:pt x="5032" y="4007"/>
                  <a:pt x="5158" y="3920"/>
                </a:cubicBezTo>
                <a:cubicBezTo>
                  <a:pt x="5197" y="3900"/>
                  <a:pt x="5187" y="3842"/>
                  <a:pt x="5148" y="3832"/>
                </a:cubicBezTo>
                <a:cubicBezTo>
                  <a:pt x="4732" y="3745"/>
                  <a:pt x="4510" y="3436"/>
                  <a:pt x="4355" y="3078"/>
                </a:cubicBezTo>
                <a:lnTo>
                  <a:pt x="4355" y="3078"/>
                </a:lnTo>
                <a:cubicBezTo>
                  <a:pt x="4400" y="3095"/>
                  <a:pt x="4446" y="3104"/>
                  <a:pt x="4491" y="3104"/>
                </a:cubicBezTo>
                <a:cubicBezTo>
                  <a:pt x="4573" y="3104"/>
                  <a:pt x="4651" y="3076"/>
                  <a:pt x="4713" y="3020"/>
                </a:cubicBezTo>
                <a:cubicBezTo>
                  <a:pt x="4732" y="3010"/>
                  <a:pt x="4732" y="2991"/>
                  <a:pt x="4713" y="2981"/>
                </a:cubicBezTo>
                <a:cubicBezTo>
                  <a:pt x="4616" y="2923"/>
                  <a:pt x="4519" y="2845"/>
                  <a:pt x="4432" y="2758"/>
                </a:cubicBezTo>
                <a:cubicBezTo>
                  <a:pt x="4519" y="2739"/>
                  <a:pt x="4607" y="2700"/>
                  <a:pt x="4674" y="2642"/>
                </a:cubicBezTo>
                <a:cubicBezTo>
                  <a:pt x="4703" y="2632"/>
                  <a:pt x="4703" y="2603"/>
                  <a:pt x="4684" y="2584"/>
                </a:cubicBezTo>
                <a:cubicBezTo>
                  <a:pt x="4539" y="2420"/>
                  <a:pt x="4403" y="2245"/>
                  <a:pt x="4277" y="2061"/>
                </a:cubicBezTo>
                <a:cubicBezTo>
                  <a:pt x="4210" y="1936"/>
                  <a:pt x="4152" y="1791"/>
                  <a:pt x="4113" y="1655"/>
                </a:cubicBezTo>
                <a:cubicBezTo>
                  <a:pt x="4103" y="1607"/>
                  <a:pt x="4065" y="1423"/>
                  <a:pt x="4036" y="1258"/>
                </a:cubicBezTo>
                <a:cubicBezTo>
                  <a:pt x="3996" y="1030"/>
                  <a:pt x="3923" y="929"/>
                  <a:pt x="3846" y="929"/>
                </a:cubicBezTo>
                <a:cubicBezTo>
                  <a:pt x="3773" y="929"/>
                  <a:pt x="3695" y="1020"/>
                  <a:pt x="3639" y="1181"/>
                </a:cubicBezTo>
                <a:cubicBezTo>
                  <a:pt x="3581" y="1365"/>
                  <a:pt x="3532" y="1539"/>
                  <a:pt x="3523" y="1578"/>
                </a:cubicBezTo>
                <a:cubicBezTo>
                  <a:pt x="3407" y="1858"/>
                  <a:pt x="3203" y="2091"/>
                  <a:pt x="2932" y="2226"/>
                </a:cubicBezTo>
                <a:cubicBezTo>
                  <a:pt x="2903" y="2236"/>
                  <a:pt x="2903" y="2274"/>
                  <a:pt x="2923" y="2294"/>
                </a:cubicBezTo>
                <a:cubicBezTo>
                  <a:pt x="3048" y="2420"/>
                  <a:pt x="3223" y="2487"/>
                  <a:pt x="3397" y="2497"/>
                </a:cubicBezTo>
                <a:cubicBezTo>
                  <a:pt x="3252" y="2845"/>
                  <a:pt x="3010" y="3136"/>
                  <a:pt x="2710" y="3358"/>
                </a:cubicBezTo>
                <a:cubicBezTo>
                  <a:pt x="2681" y="3378"/>
                  <a:pt x="2690" y="3426"/>
                  <a:pt x="2719" y="3436"/>
                </a:cubicBezTo>
                <a:cubicBezTo>
                  <a:pt x="2816" y="3503"/>
                  <a:pt x="2913" y="3552"/>
                  <a:pt x="3029" y="3591"/>
                </a:cubicBezTo>
                <a:cubicBezTo>
                  <a:pt x="2923" y="3649"/>
                  <a:pt x="2806" y="3687"/>
                  <a:pt x="2690" y="3707"/>
                </a:cubicBezTo>
                <a:cubicBezTo>
                  <a:pt x="2661" y="3716"/>
                  <a:pt x="2652" y="3755"/>
                  <a:pt x="2671" y="3774"/>
                </a:cubicBezTo>
                <a:cubicBezTo>
                  <a:pt x="2777" y="3891"/>
                  <a:pt x="2923" y="3968"/>
                  <a:pt x="3077" y="3997"/>
                </a:cubicBezTo>
                <a:cubicBezTo>
                  <a:pt x="2845" y="4471"/>
                  <a:pt x="2429" y="4829"/>
                  <a:pt x="1936" y="5003"/>
                </a:cubicBezTo>
                <a:cubicBezTo>
                  <a:pt x="1897" y="5013"/>
                  <a:pt x="1887" y="5052"/>
                  <a:pt x="1916" y="5081"/>
                </a:cubicBezTo>
                <a:cubicBezTo>
                  <a:pt x="2090" y="5236"/>
                  <a:pt x="2313" y="5342"/>
                  <a:pt x="2555" y="5381"/>
                </a:cubicBezTo>
                <a:cubicBezTo>
                  <a:pt x="2448" y="5526"/>
                  <a:pt x="2323" y="5662"/>
                  <a:pt x="2177" y="5778"/>
                </a:cubicBezTo>
                <a:cubicBezTo>
                  <a:pt x="2158" y="5787"/>
                  <a:pt x="2148" y="5816"/>
                  <a:pt x="2168" y="5836"/>
                </a:cubicBezTo>
                <a:cubicBezTo>
                  <a:pt x="2265" y="5932"/>
                  <a:pt x="2381" y="6010"/>
                  <a:pt x="2506" y="6068"/>
                </a:cubicBezTo>
                <a:cubicBezTo>
                  <a:pt x="2458" y="6155"/>
                  <a:pt x="2400" y="6233"/>
                  <a:pt x="2332" y="6310"/>
                </a:cubicBezTo>
                <a:cubicBezTo>
                  <a:pt x="2197" y="6445"/>
                  <a:pt x="2013" y="6484"/>
                  <a:pt x="1848" y="6523"/>
                </a:cubicBezTo>
                <a:cubicBezTo>
                  <a:pt x="1819" y="6523"/>
                  <a:pt x="1810" y="6562"/>
                  <a:pt x="1829" y="6581"/>
                </a:cubicBezTo>
                <a:cubicBezTo>
                  <a:pt x="1955" y="6707"/>
                  <a:pt x="2110" y="6803"/>
                  <a:pt x="2274" y="6852"/>
                </a:cubicBezTo>
                <a:cubicBezTo>
                  <a:pt x="2148" y="7103"/>
                  <a:pt x="1936" y="7297"/>
                  <a:pt x="1665" y="7413"/>
                </a:cubicBezTo>
                <a:cubicBezTo>
                  <a:pt x="1645" y="7423"/>
                  <a:pt x="1645" y="7452"/>
                  <a:pt x="1665" y="7471"/>
                </a:cubicBezTo>
                <a:cubicBezTo>
                  <a:pt x="1781" y="7578"/>
                  <a:pt x="1926" y="7655"/>
                  <a:pt x="2090" y="7684"/>
                </a:cubicBezTo>
                <a:cubicBezTo>
                  <a:pt x="1906" y="8236"/>
                  <a:pt x="1519" y="8700"/>
                  <a:pt x="1006" y="8981"/>
                </a:cubicBezTo>
                <a:cubicBezTo>
                  <a:pt x="987" y="9000"/>
                  <a:pt x="977" y="9039"/>
                  <a:pt x="997" y="9058"/>
                </a:cubicBezTo>
                <a:cubicBezTo>
                  <a:pt x="1161" y="9233"/>
                  <a:pt x="1365" y="9339"/>
                  <a:pt x="1597" y="9378"/>
                </a:cubicBezTo>
                <a:cubicBezTo>
                  <a:pt x="1413" y="9784"/>
                  <a:pt x="1161" y="10142"/>
                  <a:pt x="687" y="10287"/>
                </a:cubicBezTo>
                <a:cubicBezTo>
                  <a:pt x="658" y="10297"/>
                  <a:pt x="648" y="10336"/>
                  <a:pt x="677" y="10355"/>
                </a:cubicBezTo>
                <a:cubicBezTo>
                  <a:pt x="813" y="10520"/>
                  <a:pt x="987" y="10645"/>
                  <a:pt x="1181" y="10742"/>
                </a:cubicBezTo>
                <a:cubicBezTo>
                  <a:pt x="1045" y="11110"/>
                  <a:pt x="832" y="11449"/>
                  <a:pt x="445" y="11555"/>
                </a:cubicBezTo>
                <a:cubicBezTo>
                  <a:pt x="406" y="11565"/>
                  <a:pt x="397" y="11613"/>
                  <a:pt x="435" y="11633"/>
                </a:cubicBezTo>
                <a:cubicBezTo>
                  <a:pt x="581" y="11739"/>
                  <a:pt x="755" y="11826"/>
                  <a:pt x="939" y="11875"/>
                </a:cubicBezTo>
                <a:cubicBezTo>
                  <a:pt x="803" y="12126"/>
                  <a:pt x="600" y="12339"/>
                  <a:pt x="348" y="12494"/>
                </a:cubicBezTo>
                <a:cubicBezTo>
                  <a:pt x="329" y="12504"/>
                  <a:pt x="329" y="12533"/>
                  <a:pt x="348" y="12552"/>
                </a:cubicBezTo>
                <a:cubicBezTo>
                  <a:pt x="455" y="12668"/>
                  <a:pt x="590" y="12745"/>
                  <a:pt x="735" y="12775"/>
                </a:cubicBezTo>
                <a:cubicBezTo>
                  <a:pt x="610" y="13046"/>
                  <a:pt x="387" y="13249"/>
                  <a:pt x="116" y="13355"/>
                </a:cubicBezTo>
                <a:cubicBezTo>
                  <a:pt x="87" y="13365"/>
                  <a:pt x="68" y="13394"/>
                  <a:pt x="87" y="13423"/>
                </a:cubicBezTo>
                <a:cubicBezTo>
                  <a:pt x="174" y="13549"/>
                  <a:pt x="310" y="13636"/>
                  <a:pt x="455" y="13665"/>
                </a:cubicBezTo>
                <a:cubicBezTo>
                  <a:pt x="416" y="13771"/>
                  <a:pt x="358" y="13878"/>
                  <a:pt x="281" y="13965"/>
                </a:cubicBezTo>
                <a:lnTo>
                  <a:pt x="0" y="13965"/>
                </a:lnTo>
                <a:lnTo>
                  <a:pt x="0" y="18997"/>
                </a:lnTo>
                <a:lnTo>
                  <a:pt x="113354" y="18997"/>
                </a:lnTo>
                <a:lnTo>
                  <a:pt x="113354" y="13955"/>
                </a:lnTo>
                <a:lnTo>
                  <a:pt x="112405" y="13955"/>
                </a:lnTo>
                <a:cubicBezTo>
                  <a:pt x="112744" y="13858"/>
                  <a:pt x="113063" y="13694"/>
                  <a:pt x="113334" y="13452"/>
                </a:cubicBezTo>
                <a:cubicBezTo>
                  <a:pt x="113363" y="13433"/>
                  <a:pt x="113354" y="13394"/>
                  <a:pt x="113315" y="13384"/>
                </a:cubicBezTo>
                <a:cubicBezTo>
                  <a:pt x="112928" y="13297"/>
                  <a:pt x="112560" y="13123"/>
                  <a:pt x="112260" y="12871"/>
                </a:cubicBezTo>
                <a:cubicBezTo>
                  <a:pt x="112521" y="12813"/>
                  <a:pt x="112773" y="12716"/>
                  <a:pt x="113005" y="12581"/>
                </a:cubicBezTo>
                <a:cubicBezTo>
                  <a:pt x="113024" y="12562"/>
                  <a:pt x="113015" y="12523"/>
                  <a:pt x="112986" y="12523"/>
                </a:cubicBezTo>
                <a:cubicBezTo>
                  <a:pt x="112647" y="12523"/>
                  <a:pt x="112308" y="12465"/>
                  <a:pt x="111999" y="12339"/>
                </a:cubicBezTo>
                <a:cubicBezTo>
                  <a:pt x="112434" y="12252"/>
                  <a:pt x="112850" y="12078"/>
                  <a:pt x="113218" y="11816"/>
                </a:cubicBezTo>
                <a:cubicBezTo>
                  <a:pt x="113257" y="11797"/>
                  <a:pt x="113247" y="11739"/>
                  <a:pt x="113199" y="11720"/>
                </a:cubicBezTo>
                <a:cubicBezTo>
                  <a:pt x="112802" y="11584"/>
                  <a:pt x="112434" y="11352"/>
                  <a:pt x="112124" y="11062"/>
                </a:cubicBezTo>
                <a:cubicBezTo>
                  <a:pt x="111912" y="10858"/>
                  <a:pt x="111747" y="10616"/>
                  <a:pt x="111621" y="10345"/>
                </a:cubicBezTo>
                <a:lnTo>
                  <a:pt x="111621" y="10345"/>
                </a:lnTo>
                <a:cubicBezTo>
                  <a:pt x="111677" y="10350"/>
                  <a:pt x="111732" y="10353"/>
                  <a:pt x="111787" y="10353"/>
                </a:cubicBezTo>
                <a:cubicBezTo>
                  <a:pt x="111950" y="10353"/>
                  <a:pt x="112110" y="10331"/>
                  <a:pt x="112270" y="10287"/>
                </a:cubicBezTo>
                <a:cubicBezTo>
                  <a:pt x="112289" y="10278"/>
                  <a:pt x="112299" y="10249"/>
                  <a:pt x="112279" y="10229"/>
                </a:cubicBezTo>
                <a:cubicBezTo>
                  <a:pt x="111989" y="9997"/>
                  <a:pt x="111766" y="9678"/>
                  <a:pt x="111631" y="9329"/>
                </a:cubicBezTo>
                <a:cubicBezTo>
                  <a:pt x="111815" y="9310"/>
                  <a:pt x="111999" y="9271"/>
                  <a:pt x="112183" y="9213"/>
                </a:cubicBezTo>
                <a:cubicBezTo>
                  <a:pt x="112221" y="9204"/>
                  <a:pt x="112231" y="9136"/>
                  <a:pt x="112192" y="9116"/>
                </a:cubicBezTo>
                <a:cubicBezTo>
                  <a:pt x="111873" y="8904"/>
                  <a:pt x="111602" y="8633"/>
                  <a:pt x="111399" y="8313"/>
                </a:cubicBezTo>
                <a:cubicBezTo>
                  <a:pt x="111515" y="8294"/>
                  <a:pt x="111621" y="8255"/>
                  <a:pt x="111718" y="8197"/>
                </a:cubicBezTo>
                <a:cubicBezTo>
                  <a:pt x="111737" y="8178"/>
                  <a:pt x="111737" y="8139"/>
                  <a:pt x="111718" y="8129"/>
                </a:cubicBezTo>
                <a:cubicBezTo>
                  <a:pt x="111476" y="7994"/>
                  <a:pt x="111273" y="7791"/>
                  <a:pt x="111137" y="7549"/>
                </a:cubicBezTo>
                <a:cubicBezTo>
                  <a:pt x="111263" y="7510"/>
                  <a:pt x="111389" y="7452"/>
                  <a:pt x="111505" y="7394"/>
                </a:cubicBezTo>
                <a:cubicBezTo>
                  <a:pt x="111524" y="7374"/>
                  <a:pt x="111534" y="7336"/>
                  <a:pt x="111515" y="7316"/>
                </a:cubicBezTo>
                <a:cubicBezTo>
                  <a:pt x="111224" y="7084"/>
                  <a:pt x="111012" y="6774"/>
                  <a:pt x="110895" y="6416"/>
                </a:cubicBezTo>
                <a:lnTo>
                  <a:pt x="110895" y="6416"/>
                </a:lnTo>
                <a:cubicBezTo>
                  <a:pt x="110941" y="6426"/>
                  <a:pt x="110985" y="6430"/>
                  <a:pt x="111028" y="6430"/>
                </a:cubicBezTo>
                <a:cubicBezTo>
                  <a:pt x="111115" y="6430"/>
                  <a:pt x="111199" y="6413"/>
                  <a:pt x="111283" y="6387"/>
                </a:cubicBezTo>
                <a:cubicBezTo>
                  <a:pt x="111312" y="6378"/>
                  <a:pt x="111312" y="6339"/>
                  <a:pt x="111292" y="6320"/>
                </a:cubicBezTo>
                <a:cubicBezTo>
                  <a:pt x="111050" y="6145"/>
                  <a:pt x="110876" y="5884"/>
                  <a:pt x="110799" y="5594"/>
                </a:cubicBezTo>
                <a:cubicBezTo>
                  <a:pt x="111031" y="5584"/>
                  <a:pt x="111263" y="5516"/>
                  <a:pt x="111476" y="5410"/>
                </a:cubicBezTo>
                <a:cubicBezTo>
                  <a:pt x="111505" y="5391"/>
                  <a:pt x="111495" y="5342"/>
                  <a:pt x="111466" y="5332"/>
                </a:cubicBezTo>
                <a:cubicBezTo>
                  <a:pt x="111215" y="5255"/>
                  <a:pt x="111002" y="5100"/>
                  <a:pt x="110847" y="4897"/>
                </a:cubicBezTo>
                <a:cubicBezTo>
                  <a:pt x="111021" y="4878"/>
                  <a:pt x="111195" y="4820"/>
                  <a:pt x="111350" y="4713"/>
                </a:cubicBezTo>
                <a:cubicBezTo>
                  <a:pt x="111379" y="4694"/>
                  <a:pt x="111379" y="4645"/>
                  <a:pt x="111341" y="4636"/>
                </a:cubicBezTo>
                <a:cubicBezTo>
                  <a:pt x="110973" y="4510"/>
                  <a:pt x="110653" y="4268"/>
                  <a:pt x="110441" y="3939"/>
                </a:cubicBezTo>
                <a:cubicBezTo>
                  <a:pt x="110624" y="3910"/>
                  <a:pt x="110789" y="3862"/>
                  <a:pt x="110953" y="3774"/>
                </a:cubicBezTo>
                <a:cubicBezTo>
                  <a:pt x="110992" y="3755"/>
                  <a:pt x="110973" y="3707"/>
                  <a:pt x="110944" y="3697"/>
                </a:cubicBezTo>
                <a:cubicBezTo>
                  <a:pt x="110528" y="3532"/>
                  <a:pt x="110170" y="3184"/>
                  <a:pt x="109899" y="2807"/>
                </a:cubicBezTo>
                <a:lnTo>
                  <a:pt x="109899" y="2807"/>
                </a:lnTo>
                <a:cubicBezTo>
                  <a:pt x="109936" y="2812"/>
                  <a:pt x="109974" y="2814"/>
                  <a:pt x="110011" y="2814"/>
                </a:cubicBezTo>
                <a:cubicBezTo>
                  <a:pt x="110119" y="2814"/>
                  <a:pt x="110226" y="2794"/>
                  <a:pt x="110334" y="2758"/>
                </a:cubicBezTo>
                <a:cubicBezTo>
                  <a:pt x="110363" y="2749"/>
                  <a:pt x="110373" y="2710"/>
                  <a:pt x="110344" y="2691"/>
                </a:cubicBezTo>
                <a:cubicBezTo>
                  <a:pt x="109995" y="2497"/>
                  <a:pt x="109831" y="2158"/>
                  <a:pt x="109705" y="1810"/>
                </a:cubicBezTo>
                <a:cubicBezTo>
                  <a:pt x="109763" y="1771"/>
                  <a:pt x="109821" y="1732"/>
                  <a:pt x="109870" y="1694"/>
                </a:cubicBezTo>
                <a:cubicBezTo>
                  <a:pt x="109889" y="1684"/>
                  <a:pt x="109889" y="1665"/>
                  <a:pt x="109879" y="1645"/>
                </a:cubicBezTo>
                <a:cubicBezTo>
                  <a:pt x="109715" y="1403"/>
                  <a:pt x="109560" y="1142"/>
                  <a:pt x="109434" y="881"/>
                </a:cubicBezTo>
                <a:lnTo>
                  <a:pt x="109386" y="707"/>
                </a:lnTo>
                <a:cubicBezTo>
                  <a:pt x="109318" y="503"/>
                  <a:pt x="109318" y="184"/>
                  <a:pt x="109182" y="20"/>
                </a:cubicBezTo>
                <a:cubicBezTo>
                  <a:pt x="109176" y="6"/>
                  <a:pt x="109166" y="1"/>
                  <a:pt x="10915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929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4"/>
          <p:cNvSpPr txBox="1">
            <a:spLocks noGrp="1"/>
          </p:cNvSpPr>
          <p:nvPr>
            <p:ph type="title"/>
          </p:nvPr>
        </p:nvSpPr>
        <p:spPr>
          <a:xfrm>
            <a:off x="3287400" y="956933"/>
            <a:ext cx="5617200" cy="1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78" name="Google Shape;678;p14"/>
          <p:cNvSpPr txBox="1">
            <a:spLocks noGrp="1"/>
          </p:cNvSpPr>
          <p:nvPr>
            <p:ph type="subTitle" idx="1"/>
          </p:nvPr>
        </p:nvSpPr>
        <p:spPr>
          <a:xfrm>
            <a:off x="3958800" y="2404600"/>
            <a:ext cx="4274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9" name="Google Shape;679;p14"/>
          <p:cNvGrpSpPr/>
          <p:nvPr/>
        </p:nvGrpSpPr>
        <p:grpSpPr>
          <a:xfrm>
            <a:off x="9135864" y="3041926"/>
            <a:ext cx="3206059" cy="3716953"/>
            <a:chOff x="7045852" y="3594359"/>
            <a:chExt cx="1839461" cy="2132585"/>
          </a:xfrm>
        </p:grpSpPr>
        <p:sp>
          <p:nvSpPr>
            <p:cNvPr id="680" name="Google Shape;680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14"/>
          <p:cNvGrpSpPr/>
          <p:nvPr/>
        </p:nvGrpSpPr>
        <p:grpSpPr>
          <a:xfrm flipH="1">
            <a:off x="-158762" y="3041926"/>
            <a:ext cx="3206059" cy="3716953"/>
            <a:chOff x="7045852" y="3594359"/>
            <a:chExt cx="1839461" cy="2132585"/>
          </a:xfrm>
        </p:grpSpPr>
        <p:sp>
          <p:nvSpPr>
            <p:cNvPr id="729" name="Google Shape;729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7" name="Google Shape;777;p14"/>
          <p:cNvGrpSpPr/>
          <p:nvPr/>
        </p:nvGrpSpPr>
        <p:grpSpPr>
          <a:xfrm>
            <a:off x="1" y="4669641"/>
            <a:ext cx="5217164" cy="2188355"/>
            <a:chOff x="1514450" y="4053075"/>
            <a:chExt cx="2231847" cy="936155"/>
          </a:xfrm>
        </p:grpSpPr>
        <p:sp>
          <p:nvSpPr>
            <p:cNvPr id="778" name="Google Shape;778;p14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14"/>
          <p:cNvGrpSpPr/>
          <p:nvPr/>
        </p:nvGrpSpPr>
        <p:grpSpPr>
          <a:xfrm flipH="1">
            <a:off x="6974834" y="4669641"/>
            <a:ext cx="5217164" cy="2188355"/>
            <a:chOff x="1514450" y="4053075"/>
            <a:chExt cx="2231847" cy="936155"/>
          </a:xfrm>
        </p:grpSpPr>
        <p:sp>
          <p:nvSpPr>
            <p:cNvPr id="783" name="Google Shape;783;p14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14"/>
          <p:cNvGrpSpPr/>
          <p:nvPr/>
        </p:nvGrpSpPr>
        <p:grpSpPr>
          <a:xfrm>
            <a:off x="4216689" y="4065450"/>
            <a:ext cx="3567819" cy="4136361"/>
            <a:chOff x="7045852" y="3594359"/>
            <a:chExt cx="1839461" cy="2132585"/>
          </a:xfrm>
        </p:grpSpPr>
        <p:sp>
          <p:nvSpPr>
            <p:cNvPr id="788" name="Google Shape;788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5691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258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1_Quote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09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6"/>
          <p:cNvSpPr txBox="1">
            <a:spLocks noGrp="1"/>
          </p:cNvSpPr>
          <p:nvPr>
            <p:ph type="title"/>
          </p:nvPr>
        </p:nvSpPr>
        <p:spPr>
          <a:xfrm>
            <a:off x="1308600" y="544584"/>
            <a:ext cx="9574800" cy="9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16"/>
          <p:cNvSpPr txBox="1">
            <a:spLocks noGrp="1"/>
          </p:cNvSpPr>
          <p:nvPr>
            <p:ph type="body" idx="1"/>
          </p:nvPr>
        </p:nvSpPr>
        <p:spPr>
          <a:xfrm>
            <a:off x="2568800" y="2284400"/>
            <a:ext cx="7054400" cy="22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1" name="Google Shape;951;p16"/>
          <p:cNvGrpSpPr/>
          <p:nvPr/>
        </p:nvGrpSpPr>
        <p:grpSpPr>
          <a:xfrm rot="275" flipH="1">
            <a:off x="5874073" y="5406475"/>
            <a:ext cx="3718256" cy="1559884"/>
            <a:chOff x="1514450" y="4053075"/>
            <a:chExt cx="2231847" cy="936155"/>
          </a:xfrm>
        </p:grpSpPr>
        <p:sp>
          <p:nvSpPr>
            <p:cNvPr id="952" name="Google Shape;952;p16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6" name="Google Shape;956;p16"/>
          <p:cNvGrpSpPr/>
          <p:nvPr/>
        </p:nvGrpSpPr>
        <p:grpSpPr>
          <a:xfrm rot="-275">
            <a:off x="2607965" y="5406297"/>
            <a:ext cx="3718256" cy="1559884"/>
            <a:chOff x="1514450" y="4053075"/>
            <a:chExt cx="2231847" cy="936155"/>
          </a:xfrm>
        </p:grpSpPr>
        <p:sp>
          <p:nvSpPr>
            <p:cNvPr id="957" name="Google Shape;957;p16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1" name="Google Shape;961;p16"/>
          <p:cNvGrpSpPr/>
          <p:nvPr/>
        </p:nvGrpSpPr>
        <p:grpSpPr>
          <a:xfrm>
            <a:off x="4184773" y="5865823"/>
            <a:ext cx="3718256" cy="1559884"/>
            <a:chOff x="1514450" y="4053075"/>
            <a:chExt cx="2231847" cy="936155"/>
          </a:xfrm>
        </p:grpSpPr>
        <p:sp>
          <p:nvSpPr>
            <p:cNvPr id="962" name="Google Shape;962;p16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3793359" y="5829170"/>
            <a:ext cx="1345259" cy="1559631"/>
            <a:chOff x="7045852" y="3594359"/>
            <a:chExt cx="1839461" cy="2132585"/>
          </a:xfrm>
        </p:grpSpPr>
        <p:sp>
          <p:nvSpPr>
            <p:cNvPr id="967" name="Google Shape;967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6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5" name="Google Shape;1015;p16"/>
          <p:cNvGrpSpPr/>
          <p:nvPr/>
        </p:nvGrpSpPr>
        <p:grpSpPr>
          <a:xfrm flipH="1">
            <a:off x="6872596" y="5829138"/>
            <a:ext cx="1345259" cy="1559631"/>
            <a:chOff x="7045852" y="3594359"/>
            <a:chExt cx="1839461" cy="2132585"/>
          </a:xfrm>
        </p:grpSpPr>
        <p:sp>
          <p:nvSpPr>
            <p:cNvPr id="1016" name="Google Shape;1016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4646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110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7"/>
          <p:cNvSpPr txBox="1">
            <a:spLocks noGrp="1"/>
          </p:cNvSpPr>
          <p:nvPr>
            <p:ph type="title"/>
          </p:nvPr>
        </p:nvSpPr>
        <p:spPr>
          <a:xfrm>
            <a:off x="1059528" y="583067"/>
            <a:ext cx="10091200" cy="1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7"/>
          <p:cNvSpPr txBox="1">
            <a:spLocks noGrp="1"/>
          </p:cNvSpPr>
          <p:nvPr>
            <p:ph type="subTitle" idx="1"/>
          </p:nvPr>
        </p:nvSpPr>
        <p:spPr>
          <a:xfrm>
            <a:off x="1601467" y="43510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67" name="Google Shape;1067;p17"/>
          <p:cNvSpPr txBox="1">
            <a:spLocks noGrp="1"/>
          </p:cNvSpPr>
          <p:nvPr>
            <p:ph type="subTitle" idx="2"/>
          </p:nvPr>
        </p:nvSpPr>
        <p:spPr>
          <a:xfrm>
            <a:off x="1601467" y="48954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7"/>
          <p:cNvSpPr txBox="1">
            <a:spLocks noGrp="1"/>
          </p:cNvSpPr>
          <p:nvPr>
            <p:ph type="subTitle" idx="3"/>
          </p:nvPr>
        </p:nvSpPr>
        <p:spPr>
          <a:xfrm>
            <a:off x="4762033" y="43510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69" name="Google Shape;1069;p17"/>
          <p:cNvSpPr txBox="1">
            <a:spLocks noGrp="1"/>
          </p:cNvSpPr>
          <p:nvPr>
            <p:ph type="subTitle" idx="4"/>
          </p:nvPr>
        </p:nvSpPr>
        <p:spPr>
          <a:xfrm>
            <a:off x="4762033" y="48954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7"/>
          <p:cNvSpPr txBox="1">
            <a:spLocks noGrp="1"/>
          </p:cNvSpPr>
          <p:nvPr>
            <p:ph type="subTitle" idx="5"/>
          </p:nvPr>
        </p:nvSpPr>
        <p:spPr>
          <a:xfrm>
            <a:off x="7922600" y="43510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1" name="Google Shape;1071;p17"/>
          <p:cNvSpPr txBox="1">
            <a:spLocks noGrp="1"/>
          </p:cNvSpPr>
          <p:nvPr>
            <p:ph type="subTitle" idx="6"/>
          </p:nvPr>
        </p:nvSpPr>
        <p:spPr>
          <a:xfrm>
            <a:off x="7922600" y="48954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7"/>
          <p:cNvSpPr txBox="1">
            <a:spLocks noGrp="1"/>
          </p:cNvSpPr>
          <p:nvPr>
            <p:ph type="subTitle" idx="7"/>
          </p:nvPr>
        </p:nvSpPr>
        <p:spPr>
          <a:xfrm>
            <a:off x="3173533" y="24273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3" name="Google Shape;1073;p17"/>
          <p:cNvSpPr txBox="1">
            <a:spLocks noGrp="1"/>
          </p:cNvSpPr>
          <p:nvPr>
            <p:ph type="subTitle" idx="8"/>
          </p:nvPr>
        </p:nvSpPr>
        <p:spPr>
          <a:xfrm>
            <a:off x="3173517" y="2996739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7"/>
          <p:cNvSpPr txBox="1">
            <a:spLocks noGrp="1"/>
          </p:cNvSpPr>
          <p:nvPr>
            <p:ph type="subTitle" idx="9"/>
          </p:nvPr>
        </p:nvSpPr>
        <p:spPr>
          <a:xfrm>
            <a:off x="6334100" y="2427371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5" name="Google Shape;1075;p17"/>
          <p:cNvSpPr txBox="1">
            <a:spLocks noGrp="1"/>
          </p:cNvSpPr>
          <p:nvPr>
            <p:ph type="subTitle" idx="13"/>
          </p:nvPr>
        </p:nvSpPr>
        <p:spPr>
          <a:xfrm>
            <a:off x="6334100" y="299673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466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6" name="Google Shape;1076;p17"/>
          <p:cNvGrpSpPr/>
          <p:nvPr/>
        </p:nvGrpSpPr>
        <p:grpSpPr>
          <a:xfrm rot="5400000">
            <a:off x="-2828046" y="2071751"/>
            <a:ext cx="6296971" cy="2714475"/>
            <a:chOff x="1574628" y="4053075"/>
            <a:chExt cx="2171669" cy="936155"/>
          </a:xfrm>
        </p:grpSpPr>
        <p:sp>
          <p:nvSpPr>
            <p:cNvPr id="1077" name="Google Shape;1077;p17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0" name="Google Shape;1080;p17"/>
          <p:cNvGrpSpPr/>
          <p:nvPr/>
        </p:nvGrpSpPr>
        <p:grpSpPr>
          <a:xfrm rot="-5400000" flipH="1">
            <a:off x="8561755" y="2071751"/>
            <a:ext cx="6296971" cy="2714475"/>
            <a:chOff x="1574628" y="4053075"/>
            <a:chExt cx="2171669" cy="936155"/>
          </a:xfrm>
        </p:grpSpPr>
        <p:sp>
          <p:nvSpPr>
            <p:cNvPr id="1081" name="Google Shape;1081;p17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4" name="Google Shape;1084;p17"/>
          <p:cNvSpPr txBox="1">
            <a:spLocks noGrp="1"/>
          </p:cNvSpPr>
          <p:nvPr>
            <p:ph type="subTitle" idx="14"/>
          </p:nvPr>
        </p:nvSpPr>
        <p:spPr>
          <a:xfrm>
            <a:off x="6334084" y="29923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052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8"/>
          <p:cNvSpPr txBox="1">
            <a:spLocks noGrp="1"/>
          </p:cNvSpPr>
          <p:nvPr>
            <p:ph type="body" idx="1"/>
          </p:nvPr>
        </p:nvSpPr>
        <p:spPr>
          <a:xfrm>
            <a:off x="812800" y="2366200"/>
            <a:ext cx="4720800" cy="2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  <a:defRPr sz="4049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L="1219170" lvl="1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 sz="5200" b="1">
                <a:latin typeface="Bree Serif"/>
                <a:ea typeface="Bree Serif"/>
                <a:cs typeface="Bree Serif"/>
                <a:sym typeface="Bree Serif"/>
              </a:defRPr>
            </a:lvl2pPr>
            <a:lvl3pPr marL="1828754" lvl="2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 sz="5200" b="1">
                <a:latin typeface="Bree Serif"/>
                <a:ea typeface="Bree Serif"/>
                <a:cs typeface="Bree Serif"/>
                <a:sym typeface="Bree Serif"/>
              </a:defRPr>
            </a:lvl3pPr>
            <a:lvl4pPr marL="2438339" lvl="3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 sz="5200" b="1">
                <a:latin typeface="Bree Serif"/>
                <a:ea typeface="Bree Serif"/>
                <a:cs typeface="Bree Serif"/>
                <a:sym typeface="Bree Serif"/>
              </a:defRPr>
            </a:lvl4pPr>
            <a:lvl5pPr marL="3047924" lvl="4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 sz="5200" b="1">
                <a:latin typeface="Bree Serif"/>
                <a:ea typeface="Bree Serif"/>
                <a:cs typeface="Bree Serif"/>
                <a:sym typeface="Bree Serif"/>
              </a:defRPr>
            </a:lvl5pPr>
            <a:lvl6pPr marL="3657509" lvl="5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 sz="5200" b="1">
                <a:latin typeface="Bree Serif"/>
                <a:ea typeface="Bree Serif"/>
                <a:cs typeface="Bree Serif"/>
                <a:sym typeface="Bree Serif"/>
              </a:defRPr>
            </a:lvl6pPr>
            <a:lvl7pPr marL="4267093" lvl="6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 sz="5200" b="1">
                <a:latin typeface="Bree Serif"/>
                <a:ea typeface="Bree Serif"/>
                <a:cs typeface="Bree Serif"/>
                <a:sym typeface="Bree Serif"/>
              </a:defRPr>
            </a:lvl7pPr>
            <a:lvl8pPr marL="4876678" lvl="7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 sz="5200" b="1">
                <a:latin typeface="Bree Serif"/>
                <a:ea typeface="Bree Serif"/>
                <a:cs typeface="Bree Serif"/>
                <a:sym typeface="Bree Serif"/>
              </a:defRPr>
            </a:lvl8pPr>
            <a:lvl9pPr marL="5486263" lvl="8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 sz="5200" b="1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9583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9"/>
          <p:cNvSpPr txBox="1">
            <a:spLocks noGrp="1"/>
          </p:cNvSpPr>
          <p:nvPr>
            <p:ph type="title"/>
          </p:nvPr>
        </p:nvSpPr>
        <p:spPr>
          <a:xfrm>
            <a:off x="951000" y="600095"/>
            <a:ext cx="10290000" cy="9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subTitle" idx="1"/>
          </p:nvPr>
        </p:nvSpPr>
        <p:spPr>
          <a:xfrm>
            <a:off x="1602833" y="3780229"/>
            <a:ext cx="2684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2"/>
          </p:nvPr>
        </p:nvSpPr>
        <p:spPr>
          <a:xfrm>
            <a:off x="1602833" y="4344651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subTitle" idx="3"/>
          </p:nvPr>
        </p:nvSpPr>
        <p:spPr>
          <a:xfrm>
            <a:off x="4763400" y="3780229"/>
            <a:ext cx="2684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4"/>
          </p:nvPr>
        </p:nvSpPr>
        <p:spPr>
          <a:xfrm>
            <a:off x="4763400" y="4344651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subTitle" idx="5"/>
          </p:nvPr>
        </p:nvSpPr>
        <p:spPr>
          <a:xfrm>
            <a:off x="7923967" y="3780229"/>
            <a:ext cx="2684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4" name="Google Shape;1094;p19"/>
          <p:cNvSpPr txBox="1">
            <a:spLocks noGrp="1"/>
          </p:cNvSpPr>
          <p:nvPr>
            <p:ph type="subTitle" idx="6"/>
          </p:nvPr>
        </p:nvSpPr>
        <p:spPr>
          <a:xfrm>
            <a:off x="7923967" y="4344651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543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0"/>
          <p:cNvSpPr txBox="1">
            <a:spLocks noGrp="1"/>
          </p:cNvSpPr>
          <p:nvPr>
            <p:ph type="title"/>
          </p:nvPr>
        </p:nvSpPr>
        <p:spPr>
          <a:xfrm>
            <a:off x="1088600" y="588900"/>
            <a:ext cx="100148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20"/>
          <p:cNvSpPr txBox="1">
            <a:spLocks noGrp="1"/>
          </p:cNvSpPr>
          <p:nvPr>
            <p:ph type="subTitle" idx="1"/>
          </p:nvPr>
        </p:nvSpPr>
        <p:spPr>
          <a:xfrm>
            <a:off x="2533667" y="1878144"/>
            <a:ext cx="3176000" cy="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8" name="Google Shape;1098;p20"/>
          <p:cNvSpPr txBox="1">
            <a:spLocks noGrp="1"/>
          </p:cNvSpPr>
          <p:nvPr>
            <p:ph type="subTitle" idx="2"/>
          </p:nvPr>
        </p:nvSpPr>
        <p:spPr>
          <a:xfrm>
            <a:off x="2533677" y="2465647"/>
            <a:ext cx="31760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20"/>
          <p:cNvSpPr txBox="1">
            <a:spLocks noGrp="1"/>
          </p:cNvSpPr>
          <p:nvPr>
            <p:ph type="subTitle" idx="3"/>
          </p:nvPr>
        </p:nvSpPr>
        <p:spPr>
          <a:xfrm>
            <a:off x="2533667" y="3818383"/>
            <a:ext cx="3176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00" name="Google Shape;1100;p20"/>
          <p:cNvSpPr txBox="1">
            <a:spLocks noGrp="1"/>
          </p:cNvSpPr>
          <p:nvPr>
            <p:ph type="subTitle" idx="4"/>
          </p:nvPr>
        </p:nvSpPr>
        <p:spPr>
          <a:xfrm>
            <a:off x="2536500" y="4402833"/>
            <a:ext cx="3176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20"/>
          <p:cNvSpPr txBox="1">
            <a:spLocks noGrp="1"/>
          </p:cNvSpPr>
          <p:nvPr>
            <p:ph type="subTitle" idx="5"/>
          </p:nvPr>
        </p:nvSpPr>
        <p:spPr>
          <a:xfrm>
            <a:off x="6382995" y="1878123"/>
            <a:ext cx="3176000" cy="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02" name="Google Shape;1102;p20"/>
          <p:cNvSpPr txBox="1">
            <a:spLocks noGrp="1"/>
          </p:cNvSpPr>
          <p:nvPr>
            <p:ph type="subTitle" idx="6"/>
          </p:nvPr>
        </p:nvSpPr>
        <p:spPr>
          <a:xfrm>
            <a:off x="6382988" y="2465647"/>
            <a:ext cx="31760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20"/>
          <p:cNvSpPr txBox="1">
            <a:spLocks noGrp="1"/>
          </p:cNvSpPr>
          <p:nvPr>
            <p:ph type="subTitle" idx="7"/>
          </p:nvPr>
        </p:nvSpPr>
        <p:spPr>
          <a:xfrm>
            <a:off x="6382991" y="3818383"/>
            <a:ext cx="3176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04" name="Google Shape;1104;p20"/>
          <p:cNvSpPr txBox="1">
            <a:spLocks noGrp="1"/>
          </p:cNvSpPr>
          <p:nvPr>
            <p:ph type="subTitle" idx="8"/>
          </p:nvPr>
        </p:nvSpPr>
        <p:spPr>
          <a:xfrm>
            <a:off x="6383000" y="4402833"/>
            <a:ext cx="3176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20"/>
          <p:cNvSpPr txBox="1">
            <a:spLocks noGrp="1"/>
          </p:cNvSpPr>
          <p:nvPr>
            <p:ph type="title" idx="9" hasCustomPrompt="1"/>
          </p:nvPr>
        </p:nvSpPr>
        <p:spPr>
          <a:xfrm>
            <a:off x="914400" y="2085288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6" name="Google Shape;1106;p20"/>
          <p:cNvSpPr txBox="1">
            <a:spLocks noGrp="1"/>
          </p:cNvSpPr>
          <p:nvPr>
            <p:ph type="title" idx="13" hasCustomPrompt="1"/>
          </p:nvPr>
        </p:nvSpPr>
        <p:spPr>
          <a:xfrm>
            <a:off x="914400" y="4017164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7" name="Google Shape;1107;p20"/>
          <p:cNvSpPr txBox="1">
            <a:spLocks noGrp="1"/>
          </p:cNvSpPr>
          <p:nvPr>
            <p:ph type="title" idx="14" hasCustomPrompt="1"/>
          </p:nvPr>
        </p:nvSpPr>
        <p:spPr>
          <a:xfrm>
            <a:off x="9655600" y="2085288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8" name="Google Shape;1108;p20"/>
          <p:cNvSpPr txBox="1">
            <a:spLocks noGrp="1"/>
          </p:cNvSpPr>
          <p:nvPr>
            <p:ph type="title" idx="15" hasCustomPrompt="1"/>
          </p:nvPr>
        </p:nvSpPr>
        <p:spPr>
          <a:xfrm>
            <a:off x="9655600" y="4033420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3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9" name="Google Shape;1109;p20"/>
          <p:cNvSpPr/>
          <p:nvPr/>
        </p:nvSpPr>
        <p:spPr>
          <a:xfrm>
            <a:off x="-204460" y="5483841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8648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21"/>
          <p:cNvSpPr txBox="1">
            <a:spLocks noGrp="1"/>
          </p:cNvSpPr>
          <p:nvPr>
            <p:ph type="title"/>
          </p:nvPr>
        </p:nvSpPr>
        <p:spPr>
          <a:xfrm>
            <a:off x="950967" y="502312"/>
            <a:ext cx="10290000" cy="10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1"/>
          <p:cNvSpPr txBox="1">
            <a:spLocks noGrp="1"/>
          </p:cNvSpPr>
          <p:nvPr>
            <p:ph type="subTitle" idx="1"/>
          </p:nvPr>
        </p:nvSpPr>
        <p:spPr>
          <a:xfrm>
            <a:off x="2204833" y="2240895"/>
            <a:ext cx="3332400" cy="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3" name="Google Shape;1113;p21"/>
          <p:cNvSpPr txBox="1">
            <a:spLocks noGrp="1"/>
          </p:cNvSpPr>
          <p:nvPr>
            <p:ph type="subTitle" idx="2"/>
          </p:nvPr>
        </p:nvSpPr>
        <p:spPr>
          <a:xfrm>
            <a:off x="2204817" y="2753491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1"/>
          <p:cNvSpPr txBox="1">
            <a:spLocks noGrp="1"/>
          </p:cNvSpPr>
          <p:nvPr>
            <p:ph type="subTitle" idx="3"/>
          </p:nvPr>
        </p:nvSpPr>
        <p:spPr>
          <a:xfrm>
            <a:off x="2181433" y="44292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5" name="Google Shape;1115;p21"/>
          <p:cNvSpPr txBox="1">
            <a:spLocks noGrp="1"/>
          </p:cNvSpPr>
          <p:nvPr>
            <p:ph type="subTitle" idx="4"/>
          </p:nvPr>
        </p:nvSpPr>
        <p:spPr>
          <a:xfrm>
            <a:off x="2181417" y="49499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6" name="Google Shape;1116;p21"/>
          <p:cNvSpPr txBox="1">
            <a:spLocks noGrp="1"/>
          </p:cNvSpPr>
          <p:nvPr>
            <p:ph type="subTitle" idx="5"/>
          </p:nvPr>
        </p:nvSpPr>
        <p:spPr>
          <a:xfrm>
            <a:off x="6654800" y="2240895"/>
            <a:ext cx="3332400" cy="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7" name="Google Shape;1117;p21"/>
          <p:cNvSpPr txBox="1">
            <a:spLocks noGrp="1"/>
          </p:cNvSpPr>
          <p:nvPr>
            <p:ph type="subTitle" idx="6"/>
          </p:nvPr>
        </p:nvSpPr>
        <p:spPr>
          <a:xfrm>
            <a:off x="6654784" y="2753491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8" name="Google Shape;1118;p21"/>
          <p:cNvSpPr txBox="1">
            <a:spLocks noGrp="1"/>
          </p:cNvSpPr>
          <p:nvPr>
            <p:ph type="subTitle" idx="7"/>
          </p:nvPr>
        </p:nvSpPr>
        <p:spPr>
          <a:xfrm>
            <a:off x="6678171" y="44292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9" name="Google Shape;1119;p21"/>
          <p:cNvSpPr txBox="1">
            <a:spLocks noGrp="1"/>
          </p:cNvSpPr>
          <p:nvPr>
            <p:ph type="subTitle" idx="8"/>
          </p:nvPr>
        </p:nvSpPr>
        <p:spPr>
          <a:xfrm>
            <a:off x="6678161" y="49499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20" name="Google Shape;1120;p21"/>
          <p:cNvGrpSpPr/>
          <p:nvPr/>
        </p:nvGrpSpPr>
        <p:grpSpPr>
          <a:xfrm>
            <a:off x="4239665" y="6128282"/>
            <a:ext cx="3864992" cy="1666105"/>
            <a:chOff x="1574628" y="4053075"/>
            <a:chExt cx="2171669" cy="936155"/>
          </a:xfrm>
        </p:grpSpPr>
        <p:sp>
          <p:nvSpPr>
            <p:cNvPr id="1121" name="Google Shape;1121;p21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1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1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21"/>
          <p:cNvGrpSpPr/>
          <p:nvPr/>
        </p:nvGrpSpPr>
        <p:grpSpPr>
          <a:xfrm>
            <a:off x="1748432" y="5813833"/>
            <a:ext cx="3864992" cy="1666105"/>
            <a:chOff x="1574628" y="4053075"/>
            <a:chExt cx="2171669" cy="936155"/>
          </a:xfrm>
        </p:grpSpPr>
        <p:sp>
          <p:nvSpPr>
            <p:cNvPr id="1125" name="Google Shape;1125;p21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8" name="Google Shape;1128;p21"/>
          <p:cNvGrpSpPr/>
          <p:nvPr/>
        </p:nvGrpSpPr>
        <p:grpSpPr>
          <a:xfrm>
            <a:off x="6578532" y="5813833"/>
            <a:ext cx="3864992" cy="1666105"/>
            <a:chOff x="1574628" y="4053075"/>
            <a:chExt cx="2171669" cy="936155"/>
          </a:xfrm>
        </p:grpSpPr>
        <p:sp>
          <p:nvSpPr>
            <p:cNvPr id="1129" name="Google Shape;1129;p21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1327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2"/>
          <p:cNvSpPr txBox="1">
            <a:spLocks noGrp="1"/>
          </p:cNvSpPr>
          <p:nvPr>
            <p:ph type="title"/>
          </p:nvPr>
        </p:nvSpPr>
        <p:spPr>
          <a:xfrm>
            <a:off x="950967" y="706011"/>
            <a:ext cx="102900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1"/>
          </p:nvPr>
        </p:nvSpPr>
        <p:spPr>
          <a:xfrm>
            <a:off x="1311900" y="3111211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2"/>
          </p:nvPr>
        </p:nvSpPr>
        <p:spPr>
          <a:xfrm>
            <a:off x="1311900" y="3710501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3"/>
          </p:nvPr>
        </p:nvSpPr>
        <p:spPr>
          <a:xfrm>
            <a:off x="8096033" y="3111211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7" name="Google Shape;1137;p22"/>
          <p:cNvSpPr txBox="1">
            <a:spLocks noGrp="1"/>
          </p:cNvSpPr>
          <p:nvPr>
            <p:ph type="subTitle" idx="4"/>
          </p:nvPr>
        </p:nvSpPr>
        <p:spPr>
          <a:xfrm>
            <a:off x="8096033" y="3710523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22"/>
          <p:cNvSpPr txBox="1">
            <a:spLocks noGrp="1"/>
          </p:cNvSpPr>
          <p:nvPr>
            <p:ph type="title" idx="5" hasCustomPrompt="1"/>
          </p:nvPr>
        </p:nvSpPr>
        <p:spPr>
          <a:xfrm>
            <a:off x="8096092" y="2088823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39" name="Google Shape;1139;p22"/>
          <p:cNvSpPr txBox="1">
            <a:spLocks noGrp="1"/>
          </p:cNvSpPr>
          <p:nvPr>
            <p:ph type="title" idx="6" hasCustomPrompt="1"/>
          </p:nvPr>
        </p:nvSpPr>
        <p:spPr>
          <a:xfrm>
            <a:off x="1311921" y="2088805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40" name="Google Shape;1140;p22"/>
          <p:cNvSpPr/>
          <p:nvPr/>
        </p:nvSpPr>
        <p:spPr>
          <a:xfrm>
            <a:off x="-204460" y="4684896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22"/>
          <p:cNvSpPr txBox="1">
            <a:spLocks noGrp="1"/>
          </p:cNvSpPr>
          <p:nvPr>
            <p:ph type="subTitle" idx="7"/>
          </p:nvPr>
        </p:nvSpPr>
        <p:spPr>
          <a:xfrm>
            <a:off x="4703933" y="3120020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42" name="Google Shape;1142;p22"/>
          <p:cNvSpPr txBox="1">
            <a:spLocks noGrp="1"/>
          </p:cNvSpPr>
          <p:nvPr>
            <p:ph type="subTitle" idx="8"/>
          </p:nvPr>
        </p:nvSpPr>
        <p:spPr>
          <a:xfrm>
            <a:off x="4703933" y="3716695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2"/>
          <p:cNvSpPr txBox="1">
            <a:spLocks noGrp="1"/>
          </p:cNvSpPr>
          <p:nvPr>
            <p:ph type="title" idx="9" hasCustomPrompt="1"/>
          </p:nvPr>
        </p:nvSpPr>
        <p:spPr>
          <a:xfrm>
            <a:off x="4703992" y="2093700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98684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23"/>
          <p:cNvSpPr txBox="1">
            <a:spLocks noGrp="1"/>
          </p:cNvSpPr>
          <p:nvPr>
            <p:ph type="title"/>
          </p:nvPr>
        </p:nvSpPr>
        <p:spPr>
          <a:xfrm>
            <a:off x="950967" y="467967"/>
            <a:ext cx="10207200" cy="1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23"/>
          <p:cNvSpPr txBox="1">
            <a:spLocks noGrp="1"/>
          </p:cNvSpPr>
          <p:nvPr>
            <p:ph type="subTitle" idx="1"/>
          </p:nvPr>
        </p:nvSpPr>
        <p:spPr>
          <a:xfrm>
            <a:off x="1615400" y="1641767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47" name="Google Shape;1147;p23"/>
          <p:cNvSpPr txBox="1">
            <a:spLocks noGrp="1"/>
          </p:cNvSpPr>
          <p:nvPr>
            <p:ph type="subTitle" idx="2"/>
          </p:nvPr>
        </p:nvSpPr>
        <p:spPr>
          <a:xfrm>
            <a:off x="1615385" y="2145955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8" name="Google Shape;1148;p23"/>
          <p:cNvSpPr txBox="1">
            <a:spLocks noGrp="1"/>
          </p:cNvSpPr>
          <p:nvPr>
            <p:ph type="subTitle" idx="3"/>
          </p:nvPr>
        </p:nvSpPr>
        <p:spPr>
          <a:xfrm>
            <a:off x="4808273" y="1641767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49" name="Google Shape;1149;p23"/>
          <p:cNvSpPr txBox="1">
            <a:spLocks noGrp="1"/>
          </p:cNvSpPr>
          <p:nvPr>
            <p:ph type="subTitle" idx="4"/>
          </p:nvPr>
        </p:nvSpPr>
        <p:spPr>
          <a:xfrm>
            <a:off x="4808260" y="2145955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0" name="Google Shape;1150;p23"/>
          <p:cNvSpPr txBox="1">
            <a:spLocks noGrp="1"/>
          </p:cNvSpPr>
          <p:nvPr>
            <p:ph type="subTitle" idx="5"/>
          </p:nvPr>
        </p:nvSpPr>
        <p:spPr>
          <a:xfrm>
            <a:off x="1615400" y="3992533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1" name="Google Shape;1151;p23"/>
          <p:cNvSpPr txBox="1">
            <a:spLocks noGrp="1"/>
          </p:cNvSpPr>
          <p:nvPr>
            <p:ph type="subTitle" idx="6"/>
          </p:nvPr>
        </p:nvSpPr>
        <p:spPr>
          <a:xfrm>
            <a:off x="1615385" y="4506512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subTitle" idx="7"/>
          </p:nvPr>
        </p:nvSpPr>
        <p:spPr>
          <a:xfrm>
            <a:off x="4808273" y="3992533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8"/>
          </p:nvPr>
        </p:nvSpPr>
        <p:spPr>
          <a:xfrm>
            <a:off x="4808260" y="4506512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subTitle" idx="9"/>
          </p:nvPr>
        </p:nvSpPr>
        <p:spPr>
          <a:xfrm>
            <a:off x="7984900" y="1641767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13"/>
          </p:nvPr>
        </p:nvSpPr>
        <p:spPr>
          <a:xfrm>
            <a:off x="7984888" y="2145955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subTitle" idx="14"/>
          </p:nvPr>
        </p:nvSpPr>
        <p:spPr>
          <a:xfrm>
            <a:off x="7984900" y="3992533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15"/>
          </p:nvPr>
        </p:nvSpPr>
        <p:spPr>
          <a:xfrm>
            <a:off x="7984888" y="4506512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879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4"/>
          <p:cNvSpPr txBox="1">
            <a:spLocks noGrp="1"/>
          </p:cNvSpPr>
          <p:nvPr>
            <p:ph type="title"/>
          </p:nvPr>
        </p:nvSpPr>
        <p:spPr>
          <a:xfrm>
            <a:off x="6984300" y="593972"/>
            <a:ext cx="42932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0" name="Google Shape;1160;p24"/>
          <p:cNvSpPr txBox="1">
            <a:spLocks noGrp="1"/>
          </p:cNvSpPr>
          <p:nvPr>
            <p:ph type="subTitle" idx="1"/>
          </p:nvPr>
        </p:nvSpPr>
        <p:spPr>
          <a:xfrm>
            <a:off x="6837133" y="1425401"/>
            <a:ext cx="4440400" cy="1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1" name="Google Shape;1161;p24"/>
          <p:cNvSpPr txBox="1">
            <a:spLocks noGrp="1"/>
          </p:cNvSpPr>
          <p:nvPr>
            <p:ph type="subTitle" idx="2"/>
          </p:nvPr>
        </p:nvSpPr>
        <p:spPr>
          <a:xfrm>
            <a:off x="6837133" y="2384853"/>
            <a:ext cx="4440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R="50799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24"/>
          <p:cNvSpPr txBox="1">
            <a:spLocks noGrp="1"/>
          </p:cNvSpPr>
          <p:nvPr>
            <p:ph type="subTitle" idx="3"/>
          </p:nvPr>
        </p:nvSpPr>
        <p:spPr>
          <a:xfrm>
            <a:off x="6837167" y="4059629"/>
            <a:ext cx="4440400" cy="1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3" name="Google Shape;1163;p24"/>
          <p:cNvSpPr txBox="1">
            <a:spLocks noGrp="1"/>
          </p:cNvSpPr>
          <p:nvPr>
            <p:ph type="subTitle" idx="4"/>
          </p:nvPr>
        </p:nvSpPr>
        <p:spPr>
          <a:xfrm>
            <a:off x="6837201" y="5033213"/>
            <a:ext cx="4440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19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5"/>
          <p:cNvSpPr txBox="1">
            <a:spLocks noGrp="1"/>
          </p:cNvSpPr>
          <p:nvPr>
            <p:ph type="title"/>
          </p:nvPr>
        </p:nvSpPr>
        <p:spPr>
          <a:xfrm>
            <a:off x="959233" y="594611"/>
            <a:ext cx="10290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25"/>
          <p:cNvSpPr txBox="1">
            <a:spLocks noGrp="1"/>
          </p:cNvSpPr>
          <p:nvPr>
            <p:ph type="subTitle" idx="1"/>
          </p:nvPr>
        </p:nvSpPr>
        <p:spPr>
          <a:xfrm>
            <a:off x="1593233" y="2355276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7" name="Google Shape;1167;p25"/>
          <p:cNvSpPr txBox="1">
            <a:spLocks noGrp="1"/>
          </p:cNvSpPr>
          <p:nvPr>
            <p:ph type="subTitle" idx="2"/>
          </p:nvPr>
        </p:nvSpPr>
        <p:spPr>
          <a:xfrm>
            <a:off x="1593233" y="28973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25"/>
          <p:cNvSpPr txBox="1">
            <a:spLocks noGrp="1"/>
          </p:cNvSpPr>
          <p:nvPr>
            <p:ph type="subTitle" idx="3"/>
          </p:nvPr>
        </p:nvSpPr>
        <p:spPr>
          <a:xfrm>
            <a:off x="4753800" y="2355276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9" name="Google Shape;1169;p25"/>
          <p:cNvSpPr txBox="1">
            <a:spLocks noGrp="1"/>
          </p:cNvSpPr>
          <p:nvPr>
            <p:ph type="subTitle" idx="4"/>
          </p:nvPr>
        </p:nvSpPr>
        <p:spPr>
          <a:xfrm>
            <a:off x="4753800" y="28973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25"/>
          <p:cNvSpPr txBox="1">
            <a:spLocks noGrp="1"/>
          </p:cNvSpPr>
          <p:nvPr>
            <p:ph type="subTitle" idx="5"/>
          </p:nvPr>
        </p:nvSpPr>
        <p:spPr>
          <a:xfrm>
            <a:off x="7914367" y="2355276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71" name="Google Shape;1171;p25"/>
          <p:cNvSpPr txBox="1">
            <a:spLocks noGrp="1"/>
          </p:cNvSpPr>
          <p:nvPr>
            <p:ph type="subTitle" idx="6"/>
          </p:nvPr>
        </p:nvSpPr>
        <p:spPr>
          <a:xfrm>
            <a:off x="7914367" y="28973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25"/>
          <p:cNvSpPr txBox="1">
            <a:spLocks noGrp="1"/>
          </p:cNvSpPr>
          <p:nvPr>
            <p:ph type="subTitle" idx="7"/>
          </p:nvPr>
        </p:nvSpPr>
        <p:spPr>
          <a:xfrm>
            <a:off x="3173533" y="4548109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73" name="Google Shape;1173;p25"/>
          <p:cNvSpPr txBox="1">
            <a:spLocks noGrp="1"/>
          </p:cNvSpPr>
          <p:nvPr>
            <p:ph type="subTitle" idx="8"/>
          </p:nvPr>
        </p:nvSpPr>
        <p:spPr>
          <a:xfrm>
            <a:off x="3173517" y="507362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5"/>
          <p:cNvSpPr txBox="1">
            <a:spLocks noGrp="1"/>
          </p:cNvSpPr>
          <p:nvPr>
            <p:ph type="subTitle" idx="9"/>
          </p:nvPr>
        </p:nvSpPr>
        <p:spPr>
          <a:xfrm>
            <a:off x="6334100" y="4548109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75" name="Google Shape;1175;p25"/>
          <p:cNvSpPr txBox="1">
            <a:spLocks noGrp="1"/>
          </p:cNvSpPr>
          <p:nvPr>
            <p:ph type="subTitle" idx="13"/>
          </p:nvPr>
        </p:nvSpPr>
        <p:spPr>
          <a:xfrm>
            <a:off x="6334084" y="507362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6" name="Google Shape;1176;p25"/>
          <p:cNvGrpSpPr/>
          <p:nvPr/>
        </p:nvGrpSpPr>
        <p:grpSpPr>
          <a:xfrm flipH="1">
            <a:off x="9192448" y="4349401"/>
            <a:ext cx="6296971" cy="2714475"/>
            <a:chOff x="1574628" y="4053075"/>
            <a:chExt cx="2171669" cy="936155"/>
          </a:xfrm>
        </p:grpSpPr>
        <p:sp>
          <p:nvSpPr>
            <p:cNvPr id="1177" name="Google Shape;1177;p25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0" name="Google Shape;1180;p25"/>
          <p:cNvGrpSpPr/>
          <p:nvPr/>
        </p:nvGrpSpPr>
        <p:grpSpPr>
          <a:xfrm>
            <a:off x="-3301512" y="4349401"/>
            <a:ext cx="6296971" cy="2714475"/>
            <a:chOff x="1574628" y="4053075"/>
            <a:chExt cx="2171669" cy="936155"/>
          </a:xfrm>
        </p:grpSpPr>
        <p:sp>
          <p:nvSpPr>
            <p:cNvPr id="1181" name="Google Shape;1181;p25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8888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6"/>
          <p:cNvSpPr txBox="1">
            <a:spLocks noGrp="1"/>
          </p:cNvSpPr>
          <p:nvPr>
            <p:ph type="title"/>
          </p:nvPr>
        </p:nvSpPr>
        <p:spPr>
          <a:xfrm>
            <a:off x="951000" y="586235"/>
            <a:ext cx="102900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6"/>
          <p:cNvSpPr txBox="1">
            <a:spLocks noGrp="1"/>
          </p:cNvSpPr>
          <p:nvPr>
            <p:ph type="subTitle" idx="1"/>
          </p:nvPr>
        </p:nvSpPr>
        <p:spPr>
          <a:xfrm>
            <a:off x="1602833" y="3475435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87" name="Google Shape;1187;p26"/>
          <p:cNvSpPr txBox="1">
            <a:spLocks noGrp="1"/>
          </p:cNvSpPr>
          <p:nvPr>
            <p:ph type="subTitle" idx="2"/>
          </p:nvPr>
        </p:nvSpPr>
        <p:spPr>
          <a:xfrm>
            <a:off x="1602833" y="39958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6"/>
          <p:cNvSpPr txBox="1">
            <a:spLocks noGrp="1"/>
          </p:cNvSpPr>
          <p:nvPr>
            <p:ph type="subTitle" idx="3"/>
          </p:nvPr>
        </p:nvSpPr>
        <p:spPr>
          <a:xfrm>
            <a:off x="4763400" y="3475435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89" name="Google Shape;1189;p26"/>
          <p:cNvSpPr txBox="1">
            <a:spLocks noGrp="1"/>
          </p:cNvSpPr>
          <p:nvPr>
            <p:ph type="subTitle" idx="4"/>
          </p:nvPr>
        </p:nvSpPr>
        <p:spPr>
          <a:xfrm>
            <a:off x="4763400" y="39958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6"/>
          <p:cNvSpPr txBox="1">
            <a:spLocks noGrp="1"/>
          </p:cNvSpPr>
          <p:nvPr>
            <p:ph type="subTitle" idx="5"/>
          </p:nvPr>
        </p:nvSpPr>
        <p:spPr>
          <a:xfrm>
            <a:off x="7923967" y="3475435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91" name="Google Shape;1191;p26"/>
          <p:cNvSpPr txBox="1">
            <a:spLocks noGrp="1"/>
          </p:cNvSpPr>
          <p:nvPr>
            <p:ph type="subTitle" idx="6"/>
          </p:nvPr>
        </p:nvSpPr>
        <p:spPr>
          <a:xfrm>
            <a:off x="7923967" y="39958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696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178627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27"/>
          <p:cNvSpPr txBox="1">
            <a:spLocks noGrp="1"/>
          </p:cNvSpPr>
          <p:nvPr>
            <p:ph type="title"/>
          </p:nvPr>
        </p:nvSpPr>
        <p:spPr>
          <a:xfrm>
            <a:off x="914400" y="479133"/>
            <a:ext cx="103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603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28"/>
          <p:cNvSpPr txBox="1">
            <a:spLocks noGrp="1"/>
          </p:cNvSpPr>
          <p:nvPr>
            <p:ph type="title"/>
          </p:nvPr>
        </p:nvSpPr>
        <p:spPr>
          <a:xfrm>
            <a:off x="914400" y="611133"/>
            <a:ext cx="10363200" cy="7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28"/>
          <p:cNvSpPr txBox="1">
            <a:spLocks noGrp="1"/>
          </p:cNvSpPr>
          <p:nvPr>
            <p:ph type="subTitle" idx="1"/>
          </p:nvPr>
        </p:nvSpPr>
        <p:spPr>
          <a:xfrm>
            <a:off x="1322433" y="2225967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97" name="Google Shape;1197;p28"/>
          <p:cNvSpPr txBox="1">
            <a:spLocks noGrp="1"/>
          </p:cNvSpPr>
          <p:nvPr>
            <p:ph type="subTitle" idx="2"/>
          </p:nvPr>
        </p:nvSpPr>
        <p:spPr>
          <a:xfrm>
            <a:off x="1322433" y="282972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8" name="Google Shape;1198;p28"/>
          <p:cNvSpPr txBox="1">
            <a:spLocks noGrp="1"/>
          </p:cNvSpPr>
          <p:nvPr>
            <p:ph type="subTitle" idx="3"/>
          </p:nvPr>
        </p:nvSpPr>
        <p:spPr>
          <a:xfrm>
            <a:off x="4753784" y="2225967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99" name="Google Shape;1199;p28"/>
          <p:cNvSpPr txBox="1">
            <a:spLocks noGrp="1"/>
          </p:cNvSpPr>
          <p:nvPr>
            <p:ph type="subTitle" idx="4"/>
          </p:nvPr>
        </p:nvSpPr>
        <p:spPr>
          <a:xfrm>
            <a:off x="4753784" y="282972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28"/>
          <p:cNvSpPr txBox="1">
            <a:spLocks noGrp="1"/>
          </p:cNvSpPr>
          <p:nvPr>
            <p:ph type="subTitle" idx="5"/>
          </p:nvPr>
        </p:nvSpPr>
        <p:spPr>
          <a:xfrm>
            <a:off x="1322433" y="4507645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1" name="Google Shape;1201;p28"/>
          <p:cNvSpPr txBox="1">
            <a:spLocks noGrp="1"/>
          </p:cNvSpPr>
          <p:nvPr>
            <p:ph type="subTitle" idx="6"/>
          </p:nvPr>
        </p:nvSpPr>
        <p:spPr>
          <a:xfrm>
            <a:off x="1322433" y="507685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28"/>
          <p:cNvSpPr txBox="1">
            <a:spLocks noGrp="1"/>
          </p:cNvSpPr>
          <p:nvPr>
            <p:ph type="subTitle" idx="7"/>
          </p:nvPr>
        </p:nvSpPr>
        <p:spPr>
          <a:xfrm>
            <a:off x="4753784" y="4507645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3" name="Google Shape;1203;p28"/>
          <p:cNvSpPr txBox="1">
            <a:spLocks noGrp="1"/>
          </p:cNvSpPr>
          <p:nvPr>
            <p:ph type="subTitle" idx="8"/>
          </p:nvPr>
        </p:nvSpPr>
        <p:spPr>
          <a:xfrm>
            <a:off x="4753784" y="507685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8"/>
          <p:cNvSpPr txBox="1">
            <a:spLocks noGrp="1"/>
          </p:cNvSpPr>
          <p:nvPr>
            <p:ph type="subTitle" idx="9"/>
          </p:nvPr>
        </p:nvSpPr>
        <p:spPr>
          <a:xfrm>
            <a:off x="8185167" y="2225967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5" name="Google Shape;1205;p28"/>
          <p:cNvSpPr txBox="1">
            <a:spLocks noGrp="1"/>
          </p:cNvSpPr>
          <p:nvPr>
            <p:ph type="subTitle" idx="13"/>
          </p:nvPr>
        </p:nvSpPr>
        <p:spPr>
          <a:xfrm>
            <a:off x="8185167" y="282972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28"/>
          <p:cNvSpPr txBox="1">
            <a:spLocks noGrp="1"/>
          </p:cNvSpPr>
          <p:nvPr>
            <p:ph type="subTitle" idx="14"/>
          </p:nvPr>
        </p:nvSpPr>
        <p:spPr>
          <a:xfrm>
            <a:off x="8185167" y="4507645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7" name="Google Shape;1207;p28"/>
          <p:cNvSpPr txBox="1">
            <a:spLocks noGrp="1"/>
          </p:cNvSpPr>
          <p:nvPr>
            <p:ph type="subTitle" idx="15"/>
          </p:nvPr>
        </p:nvSpPr>
        <p:spPr>
          <a:xfrm>
            <a:off x="8185167" y="507685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421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29"/>
          <p:cNvSpPr txBox="1">
            <a:spLocks noGrp="1"/>
          </p:cNvSpPr>
          <p:nvPr>
            <p:ph type="title" hasCustomPrompt="1"/>
          </p:nvPr>
        </p:nvSpPr>
        <p:spPr>
          <a:xfrm>
            <a:off x="6776568" y="1143744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0" name="Google Shape;1210;p29"/>
          <p:cNvSpPr txBox="1">
            <a:spLocks noGrp="1"/>
          </p:cNvSpPr>
          <p:nvPr>
            <p:ph type="subTitle" idx="1"/>
          </p:nvPr>
        </p:nvSpPr>
        <p:spPr>
          <a:xfrm>
            <a:off x="6776559" y="2144400"/>
            <a:ext cx="36088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1" name="Google Shape;1211;p29"/>
          <p:cNvSpPr txBox="1">
            <a:spLocks noGrp="1"/>
          </p:cNvSpPr>
          <p:nvPr>
            <p:ph type="title" idx="2" hasCustomPrompt="1"/>
          </p:nvPr>
        </p:nvSpPr>
        <p:spPr>
          <a:xfrm>
            <a:off x="6776568" y="358836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2" name="Google Shape;1212;p29"/>
          <p:cNvSpPr txBox="1">
            <a:spLocks noGrp="1"/>
          </p:cNvSpPr>
          <p:nvPr>
            <p:ph type="subTitle" idx="3"/>
          </p:nvPr>
        </p:nvSpPr>
        <p:spPr>
          <a:xfrm>
            <a:off x="6776559" y="460321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3" name="Google Shape;1213;p29"/>
          <p:cNvSpPr txBox="1">
            <a:spLocks noGrp="1"/>
          </p:cNvSpPr>
          <p:nvPr>
            <p:ph type="title" idx="4" hasCustomPrompt="1"/>
          </p:nvPr>
        </p:nvSpPr>
        <p:spPr>
          <a:xfrm>
            <a:off x="1800520" y="1143744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4" name="Google Shape;1214;p29"/>
          <p:cNvSpPr txBox="1">
            <a:spLocks noGrp="1"/>
          </p:cNvSpPr>
          <p:nvPr>
            <p:ph type="subTitle" idx="5"/>
          </p:nvPr>
        </p:nvSpPr>
        <p:spPr>
          <a:xfrm>
            <a:off x="1800519" y="2144400"/>
            <a:ext cx="36088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5" name="Google Shape;1215;p29"/>
          <p:cNvSpPr txBox="1">
            <a:spLocks noGrp="1"/>
          </p:cNvSpPr>
          <p:nvPr>
            <p:ph type="title" idx="6" hasCustomPrompt="1"/>
          </p:nvPr>
        </p:nvSpPr>
        <p:spPr>
          <a:xfrm>
            <a:off x="1800520" y="358836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6" name="Google Shape;1216;p29"/>
          <p:cNvSpPr txBox="1">
            <a:spLocks noGrp="1"/>
          </p:cNvSpPr>
          <p:nvPr>
            <p:ph type="subTitle" idx="7"/>
          </p:nvPr>
        </p:nvSpPr>
        <p:spPr>
          <a:xfrm>
            <a:off x="1800519" y="460321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135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0"/>
          <p:cNvSpPr txBox="1">
            <a:spLocks noGrp="1"/>
          </p:cNvSpPr>
          <p:nvPr>
            <p:ph type="title" hasCustomPrompt="1"/>
          </p:nvPr>
        </p:nvSpPr>
        <p:spPr>
          <a:xfrm>
            <a:off x="4513405" y="22030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9" name="Google Shape;1219;p30"/>
          <p:cNvSpPr txBox="1">
            <a:spLocks noGrp="1"/>
          </p:cNvSpPr>
          <p:nvPr>
            <p:ph type="subTitle" idx="1"/>
          </p:nvPr>
        </p:nvSpPr>
        <p:spPr>
          <a:xfrm>
            <a:off x="4513409" y="4254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20" name="Google Shape;1220;p30"/>
          <p:cNvSpPr txBox="1">
            <a:spLocks noGrp="1"/>
          </p:cNvSpPr>
          <p:nvPr>
            <p:ph type="title" idx="2" hasCustomPrompt="1"/>
          </p:nvPr>
        </p:nvSpPr>
        <p:spPr>
          <a:xfrm>
            <a:off x="888191" y="22030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21" name="Google Shape;1221;p30"/>
          <p:cNvSpPr txBox="1">
            <a:spLocks noGrp="1"/>
          </p:cNvSpPr>
          <p:nvPr>
            <p:ph type="subTitle" idx="3"/>
          </p:nvPr>
        </p:nvSpPr>
        <p:spPr>
          <a:xfrm>
            <a:off x="888200" y="4254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22" name="Google Shape;1222;p30"/>
          <p:cNvSpPr txBox="1">
            <a:spLocks noGrp="1"/>
          </p:cNvSpPr>
          <p:nvPr>
            <p:ph type="title" idx="4" hasCustomPrompt="1"/>
          </p:nvPr>
        </p:nvSpPr>
        <p:spPr>
          <a:xfrm>
            <a:off x="8086205" y="22030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23" name="Google Shape;1223;p30"/>
          <p:cNvSpPr txBox="1">
            <a:spLocks noGrp="1"/>
          </p:cNvSpPr>
          <p:nvPr>
            <p:ph type="subTitle" idx="5"/>
          </p:nvPr>
        </p:nvSpPr>
        <p:spPr>
          <a:xfrm>
            <a:off x="8086204" y="4254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183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31"/>
          <p:cNvSpPr txBox="1">
            <a:spLocks noGrp="1"/>
          </p:cNvSpPr>
          <p:nvPr>
            <p:ph type="subTitle" idx="1"/>
          </p:nvPr>
        </p:nvSpPr>
        <p:spPr>
          <a:xfrm>
            <a:off x="8382104" y="3766481"/>
            <a:ext cx="2684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26" name="Google Shape;1226;p31"/>
          <p:cNvSpPr txBox="1">
            <a:spLocks noGrp="1"/>
          </p:cNvSpPr>
          <p:nvPr>
            <p:ph type="title" hasCustomPrompt="1"/>
          </p:nvPr>
        </p:nvSpPr>
        <p:spPr>
          <a:xfrm>
            <a:off x="4490305" y="2406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9pPr>
          </a:lstStyle>
          <a:p>
            <a:r>
              <a:t>xx%</a:t>
            </a:r>
          </a:p>
        </p:txBody>
      </p:sp>
      <p:sp>
        <p:nvSpPr>
          <p:cNvPr id="1227" name="Google Shape;1227;p31"/>
          <p:cNvSpPr txBox="1">
            <a:spLocks noGrp="1"/>
          </p:cNvSpPr>
          <p:nvPr>
            <p:ph type="title" idx="2" hasCustomPrompt="1"/>
          </p:nvPr>
        </p:nvSpPr>
        <p:spPr>
          <a:xfrm>
            <a:off x="865091" y="2406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9pPr>
          </a:lstStyle>
          <a:p>
            <a:r>
              <a:t>xx%</a:t>
            </a:r>
          </a:p>
        </p:txBody>
      </p:sp>
      <p:sp>
        <p:nvSpPr>
          <p:cNvPr id="1228" name="Google Shape;1228;p31"/>
          <p:cNvSpPr txBox="1">
            <a:spLocks noGrp="1"/>
          </p:cNvSpPr>
          <p:nvPr>
            <p:ph type="title" idx="3" hasCustomPrompt="1"/>
          </p:nvPr>
        </p:nvSpPr>
        <p:spPr>
          <a:xfrm>
            <a:off x="8109287" y="2406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9pPr>
          </a:lstStyle>
          <a:p>
            <a:r>
              <a:t>xx%</a:t>
            </a:r>
          </a:p>
        </p:txBody>
      </p:sp>
      <p:sp>
        <p:nvSpPr>
          <p:cNvPr id="1229" name="Google Shape;1229;p31"/>
          <p:cNvSpPr txBox="1">
            <a:spLocks noGrp="1"/>
          </p:cNvSpPr>
          <p:nvPr>
            <p:ph type="subTitle" idx="4"/>
          </p:nvPr>
        </p:nvSpPr>
        <p:spPr>
          <a:xfrm>
            <a:off x="1131700" y="3766481"/>
            <a:ext cx="2684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30" name="Google Shape;1230;p31"/>
          <p:cNvSpPr txBox="1">
            <a:spLocks noGrp="1"/>
          </p:cNvSpPr>
          <p:nvPr>
            <p:ph type="subTitle" idx="5"/>
          </p:nvPr>
        </p:nvSpPr>
        <p:spPr>
          <a:xfrm>
            <a:off x="1137891" y="436963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31"/>
          <p:cNvSpPr txBox="1">
            <a:spLocks noGrp="1"/>
          </p:cNvSpPr>
          <p:nvPr>
            <p:ph type="subTitle" idx="6"/>
          </p:nvPr>
        </p:nvSpPr>
        <p:spPr>
          <a:xfrm>
            <a:off x="4756909" y="3766481"/>
            <a:ext cx="2684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32" name="Google Shape;1232;p31"/>
          <p:cNvSpPr txBox="1">
            <a:spLocks noGrp="1"/>
          </p:cNvSpPr>
          <p:nvPr>
            <p:ph type="subTitle" idx="7"/>
          </p:nvPr>
        </p:nvSpPr>
        <p:spPr>
          <a:xfrm>
            <a:off x="4756905" y="436963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31"/>
          <p:cNvSpPr txBox="1">
            <a:spLocks noGrp="1"/>
          </p:cNvSpPr>
          <p:nvPr>
            <p:ph type="subTitle" idx="8"/>
          </p:nvPr>
        </p:nvSpPr>
        <p:spPr>
          <a:xfrm>
            <a:off x="8375887" y="436963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31"/>
          <p:cNvSpPr txBox="1">
            <a:spLocks noGrp="1"/>
          </p:cNvSpPr>
          <p:nvPr>
            <p:ph type="title" idx="9"/>
          </p:nvPr>
        </p:nvSpPr>
        <p:spPr>
          <a:xfrm>
            <a:off x="914400" y="740443"/>
            <a:ext cx="103632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012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32"/>
          <p:cNvSpPr txBox="1">
            <a:spLocks noGrp="1"/>
          </p:cNvSpPr>
          <p:nvPr>
            <p:ph type="title"/>
          </p:nvPr>
        </p:nvSpPr>
        <p:spPr>
          <a:xfrm>
            <a:off x="914400" y="2640021"/>
            <a:ext cx="5279200" cy="7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32"/>
          <p:cNvSpPr txBox="1">
            <a:spLocks noGrp="1"/>
          </p:cNvSpPr>
          <p:nvPr>
            <p:ph type="subTitle" idx="1"/>
          </p:nvPr>
        </p:nvSpPr>
        <p:spPr>
          <a:xfrm>
            <a:off x="914400" y="3348167"/>
            <a:ext cx="44396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032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3"/>
          <p:cNvSpPr txBox="1">
            <a:spLocks noGrp="1"/>
          </p:cNvSpPr>
          <p:nvPr>
            <p:ph type="title"/>
          </p:nvPr>
        </p:nvSpPr>
        <p:spPr>
          <a:xfrm>
            <a:off x="6838000" y="2712543"/>
            <a:ext cx="4439600" cy="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0" name="Google Shape;1240;p33"/>
          <p:cNvSpPr txBox="1">
            <a:spLocks noGrp="1"/>
          </p:cNvSpPr>
          <p:nvPr>
            <p:ph type="subTitle" idx="1"/>
          </p:nvPr>
        </p:nvSpPr>
        <p:spPr>
          <a:xfrm>
            <a:off x="6838000" y="3349199"/>
            <a:ext cx="44396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927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34"/>
          <p:cNvSpPr txBox="1">
            <a:spLocks noGrp="1"/>
          </p:cNvSpPr>
          <p:nvPr>
            <p:ph type="title"/>
          </p:nvPr>
        </p:nvSpPr>
        <p:spPr>
          <a:xfrm>
            <a:off x="3709033" y="716067"/>
            <a:ext cx="4852400" cy="10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34"/>
          <p:cNvSpPr txBox="1">
            <a:spLocks noGrp="1"/>
          </p:cNvSpPr>
          <p:nvPr>
            <p:ph type="subTitle" idx="1"/>
          </p:nvPr>
        </p:nvSpPr>
        <p:spPr>
          <a:xfrm>
            <a:off x="4176233" y="2030767"/>
            <a:ext cx="39180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p34"/>
          <p:cNvSpPr txBox="1">
            <a:spLocks noGrp="1"/>
          </p:cNvSpPr>
          <p:nvPr>
            <p:ph type="subTitle" idx="2"/>
          </p:nvPr>
        </p:nvSpPr>
        <p:spPr>
          <a:xfrm>
            <a:off x="4176233" y="5730865"/>
            <a:ext cx="3918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grpSp>
        <p:nvGrpSpPr>
          <p:cNvPr id="1245" name="Google Shape;1245;p34"/>
          <p:cNvGrpSpPr/>
          <p:nvPr/>
        </p:nvGrpSpPr>
        <p:grpSpPr>
          <a:xfrm rot="-5400000" flipH="1">
            <a:off x="8906202" y="2856961"/>
            <a:ext cx="3235780" cy="1550483"/>
            <a:chOff x="3465250" y="4685892"/>
            <a:chExt cx="955033" cy="457603"/>
          </a:xfrm>
        </p:grpSpPr>
        <p:sp>
          <p:nvSpPr>
            <p:cNvPr id="1246" name="Google Shape;124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0" name="Google Shape;1250;p34"/>
          <p:cNvGrpSpPr/>
          <p:nvPr/>
        </p:nvGrpSpPr>
        <p:grpSpPr>
          <a:xfrm rot="-5400000" flipH="1">
            <a:off x="9560469" y="3841695"/>
            <a:ext cx="3235780" cy="1550483"/>
            <a:chOff x="3465250" y="4685892"/>
            <a:chExt cx="955033" cy="457603"/>
          </a:xfrm>
        </p:grpSpPr>
        <p:sp>
          <p:nvSpPr>
            <p:cNvPr id="1251" name="Google Shape;125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5" name="Google Shape;1255;p34"/>
          <p:cNvGrpSpPr/>
          <p:nvPr/>
        </p:nvGrpSpPr>
        <p:grpSpPr>
          <a:xfrm rot="-5400000" flipH="1">
            <a:off x="9477835" y="1655461"/>
            <a:ext cx="3235780" cy="1550483"/>
            <a:chOff x="3465250" y="4685892"/>
            <a:chExt cx="955033" cy="457603"/>
          </a:xfrm>
        </p:grpSpPr>
        <p:sp>
          <p:nvSpPr>
            <p:cNvPr id="1256" name="Google Shape;125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0" name="Google Shape;1260;p34"/>
          <p:cNvGrpSpPr/>
          <p:nvPr/>
        </p:nvGrpSpPr>
        <p:grpSpPr>
          <a:xfrm rot="-5400000">
            <a:off x="10103677" y="2856740"/>
            <a:ext cx="3235780" cy="1550483"/>
            <a:chOff x="3465250" y="4685892"/>
            <a:chExt cx="955033" cy="457603"/>
          </a:xfrm>
        </p:grpSpPr>
        <p:sp>
          <p:nvSpPr>
            <p:cNvPr id="1261" name="Google Shape;126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4"/>
          <p:cNvGrpSpPr/>
          <p:nvPr/>
        </p:nvGrpSpPr>
        <p:grpSpPr>
          <a:xfrm rot="-5400000">
            <a:off x="9848469" y="5592936"/>
            <a:ext cx="3235780" cy="1550483"/>
            <a:chOff x="3465250" y="4685892"/>
            <a:chExt cx="955033" cy="457603"/>
          </a:xfrm>
        </p:grpSpPr>
        <p:sp>
          <p:nvSpPr>
            <p:cNvPr id="1266" name="Google Shape;126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34"/>
          <p:cNvGrpSpPr/>
          <p:nvPr/>
        </p:nvGrpSpPr>
        <p:grpSpPr>
          <a:xfrm rot="-5400000" flipH="1">
            <a:off x="9848469" y="120977"/>
            <a:ext cx="3235780" cy="1550483"/>
            <a:chOff x="3465250" y="4685892"/>
            <a:chExt cx="955033" cy="457603"/>
          </a:xfrm>
        </p:grpSpPr>
        <p:sp>
          <p:nvSpPr>
            <p:cNvPr id="1271" name="Google Shape;127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4"/>
          <p:cNvGrpSpPr/>
          <p:nvPr/>
        </p:nvGrpSpPr>
        <p:grpSpPr>
          <a:xfrm rot="5400000">
            <a:off x="-49223" y="2653761"/>
            <a:ext cx="3235780" cy="1550483"/>
            <a:chOff x="3465250" y="4685892"/>
            <a:chExt cx="955033" cy="457603"/>
          </a:xfrm>
        </p:grpSpPr>
        <p:sp>
          <p:nvSpPr>
            <p:cNvPr id="1276" name="Google Shape;127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4"/>
          <p:cNvGrpSpPr/>
          <p:nvPr/>
        </p:nvGrpSpPr>
        <p:grpSpPr>
          <a:xfrm rot="5400000">
            <a:off x="-703490" y="3638495"/>
            <a:ext cx="3235780" cy="1550483"/>
            <a:chOff x="3465250" y="4685892"/>
            <a:chExt cx="955033" cy="457603"/>
          </a:xfrm>
        </p:grpSpPr>
        <p:sp>
          <p:nvSpPr>
            <p:cNvPr id="1281" name="Google Shape;128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5" name="Google Shape;1285;p34"/>
          <p:cNvGrpSpPr/>
          <p:nvPr/>
        </p:nvGrpSpPr>
        <p:grpSpPr>
          <a:xfrm rot="5400000">
            <a:off x="-620857" y="1452261"/>
            <a:ext cx="3235780" cy="1550483"/>
            <a:chOff x="3465250" y="4685892"/>
            <a:chExt cx="955033" cy="457603"/>
          </a:xfrm>
        </p:grpSpPr>
        <p:sp>
          <p:nvSpPr>
            <p:cNvPr id="1286" name="Google Shape;128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4"/>
          <p:cNvGrpSpPr/>
          <p:nvPr/>
        </p:nvGrpSpPr>
        <p:grpSpPr>
          <a:xfrm rot="5400000" flipH="1">
            <a:off x="-1246698" y="2653540"/>
            <a:ext cx="3235780" cy="1550483"/>
            <a:chOff x="3465250" y="4685892"/>
            <a:chExt cx="955033" cy="457603"/>
          </a:xfrm>
        </p:grpSpPr>
        <p:sp>
          <p:nvSpPr>
            <p:cNvPr id="1291" name="Google Shape;129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4"/>
          <p:cNvGrpSpPr/>
          <p:nvPr/>
        </p:nvGrpSpPr>
        <p:grpSpPr>
          <a:xfrm rot="5400000" flipH="1">
            <a:off x="-991490" y="5389736"/>
            <a:ext cx="3235780" cy="1550483"/>
            <a:chOff x="3465250" y="4685892"/>
            <a:chExt cx="955033" cy="457603"/>
          </a:xfrm>
        </p:grpSpPr>
        <p:sp>
          <p:nvSpPr>
            <p:cNvPr id="1296" name="Google Shape;129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34"/>
          <p:cNvGrpSpPr/>
          <p:nvPr/>
        </p:nvGrpSpPr>
        <p:grpSpPr>
          <a:xfrm rot="5400000">
            <a:off x="-991490" y="-82223"/>
            <a:ext cx="3235780" cy="1550483"/>
            <a:chOff x="3465250" y="4685892"/>
            <a:chExt cx="955033" cy="457603"/>
          </a:xfrm>
        </p:grpSpPr>
        <p:sp>
          <p:nvSpPr>
            <p:cNvPr id="1301" name="Google Shape;130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5" name="Google Shape;1305;p34"/>
          <p:cNvSpPr txBox="1"/>
          <p:nvPr/>
        </p:nvSpPr>
        <p:spPr>
          <a:xfrm>
            <a:off x="4176233" y="3347864"/>
            <a:ext cx="3918000" cy="1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Slidesgo</a:t>
            </a: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lang="en" sz="24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Flaticon</a:t>
            </a: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lang="en" sz="24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Freepik</a:t>
            </a: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sz="24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687393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3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8" name="Google Shape;1308;p35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859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310;p36"/>
          <p:cNvGrpSpPr/>
          <p:nvPr/>
        </p:nvGrpSpPr>
        <p:grpSpPr>
          <a:xfrm rot="10800000" flipH="1">
            <a:off x="3788068" y="-1303361"/>
            <a:ext cx="4615867" cy="2211749"/>
            <a:chOff x="3465250" y="4685892"/>
            <a:chExt cx="955033" cy="457603"/>
          </a:xfrm>
        </p:grpSpPr>
        <p:sp>
          <p:nvSpPr>
            <p:cNvPr id="1311" name="Google Shape;131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5" name="Google Shape;1315;p36"/>
          <p:cNvGrpSpPr/>
          <p:nvPr/>
        </p:nvGrpSpPr>
        <p:grpSpPr>
          <a:xfrm>
            <a:off x="-140032" y="5560656"/>
            <a:ext cx="4615867" cy="2211749"/>
            <a:chOff x="3465250" y="4685892"/>
            <a:chExt cx="955033" cy="457603"/>
          </a:xfrm>
        </p:grpSpPr>
        <p:sp>
          <p:nvSpPr>
            <p:cNvPr id="1316" name="Google Shape;131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0" name="Google Shape;1320;p36"/>
          <p:cNvGrpSpPr/>
          <p:nvPr/>
        </p:nvGrpSpPr>
        <p:grpSpPr>
          <a:xfrm flipH="1">
            <a:off x="7666468" y="5560656"/>
            <a:ext cx="4615867" cy="2211749"/>
            <a:chOff x="3465250" y="4685892"/>
            <a:chExt cx="955033" cy="457603"/>
          </a:xfrm>
        </p:grpSpPr>
        <p:sp>
          <p:nvSpPr>
            <p:cNvPr id="1321" name="Google Shape;132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>
            <a:off x="3788068" y="5962890"/>
            <a:ext cx="4615867" cy="2211749"/>
            <a:chOff x="3465250" y="4685892"/>
            <a:chExt cx="955033" cy="457603"/>
          </a:xfrm>
        </p:grpSpPr>
        <p:sp>
          <p:nvSpPr>
            <p:cNvPr id="1326" name="Google Shape;132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0" name="Google Shape;1330;p36"/>
          <p:cNvGrpSpPr/>
          <p:nvPr/>
        </p:nvGrpSpPr>
        <p:grpSpPr>
          <a:xfrm rot="10800000" flipH="1">
            <a:off x="-115199" y="-939305"/>
            <a:ext cx="4615867" cy="2211749"/>
            <a:chOff x="3465250" y="4685892"/>
            <a:chExt cx="955033" cy="457603"/>
          </a:xfrm>
        </p:grpSpPr>
        <p:sp>
          <p:nvSpPr>
            <p:cNvPr id="1331" name="Google Shape;133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5" name="Google Shape;1335;p36"/>
          <p:cNvGrpSpPr/>
          <p:nvPr/>
        </p:nvGrpSpPr>
        <p:grpSpPr>
          <a:xfrm rot="10800000">
            <a:off x="7691301" y="-939305"/>
            <a:ext cx="4615867" cy="2211749"/>
            <a:chOff x="3465250" y="4685892"/>
            <a:chExt cx="955033" cy="457603"/>
          </a:xfrm>
        </p:grpSpPr>
        <p:sp>
          <p:nvSpPr>
            <p:cNvPr id="1336" name="Google Shape;133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0" name="Google Shape;1340;p36"/>
          <p:cNvGrpSpPr/>
          <p:nvPr/>
        </p:nvGrpSpPr>
        <p:grpSpPr>
          <a:xfrm rot="5400000">
            <a:off x="-1837058" y="2323132"/>
            <a:ext cx="4615867" cy="2211749"/>
            <a:chOff x="3465250" y="4685892"/>
            <a:chExt cx="955033" cy="457603"/>
          </a:xfrm>
        </p:grpSpPr>
        <p:sp>
          <p:nvSpPr>
            <p:cNvPr id="1341" name="Google Shape;134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5" name="Google Shape;1345;p36"/>
          <p:cNvGrpSpPr/>
          <p:nvPr/>
        </p:nvGrpSpPr>
        <p:grpSpPr>
          <a:xfrm rot="-5400000" flipH="1">
            <a:off x="9478125" y="2323132"/>
            <a:ext cx="4615867" cy="2211749"/>
            <a:chOff x="3465250" y="4685892"/>
            <a:chExt cx="955033" cy="457603"/>
          </a:xfrm>
        </p:grpSpPr>
        <p:sp>
          <p:nvSpPr>
            <p:cNvPr id="1346" name="Google Shape;134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4477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418424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" name="Google Shape;1351;p37"/>
          <p:cNvGrpSpPr/>
          <p:nvPr/>
        </p:nvGrpSpPr>
        <p:grpSpPr>
          <a:xfrm rot="-5400000" flipH="1">
            <a:off x="8906202" y="2856961"/>
            <a:ext cx="3235780" cy="1550483"/>
            <a:chOff x="3465250" y="4685892"/>
            <a:chExt cx="955033" cy="457603"/>
          </a:xfrm>
        </p:grpSpPr>
        <p:sp>
          <p:nvSpPr>
            <p:cNvPr id="1352" name="Google Shape;135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6" name="Google Shape;1356;p37"/>
          <p:cNvGrpSpPr/>
          <p:nvPr/>
        </p:nvGrpSpPr>
        <p:grpSpPr>
          <a:xfrm rot="-5400000" flipH="1">
            <a:off x="9560469" y="3841695"/>
            <a:ext cx="3235780" cy="1550483"/>
            <a:chOff x="3465250" y="4685892"/>
            <a:chExt cx="955033" cy="457603"/>
          </a:xfrm>
        </p:grpSpPr>
        <p:sp>
          <p:nvSpPr>
            <p:cNvPr id="1357" name="Google Shape;135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1" name="Google Shape;1361;p37"/>
          <p:cNvGrpSpPr/>
          <p:nvPr/>
        </p:nvGrpSpPr>
        <p:grpSpPr>
          <a:xfrm rot="-5400000" flipH="1">
            <a:off x="9477835" y="1655461"/>
            <a:ext cx="3235780" cy="1550483"/>
            <a:chOff x="3465250" y="4685892"/>
            <a:chExt cx="955033" cy="457603"/>
          </a:xfrm>
        </p:grpSpPr>
        <p:sp>
          <p:nvSpPr>
            <p:cNvPr id="1362" name="Google Shape;136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6" name="Google Shape;1366;p37"/>
          <p:cNvGrpSpPr/>
          <p:nvPr/>
        </p:nvGrpSpPr>
        <p:grpSpPr>
          <a:xfrm rot="-5400000">
            <a:off x="10103677" y="2856740"/>
            <a:ext cx="3235780" cy="1550483"/>
            <a:chOff x="3465250" y="4685892"/>
            <a:chExt cx="955033" cy="457603"/>
          </a:xfrm>
        </p:grpSpPr>
        <p:sp>
          <p:nvSpPr>
            <p:cNvPr id="1367" name="Google Shape;136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1" name="Google Shape;1371;p37"/>
          <p:cNvGrpSpPr/>
          <p:nvPr/>
        </p:nvGrpSpPr>
        <p:grpSpPr>
          <a:xfrm rot="-5400000">
            <a:off x="9848469" y="5592936"/>
            <a:ext cx="3235780" cy="1550483"/>
            <a:chOff x="3465250" y="4685892"/>
            <a:chExt cx="955033" cy="457603"/>
          </a:xfrm>
        </p:grpSpPr>
        <p:sp>
          <p:nvSpPr>
            <p:cNvPr id="1372" name="Google Shape;137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6" name="Google Shape;1376;p37"/>
          <p:cNvGrpSpPr/>
          <p:nvPr/>
        </p:nvGrpSpPr>
        <p:grpSpPr>
          <a:xfrm rot="-5400000" flipH="1">
            <a:off x="9848469" y="120977"/>
            <a:ext cx="3235780" cy="1550483"/>
            <a:chOff x="3465250" y="4685892"/>
            <a:chExt cx="955033" cy="457603"/>
          </a:xfrm>
        </p:grpSpPr>
        <p:sp>
          <p:nvSpPr>
            <p:cNvPr id="1377" name="Google Shape;137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5400000">
            <a:off x="-49223" y="2653761"/>
            <a:ext cx="3235780" cy="1550483"/>
            <a:chOff x="3465250" y="4685892"/>
            <a:chExt cx="955033" cy="457603"/>
          </a:xfrm>
        </p:grpSpPr>
        <p:sp>
          <p:nvSpPr>
            <p:cNvPr id="1382" name="Google Shape;138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37"/>
          <p:cNvGrpSpPr/>
          <p:nvPr/>
        </p:nvGrpSpPr>
        <p:grpSpPr>
          <a:xfrm rot="5400000">
            <a:off x="-703490" y="3638495"/>
            <a:ext cx="3235780" cy="1550483"/>
            <a:chOff x="3465250" y="4685892"/>
            <a:chExt cx="955033" cy="457603"/>
          </a:xfrm>
        </p:grpSpPr>
        <p:sp>
          <p:nvSpPr>
            <p:cNvPr id="1387" name="Google Shape;138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1" name="Google Shape;1391;p37"/>
          <p:cNvGrpSpPr/>
          <p:nvPr/>
        </p:nvGrpSpPr>
        <p:grpSpPr>
          <a:xfrm rot="5400000">
            <a:off x="-620857" y="1452261"/>
            <a:ext cx="3235780" cy="1550483"/>
            <a:chOff x="3465250" y="4685892"/>
            <a:chExt cx="955033" cy="457603"/>
          </a:xfrm>
        </p:grpSpPr>
        <p:sp>
          <p:nvSpPr>
            <p:cNvPr id="1392" name="Google Shape;139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6" name="Google Shape;1396;p37"/>
          <p:cNvGrpSpPr/>
          <p:nvPr/>
        </p:nvGrpSpPr>
        <p:grpSpPr>
          <a:xfrm rot="5400000" flipH="1">
            <a:off x="-1246698" y="2653540"/>
            <a:ext cx="3235780" cy="1550483"/>
            <a:chOff x="3465250" y="4685892"/>
            <a:chExt cx="955033" cy="457603"/>
          </a:xfrm>
        </p:grpSpPr>
        <p:sp>
          <p:nvSpPr>
            <p:cNvPr id="1397" name="Google Shape;139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1" name="Google Shape;1401;p37"/>
          <p:cNvGrpSpPr/>
          <p:nvPr/>
        </p:nvGrpSpPr>
        <p:grpSpPr>
          <a:xfrm rot="5400000" flipH="1">
            <a:off x="-991490" y="5389736"/>
            <a:ext cx="3235780" cy="1550483"/>
            <a:chOff x="3465250" y="4685892"/>
            <a:chExt cx="955033" cy="457603"/>
          </a:xfrm>
        </p:grpSpPr>
        <p:sp>
          <p:nvSpPr>
            <p:cNvPr id="1402" name="Google Shape;140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37"/>
          <p:cNvGrpSpPr/>
          <p:nvPr/>
        </p:nvGrpSpPr>
        <p:grpSpPr>
          <a:xfrm rot="5400000">
            <a:off x="-991490" y="-82223"/>
            <a:ext cx="3235780" cy="1550483"/>
            <a:chOff x="3465250" y="4685892"/>
            <a:chExt cx="955033" cy="457603"/>
          </a:xfrm>
        </p:grpSpPr>
        <p:sp>
          <p:nvSpPr>
            <p:cNvPr id="1407" name="Google Shape;140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0790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38"/>
          <p:cNvGrpSpPr/>
          <p:nvPr/>
        </p:nvGrpSpPr>
        <p:grpSpPr>
          <a:xfrm>
            <a:off x="9135864" y="3041926"/>
            <a:ext cx="3206059" cy="3716953"/>
            <a:chOff x="7045852" y="3594359"/>
            <a:chExt cx="1839461" cy="2132585"/>
          </a:xfrm>
        </p:grpSpPr>
        <p:sp>
          <p:nvSpPr>
            <p:cNvPr id="1413" name="Google Shape;1413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1" name="Google Shape;1461;p38"/>
          <p:cNvGrpSpPr/>
          <p:nvPr/>
        </p:nvGrpSpPr>
        <p:grpSpPr>
          <a:xfrm flipH="1">
            <a:off x="-158762" y="3041926"/>
            <a:ext cx="3206059" cy="3716953"/>
            <a:chOff x="7045852" y="3594359"/>
            <a:chExt cx="1839461" cy="2132585"/>
          </a:xfrm>
        </p:grpSpPr>
        <p:sp>
          <p:nvSpPr>
            <p:cNvPr id="1462" name="Google Shape;1462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0" name="Google Shape;1510;p38"/>
          <p:cNvGrpSpPr/>
          <p:nvPr/>
        </p:nvGrpSpPr>
        <p:grpSpPr>
          <a:xfrm>
            <a:off x="1" y="4669641"/>
            <a:ext cx="5217164" cy="2188355"/>
            <a:chOff x="1514450" y="4053075"/>
            <a:chExt cx="2231847" cy="936155"/>
          </a:xfrm>
        </p:grpSpPr>
        <p:sp>
          <p:nvSpPr>
            <p:cNvPr id="1511" name="Google Shape;1511;p3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5" name="Google Shape;1515;p38"/>
          <p:cNvGrpSpPr/>
          <p:nvPr/>
        </p:nvGrpSpPr>
        <p:grpSpPr>
          <a:xfrm flipH="1">
            <a:off x="6974834" y="4669641"/>
            <a:ext cx="5217164" cy="2188355"/>
            <a:chOff x="1514450" y="4053075"/>
            <a:chExt cx="2231847" cy="936155"/>
          </a:xfrm>
        </p:grpSpPr>
        <p:sp>
          <p:nvSpPr>
            <p:cNvPr id="1516" name="Google Shape;1516;p3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0" name="Google Shape;1520;p38"/>
          <p:cNvGrpSpPr/>
          <p:nvPr/>
        </p:nvGrpSpPr>
        <p:grpSpPr>
          <a:xfrm>
            <a:off x="4216689" y="4065450"/>
            <a:ext cx="3567819" cy="4136361"/>
            <a:chOff x="7045852" y="3594359"/>
            <a:chExt cx="1839461" cy="2132585"/>
          </a:xfrm>
        </p:grpSpPr>
        <p:sp>
          <p:nvSpPr>
            <p:cNvPr id="1521" name="Google Shape;1521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9364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Google Shape;1570;p39"/>
          <p:cNvGrpSpPr/>
          <p:nvPr/>
        </p:nvGrpSpPr>
        <p:grpSpPr>
          <a:xfrm rot="275" flipH="1">
            <a:off x="5874073" y="5406475"/>
            <a:ext cx="3718256" cy="1559884"/>
            <a:chOff x="1514450" y="4053075"/>
            <a:chExt cx="2231847" cy="936155"/>
          </a:xfrm>
        </p:grpSpPr>
        <p:sp>
          <p:nvSpPr>
            <p:cNvPr id="1571" name="Google Shape;1571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39"/>
          <p:cNvGrpSpPr/>
          <p:nvPr/>
        </p:nvGrpSpPr>
        <p:grpSpPr>
          <a:xfrm rot="-275">
            <a:off x="2607965" y="5406297"/>
            <a:ext cx="3718256" cy="1559884"/>
            <a:chOff x="1514450" y="4053075"/>
            <a:chExt cx="2231847" cy="936155"/>
          </a:xfrm>
        </p:grpSpPr>
        <p:sp>
          <p:nvSpPr>
            <p:cNvPr id="1576" name="Google Shape;1576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0" name="Google Shape;1580;p39"/>
          <p:cNvGrpSpPr/>
          <p:nvPr/>
        </p:nvGrpSpPr>
        <p:grpSpPr>
          <a:xfrm>
            <a:off x="4184773" y="5865823"/>
            <a:ext cx="3718256" cy="1559884"/>
            <a:chOff x="1514450" y="4053075"/>
            <a:chExt cx="2231847" cy="936155"/>
          </a:xfrm>
        </p:grpSpPr>
        <p:sp>
          <p:nvSpPr>
            <p:cNvPr id="1581" name="Google Shape;1581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39"/>
          <p:cNvGrpSpPr/>
          <p:nvPr/>
        </p:nvGrpSpPr>
        <p:grpSpPr>
          <a:xfrm>
            <a:off x="3793359" y="5829170"/>
            <a:ext cx="1345259" cy="1559631"/>
            <a:chOff x="7045852" y="3594359"/>
            <a:chExt cx="1839461" cy="2132585"/>
          </a:xfrm>
        </p:grpSpPr>
        <p:sp>
          <p:nvSpPr>
            <p:cNvPr id="1586" name="Google Shape;1586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4" name="Google Shape;1634;p39"/>
          <p:cNvGrpSpPr/>
          <p:nvPr/>
        </p:nvGrpSpPr>
        <p:grpSpPr>
          <a:xfrm flipH="1">
            <a:off x="6872596" y="5829138"/>
            <a:ext cx="1345259" cy="1559631"/>
            <a:chOff x="7045852" y="3594359"/>
            <a:chExt cx="1839461" cy="2132585"/>
          </a:xfrm>
        </p:grpSpPr>
        <p:sp>
          <p:nvSpPr>
            <p:cNvPr id="1635" name="Google Shape;1635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0991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051172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55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7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7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2829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Char char="●"/>
              <a:defRPr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80794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20" r:id="rId3"/>
    <p:sldLayoutId id="2147483677" r:id="rId4"/>
    <p:sldLayoutId id="2147483678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719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17" Type="http://schemas.openxmlformats.org/officeDocument/2006/relationships/slide" Target="slide1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slide" Target="slide15.xml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25F0363-D453-4C4C-8361-B07CB7F9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357" y="641089"/>
            <a:ext cx="5386851" cy="53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D1A01C-0908-8545-85F7-3CD250C55957}"/>
              </a:ext>
            </a:extLst>
          </p:cNvPr>
          <p:cNvSpPr txBox="1"/>
          <p:nvPr/>
        </p:nvSpPr>
        <p:spPr>
          <a:xfrm>
            <a:off x="1784312" y="870292"/>
            <a:ext cx="8861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9600" b="1" dirty="0">
                <a:solidFill>
                  <a:srgbClr val="732509"/>
                </a:solidFill>
                <a:latin typeface="#9Slide05 SVNEgregio Script" panose="02000500000000000000" pitchFamily="2" charset="77"/>
              </a:rPr>
              <a:t>Luyện tập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0312D-B690-3942-9D5C-A0311303648B}"/>
              </a:ext>
            </a:extLst>
          </p:cNvPr>
          <p:cNvSpPr txBox="1"/>
          <p:nvPr/>
        </p:nvSpPr>
        <p:spPr>
          <a:xfrm>
            <a:off x="5755341" y="134471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77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623BBB-2D1B-1345-9FF1-DCBF3811077D}"/>
              </a:ext>
            </a:extLst>
          </p:cNvPr>
          <p:cNvSpPr txBox="1"/>
          <p:nvPr/>
        </p:nvSpPr>
        <p:spPr>
          <a:xfrm>
            <a:off x="5386567" y="2504303"/>
            <a:ext cx="240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Trang 137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70CC3A-9B0E-5D45-9412-34171330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50" y="868253"/>
            <a:ext cx="5476007" cy="54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2;p2">
            <a:extLst>
              <a:ext uri="{FF2B5EF4-FFF2-40B4-BE49-F238E27FC236}">
                <a16:creationId xmlns:a16="http://schemas.microsoft.com/office/drawing/2014/main" id="{0D7E872C-79AC-D447-91DE-8748155BB480}"/>
              </a:ext>
            </a:extLst>
          </p:cNvPr>
          <p:cNvSpPr txBox="1">
            <a:spLocks/>
          </p:cNvSpPr>
          <p:nvPr/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en-VN"/>
            </a:defPPr>
            <a:lvl1pPr marL="0" lvl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grpSp>
        <p:nvGrpSpPr>
          <p:cNvPr id="13" name="Google Shape;13;p2">
            <a:extLst>
              <a:ext uri="{FF2B5EF4-FFF2-40B4-BE49-F238E27FC236}">
                <a16:creationId xmlns:a16="http://schemas.microsoft.com/office/drawing/2014/main" id="{9AC9A653-5FC0-0641-A176-D3D68CCB94BD}"/>
              </a:ext>
            </a:extLst>
          </p:cNvPr>
          <p:cNvGrpSpPr/>
          <p:nvPr/>
        </p:nvGrpSpPr>
        <p:grpSpPr>
          <a:xfrm>
            <a:off x="3062313" y="3455803"/>
            <a:ext cx="2312571" cy="2681085"/>
            <a:chOff x="7045852" y="3594359"/>
            <a:chExt cx="1839461" cy="2132585"/>
          </a:xfrm>
        </p:grpSpPr>
        <p:sp>
          <p:nvSpPr>
            <p:cNvPr id="14" name="Google Shape;14;p2">
              <a:extLst>
                <a:ext uri="{FF2B5EF4-FFF2-40B4-BE49-F238E27FC236}">
                  <a16:creationId xmlns:a16="http://schemas.microsoft.com/office/drawing/2014/main" id="{F83D1506-11E8-F34A-AAAE-14ABA1C09C37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>
              <a:extLst>
                <a:ext uri="{FF2B5EF4-FFF2-40B4-BE49-F238E27FC236}">
                  <a16:creationId xmlns:a16="http://schemas.microsoft.com/office/drawing/2014/main" id="{3B9086B3-9547-384E-BF6D-340E5D36C255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>
              <a:extLst>
                <a:ext uri="{FF2B5EF4-FFF2-40B4-BE49-F238E27FC236}">
                  <a16:creationId xmlns:a16="http://schemas.microsoft.com/office/drawing/2014/main" id="{16109F1A-3CCC-7F42-963C-B5053B2AB421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>
              <a:extLst>
                <a:ext uri="{FF2B5EF4-FFF2-40B4-BE49-F238E27FC236}">
                  <a16:creationId xmlns:a16="http://schemas.microsoft.com/office/drawing/2014/main" id="{7907F283-9E81-4343-A52F-53E66F7664F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>
              <a:extLst>
                <a:ext uri="{FF2B5EF4-FFF2-40B4-BE49-F238E27FC236}">
                  <a16:creationId xmlns:a16="http://schemas.microsoft.com/office/drawing/2014/main" id="{6C0F92AC-A439-0340-9DB9-6477FABBDB89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>
              <a:extLst>
                <a:ext uri="{FF2B5EF4-FFF2-40B4-BE49-F238E27FC236}">
                  <a16:creationId xmlns:a16="http://schemas.microsoft.com/office/drawing/2014/main" id="{E57910C4-7763-CD49-BD66-14C2FAA2EA61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>
              <a:extLst>
                <a:ext uri="{FF2B5EF4-FFF2-40B4-BE49-F238E27FC236}">
                  <a16:creationId xmlns:a16="http://schemas.microsoft.com/office/drawing/2014/main" id="{05786B84-6F0A-1F49-BC47-B3D80B4655FA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>
              <a:extLst>
                <a:ext uri="{FF2B5EF4-FFF2-40B4-BE49-F238E27FC236}">
                  <a16:creationId xmlns:a16="http://schemas.microsoft.com/office/drawing/2014/main" id="{33D0764E-4B33-BB48-9B7B-2988079083A6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>
              <a:extLst>
                <a:ext uri="{FF2B5EF4-FFF2-40B4-BE49-F238E27FC236}">
                  <a16:creationId xmlns:a16="http://schemas.microsoft.com/office/drawing/2014/main" id="{4CE9BE5A-5186-684A-9B9E-21C1233D0A1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>
              <a:extLst>
                <a:ext uri="{FF2B5EF4-FFF2-40B4-BE49-F238E27FC236}">
                  <a16:creationId xmlns:a16="http://schemas.microsoft.com/office/drawing/2014/main" id="{3BC08259-7F97-6247-84D7-0C10BA291CB6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>
              <a:extLst>
                <a:ext uri="{FF2B5EF4-FFF2-40B4-BE49-F238E27FC236}">
                  <a16:creationId xmlns:a16="http://schemas.microsoft.com/office/drawing/2014/main" id="{848AD010-2EFD-CA48-A608-B3FB1618EC3C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>
              <a:extLst>
                <a:ext uri="{FF2B5EF4-FFF2-40B4-BE49-F238E27FC236}">
                  <a16:creationId xmlns:a16="http://schemas.microsoft.com/office/drawing/2014/main" id="{D503063D-A527-5A42-B8B9-D8A908247674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>
              <a:extLst>
                <a:ext uri="{FF2B5EF4-FFF2-40B4-BE49-F238E27FC236}">
                  <a16:creationId xmlns:a16="http://schemas.microsoft.com/office/drawing/2014/main" id="{44279470-5A82-4848-9F8D-D783F2E1CCA5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>
              <a:extLst>
                <a:ext uri="{FF2B5EF4-FFF2-40B4-BE49-F238E27FC236}">
                  <a16:creationId xmlns:a16="http://schemas.microsoft.com/office/drawing/2014/main" id="{1194CE1F-B83B-D24A-A6FF-FC37906E8022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>
              <a:extLst>
                <a:ext uri="{FF2B5EF4-FFF2-40B4-BE49-F238E27FC236}">
                  <a16:creationId xmlns:a16="http://schemas.microsoft.com/office/drawing/2014/main" id="{E279FDCD-2661-9843-B605-990168626A26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>
              <a:extLst>
                <a:ext uri="{FF2B5EF4-FFF2-40B4-BE49-F238E27FC236}">
                  <a16:creationId xmlns:a16="http://schemas.microsoft.com/office/drawing/2014/main" id="{61ECD789-E3AA-BF4F-B77C-02D98AE2D7EE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>
              <a:extLst>
                <a:ext uri="{FF2B5EF4-FFF2-40B4-BE49-F238E27FC236}">
                  <a16:creationId xmlns:a16="http://schemas.microsoft.com/office/drawing/2014/main" id="{D8CD1C52-41A4-5D44-B30E-52879ED12203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>
              <a:extLst>
                <a:ext uri="{FF2B5EF4-FFF2-40B4-BE49-F238E27FC236}">
                  <a16:creationId xmlns:a16="http://schemas.microsoft.com/office/drawing/2014/main" id="{F75AF6C4-20C4-7C4B-B59A-CEEF8F0C40A3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>
              <a:extLst>
                <a:ext uri="{FF2B5EF4-FFF2-40B4-BE49-F238E27FC236}">
                  <a16:creationId xmlns:a16="http://schemas.microsoft.com/office/drawing/2014/main" id="{663A9ABB-CD6F-B24D-912B-68D693735714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>
              <a:extLst>
                <a:ext uri="{FF2B5EF4-FFF2-40B4-BE49-F238E27FC236}">
                  <a16:creationId xmlns:a16="http://schemas.microsoft.com/office/drawing/2014/main" id="{033717BC-06E7-6E46-8957-1A93A63C442C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>
              <a:extLst>
                <a:ext uri="{FF2B5EF4-FFF2-40B4-BE49-F238E27FC236}">
                  <a16:creationId xmlns:a16="http://schemas.microsoft.com/office/drawing/2014/main" id="{81AFAD6F-2042-C240-8C8C-D8746172DE14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>
              <a:extLst>
                <a:ext uri="{FF2B5EF4-FFF2-40B4-BE49-F238E27FC236}">
                  <a16:creationId xmlns:a16="http://schemas.microsoft.com/office/drawing/2014/main" id="{22BBE90B-58F9-2E4B-B765-742F75D1E897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>
              <a:extLst>
                <a:ext uri="{FF2B5EF4-FFF2-40B4-BE49-F238E27FC236}">
                  <a16:creationId xmlns:a16="http://schemas.microsoft.com/office/drawing/2014/main" id="{931B1000-7BC8-FF4C-BF92-4825873BE642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>
              <a:extLst>
                <a:ext uri="{FF2B5EF4-FFF2-40B4-BE49-F238E27FC236}">
                  <a16:creationId xmlns:a16="http://schemas.microsoft.com/office/drawing/2014/main" id="{58FBE537-FBAA-104C-820C-34977A34F5A2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>
              <a:extLst>
                <a:ext uri="{FF2B5EF4-FFF2-40B4-BE49-F238E27FC236}">
                  <a16:creationId xmlns:a16="http://schemas.microsoft.com/office/drawing/2014/main" id="{0BC806C8-9ECD-8A40-9C10-4D502B35B2E7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>
              <a:extLst>
                <a:ext uri="{FF2B5EF4-FFF2-40B4-BE49-F238E27FC236}">
                  <a16:creationId xmlns:a16="http://schemas.microsoft.com/office/drawing/2014/main" id="{B5D5158D-425F-DA41-B370-6231F8A1B6FC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>
              <a:extLst>
                <a:ext uri="{FF2B5EF4-FFF2-40B4-BE49-F238E27FC236}">
                  <a16:creationId xmlns:a16="http://schemas.microsoft.com/office/drawing/2014/main" id="{14952521-5046-5340-925D-6ABC81544D44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>
              <a:extLst>
                <a:ext uri="{FF2B5EF4-FFF2-40B4-BE49-F238E27FC236}">
                  <a16:creationId xmlns:a16="http://schemas.microsoft.com/office/drawing/2014/main" id="{910E740B-0535-5C41-BE59-0D0673741269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>
              <a:extLst>
                <a:ext uri="{FF2B5EF4-FFF2-40B4-BE49-F238E27FC236}">
                  <a16:creationId xmlns:a16="http://schemas.microsoft.com/office/drawing/2014/main" id="{7B1A154E-A388-3744-A426-C1DAF0EA9F4A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>
              <a:extLst>
                <a:ext uri="{FF2B5EF4-FFF2-40B4-BE49-F238E27FC236}">
                  <a16:creationId xmlns:a16="http://schemas.microsoft.com/office/drawing/2014/main" id="{895F681D-9B20-EC4C-A385-0A4E94B4B7B5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>
              <a:extLst>
                <a:ext uri="{FF2B5EF4-FFF2-40B4-BE49-F238E27FC236}">
                  <a16:creationId xmlns:a16="http://schemas.microsoft.com/office/drawing/2014/main" id="{B25F5F9B-A177-944E-8AD4-66F808F154EF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>
              <a:extLst>
                <a:ext uri="{FF2B5EF4-FFF2-40B4-BE49-F238E27FC236}">
                  <a16:creationId xmlns:a16="http://schemas.microsoft.com/office/drawing/2014/main" id="{56D78BFA-1AFE-E848-973E-38FB415D1D46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>
              <a:extLst>
                <a:ext uri="{FF2B5EF4-FFF2-40B4-BE49-F238E27FC236}">
                  <a16:creationId xmlns:a16="http://schemas.microsoft.com/office/drawing/2014/main" id="{B48812E2-0F43-F14A-A226-9FAE6C5470BB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>
              <a:extLst>
                <a:ext uri="{FF2B5EF4-FFF2-40B4-BE49-F238E27FC236}">
                  <a16:creationId xmlns:a16="http://schemas.microsoft.com/office/drawing/2014/main" id="{C73E1F7E-9055-F549-9BEA-6817C6B06AF9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>
              <a:extLst>
                <a:ext uri="{FF2B5EF4-FFF2-40B4-BE49-F238E27FC236}">
                  <a16:creationId xmlns:a16="http://schemas.microsoft.com/office/drawing/2014/main" id="{480B47ED-BCA2-E843-A0AE-68B1F14FF0F4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>
              <a:extLst>
                <a:ext uri="{FF2B5EF4-FFF2-40B4-BE49-F238E27FC236}">
                  <a16:creationId xmlns:a16="http://schemas.microsoft.com/office/drawing/2014/main" id="{128F48C8-F009-904A-8223-1718171F7D20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>
              <a:extLst>
                <a:ext uri="{FF2B5EF4-FFF2-40B4-BE49-F238E27FC236}">
                  <a16:creationId xmlns:a16="http://schemas.microsoft.com/office/drawing/2014/main" id="{AF83A202-DD9E-2D40-AF30-F2B76AE77CD7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>
              <a:extLst>
                <a:ext uri="{FF2B5EF4-FFF2-40B4-BE49-F238E27FC236}">
                  <a16:creationId xmlns:a16="http://schemas.microsoft.com/office/drawing/2014/main" id="{86441EE3-5FB9-444F-BB2D-FDF09974B72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>
              <a:extLst>
                <a:ext uri="{FF2B5EF4-FFF2-40B4-BE49-F238E27FC236}">
                  <a16:creationId xmlns:a16="http://schemas.microsoft.com/office/drawing/2014/main" id="{5858E416-81EB-884B-941A-873BCF713130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>
              <a:extLst>
                <a:ext uri="{FF2B5EF4-FFF2-40B4-BE49-F238E27FC236}">
                  <a16:creationId xmlns:a16="http://schemas.microsoft.com/office/drawing/2014/main" id="{B88B8C14-2267-9647-9B97-3A10954D1025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>
              <a:extLst>
                <a:ext uri="{FF2B5EF4-FFF2-40B4-BE49-F238E27FC236}">
                  <a16:creationId xmlns:a16="http://schemas.microsoft.com/office/drawing/2014/main" id="{13ECAA85-0D97-7541-9498-2D0601099972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>
              <a:extLst>
                <a:ext uri="{FF2B5EF4-FFF2-40B4-BE49-F238E27FC236}">
                  <a16:creationId xmlns:a16="http://schemas.microsoft.com/office/drawing/2014/main" id="{A9C54696-C009-E74D-BC7F-249A0F0D7F28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>
              <a:extLst>
                <a:ext uri="{FF2B5EF4-FFF2-40B4-BE49-F238E27FC236}">
                  <a16:creationId xmlns:a16="http://schemas.microsoft.com/office/drawing/2014/main" id="{05DA2652-920C-FC4D-8AD1-F2F92B1B839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>
              <a:extLst>
                <a:ext uri="{FF2B5EF4-FFF2-40B4-BE49-F238E27FC236}">
                  <a16:creationId xmlns:a16="http://schemas.microsoft.com/office/drawing/2014/main" id="{E39407CC-FBBC-7F4E-8313-59690AA7C19A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>
              <a:extLst>
                <a:ext uri="{FF2B5EF4-FFF2-40B4-BE49-F238E27FC236}">
                  <a16:creationId xmlns:a16="http://schemas.microsoft.com/office/drawing/2014/main" id="{1514834D-D196-BF45-ABA9-33AC9418E7D6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>
              <a:extLst>
                <a:ext uri="{FF2B5EF4-FFF2-40B4-BE49-F238E27FC236}">
                  <a16:creationId xmlns:a16="http://schemas.microsoft.com/office/drawing/2014/main" id="{D7F60DBF-A5DB-5D43-A272-0F3A22FC6CE8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>
              <a:extLst>
                <a:ext uri="{FF2B5EF4-FFF2-40B4-BE49-F238E27FC236}">
                  <a16:creationId xmlns:a16="http://schemas.microsoft.com/office/drawing/2014/main" id="{EA3C91C8-D49F-B142-BB17-096B5FF7D4A9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>
              <a:extLst>
                <a:ext uri="{FF2B5EF4-FFF2-40B4-BE49-F238E27FC236}">
                  <a16:creationId xmlns:a16="http://schemas.microsoft.com/office/drawing/2014/main" id="{6FD1F2DD-264A-1F4D-AF36-07081E6E4B89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2">
            <a:extLst>
              <a:ext uri="{FF2B5EF4-FFF2-40B4-BE49-F238E27FC236}">
                <a16:creationId xmlns:a16="http://schemas.microsoft.com/office/drawing/2014/main" id="{134546F4-FC4C-094C-A7A0-C51DEA49FE4A}"/>
              </a:ext>
            </a:extLst>
          </p:cNvPr>
          <p:cNvSpPr/>
          <p:nvPr/>
        </p:nvSpPr>
        <p:spPr>
          <a:xfrm>
            <a:off x="-169126" y="3528956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>
            <a:extLst>
              <a:ext uri="{FF2B5EF4-FFF2-40B4-BE49-F238E27FC236}">
                <a16:creationId xmlns:a16="http://schemas.microsoft.com/office/drawing/2014/main" id="{5CE3415B-0854-974F-9A71-45D353E9194F}"/>
              </a:ext>
            </a:extLst>
          </p:cNvPr>
          <p:cNvSpPr/>
          <p:nvPr/>
        </p:nvSpPr>
        <p:spPr>
          <a:xfrm>
            <a:off x="-201965" y="3489239"/>
            <a:ext cx="12662596" cy="2297636"/>
          </a:xfrm>
          <a:custGeom>
            <a:avLst/>
            <a:gdLst/>
            <a:ahLst/>
            <a:cxnLst/>
            <a:rect l="l" t="t" r="r" b="b"/>
            <a:pathLst>
              <a:path w="57067" h="10355" extrusionOk="0">
                <a:moveTo>
                  <a:pt x="46951" y="168"/>
                </a:moveTo>
                <a:lnTo>
                  <a:pt x="47909" y="2018"/>
                </a:lnTo>
                <a:lnTo>
                  <a:pt x="47613" y="2018"/>
                </a:lnTo>
                <a:cubicBezTo>
                  <a:pt x="47595" y="2018"/>
                  <a:pt x="47578" y="2030"/>
                  <a:pt x="47566" y="2048"/>
                </a:cubicBezTo>
                <a:cubicBezTo>
                  <a:pt x="47554" y="2060"/>
                  <a:pt x="47554" y="2083"/>
                  <a:pt x="47560" y="2101"/>
                </a:cubicBezTo>
                <a:lnTo>
                  <a:pt x="48133" y="3603"/>
                </a:lnTo>
                <a:lnTo>
                  <a:pt x="47731" y="3603"/>
                </a:lnTo>
                <a:cubicBezTo>
                  <a:pt x="47714" y="3603"/>
                  <a:pt x="47696" y="3609"/>
                  <a:pt x="47684" y="3626"/>
                </a:cubicBezTo>
                <a:cubicBezTo>
                  <a:pt x="47672" y="3638"/>
                  <a:pt x="47672" y="3662"/>
                  <a:pt x="47678" y="3680"/>
                </a:cubicBezTo>
                <a:lnTo>
                  <a:pt x="48352" y="5572"/>
                </a:lnTo>
                <a:lnTo>
                  <a:pt x="47932" y="5554"/>
                </a:lnTo>
                <a:cubicBezTo>
                  <a:pt x="47909" y="5554"/>
                  <a:pt x="47891" y="5560"/>
                  <a:pt x="47879" y="5577"/>
                </a:cubicBezTo>
                <a:cubicBezTo>
                  <a:pt x="47867" y="5595"/>
                  <a:pt x="47867" y="5619"/>
                  <a:pt x="47873" y="5637"/>
                </a:cubicBezTo>
                <a:lnTo>
                  <a:pt x="48612" y="7292"/>
                </a:lnTo>
                <a:cubicBezTo>
                  <a:pt x="48624" y="7315"/>
                  <a:pt x="48646" y="7327"/>
                  <a:pt x="48669" y="7327"/>
                </a:cubicBezTo>
                <a:cubicBezTo>
                  <a:pt x="48692" y="7327"/>
                  <a:pt x="48715" y="7313"/>
                  <a:pt x="48725" y="7286"/>
                </a:cubicBezTo>
                <a:lnTo>
                  <a:pt x="49387" y="5317"/>
                </a:lnTo>
                <a:cubicBezTo>
                  <a:pt x="49393" y="5300"/>
                  <a:pt x="49393" y="5276"/>
                  <a:pt x="49381" y="5264"/>
                </a:cubicBezTo>
                <a:cubicBezTo>
                  <a:pt x="49369" y="5246"/>
                  <a:pt x="49351" y="5240"/>
                  <a:pt x="49328" y="5240"/>
                </a:cubicBezTo>
                <a:lnTo>
                  <a:pt x="49026" y="5252"/>
                </a:lnTo>
                <a:lnTo>
                  <a:pt x="50108" y="3266"/>
                </a:lnTo>
                <a:lnTo>
                  <a:pt x="50906" y="5093"/>
                </a:lnTo>
                <a:lnTo>
                  <a:pt x="50534" y="5122"/>
                </a:lnTo>
                <a:cubicBezTo>
                  <a:pt x="50516" y="5122"/>
                  <a:pt x="50504" y="5134"/>
                  <a:pt x="50492" y="5152"/>
                </a:cubicBezTo>
                <a:cubicBezTo>
                  <a:pt x="50481" y="5164"/>
                  <a:pt x="50481" y="5181"/>
                  <a:pt x="50486" y="5199"/>
                </a:cubicBezTo>
                <a:lnTo>
                  <a:pt x="51054" y="6878"/>
                </a:lnTo>
                <a:cubicBezTo>
                  <a:pt x="51060" y="6902"/>
                  <a:pt x="51084" y="6920"/>
                  <a:pt x="51107" y="6920"/>
                </a:cubicBezTo>
                <a:cubicBezTo>
                  <a:pt x="51131" y="6920"/>
                  <a:pt x="51155" y="6902"/>
                  <a:pt x="51166" y="6878"/>
                </a:cubicBezTo>
                <a:lnTo>
                  <a:pt x="51829" y="4691"/>
                </a:lnTo>
                <a:cubicBezTo>
                  <a:pt x="51834" y="4673"/>
                  <a:pt x="51829" y="4655"/>
                  <a:pt x="51823" y="4643"/>
                </a:cubicBezTo>
                <a:cubicBezTo>
                  <a:pt x="51811" y="4626"/>
                  <a:pt x="51793" y="4614"/>
                  <a:pt x="51775" y="4614"/>
                </a:cubicBezTo>
                <a:lnTo>
                  <a:pt x="51367" y="4584"/>
                </a:lnTo>
                <a:lnTo>
                  <a:pt x="51941" y="3053"/>
                </a:lnTo>
                <a:cubicBezTo>
                  <a:pt x="51953" y="3035"/>
                  <a:pt x="51947" y="3017"/>
                  <a:pt x="51941" y="3006"/>
                </a:cubicBezTo>
                <a:cubicBezTo>
                  <a:pt x="51929" y="2988"/>
                  <a:pt x="51911" y="2976"/>
                  <a:pt x="51894" y="2976"/>
                </a:cubicBezTo>
                <a:lnTo>
                  <a:pt x="51551" y="2946"/>
                </a:lnTo>
                <a:lnTo>
                  <a:pt x="52686" y="617"/>
                </a:lnTo>
                <a:lnTo>
                  <a:pt x="53614" y="2799"/>
                </a:lnTo>
                <a:lnTo>
                  <a:pt x="53177" y="2781"/>
                </a:lnTo>
                <a:cubicBezTo>
                  <a:pt x="53159" y="2781"/>
                  <a:pt x="53141" y="2787"/>
                  <a:pt x="53129" y="2805"/>
                </a:cubicBezTo>
                <a:cubicBezTo>
                  <a:pt x="53117" y="2822"/>
                  <a:pt x="53117" y="2840"/>
                  <a:pt x="53123" y="2858"/>
                </a:cubicBezTo>
                <a:lnTo>
                  <a:pt x="53679" y="4371"/>
                </a:lnTo>
                <a:lnTo>
                  <a:pt x="53330" y="4401"/>
                </a:lnTo>
                <a:cubicBezTo>
                  <a:pt x="53313" y="4401"/>
                  <a:pt x="53295" y="4413"/>
                  <a:pt x="53283" y="4425"/>
                </a:cubicBezTo>
                <a:cubicBezTo>
                  <a:pt x="53277" y="4442"/>
                  <a:pt x="53271" y="4460"/>
                  <a:pt x="53277" y="4478"/>
                </a:cubicBezTo>
                <a:lnTo>
                  <a:pt x="53963" y="6583"/>
                </a:lnTo>
                <a:cubicBezTo>
                  <a:pt x="53969" y="6611"/>
                  <a:pt x="53994" y="6626"/>
                  <a:pt x="54018" y="6626"/>
                </a:cubicBezTo>
                <a:cubicBezTo>
                  <a:pt x="54039" y="6626"/>
                  <a:pt x="54061" y="6614"/>
                  <a:pt x="54069" y="6588"/>
                </a:cubicBezTo>
                <a:lnTo>
                  <a:pt x="54619" y="5258"/>
                </a:lnTo>
                <a:cubicBezTo>
                  <a:pt x="54625" y="5240"/>
                  <a:pt x="54625" y="5223"/>
                  <a:pt x="54613" y="5205"/>
                </a:cubicBezTo>
                <a:cubicBezTo>
                  <a:pt x="54601" y="5187"/>
                  <a:pt x="54584" y="5181"/>
                  <a:pt x="54566" y="5181"/>
                </a:cubicBezTo>
                <a:lnTo>
                  <a:pt x="54282" y="5164"/>
                </a:lnTo>
                <a:lnTo>
                  <a:pt x="54891" y="3957"/>
                </a:lnTo>
                <a:cubicBezTo>
                  <a:pt x="54897" y="3940"/>
                  <a:pt x="54897" y="3916"/>
                  <a:pt x="54891" y="3898"/>
                </a:cubicBezTo>
                <a:cubicBezTo>
                  <a:pt x="54879" y="3881"/>
                  <a:pt x="54862" y="3875"/>
                  <a:pt x="54844" y="3869"/>
                </a:cubicBezTo>
                <a:lnTo>
                  <a:pt x="54501" y="3839"/>
                </a:lnTo>
                <a:lnTo>
                  <a:pt x="55459" y="1977"/>
                </a:lnTo>
                <a:lnTo>
                  <a:pt x="56239" y="3827"/>
                </a:lnTo>
                <a:lnTo>
                  <a:pt x="56020" y="3857"/>
                </a:lnTo>
                <a:cubicBezTo>
                  <a:pt x="56003" y="3857"/>
                  <a:pt x="55991" y="3869"/>
                  <a:pt x="55979" y="3881"/>
                </a:cubicBezTo>
                <a:cubicBezTo>
                  <a:pt x="55967" y="3898"/>
                  <a:pt x="55967" y="3916"/>
                  <a:pt x="55973" y="3934"/>
                </a:cubicBezTo>
                <a:lnTo>
                  <a:pt x="56417" y="5252"/>
                </a:lnTo>
                <a:lnTo>
                  <a:pt x="56192" y="5240"/>
                </a:lnTo>
                <a:cubicBezTo>
                  <a:pt x="56174" y="5240"/>
                  <a:pt x="56156" y="5246"/>
                  <a:pt x="56145" y="5258"/>
                </a:cubicBezTo>
                <a:cubicBezTo>
                  <a:pt x="56133" y="5270"/>
                  <a:pt x="56127" y="5294"/>
                  <a:pt x="56127" y="5311"/>
                </a:cubicBezTo>
                <a:lnTo>
                  <a:pt x="56919" y="10041"/>
                </a:lnTo>
                <a:lnTo>
                  <a:pt x="143" y="10248"/>
                </a:lnTo>
                <a:lnTo>
                  <a:pt x="669" y="8214"/>
                </a:lnTo>
                <a:cubicBezTo>
                  <a:pt x="675" y="8191"/>
                  <a:pt x="663" y="8167"/>
                  <a:pt x="645" y="8149"/>
                </a:cubicBezTo>
                <a:cubicBezTo>
                  <a:pt x="636" y="8143"/>
                  <a:pt x="625" y="8140"/>
                  <a:pt x="613" y="8140"/>
                </a:cubicBezTo>
                <a:cubicBezTo>
                  <a:pt x="601" y="8140"/>
                  <a:pt x="589" y="8143"/>
                  <a:pt x="580" y="8149"/>
                </a:cubicBezTo>
                <a:lnTo>
                  <a:pt x="474" y="8232"/>
                </a:lnTo>
                <a:lnTo>
                  <a:pt x="894" y="7588"/>
                </a:lnTo>
                <a:cubicBezTo>
                  <a:pt x="924" y="7547"/>
                  <a:pt x="894" y="7494"/>
                  <a:pt x="851" y="7494"/>
                </a:cubicBezTo>
                <a:cubicBezTo>
                  <a:pt x="844" y="7494"/>
                  <a:pt x="836" y="7495"/>
                  <a:pt x="829" y="7499"/>
                </a:cubicBezTo>
                <a:lnTo>
                  <a:pt x="486" y="7629"/>
                </a:lnTo>
                <a:lnTo>
                  <a:pt x="1296" y="5637"/>
                </a:lnTo>
                <a:lnTo>
                  <a:pt x="2047" y="7410"/>
                </a:lnTo>
                <a:lnTo>
                  <a:pt x="1804" y="7322"/>
                </a:lnTo>
                <a:cubicBezTo>
                  <a:pt x="1798" y="7318"/>
                  <a:pt x="1790" y="7317"/>
                  <a:pt x="1783" y="7317"/>
                </a:cubicBezTo>
                <a:cubicBezTo>
                  <a:pt x="1765" y="7317"/>
                  <a:pt x="1746" y="7327"/>
                  <a:pt x="1733" y="7339"/>
                </a:cubicBezTo>
                <a:cubicBezTo>
                  <a:pt x="1721" y="7363"/>
                  <a:pt x="1721" y="7393"/>
                  <a:pt x="1733" y="7410"/>
                </a:cubicBezTo>
                <a:lnTo>
                  <a:pt x="2135" y="7931"/>
                </a:lnTo>
                <a:lnTo>
                  <a:pt x="1987" y="7942"/>
                </a:lnTo>
                <a:cubicBezTo>
                  <a:pt x="1970" y="7942"/>
                  <a:pt x="1952" y="7954"/>
                  <a:pt x="1940" y="7972"/>
                </a:cubicBezTo>
                <a:cubicBezTo>
                  <a:pt x="1934" y="7990"/>
                  <a:pt x="1934" y="8013"/>
                  <a:pt x="1940" y="8031"/>
                </a:cubicBezTo>
                <a:lnTo>
                  <a:pt x="2218" y="8439"/>
                </a:lnTo>
                <a:cubicBezTo>
                  <a:pt x="2229" y="8458"/>
                  <a:pt x="2248" y="8467"/>
                  <a:pt x="2266" y="8467"/>
                </a:cubicBezTo>
                <a:cubicBezTo>
                  <a:pt x="2289" y="8467"/>
                  <a:pt x="2312" y="8453"/>
                  <a:pt x="2319" y="8427"/>
                </a:cubicBezTo>
                <a:lnTo>
                  <a:pt x="3099" y="5926"/>
                </a:lnTo>
                <a:cubicBezTo>
                  <a:pt x="3105" y="5909"/>
                  <a:pt x="3099" y="5885"/>
                  <a:pt x="3087" y="5867"/>
                </a:cubicBezTo>
                <a:cubicBezTo>
                  <a:pt x="3076" y="5856"/>
                  <a:pt x="3062" y="5852"/>
                  <a:pt x="3048" y="5852"/>
                </a:cubicBezTo>
                <a:cubicBezTo>
                  <a:pt x="3039" y="5852"/>
                  <a:pt x="3031" y="5853"/>
                  <a:pt x="3022" y="5855"/>
                </a:cubicBezTo>
                <a:lnTo>
                  <a:pt x="2815" y="5944"/>
                </a:lnTo>
                <a:lnTo>
                  <a:pt x="2815" y="5944"/>
                </a:lnTo>
                <a:lnTo>
                  <a:pt x="3353" y="4525"/>
                </a:lnTo>
                <a:cubicBezTo>
                  <a:pt x="3359" y="4507"/>
                  <a:pt x="3359" y="4484"/>
                  <a:pt x="3347" y="4472"/>
                </a:cubicBezTo>
                <a:cubicBezTo>
                  <a:pt x="3338" y="4457"/>
                  <a:pt x="3320" y="4447"/>
                  <a:pt x="3304" y="4447"/>
                </a:cubicBezTo>
                <a:cubicBezTo>
                  <a:pt x="3301" y="4447"/>
                  <a:pt x="3297" y="4447"/>
                  <a:pt x="3294" y="4448"/>
                </a:cubicBezTo>
                <a:lnTo>
                  <a:pt x="2998" y="4478"/>
                </a:lnTo>
                <a:lnTo>
                  <a:pt x="2998" y="4478"/>
                </a:lnTo>
                <a:lnTo>
                  <a:pt x="3885" y="2923"/>
                </a:lnTo>
                <a:lnTo>
                  <a:pt x="4672" y="4359"/>
                </a:lnTo>
                <a:lnTo>
                  <a:pt x="4364" y="4425"/>
                </a:lnTo>
                <a:cubicBezTo>
                  <a:pt x="4329" y="4430"/>
                  <a:pt x="4305" y="4466"/>
                  <a:pt x="4317" y="4501"/>
                </a:cubicBezTo>
                <a:lnTo>
                  <a:pt x="4861" y="5909"/>
                </a:lnTo>
                <a:lnTo>
                  <a:pt x="4530" y="5790"/>
                </a:lnTo>
                <a:cubicBezTo>
                  <a:pt x="4524" y="5789"/>
                  <a:pt x="4518" y="5788"/>
                  <a:pt x="4512" y="5788"/>
                </a:cubicBezTo>
                <a:cubicBezTo>
                  <a:pt x="4495" y="5788"/>
                  <a:pt x="4478" y="5795"/>
                  <a:pt x="4465" y="5808"/>
                </a:cubicBezTo>
                <a:cubicBezTo>
                  <a:pt x="4453" y="5826"/>
                  <a:pt x="4447" y="5849"/>
                  <a:pt x="4459" y="5873"/>
                </a:cubicBezTo>
                <a:lnTo>
                  <a:pt x="5298" y="7647"/>
                </a:lnTo>
                <a:cubicBezTo>
                  <a:pt x="5304" y="7670"/>
                  <a:pt x="5328" y="7682"/>
                  <a:pt x="5352" y="7682"/>
                </a:cubicBezTo>
                <a:cubicBezTo>
                  <a:pt x="5375" y="7676"/>
                  <a:pt x="5399" y="7664"/>
                  <a:pt x="5405" y="7641"/>
                </a:cubicBezTo>
                <a:lnTo>
                  <a:pt x="5754" y="6565"/>
                </a:lnTo>
                <a:cubicBezTo>
                  <a:pt x="5765" y="6547"/>
                  <a:pt x="5759" y="6529"/>
                  <a:pt x="5748" y="6512"/>
                </a:cubicBezTo>
                <a:cubicBezTo>
                  <a:pt x="5736" y="6494"/>
                  <a:pt x="5718" y="6488"/>
                  <a:pt x="5694" y="6488"/>
                </a:cubicBezTo>
                <a:lnTo>
                  <a:pt x="5553" y="6500"/>
                </a:lnTo>
                <a:lnTo>
                  <a:pt x="5830" y="5790"/>
                </a:lnTo>
                <a:cubicBezTo>
                  <a:pt x="5848" y="5749"/>
                  <a:pt x="5819" y="5707"/>
                  <a:pt x="5777" y="5707"/>
                </a:cubicBezTo>
                <a:lnTo>
                  <a:pt x="5523" y="5725"/>
                </a:lnTo>
                <a:lnTo>
                  <a:pt x="6286" y="4105"/>
                </a:lnTo>
                <a:lnTo>
                  <a:pt x="7078" y="5637"/>
                </a:lnTo>
                <a:lnTo>
                  <a:pt x="6877" y="5690"/>
                </a:lnTo>
                <a:cubicBezTo>
                  <a:pt x="6859" y="5696"/>
                  <a:pt x="6847" y="5707"/>
                  <a:pt x="6836" y="5725"/>
                </a:cubicBezTo>
                <a:cubicBezTo>
                  <a:pt x="6830" y="5743"/>
                  <a:pt x="6830" y="5761"/>
                  <a:pt x="6836" y="5773"/>
                </a:cubicBezTo>
                <a:lnTo>
                  <a:pt x="7119" y="6340"/>
                </a:lnTo>
                <a:lnTo>
                  <a:pt x="7096" y="6340"/>
                </a:lnTo>
                <a:cubicBezTo>
                  <a:pt x="7091" y="6339"/>
                  <a:pt x="7087" y="6339"/>
                  <a:pt x="7083" y="6339"/>
                </a:cubicBezTo>
                <a:cubicBezTo>
                  <a:pt x="7066" y="6339"/>
                  <a:pt x="7051" y="6348"/>
                  <a:pt x="7037" y="6358"/>
                </a:cubicBezTo>
                <a:cubicBezTo>
                  <a:pt x="7025" y="6376"/>
                  <a:pt x="7025" y="6399"/>
                  <a:pt x="7031" y="6417"/>
                </a:cubicBezTo>
                <a:lnTo>
                  <a:pt x="7498" y="7605"/>
                </a:lnTo>
                <a:cubicBezTo>
                  <a:pt x="7510" y="7632"/>
                  <a:pt x="7532" y="7645"/>
                  <a:pt x="7553" y="7645"/>
                </a:cubicBezTo>
                <a:cubicBezTo>
                  <a:pt x="7575" y="7645"/>
                  <a:pt x="7595" y="7632"/>
                  <a:pt x="7604" y="7605"/>
                </a:cubicBezTo>
                <a:lnTo>
                  <a:pt x="8680" y="5264"/>
                </a:lnTo>
                <a:cubicBezTo>
                  <a:pt x="8698" y="5229"/>
                  <a:pt x="8668" y="5187"/>
                  <a:pt x="8633" y="5181"/>
                </a:cubicBezTo>
                <a:lnTo>
                  <a:pt x="8195" y="5169"/>
                </a:lnTo>
                <a:lnTo>
                  <a:pt x="9011" y="3727"/>
                </a:lnTo>
                <a:cubicBezTo>
                  <a:pt x="9023" y="3709"/>
                  <a:pt x="9023" y="3685"/>
                  <a:pt x="9011" y="3668"/>
                </a:cubicBezTo>
                <a:cubicBezTo>
                  <a:pt x="8999" y="3650"/>
                  <a:pt x="8982" y="3638"/>
                  <a:pt x="8964" y="3638"/>
                </a:cubicBezTo>
                <a:lnTo>
                  <a:pt x="8592" y="3638"/>
                </a:lnTo>
                <a:lnTo>
                  <a:pt x="9484" y="2030"/>
                </a:lnTo>
                <a:lnTo>
                  <a:pt x="10241" y="3490"/>
                </a:lnTo>
                <a:lnTo>
                  <a:pt x="9981" y="3567"/>
                </a:lnTo>
                <a:cubicBezTo>
                  <a:pt x="9963" y="3567"/>
                  <a:pt x="9951" y="3579"/>
                  <a:pt x="9940" y="3597"/>
                </a:cubicBezTo>
                <a:cubicBezTo>
                  <a:pt x="9934" y="3615"/>
                  <a:pt x="9934" y="3632"/>
                  <a:pt x="9940" y="3644"/>
                </a:cubicBezTo>
                <a:lnTo>
                  <a:pt x="10679" y="5199"/>
                </a:lnTo>
                <a:lnTo>
                  <a:pt x="10247" y="5199"/>
                </a:lnTo>
                <a:cubicBezTo>
                  <a:pt x="10229" y="5199"/>
                  <a:pt x="10211" y="5211"/>
                  <a:pt x="10200" y="5223"/>
                </a:cubicBezTo>
                <a:cubicBezTo>
                  <a:pt x="10188" y="5240"/>
                  <a:pt x="10182" y="5264"/>
                  <a:pt x="10194" y="5282"/>
                </a:cubicBezTo>
                <a:lnTo>
                  <a:pt x="11128" y="7387"/>
                </a:lnTo>
                <a:cubicBezTo>
                  <a:pt x="11140" y="7410"/>
                  <a:pt x="11163" y="7422"/>
                  <a:pt x="11181" y="7422"/>
                </a:cubicBezTo>
                <a:cubicBezTo>
                  <a:pt x="11205" y="7422"/>
                  <a:pt x="11228" y="7410"/>
                  <a:pt x="11240" y="7387"/>
                </a:cubicBezTo>
                <a:lnTo>
                  <a:pt x="11997" y="5536"/>
                </a:lnTo>
                <a:cubicBezTo>
                  <a:pt x="12009" y="5512"/>
                  <a:pt x="12003" y="5495"/>
                  <a:pt x="11991" y="5477"/>
                </a:cubicBezTo>
                <a:cubicBezTo>
                  <a:pt x="11979" y="5459"/>
                  <a:pt x="11962" y="5453"/>
                  <a:pt x="11938" y="5453"/>
                </a:cubicBezTo>
                <a:lnTo>
                  <a:pt x="11548" y="5483"/>
                </a:lnTo>
                <a:lnTo>
                  <a:pt x="12251" y="4294"/>
                </a:lnTo>
                <a:cubicBezTo>
                  <a:pt x="12257" y="4271"/>
                  <a:pt x="12257" y="4253"/>
                  <a:pt x="12251" y="4235"/>
                </a:cubicBezTo>
                <a:cubicBezTo>
                  <a:pt x="12239" y="4218"/>
                  <a:pt x="12222" y="4206"/>
                  <a:pt x="12198" y="4206"/>
                </a:cubicBezTo>
                <a:lnTo>
                  <a:pt x="11873" y="4188"/>
                </a:lnTo>
                <a:lnTo>
                  <a:pt x="12701" y="2952"/>
                </a:lnTo>
                <a:lnTo>
                  <a:pt x="13386" y="4218"/>
                </a:lnTo>
                <a:lnTo>
                  <a:pt x="13120" y="4206"/>
                </a:lnTo>
                <a:cubicBezTo>
                  <a:pt x="13116" y="4205"/>
                  <a:pt x="13112" y="4204"/>
                  <a:pt x="13108" y="4204"/>
                </a:cubicBezTo>
                <a:cubicBezTo>
                  <a:pt x="13091" y="4204"/>
                  <a:pt x="13077" y="4215"/>
                  <a:pt x="13067" y="4229"/>
                </a:cubicBezTo>
                <a:cubicBezTo>
                  <a:pt x="13055" y="4247"/>
                  <a:pt x="13055" y="4271"/>
                  <a:pt x="13061" y="4289"/>
                </a:cubicBezTo>
                <a:lnTo>
                  <a:pt x="13652" y="5459"/>
                </a:lnTo>
                <a:lnTo>
                  <a:pt x="13327" y="5572"/>
                </a:lnTo>
                <a:cubicBezTo>
                  <a:pt x="13310" y="5577"/>
                  <a:pt x="13298" y="5589"/>
                  <a:pt x="13292" y="5607"/>
                </a:cubicBezTo>
                <a:cubicBezTo>
                  <a:pt x="13286" y="5619"/>
                  <a:pt x="13286" y="5637"/>
                  <a:pt x="13292" y="5654"/>
                </a:cubicBezTo>
                <a:lnTo>
                  <a:pt x="14055" y="7410"/>
                </a:lnTo>
                <a:cubicBezTo>
                  <a:pt x="14060" y="7428"/>
                  <a:pt x="14084" y="7446"/>
                  <a:pt x="14108" y="7446"/>
                </a:cubicBezTo>
                <a:cubicBezTo>
                  <a:pt x="14131" y="7440"/>
                  <a:pt x="14155" y="7428"/>
                  <a:pt x="14161" y="7404"/>
                </a:cubicBezTo>
                <a:lnTo>
                  <a:pt x="14575" y="6175"/>
                </a:lnTo>
                <a:cubicBezTo>
                  <a:pt x="14581" y="6157"/>
                  <a:pt x="14575" y="6133"/>
                  <a:pt x="14563" y="6115"/>
                </a:cubicBezTo>
                <a:cubicBezTo>
                  <a:pt x="14553" y="6106"/>
                  <a:pt x="14536" y="6096"/>
                  <a:pt x="14520" y="6096"/>
                </a:cubicBezTo>
                <a:cubicBezTo>
                  <a:pt x="14516" y="6096"/>
                  <a:pt x="14513" y="6097"/>
                  <a:pt x="14510" y="6098"/>
                </a:cubicBezTo>
                <a:lnTo>
                  <a:pt x="14332" y="6121"/>
                </a:lnTo>
                <a:lnTo>
                  <a:pt x="14959" y="5033"/>
                </a:lnTo>
                <a:lnTo>
                  <a:pt x="15468" y="6145"/>
                </a:lnTo>
                <a:lnTo>
                  <a:pt x="15272" y="6175"/>
                </a:lnTo>
                <a:cubicBezTo>
                  <a:pt x="15249" y="6175"/>
                  <a:pt x="15237" y="6186"/>
                  <a:pt x="15225" y="6204"/>
                </a:cubicBezTo>
                <a:cubicBezTo>
                  <a:pt x="15219" y="6222"/>
                  <a:pt x="15219" y="6246"/>
                  <a:pt x="15225" y="6263"/>
                </a:cubicBezTo>
                <a:lnTo>
                  <a:pt x="15929" y="7570"/>
                </a:lnTo>
                <a:cubicBezTo>
                  <a:pt x="15941" y="7588"/>
                  <a:pt x="15964" y="7599"/>
                  <a:pt x="15988" y="7599"/>
                </a:cubicBezTo>
                <a:cubicBezTo>
                  <a:pt x="16006" y="7599"/>
                  <a:pt x="16029" y="7582"/>
                  <a:pt x="16035" y="7558"/>
                </a:cubicBezTo>
                <a:lnTo>
                  <a:pt x="16798" y="5394"/>
                </a:lnTo>
                <a:cubicBezTo>
                  <a:pt x="16804" y="5376"/>
                  <a:pt x="16798" y="5353"/>
                  <a:pt x="16792" y="5341"/>
                </a:cubicBezTo>
                <a:cubicBezTo>
                  <a:pt x="16780" y="5323"/>
                  <a:pt x="16756" y="5317"/>
                  <a:pt x="16739" y="5317"/>
                </a:cubicBezTo>
                <a:lnTo>
                  <a:pt x="16218" y="5335"/>
                </a:lnTo>
                <a:lnTo>
                  <a:pt x="16910" y="4076"/>
                </a:lnTo>
                <a:cubicBezTo>
                  <a:pt x="16922" y="4058"/>
                  <a:pt x="16922" y="4034"/>
                  <a:pt x="16910" y="4017"/>
                </a:cubicBezTo>
                <a:cubicBezTo>
                  <a:pt x="16901" y="3998"/>
                  <a:pt x="16885" y="3991"/>
                  <a:pt x="16868" y="3991"/>
                </a:cubicBezTo>
                <a:cubicBezTo>
                  <a:pt x="16862" y="3991"/>
                  <a:pt x="16857" y="3992"/>
                  <a:pt x="16851" y="3993"/>
                </a:cubicBezTo>
                <a:lnTo>
                  <a:pt x="16467" y="4064"/>
                </a:lnTo>
                <a:lnTo>
                  <a:pt x="17448" y="2278"/>
                </a:lnTo>
                <a:lnTo>
                  <a:pt x="18376" y="3957"/>
                </a:lnTo>
                <a:lnTo>
                  <a:pt x="18099" y="3928"/>
                </a:lnTo>
                <a:cubicBezTo>
                  <a:pt x="18075" y="3928"/>
                  <a:pt x="18057" y="3940"/>
                  <a:pt x="18045" y="3957"/>
                </a:cubicBezTo>
                <a:cubicBezTo>
                  <a:pt x="18034" y="3975"/>
                  <a:pt x="18034" y="3999"/>
                  <a:pt x="18045" y="4017"/>
                </a:cubicBezTo>
                <a:lnTo>
                  <a:pt x="18631" y="5169"/>
                </a:lnTo>
                <a:lnTo>
                  <a:pt x="18246" y="5217"/>
                </a:lnTo>
                <a:cubicBezTo>
                  <a:pt x="18229" y="5223"/>
                  <a:pt x="18211" y="5229"/>
                  <a:pt x="18199" y="5246"/>
                </a:cubicBezTo>
                <a:cubicBezTo>
                  <a:pt x="18193" y="5264"/>
                  <a:pt x="18193" y="5282"/>
                  <a:pt x="18199" y="5300"/>
                </a:cubicBezTo>
                <a:lnTo>
                  <a:pt x="19453" y="8250"/>
                </a:lnTo>
                <a:cubicBezTo>
                  <a:pt x="19458" y="8268"/>
                  <a:pt x="19482" y="8285"/>
                  <a:pt x="19506" y="8285"/>
                </a:cubicBezTo>
                <a:cubicBezTo>
                  <a:pt x="19529" y="8279"/>
                  <a:pt x="19553" y="8268"/>
                  <a:pt x="19559" y="8244"/>
                </a:cubicBezTo>
                <a:lnTo>
                  <a:pt x="19754" y="7635"/>
                </a:lnTo>
                <a:cubicBezTo>
                  <a:pt x="19760" y="7617"/>
                  <a:pt x="19760" y="7599"/>
                  <a:pt x="19748" y="7588"/>
                </a:cubicBezTo>
                <a:cubicBezTo>
                  <a:pt x="19736" y="7570"/>
                  <a:pt x="19724" y="7564"/>
                  <a:pt x="19707" y="7558"/>
                </a:cubicBezTo>
                <a:lnTo>
                  <a:pt x="19630" y="7552"/>
                </a:lnTo>
                <a:lnTo>
                  <a:pt x="20061" y="6955"/>
                </a:lnTo>
                <a:lnTo>
                  <a:pt x="20333" y="7523"/>
                </a:lnTo>
                <a:lnTo>
                  <a:pt x="20251" y="7523"/>
                </a:lnTo>
                <a:cubicBezTo>
                  <a:pt x="20227" y="7523"/>
                  <a:pt x="20209" y="7528"/>
                  <a:pt x="20203" y="7546"/>
                </a:cubicBezTo>
                <a:cubicBezTo>
                  <a:pt x="20192" y="7558"/>
                  <a:pt x="20186" y="7582"/>
                  <a:pt x="20192" y="7599"/>
                </a:cubicBezTo>
                <a:lnTo>
                  <a:pt x="20363" y="8167"/>
                </a:lnTo>
                <a:cubicBezTo>
                  <a:pt x="20360" y="8167"/>
                  <a:pt x="20356" y="8166"/>
                  <a:pt x="20353" y="8166"/>
                </a:cubicBezTo>
                <a:cubicBezTo>
                  <a:pt x="20311" y="8166"/>
                  <a:pt x="20281" y="8200"/>
                  <a:pt x="20292" y="8244"/>
                </a:cubicBezTo>
                <a:lnTo>
                  <a:pt x="20546" y="9024"/>
                </a:lnTo>
                <a:cubicBezTo>
                  <a:pt x="20556" y="9049"/>
                  <a:pt x="20580" y="9063"/>
                  <a:pt x="20605" y="9063"/>
                </a:cubicBezTo>
                <a:cubicBezTo>
                  <a:pt x="20626" y="9063"/>
                  <a:pt x="20648" y="9052"/>
                  <a:pt x="20659" y="9030"/>
                </a:cubicBezTo>
                <a:lnTo>
                  <a:pt x="21149" y="7966"/>
                </a:lnTo>
                <a:lnTo>
                  <a:pt x="21622" y="8894"/>
                </a:lnTo>
                <a:cubicBezTo>
                  <a:pt x="21633" y="8910"/>
                  <a:pt x="21652" y="8925"/>
                  <a:pt x="21668" y="8925"/>
                </a:cubicBezTo>
                <a:cubicBezTo>
                  <a:pt x="21671" y="8925"/>
                  <a:pt x="21673" y="8925"/>
                  <a:pt x="21676" y="8924"/>
                </a:cubicBezTo>
                <a:cubicBezTo>
                  <a:pt x="21699" y="8924"/>
                  <a:pt x="21723" y="8912"/>
                  <a:pt x="21729" y="8888"/>
                </a:cubicBezTo>
                <a:lnTo>
                  <a:pt x="22551" y="6961"/>
                </a:lnTo>
                <a:cubicBezTo>
                  <a:pt x="22556" y="6937"/>
                  <a:pt x="22556" y="6914"/>
                  <a:pt x="22539" y="6896"/>
                </a:cubicBezTo>
                <a:cubicBezTo>
                  <a:pt x="22525" y="6883"/>
                  <a:pt x="22512" y="6876"/>
                  <a:pt x="22496" y="6876"/>
                </a:cubicBezTo>
                <a:cubicBezTo>
                  <a:pt x="22491" y="6876"/>
                  <a:pt x="22486" y="6877"/>
                  <a:pt x="22480" y="6878"/>
                </a:cubicBezTo>
                <a:lnTo>
                  <a:pt x="22178" y="6973"/>
                </a:lnTo>
                <a:lnTo>
                  <a:pt x="23508" y="4785"/>
                </a:lnTo>
                <a:lnTo>
                  <a:pt x="24649" y="6730"/>
                </a:lnTo>
                <a:cubicBezTo>
                  <a:pt x="24661" y="6748"/>
                  <a:pt x="24679" y="6760"/>
                  <a:pt x="24703" y="6760"/>
                </a:cubicBezTo>
                <a:cubicBezTo>
                  <a:pt x="24726" y="6760"/>
                  <a:pt x="24744" y="6742"/>
                  <a:pt x="24756" y="6718"/>
                </a:cubicBezTo>
                <a:lnTo>
                  <a:pt x="25205" y="5471"/>
                </a:lnTo>
                <a:cubicBezTo>
                  <a:pt x="25211" y="5453"/>
                  <a:pt x="25205" y="5430"/>
                  <a:pt x="25193" y="5418"/>
                </a:cubicBezTo>
                <a:cubicBezTo>
                  <a:pt x="25182" y="5400"/>
                  <a:pt x="25164" y="5394"/>
                  <a:pt x="25140" y="5394"/>
                </a:cubicBezTo>
                <a:lnTo>
                  <a:pt x="24774" y="5424"/>
                </a:lnTo>
                <a:lnTo>
                  <a:pt x="24774" y="5424"/>
                </a:lnTo>
                <a:lnTo>
                  <a:pt x="25471" y="3857"/>
                </a:lnTo>
                <a:cubicBezTo>
                  <a:pt x="25489" y="3821"/>
                  <a:pt x="25465" y="3774"/>
                  <a:pt x="25424" y="3774"/>
                </a:cubicBezTo>
                <a:lnTo>
                  <a:pt x="24910" y="3721"/>
                </a:lnTo>
                <a:lnTo>
                  <a:pt x="26104" y="1610"/>
                </a:lnTo>
                <a:lnTo>
                  <a:pt x="27180" y="3544"/>
                </a:lnTo>
                <a:lnTo>
                  <a:pt x="27168" y="3538"/>
                </a:lnTo>
                <a:cubicBezTo>
                  <a:pt x="27121" y="3520"/>
                  <a:pt x="27074" y="3508"/>
                  <a:pt x="27026" y="3496"/>
                </a:cubicBezTo>
                <a:cubicBezTo>
                  <a:pt x="26985" y="3479"/>
                  <a:pt x="26943" y="3473"/>
                  <a:pt x="26902" y="3473"/>
                </a:cubicBezTo>
                <a:cubicBezTo>
                  <a:pt x="26884" y="3473"/>
                  <a:pt x="26867" y="3473"/>
                  <a:pt x="26849" y="3484"/>
                </a:cubicBezTo>
                <a:cubicBezTo>
                  <a:pt x="26837" y="3490"/>
                  <a:pt x="26825" y="3502"/>
                  <a:pt x="26819" y="3514"/>
                </a:cubicBezTo>
                <a:cubicBezTo>
                  <a:pt x="26807" y="3526"/>
                  <a:pt x="26802" y="3538"/>
                  <a:pt x="26802" y="3555"/>
                </a:cubicBezTo>
                <a:lnTo>
                  <a:pt x="26802" y="3567"/>
                </a:lnTo>
                <a:cubicBezTo>
                  <a:pt x="26807" y="3585"/>
                  <a:pt x="26813" y="3597"/>
                  <a:pt x="26813" y="3615"/>
                </a:cubicBezTo>
                <a:cubicBezTo>
                  <a:pt x="26861" y="3739"/>
                  <a:pt x="27014" y="4147"/>
                  <a:pt x="27156" y="4519"/>
                </a:cubicBezTo>
                <a:cubicBezTo>
                  <a:pt x="27257" y="4785"/>
                  <a:pt x="27351" y="5033"/>
                  <a:pt x="27399" y="5158"/>
                </a:cubicBezTo>
                <a:lnTo>
                  <a:pt x="26979" y="5140"/>
                </a:lnTo>
                <a:cubicBezTo>
                  <a:pt x="26938" y="5140"/>
                  <a:pt x="26908" y="5181"/>
                  <a:pt x="26926" y="5223"/>
                </a:cubicBezTo>
                <a:lnTo>
                  <a:pt x="27824" y="7174"/>
                </a:lnTo>
                <a:cubicBezTo>
                  <a:pt x="27830" y="7197"/>
                  <a:pt x="27854" y="7209"/>
                  <a:pt x="27878" y="7209"/>
                </a:cubicBezTo>
                <a:cubicBezTo>
                  <a:pt x="27901" y="7209"/>
                  <a:pt x="27919" y="7191"/>
                  <a:pt x="27931" y="7174"/>
                </a:cubicBezTo>
                <a:lnTo>
                  <a:pt x="28611" y="5554"/>
                </a:lnTo>
                <a:cubicBezTo>
                  <a:pt x="28627" y="5515"/>
                  <a:pt x="28602" y="5470"/>
                  <a:pt x="28560" y="5470"/>
                </a:cubicBezTo>
                <a:cubicBezTo>
                  <a:pt x="28557" y="5470"/>
                  <a:pt x="28554" y="5471"/>
                  <a:pt x="28552" y="5471"/>
                </a:cubicBezTo>
                <a:lnTo>
                  <a:pt x="28221" y="5501"/>
                </a:lnTo>
                <a:lnTo>
                  <a:pt x="29220" y="3780"/>
                </a:lnTo>
                <a:lnTo>
                  <a:pt x="29971" y="5353"/>
                </a:lnTo>
                <a:lnTo>
                  <a:pt x="29710" y="5353"/>
                </a:lnTo>
                <a:cubicBezTo>
                  <a:pt x="29693" y="5353"/>
                  <a:pt x="29675" y="5365"/>
                  <a:pt x="29663" y="5382"/>
                </a:cubicBezTo>
                <a:cubicBezTo>
                  <a:pt x="29651" y="5394"/>
                  <a:pt x="29651" y="5418"/>
                  <a:pt x="29657" y="5436"/>
                </a:cubicBezTo>
                <a:lnTo>
                  <a:pt x="30207" y="6713"/>
                </a:lnTo>
                <a:cubicBezTo>
                  <a:pt x="30154" y="6713"/>
                  <a:pt x="30083" y="6707"/>
                  <a:pt x="30018" y="6707"/>
                </a:cubicBezTo>
                <a:cubicBezTo>
                  <a:pt x="29976" y="6707"/>
                  <a:pt x="29929" y="6707"/>
                  <a:pt x="29882" y="6713"/>
                </a:cubicBezTo>
                <a:cubicBezTo>
                  <a:pt x="29864" y="6718"/>
                  <a:pt x="29846" y="6724"/>
                  <a:pt x="29829" y="6730"/>
                </a:cubicBezTo>
                <a:lnTo>
                  <a:pt x="29799" y="6742"/>
                </a:lnTo>
                <a:cubicBezTo>
                  <a:pt x="29787" y="6754"/>
                  <a:pt x="29775" y="6766"/>
                  <a:pt x="29770" y="6778"/>
                </a:cubicBezTo>
                <a:lnTo>
                  <a:pt x="29770" y="6801"/>
                </a:lnTo>
                <a:cubicBezTo>
                  <a:pt x="29770" y="6819"/>
                  <a:pt x="29775" y="6837"/>
                  <a:pt x="29781" y="6849"/>
                </a:cubicBezTo>
                <a:cubicBezTo>
                  <a:pt x="29823" y="6949"/>
                  <a:pt x="29864" y="7038"/>
                  <a:pt x="29917" y="7132"/>
                </a:cubicBezTo>
                <a:cubicBezTo>
                  <a:pt x="30112" y="7505"/>
                  <a:pt x="30438" y="8078"/>
                  <a:pt x="30438" y="8078"/>
                </a:cubicBezTo>
                <a:cubicBezTo>
                  <a:pt x="30451" y="8097"/>
                  <a:pt x="30471" y="8106"/>
                  <a:pt x="30491" y="8106"/>
                </a:cubicBezTo>
                <a:cubicBezTo>
                  <a:pt x="30515" y="8106"/>
                  <a:pt x="30538" y="8093"/>
                  <a:pt x="30544" y="8067"/>
                </a:cubicBezTo>
                <a:lnTo>
                  <a:pt x="31283" y="5997"/>
                </a:lnTo>
                <a:cubicBezTo>
                  <a:pt x="31300" y="5958"/>
                  <a:pt x="31270" y="5920"/>
                  <a:pt x="31232" y="5920"/>
                </a:cubicBezTo>
                <a:cubicBezTo>
                  <a:pt x="31229" y="5920"/>
                  <a:pt x="31227" y="5920"/>
                  <a:pt x="31224" y="5920"/>
                </a:cubicBezTo>
                <a:lnTo>
                  <a:pt x="30816" y="5968"/>
                </a:lnTo>
                <a:lnTo>
                  <a:pt x="31520" y="4401"/>
                </a:lnTo>
                <a:cubicBezTo>
                  <a:pt x="31526" y="4383"/>
                  <a:pt x="31526" y="4359"/>
                  <a:pt x="31514" y="4348"/>
                </a:cubicBezTo>
                <a:cubicBezTo>
                  <a:pt x="31502" y="4330"/>
                  <a:pt x="31484" y="4318"/>
                  <a:pt x="31461" y="4318"/>
                </a:cubicBezTo>
                <a:lnTo>
                  <a:pt x="31035" y="4336"/>
                </a:lnTo>
                <a:lnTo>
                  <a:pt x="31809" y="2805"/>
                </a:lnTo>
                <a:cubicBezTo>
                  <a:pt x="31826" y="2766"/>
                  <a:pt x="31806" y="2721"/>
                  <a:pt x="31764" y="2721"/>
                </a:cubicBezTo>
                <a:cubicBezTo>
                  <a:pt x="31761" y="2721"/>
                  <a:pt x="31759" y="2721"/>
                  <a:pt x="31756" y="2722"/>
                </a:cubicBezTo>
                <a:lnTo>
                  <a:pt x="31461" y="2722"/>
                </a:lnTo>
                <a:lnTo>
                  <a:pt x="32596" y="936"/>
                </a:lnTo>
                <a:lnTo>
                  <a:pt x="33530" y="2556"/>
                </a:lnTo>
                <a:lnTo>
                  <a:pt x="33211" y="2544"/>
                </a:lnTo>
                <a:cubicBezTo>
                  <a:pt x="33187" y="2544"/>
                  <a:pt x="33169" y="2550"/>
                  <a:pt x="33157" y="2568"/>
                </a:cubicBezTo>
                <a:cubicBezTo>
                  <a:pt x="33146" y="2586"/>
                  <a:pt x="33146" y="2604"/>
                  <a:pt x="33151" y="2621"/>
                </a:cubicBezTo>
                <a:lnTo>
                  <a:pt x="33743" y="4277"/>
                </a:lnTo>
                <a:lnTo>
                  <a:pt x="33358" y="4259"/>
                </a:lnTo>
                <a:cubicBezTo>
                  <a:pt x="33341" y="4259"/>
                  <a:pt x="33323" y="4271"/>
                  <a:pt x="33311" y="4283"/>
                </a:cubicBezTo>
                <a:cubicBezTo>
                  <a:pt x="33299" y="4300"/>
                  <a:pt x="33293" y="4318"/>
                  <a:pt x="33305" y="4342"/>
                </a:cubicBezTo>
                <a:lnTo>
                  <a:pt x="33843" y="5909"/>
                </a:lnTo>
                <a:lnTo>
                  <a:pt x="33488" y="5962"/>
                </a:lnTo>
                <a:cubicBezTo>
                  <a:pt x="33447" y="5962"/>
                  <a:pt x="33423" y="6003"/>
                  <a:pt x="33441" y="6039"/>
                </a:cubicBezTo>
                <a:lnTo>
                  <a:pt x="34298" y="8244"/>
                </a:lnTo>
                <a:cubicBezTo>
                  <a:pt x="34308" y="8269"/>
                  <a:pt x="34331" y="8282"/>
                  <a:pt x="34353" y="8282"/>
                </a:cubicBezTo>
                <a:cubicBezTo>
                  <a:pt x="34374" y="8282"/>
                  <a:pt x="34394" y="8272"/>
                  <a:pt x="34405" y="8250"/>
                </a:cubicBezTo>
                <a:lnTo>
                  <a:pt x="35032" y="7079"/>
                </a:lnTo>
                <a:cubicBezTo>
                  <a:pt x="35053" y="7042"/>
                  <a:pt x="35026" y="6995"/>
                  <a:pt x="34981" y="6995"/>
                </a:cubicBezTo>
                <a:cubicBezTo>
                  <a:pt x="34977" y="6995"/>
                  <a:pt x="34972" y="6995"/>
                  <a:pt x="34967" y="6996"/>
                </a:cubicBezTo>
                <a:lnTo>
                  <a:pt x="34559" y="7056"/>
                </a:lnTo>
                <a:lnTo>
                  <a:pt x="35304" y="5637"/>
                </a:lnTo>
                <a:cubicBezTo>
                  <a:pt x="35309" y="5619"/>
                  <a:pt x="35309" y="5601"/>
                  <a:pt x="35304" y="5583"/>
                </a:cubicBezTo>
                <a:cubicBezTo>
                  <a:pt x="35292" y="5566"/>
                  <a:pt x="35280" y="5554"/>
                  <a:pt x="35262" y="5548"/>
                </a:cubicBezTo>
                <a:lnTo>
                  <a:pt x="34907" y="5489"/>
                </a:lnTo>
                <a:lnTo>
                  <a:pt x="35570" y="4111"/>
                </a:lnTo>
                <a:cubicBezTo>
                  <a:pt x="35581" y="4099"/>
                  <a:pt x="35581" y="4082"/>
                  <a:pt x="35570" y="4064"/>
                </a:cubicBezTo>
                <a:cubicBezTo>
                  <a:pt x="35570" y="4052"/>
                  <a:pt x="35558" y="4040"/>
                  <a:pt x="35540" y="4034"/>
                </a:cubicBezTo>
                <a:lnTo>
                  <a:pt x="35150" y="3863"/>
                </a:lnTo>
                <a:lnTo>
                  <a:pt x="36179" y="2042"/>
                </a:lnTo>
                <a:lnTo>
                  <a:pt x="37065" y="3756"/>
                </a:lnTo>
                <a:lnTo>
                  <a:pt x="36752" y="3999"/>
                </a:lnTo>
                <a:cubicBezTo>
                  <a:pt x="36734" y="4017"/>
                  <a:pt x="36722" y="4040"/>
                  <a:pt x="36734" y="4064"/>
                </a:cubicBezTo>
                <a:lnTo>
                  <a:pt x="37160" y="5300"/>
                </a:lnTo>
                <a:lnTo>
                  <a:pt x="36728" y="5436"/>
                </a:lnTo>
                <a:cubicBezTo>
                  <a:pt x="36717" y="5441"/>
                  <a:pt x="36705" y="5453"/>
                  <a:pt x="36693" y="5465"/>
                </a:cubicBezTo>
                <a:cubicBezTo>
                  <a:pt x="36687" y="5483"/>
                  <a:pt x="36687" y="5495"/>
                  <a:pt x="36693" y="5512"/>
                </a:cubicBezTo>
                <a:lnTo>
                  <a:pt x="37184" y="6748"/>
                </a:lnTo>
                <a:lnTo>
                  <a:pt x="36888" y="6860"/>
                </a:lnTo>
                <a:cubicBezTo>
                  <a:pt x="36870" y="6866"/>
                  <a:pt x="36858" y="6878"/>
                  <a:pt x="36853" y="6896"/>
                </a:cubicBezTo>
                <a:cubicBezTo>
                  <a:pt x="36847" y="6908"/>
                  <a:pt x="36847" y="6925"/>
                  <a:pt x="36853" y="6943"/>
                </a:cubicBezTo>
                <a:lnTo>
                  <a:pt x="37379" y="7936"/>
                </a:lnTo>
                <a:cubicBezTo>
                  <a:pt x="37390" y="7959"/>
                  <a:pt x="37410" y="7969"/>
                  <a:pt x="37430" y="7969"/>
                </a:cubicBezTo>
                <a:cubicBezTo>
                  <a:pt x="37453" y="7969"/>
                  <a:pt x="37476" y="7956"/>
                  <a:pt x="37485" y="7931"/>
                </a:cubicBezTo>
                <a:lnTo>
                  <a:pt x="38112" y="6311"/>
                </a:lnTo>
                <a:cubicBezTo>
                  <a:pt x="38118" y="6293"/>
                  <a:pt x="38118" y="6275"/>
                  <a:pt x="38106" y="6263"/>
                </a:cubicBezTo>
                <a:cubicBezTo>
                  <a:pt x="38100" y="6246"/>
                  <a:pt x="38082" y="6234"/>
                  <a:pt x="38065" y="6234"/>
                </a:cubicBezTo>
                <a:lnTo>
                  <a:pt x="37799" y="6186"/>
                </a:lnTo>
                <a:lnTo>
                  <a:pt x="38455" y="5134"/>
                </a:lnTo>
                <a:cubicBezTo>
                  <a:pt x="38478" y="5099"/>
                  <a:pt x="38461" y="5051"/>
                  <a:pt x="38419" y="5045"/>
                </a:cubicBezTo>
                <a:lnTo>
                  <a:pt x="38118" y="4968"/>
                </a:lnTo>
                <a:lnTo>
                  <a:pt x="39105" y="3703"/>
                </a:lnTo>
                <a:lnTo>
                  <a:pt x="39844" y="5004"/>
                </a:lnTo>
                <a:lnTo>
                  <a:pt x="39844" y="5004"/>
                </a:lnTo>
                <a:lnTo>
                  <a:pt x="39460" y="4986"/>
                </a:lnTo>
                <a:cubicBezTo>
                  <a:pt x="39419" y="4986"/>
                  <a:pt x="39389" y="5028"/>
                  <a:pt x="39407" y="5069"/>
                </a:cubicBezTo>
                <a:lnTo>
                  <a:pt x="39862" y="6021"/>
                </a:lnTo>
                <a:lnTo>
                  <a:pt x="39578" y="6098"/>
                </a:lnTo>
                <a:cubicBezTo>
                  <a:pt x="39560" y="6104"/>
                  <a:pt x="39549" y="6115"/>
                  <a:pt x="39543" y="6127"/>
                </a:cubicBezTo>
                <a:cubicBezTo>
                  <a:pt x="39537" y="6145"/>
                  <a:pt x="39537" y="6163"/>
                  <a:pt x="39537" y="6175"/>
                </a:cubicBezTo>
                <a:lnTo>
                  <a:pt x="40045" y="7623"/>
                </a:lnTo>
                <a:cubicBezTo>
                  <a:pt x="40057" y="7641"/>
                  <a:pt x="40075" y="7659"/>
                  <a:pt x="40098" y="7659"/>
                </a:cubicBezTo>
                <a:cubicBezTo>
                  <a:pt x="40122" y="7659"/>
                  <a:pt x="40146" y="7647"/>
                  <a:pt x="40158" y="7623"/>
                </a:cubicBezTo>
                <a:lnTo>
                  <a:pt x="41003" y="5660"/>
                </a:lnTo>
                <a:lnTo>
                  <a:pt x="41783" y="7393"/>
                </a:lnTo>
                <a:cubicBezTo>
                  <a:pt x="41795" y="7415"/>
                  <a:pt x="41816" y="7425"/>
                  <a:pt x="41838" y="7425"/>
                </a:cubicBezTo>
                <a:cubicBezTo>
                  <a:pt x="41862" y="7425"/>
                  <a:pt x="41886" y="7412"/>
                  <a:pt x="41896" y="7387"/>
                </a:cubicBezTo>
                <a:lnTo>
                  <a:pt x="42422" y="5784"/>
                </a:lnTo>
                <a:cubicBezTo>
                  <a:pt x="42428" y="5767"/>
                  <a:pt x="42422" y="5749"/>
                  <a:pt x="42410" y="5731"/>
                </a:cubicBezTo>
                <a:cubicBezTo>
                  <a:pt x="42404" y="5713"/>
                  <a:pt x="42387" y="5707"/>
                  <a:pt x="42363" y="5707"/>
                </a:cubicBezTo>
                <a:lnTo>
                  <a:pt x="42061" y="5707"/>
                </a:lnTo>
                <a:lnTo>
                  <a:pt x="42475" y="4714"/>
                </a:lnTo>
                <a:cubicBezTo>
                  <a:pt x="42487" y="4702"/>
                  <a:pt x="42487" y="4679"/>
                  <a:pt x="42475" y="4667"/>
                </a:cubicBezTo>
                <a:cubicBezTo>
                  <a:pt x="42469" y="4649"/>
                  <a:pt x="42457" y="4637"/>
                  <a:pt x="42440" y="4637"/>
                </a:cubicBezTo>
                <a:lnTo>
                  <a:pt x="42109" y="4555"/>
                </a:lnTo>
                <a:lnTo>
                  <a:pt x="43315" y="2645"/>
                </a:lnTo>
                <a:lnTo>
                  <a:pt x="44119" y="4265"/>
                </a:lnTo>
                <a:lnTo>
                  <a:pt x="43823" y="4206"/>
                </a:lnTo>
                <a:cubicBezTo>
                  <a:pt x="43820" y="4205"/>
                  <a:pt x="43817" y="4205"/>
                  <a:pt x="43814" y="4205"/>
                </a:cubicBezTo>
                <a:cubicBezTo>
                  <a:pt x="43772" y="4205"/>
                  <a:pt x="43742" y="4244"/>
                  <a:pt x="43758" y="4283"/>
                </a:cubicBezTo>
                <a:lnTo>
                  <a:pt x="44355" y="5778"/>
                </a:lnTo>
                <a:lnTo>
                  <a:pt x="43859" y="5867"/>
                </a:lnTo>
                <a:cubicBezTo>
                  <a:pt x="43841" y="5867"/>
                  <a:pt x="43829" y="5879"/>
                  <a:pt x="43817" y="5897"/>
                </a:cubicBezTo>
                <a:cubicBezTo>
                  <a:pt x="43811" y="5909"/>
                  <a:pt x="43811" y="5926"/>
                  <a:pt x="43817" y="5944"/>
                </a:cubicBezTo>
                <a:lnTo>
                  <a:pt x="44639" y="7936"/>
                </a:lnTo>
                <a:cubicBezTo>
                  <a:pt x="44645" y="7960"/>
                  <a:pt x="44669" y="7972"/>
                  <a:pt x="44692" y="7972"/>
                </a:cubicBezTo>
                <a:cubicBezTo>
                  <a:pt x="44716" y="7972"/>
                  <a:pt x="44740" y="7954"/>
                  <a:pt x="44746" y="7931"/>
                </a:cubicBezTo>
                <a:lnTo>
                  <a:pt x="45550" y="5707"/>
                </a:lnTo>
                <a:cubicBezTo>
                  <a:pt x="45556" y="5690"/>
                  <a:pt x="45550" y="5672"/>
                  <a:pt x="45538" y="5654"/>
                </a:cubicBezTo>
                <a:cubicBezTo>
                  <a:pt x="45526" y="5637"/>
                  <a:pt x="45508" y="5631"/>
                  <a:pt x="45491" y="5631"/>
                </a:cubicBezTo>
                <a:lnTo>
                  <a:pt x="45100" y="5631"/>
                </a:lnTo>
                <a:lnTo>
                  <a:pt x="45975" y="3999"/>
                </a:lnTo>
                <a:cubicBezTo>
                  <a:pt x="45981" y="3981"/>
                  <a:pt x="45981" y="3957"/>
                  <a:pt x="45975" y="3946"/>
                </a:cubicBezTo>
                <a:cubicBezTo>
                  <a:pt x="45964" y="3928"/>
                  <a:pt x="45946" y="3916"/>
                  <a:pt x="45928" y="3910"/>
                </a:cubicBezTo>
                <a:lnTo>
                  <a:pt x="45384" y="3863"/>
                </a:lnTo>
                <a:lnTo>
                  <a:pt x="46206" y="2101"/>
                </a:lnTo>
                <a:cubicBezTo>
                  <a:pt x="46218" y="2083"/>
                  <a:pt x="46218" y="2060"/>
                  <a:pt x="46200" y="2042"/>
                </a:cubicBezTo>
                <a:cubicBezTo>
                  <a:pt x="46188" y="2024"/>
                  <a:pt x="46165" y="2018"/>
                  <a:pt x="46147" y="2018"/>
                </a:cubicBezTo>
                <a:lnTo>
                  <a:pt x="45751" y="2095"/>
                </a:lnTo>
                <a:lnTo>
                  <a:pt x="45751" y="2095"/>
                </a:lnTo>
                <a:lnTo>
                  <a:pt x="46951" y="168"/>
                </a:lnTo>
                <a:close/>
                <a:moveTo>
                  <a:pt x="46959" y="1"/>
                </a:moveTo>
                <a:cubicBezTo>
                  <a:pt x="46943" y="1"/>
                  <a:pt x="46925" y="11"/>
                  <a:pt x="46915" y="26"/>
                </a:cubicBezTo>
                <a:lnTo>
                  <a:pt x="45591" y="2154"/>
                </a:lnTo>
                <a:cubicBezTo>
                  <a:pt x="45579" y="2172"/>
                  <a:pt x="45579" y="2201"/>
                  <a:pt x="45591" y="2219"/>
                </a:cubicBezTo>
                <a:cubicBezTo>
                  <a:pt x="45601" y="2234"/>
                  <a:pt x="45618" y="2244"/>
                  <a:pt x="45638" y="2244"/>
                </a:cubicBezTo>
                <a:cubicBezTo>
                  <a:pt x="45642" y="2244"/>
                  <a:pt x="45646" y="2244"/>
                  <a:pt x="45650" y="2243"/>
                </a:cubicBezTo>
                <a:lnTo>
                  <a:pt x="46064" y="2172"/>
                </a:lnTo>
                <a:lnTo>
                  <a:pt x="45254" y="3898"/>
                </a:lnTo>
                <a:cubicBezTo>
                  <a:pt x="45236" y="3940"/>
                  <a:pt x="45260" y="3981"/>
                  <a:pt x="45301" y="3981"/>
                </a:cubicBezTo>
                <a:lnTo>
                  <a:pt x="45839" y="4034"/>
                </a:lnTo>
                <a:lnTo>
                  <a:pt x="44964" y="5672"/>
                </a:lnTo>
                <a:cubicBezTo>
                  <a:pt x="44952" y="5690"/>
                  <a:pt x="44952" y="5713"/>
                  <a:pt x="44964" y="5731"/>
                </a:cubicBezTo>
                <a:cubicBezTo>
                  <a:pt x="44970" y="5749"/>
                  <a:pt x="44994" y="5761"/>
                  <a:pt x="45012" y="5761"/>
                </a:cubicBezTo>
                <a:lnTo>
                  <a:pt x="45414" y="5761"/>
                </a:lnTo>
                <a:lnTo>
                  <a:pt x="44698" y="7765"/>
                </a:lnTo>
                <a:lnTo>
                  <a:pt x="43959" y="5979"/>
                </a:lnTo>
                <a:lnTo>
                  <a:pt x="44456" y="5897"/>
                </a:lnTo>
                <a:cubicBezTo>
                  <a:pt x="44474" y="5891"/>
                  <a:pt x="44491" y="5885"/>
                  <a:pt x="44497" y="5867"/>
                </a:cubicBezTo>
                <a:cubicBezTo>
                  <a:pt x="44503" y="5849"/>
                  <a:pt x="44503" y="5832"/>
                  <a:pt x="44497" y="5814"/>
                </a:cubicBezTo>
                <a:lnTo>
                  <a:pt x="43912" y="4354"/>
                </a:lnTo>
                <a:lnTo>
                  <a:pt x="44219" y="4413"/>
                </a:lnTo>
                <a:cubicBezTo>
                  <a:pt x="44224" y="4414"/>
                  <a:pt x="44228" y="4414"/>
                  <a:pt x="44233" y="4414"/>
                </a:cubicBezTo>
                <a:cubicBezTo>
                  <a:pt x="44273" y="4414"/>
                  <a:pt x="44300" y="4367"/>
                  <a:pt x="44278" y="4330"/>
                </a:cubicBezTo>
                <a:lnTo>
                  <a:pt x="43380" y="2515"/>
                </a:lnTo>
                <a:cubicBezTo>
                  <a:pt x="43374" y="2497"/>
                  <a:pt x="43356" y="2485"/>
                  <a:pt x="43333" y="2479"/>
                </a:cubicBezTo>
                <a:cubicBezTo>
                  <a:pt x="43315" y="2479"/>
                  <a:pt x="43291" y="2491"/>
                  <a:pt x="43279" y="2509"/>
                </a:cubicBezTo>
                <a:lnTo>
                  <a:pt x="41973" y="4578"/>
                </a:lnTo>
                <a:cubicBezTo>
                  <a:pt x="41949" y="4614"/>
                  <a:pt x="41967" y="4655"/>
                  <a:pt x="42008" y="4667"/>
                </a:cubicBezTo>
                <a:lnTo>
                  <a:pt x="42351" y="4750"/>
                </a:lnTo>
                <a:lnTo>
                  <a:pt x="41931" y="5761"/>
                </a:lnTo>
                <a:cubicBezTo>
                  <a:pt x="41919" y="5778"/>
                  <a:pt x="41925" y="5796"/>
                  <a:pt x="41937" y="5814"/>
                </a:cubicBezTo>
                <a:cubicBezTo>
                  <a:pt x="41943" y="5832"/>
                  <a:pt x="41967" y="5838"/>
                  <a:pt x="41984" y="5838"/>
                </a:cubicBezTo>
                <a:lnTo>
                  <a:pt x="42292" y="5838"/>
                </a:lnTo>
                <a:lnTo>
                  <a:pt x="41837" y="7221"/>
                </a:lnTo>
                <a:lnTo>
                  <a:pt x="41068" y="5501"/>
                </a:lnTo>
                <a:cubicBezTo>
                  <a:pt x="41059" y="5477"/>
                  <a:pt x="41037" y="5465"/>
                  <a:pt x="41015" y="5465"/>
                </a:cubicBezTo>
                <a:cubicBezTo>
                  <a:pt x="40993" y="5465"/>
                  <a:pt x="40971" y="5477"/>
                  <a:pt x="40962" y="5501"/>
                </a:cubicBezTo>
                <a:lnTo>
                  <a:pt x="40122" y="7452"/>
                </a:lnTo>
                <a:lnTo>
                  <a:pt x="39685" y="6210"/>
                </a:lnTo>
                <a:lnTo>
                  <a:pt x="39980" y="6127"/>
                </a:lnTo>
                <a:cubicBezTo>
                  <a:pt x="39992" y="6121"/>
                  <a:pt x="40010" y="6110"/>
                  <a:pt x="40016" y="6092"/>
                </a:cubicBezTo>
                <a:cubicBezTo>
                  <a:pt x="40022" y="6080"/>
                  <a:pt x="40022" y="6062"/>
                  <a:pt x="40016" y="6044"/>
                </a:cubicBezTo>
                <a:lnTo>
                  <a:pt x="39572" y="5116"/>
                </a:lnTo>
                <a:lnTo>
                  <a:pt x="39962" y="5134"/>
                </a:lnTo>
                <a:cubicBezTo>
                  <a:pt x="39980" y="5134"/>
                  <a:pt x="40004" y="5122"/>
                  <a:pt x="40016" y="5104"/>
                </a:cubicBezTo>
                <a:cubicBezTo>
                  <a:pt x="40028" y="5087"/>
                  <a:pt x="40028" y="5063"/>
                  <a:pt x="40016" y="5045"/>
                </a:cubicBezTo>
                <a:lnTo>
                  <a:pt x="39170" y="3579"/>
                </a:lnTo>
                <a:cubicBezTo>
                  <a:pt x="39164" y="3561"/>
                  <a:pt x="39147" y="3549"/>
                  <a:pt x="39123" y="3549"/>
                </a:cubicBezTo>
                <a:cubicBezTo>
                  <a:pt x="39105" y="3549"/>
                  <a:pt x="39087" y="3555"/>
                  <a:pt x="39076" y="3573"/>
                </a:cubicBezTo>
                <a:lnTo>
                  <a:pt x="37982" y="4974"/>
                </a:lnTo>
                <a:cubicBezTo>
                  <a:pt x="37970" y="4992"/>
                  <a:pt x="37970" y="5010"/>
                  <a:pt x="37976" y="5033"/>
                </a:cubicBezTo>
                <a:cubicBezTo>
                  <a:pt x="37982" y="5051"/>
                  <a:pt x="37994" y="5063"/>
                  <a:pt x="38017" y="5069"/>
                </a:cubicBezTo>
                <a:lnTo>
                  <a:pt x="38325" y="5146"/>
                </a:lnTo>
                <a:lnTo>
                  <a:pt x="37668" y="6210"/>
                </a:lnTo>
                <a:cubicBezTo>
                  <a:pt x="37657" y="6228"/>
                  <a:pt x="37657" y="6246"/>
                  <a:pt x="37663" y="6269"/>
                </a:cubicBezTo>
                <a:cubicBezTo>
                  <a:pt x="37668" y="6281"/>
                  <a:pt x="37686" y="6299"/>
                  <a:pt x="37710" y="6299"/>
                </a:cubicBezTo>
                <a:lnTo>
                  <a:pt x="37988" y="6346"/>
                </a:lnTo>
                <a:lnTo>
                  <a:pt x="37438" y="7777"/>
                </a:lnTo>
                <a:lnTo>
                  <a:pt x="37000" y="6955"/>
                </a:lnTo>
                <a:lnTo>
                  <a:pt x="37290" y="6843"/>
                </a:lnTo>
                <a:cubicBezTo>
                  <a:pt x="37302" y="6837"/>
                  <a:pt x="37314" y="6825"/>
                  <a:pt x="37320" y="6813"/>
                </a:cubicBezTo>
                <a:cubicBezTo>
                  <a:pt x="37326" y="6795"/>
                  <a:pt x="37326" y="6784"/>
                  <a:pt x="37320" y="6766"/>
                </a:cubicBezTo>
                <a:lnTo>
                  <a:pt x="36835" y="5536"/>
                </a:lnTo>
                <a:lnTo>
                  <a:pt x="37266" y="5400"/>
                </a:lnTo>
                <a:cubicBezTo>
                  <a:pt x="37296" y="5388"/>
                  <a:pt x="37314" y="5359"/>
                  <a:pt x="37302" y="5329"/>
                </a:cubicBezTo>
                <a:lnTo>
                  <a:pt x="36864" y="4076"/>
                </a:lnTo>
                <a:lnTo>
                  <a:pt x="37184" y="3833"/>
                </a:lnTo>
                <a:cubicBezTo>
                  <a:pt x="37207" y="3816"/>
                  <a:pt x="37213" y="3780"/>
                  <a:pt x="37201" y="3756"/>
                </a:cubicBezTo>
                <a:lnTo>
                  <a:pt x="36244" y="1900"/>
                </a:lnTo>
                <a:cubicBezTo>
                  <a:pt x="36232" y="1879"/>
                  <a:pt x="36213" y="1869"/>
                  <a:pt x="36193" y="1869"/>
                </a:cubicBezTo>
                <a:cubicBezTo>
                  <a:pt x="36174" y="1869"/>
                  <a:pt x="36155" y="1879"/>
                  <a:pt x="36143" y="1900"/>
                </a:cubicBezTo>
                <a:lnTo>
                  <a:pt x="35032" y="3875"/>
                </a:lnTo>
                <a:cubicBezTo>
                  <a:pt x="35026" y="3886"/>
                  <a:pt x="35020" y="3904"/>
                  <a:pt x="35026" y="3922"/>
                </a:cubicBezTo>
                <a:cubicBezTo>
                  <a:pt x="35032" y="3940"/>
                  <a:pt x="35043" y="3952"/>
                  <a:pt x="35055" y="3957"/>
                </a:cubicBezTo>
                <a:lnTo>
                  <a:pt x="35451" y="4129"/>
                </a:lnTo>
                <a:lnTo>
                  <a:pt x="34777" y="5518"/>
                </a:lnTo>
                <a:cubicBezTo>
                  <a:pt x="34760" y="5554"/>
                  <a:pt x="34777" y="5595"/>
                  <a:pt x="34819" y="5601"/>
                </a:cubicBezTo>
                <a:lnTo>
                  <a:pt x="35168" y="5666"/>
                </a:lnTo>
                <a:lnTo>
                  <a:pt x="34405" y="7115"/>
                </a:lnTo>
                <a:cubicBezTo>
                  <a:pt x="34393" y="7138"/>
                  <a:pt x="34399" y="7162"/>
                  <a:pt x="34411" y="7180"/>
                </a:cubicBezTo>
                <a:cubicBezTo>
                  <a:pt x="34423" y="7197"/>
                  <a:pt x="34446" y="7203"/>
                  <a:pt x="34464" y="7203"/>
                </a:cubicBezTo>
                <a:lnTo>
                  <a:pt x="34878" y="7138"/>
                </a:lnTo>
                <a:lnTo>
                  <a:pt x="34369" y="8096"/>
                </a:lnTo>
                <a:lnTo>
                  <a:pt x="33583" y="6080"/>
                </a:lnTo>
                <a:lnTo>
                  <a:pt x="33938" y="6033"/>
                </a:lnTo>
                <a:cubicBezTo>
                  <a:pt x="33956" y="6027"/>
                  <a:pt x="33973" y="6021"/>
                  <a:pt x="33979" y="6003"/>
                </a:cubicBezTo>
                <a:cubicBezTo>
                  <a:pt x="33991" y="5985"/>
                  <a:pt x="33991" y="5968"/>
                  <a:pt x="33985" y="5956"/>
                </a:cubicBezTo>
                <a:lnTo>
                  <a:pt x="33447" y="4395"/>
                </a:lnTo>
                <a:lnTo>
                  <a:pt x="33831" y="4413"/>
                </a:lnTo>
                <a:cubicBezTo>
                  <a:pt x="33849" y="4413"/>
                  <a:pt x="33867" y="4401"/>
                  <a:pt x="33879" y="4389"/>
                </a:cubicBezTo>
                <a:cubicBezTo>
                  <a:pt x="33890" y="4371"/>
                  <a:pt x="33896" y="4348"/>
                  <a:pt x="33885" y="4330"/>
                </a:cubicBezTo>
                <a:lnTo>
                  <a:pt x="33293" y="2680"/>
                </a:lnTo>
                <a:lnTo>
                  <a:pt x="33636" y="2692"/>
                </a:lnTo>
                <a:cubicBezTo>
                  <a:pt x="33684" y="2692"/>
                  <a:pt x="33713" y="2645"/>
                  <a:pt x="33689" y="2604"/>
                </a:cubicBezTo>
                <a:lnTo>
                  <a:pt x="32655" y="812"/>
                </a:lnTo>
                <a:cubicBezTo>
                  <a:pt x="32643" y="794"/>
                  <a:pt x="32625" y="783"/>
                  <a:pt x="32602" y="783"/>
                </a:cubicBezTo>
                <a:cubicBezTo>
                  <a:pt x="32584" y="783"/>
                  <a:pt x="32566" y="788"/>
                  <a:pt x="32554" y="806"/>
                </a:cubicBezTo>
                <a:lnTo>
                  <a:pt x="31301" y="2757"/>
                </a:lnTo>
                <a:cubicBezTo>
                  <a:pt x="31295" y="2775"/>
                  <a:pt x="31295" y="2799"/>
                  <a:pt x="31301" y="2816"/>
                </a:cubicBezTo>
                <a:cubicBezTo>
                  <a:pt x="31313" y="2840"/>
                  <a:pt x="31336" y="2852"/>
                  <a:pt x="31354" y="2852"/>
                </a:cubicBezTo>
                <a:lnTo>
                  <a:pt x="31667" y="2852"/>
                </a:lnTo>
                <a:lnTo>
                  <a:pt x="30893" y="4383"/>
                </a:lnTo>
                <a:cubicBezTo>
                  <a:pt x="30875" y="4425"/>
                  <a:pt x="30905" y="4472"/>
                  <a:pt x="30946" y="4472"/>
                </a:cubicBezTo>
                <a:lnTo>
                  <a:pt x="31378" y="4454"/>
                </a:lnTo>
                <a:lnTo>
                  <a:pt x="30674" y="6027"/>
                </a:lnTo>
                <a:cubicBezTo>
                  <a:pt x="30657" y="6066"/>
                  <a:pt x="30688" y="6110"/>
                  <a:pt x="30731" y="6110"/>
                </a:cubicBezTo>
                <a:cubicBezTo>
                  <a:pt x="30734" y="6110"/>
                  <a:pt x="30736" y="6110"/>
                  <a:pt x="30739" y="6110"/>
                </a:cubicBezTo>
                <a:lnTo>
                  <a:pt x="31153" y="6062"/>
                </a:lnTo>
                <a:lnTo>
                  <a:pt x="30485" y="7919"/>
                </a:lnTo>
                <a:cubicBezTo>
                  <a:pt x="30473" y="7901"/>
                  <a:pt x="30461" y="7877"/>
                  <a:pt x="30444" y="7848"/>
                </a:cubicBezTo>
                <a:cubicBezTo>
                  <a:pt x="30355" y="7682"/>
                  <a:pt x="30213" y="7434"/>
                  <a:pt x="30095" y="7215"/>
                </a:cubicBezTo>
                <a:cubicBezTo>
                  <a:pt x="30036" y="7109"/>
                  <a:pt x="29988" y="7008"/>
                  <a:pt x="29947" y="6931"/>
                </a:cubicBezTo>
                <a:cubicBezTo>
                  <a:pt x="29929" y="6896"/>
                  <a:pt x="29917" y="6866"/>
                  <a:pt x="29906" y="6843"/>
                </a:cubicBezTo>
                <a:lnTo>
                  <a:pt x="30030" y="6843"/>
                </a:lnTo>
                <a:cubicBezTo>
                  <a:pt x="30089" y="6843"/>
                  <a:pt x="30160" y="6843"/>
                  <a:pt x="30213" y="6849"/>
                </a:cubicBezTo>
                <a:lnTo>
                  <a:pt x="30296" y="6854"/>
                </a:lnTo>
                <a:cubicBezTo>
                  <a:pt x="30319" y="6854"/>
                  <a:pt x="30337" y="6849"/>
                  <a:pt x="30349" y="6831"/>
                </a:cubicBezTo>
                <a:cubicBezTo>
                  <a:pt x="30361" y="6813"/>
                  <a:pt x="30367" y="6789"/>
                  <a:pt x="30355" y="6772"/>
                </a:cubicBezTo>
                <a:lnTo>
                  <a:pt x="29805" y="5489"/>
                </a:lnTo>
                <a:lnTo>
                  <a:pt x="30071" y="5489"/>
                </a:lnTo>
                <a:cubicBezTo>
                  <a:pt x="30089" y="5489"/>
                  <a:pt x="30107" y="5477"/>
                  <a:pt x="30118" y="5459"/>
                </a:cubicBezTo>
                <a:cubicBezTo>
                  <a:pt x="30130" y="5441"/>
                  <a:pt x="30130" y="5424"/>
                  <a:pt x="30118" y="5406"/>
                </a:cubicBezTo>
                <a:lnTo>
                  <a:pt x="29279" y="3644"/>
                </a:lnTo>
                <a:cubicBezTo>
                  <a:pt x="29273" y="3626"/>
                  <a:pt x="29249" y="3615"/>
                  <a:pt x="29232" y="3615"/>
                </a:cubicBezTo>
                <a:cubicBezTo>
                  <a:pt x="29208" y="3615"/>
                  <a:pt x="29190" y="3626"/>
                  <a:pt x="29178" y="3644"/>
                </a:cubicBezTo>
                <a:lnTo>
                  <a:pt x="28067" y="5554"/>
                </a:lnTo>
                <a:cubicBezTo>
                  <a:pt x="28044" y="5593"/>
                  <a:pt x="28070" y="5643"/>
                  <a:pt x="28113" y="5643"/>
                </a:cubicBezTo>
                <a:cubicBezTo>
                  <a:pt x="28115" y="5643"/>
                  <a:pt x="28118" y="5643"/>
                  <a:pt x="28120" y="5642"/>
                </a:cubicBezTo>
                <a:lnTo>
                  <a:pt x="28475" y="5613"/>
                </a:lnTo>
                <a:lnTo>
                  <a:pt x="27884" y="7020"/>
                </a:lnTo>
                <a:lnTo>
                  <a:pt x="27079" y="5276"/>
                </a:lnTo>
                <a:lnTo>
                  <a:pt x="27493" y="5288"/>
                </a:lnTo>
                <a:cubicBezTo>
                  <a:pt x="27511" y="5288"/>
                  <a:pt x="27535" y="5282"/>
                  <a:pt x="27541" y="5264"/>
                </a:cubicBezTo>
                <a:cubicBezTo>
                  <a:pt x="27552" y="5246"/>
                  <a:pt x="27558" y="5229"/>
                  <a:pt x="27552" y="5211"/>
                </a:cubicBezTo>
                <a:lnTo>
                  <a:pt x="27458" y="4963"/>
                </a:lnTo>
                <a:cubicBezTo>
                  <a:pt x="27369" y="4744"/>
                  <a:pt x="27239" y="4407"/>
                  <a:pt x="27133" y="4117"/>
                </a:cubicBezTo>
                <a:cubicBezTo>
                  <a:pt x="27079" y="3969"/>
                  <a:pt x="27026" y="3839"/>
                  <a:pt x="26991" y="3739"/>
                </a:cubicBezTo>
                <a:cubicBezTo>
                  <a:pt x="26973" y="3691"/>
                  <a:pt x="26955" y="3650"/>
                  <a:pt x="26943" y="3615"/>
                </a:cubicBezTo>
                <a:lnTo>
                  <a:pt x="26943" y="3609"/>
                </a:lnTo>
                <a:cubicBezTo>
                  <a:pt x="26967" y="3609"/>
                  <a:pt x="26991" y="3615"/>
                  <a:pt x="27008" y="3620"/>
                </a:cubicBezTo>
                <a:cubicBezTo>
                  <a:pt x="27068" y="3638"/>
                  <a:pt x="27144" y="3662"/>
                  <a:pt x="27204" y="3685"/>
                </a:cubicBezTo>
                <a:cubicBezTo>
                  <a:pt x="27233" y="3697"/>
                  <a:pt x="27257" y="3703"/>
                  <a:pt x="27275" y="3709"/>
                </a:cubicBezTo>
                <a:lnTo>
                  <a:pt x="27304" y="3721"/>
                </a:lnTo>
                <a:cubicBezTo>
                  <a:pt x="27312" y="3725"/>
                  <a:pt x="27321" y="3727"/>
                  <a:pt x="27329" y="3727"/>
                </a:cubicBezTo>
                <a:cubicBezTo>
                  <a:pt x="27344" y="3727"/>
                  <a:pt x="27358" y="3721"/>
                  <a:pt x="27369" y="3709"/>
                </a:cubicBezTo>
                <a:cubicBezTo>
                  <a:pt x="27387" y="3691"/>
                  <a:pt x="27387" y="3662"/>
                  <a:pt x="27375" y="3638"/>
                </a:cubicBezTo>
                <a:lnTo>
                  <a:pt x="26169" y="1474"/>
                </a:lnTo>
                <a:cubicBezTo>
                  <a:pt x="26157" y="1454"/>
                  <a:pt x="26136" y="1443"/>
                  <a:pt x="26116" y="1443"/>
                </a:cubicBezTo>
                <a:cubicBezTo>
                  <a:pt x="26095" y="1443"/>
                  <a:pt x="26074" y="1454"/>
                  <a:pt x="26063" y="1474"/>
                </a:cubicBezTo>
                <a:lnTo>
                  <a:pt x="24774" y="3756"/>
                </a:lnTo>
                <a:cubicBezTo>
                  <a:pt x="24768" y="3774"/>
                  <a:pt x="24768" y="3798"/>
                  <a:pt x="24774" y="3816"/>
                </a:cubicBezTo>
                <a:cubicBezTo>
                  <a:pt x="24785" y="3827"/>
                  <a:pt x="24803" y="3839"/>
                  <a:pt x="24821" y="3845"/>
                </a:cubicBezTo>
                <a:lnTo>
                  <a:pt x="25347" y="3892"/>
                </a:lnTo>
                <a:lnTo>
                  <a:pt x="24638" y="5477"/>
                </a:lnTo>
                <a:cubicBezTo>
                  <a:pt x="24632" y="5501"/>
                  <a:pt x="24632" y="5518"/>
                  <a:pt x="24644" y="5536"/>
                </a:cubicBezTo>
                <a:cubicBezTo>
                  <a:pt x="24653" y="5551"/>
                  <a:pt x="24671" y="5561"/>
                  <a:pt x="24687" y="5561"/>
                </a:cubicBezTo>
                <a:cubicBezTo>
                  <a:pt x="24690" y="5561"/>
                  <a:pt x="24694" y="5561"/>
                  <a:pt x="24697" y="5560"/>
                </a:cubicBezTo>
                <a:lnTo>
                  <a:pt x="25075" y="5530"/>
                </a:lnTo>
                <a:lnTo>
                  <a:pt x="24697" y="6577"/>
                </a:lnTo>
                <a:lnTo>
                  <a:pt x="23573" y="4655"/>
                </a:lnTo>
                <a:cubicBezTo>
                  <a:pt x="23562" y="4637"/>
                  <a:pt x="23544" y="4626"/>
                  <a:pt x="23520" y="4626"/>
                </a:cubicBezTo>
                <a:cubicBezTo>
                  <a:pt x="23502" y="4626"/>
                  <a:pt x="23479" y="4637"/>
                  <a:pt x="23473" y="4655"/>
                </a:cubicBezTo>
                <a:lnTo>
                  <a:pt x="21995" y="7056"/>
                </a:lnTo>
                <a:cubicBezTo>
                  <a:pt x="21969" y="7092"/>
                  <a:pt x="21997" y="7142"/>
                  <a:pt x="22041" y="7142"/>
                </a:cubicBezTo>
                <a:cubicBezTo>
                  <a:pt x="22047" y="7142"/>
                  <a:pt x="22053" y="7140"/>
                  <a:pt x="22060" y="7138"/>
                </a:cubicBezTo>
                <a:lnTo>
                  <a:pt x="22391" y="7038"/>
                </a:lnTo>
                <a:lnTo>
                  <a:pt x="22391" y="7038"/>
                </a:lnTo>
                <a:lnTo>
                  <a:pt x="21670" y="8741"/>
                </a:lnTo>
                <a:lnTo>
                  <a:pt x="21197" y="7818"/>
                </a:lnTo>
                <a:cubicBezTo>
                  <a:pt x="21188" y="7795"/>
                  <a:pt x="21167" y="7783"/>
                  <a:pt x="21146" y="7783"/>
                </a:cubicBezTo>
                <a:cubicBezTo>
                  <a:pt x="21124" y="7783"/>
                  <a:pt x="21102" y="7795"/>
                  <a:pt x="21090" y="7818"/>
                </a:cubicBezTo>
                <a:lnTo>
                  <a:pt x="20611" y="8853"/>
                </a:lnTo>
                <a:lnTo>
                  <a:pt x="20434" y="8309"/>
                </a:lnTo>
                <a:cubicBezTo>
                  <a:pt x="20452" y="8309"/>
                  <a:pt x="20475" y="8303"/>
                  <a:pt x="20487" y="8291"/>
                </a:cubicBezTo>
                <a:cubicBezTo>
                  <a:pt x="20499" y="8273"/>
                  <a:pt x="20505" y="8250"/>
                  <a:pt x="20499" y="8232"/>
                </a:cubicBezTo>
                <a:lnTo>
                  <a:pt x="20328" y="7641"/>
                </a:lnTo>
                <a:lnTo>
                  <a:pt x="20422" y="7641"/>
                </a:lnTo>
                <a:cubicBezTo>
                  <a:pt x="20464" y="7641"/>
                  <a:pt x="20493" y="7594"/>
                  <a:pt x="20475" y="7558"/>
                </a:cubicBezTo>
                <a:lnTo>
                  <a:pt x="20127" y="6819"/>
                </a:lnTo>
                <a:cubicBezTo>
                  <a:pt x="20115" y="6801"/>
                  <a:pt x="20097" y="6789"/>
                  <a:pt x="20079" y="6784"/>
                </a:cubicBezTo>
                <a:cubicBezTo>
                  <a:pt x="20056" y="6784"/>
                  <a:pt x="20038" y="6789"/>
                  <a:pt x="20026" y="6807"/>
                </a:cubicBezTo>
                <a:lnTo>
                  <a:pt x="19476" y="7570"/>
                </a:lnTo>
                <a:cubicBezTo>
                  <a:pt x="19464" y="7588"/>
                  <a:pt x="19464" y="7611"/>
                  <a:pt x="19470" y="7629"/>
                </a:cubicBezTo>
                <a:cubicBezTo>
                  <a:pt x="19482" y="7647"/>
                  <a:pt x="19500" y="7659"/>
                  <a:pt x="19518" y="7664"/>
                </a:cubicBezTo>
                <a:lnTo>
                  <a:pt x="19624" y="7676"/>
                </a:lnTo>
                <a:lnTo>
                  <a:pt x="19500" y="8061"/>
                </a:lnTo>
                <a:lnTo>
                  <a:pt x="18341" y="5329"/>
                </a:lnTo>
                <a:lnTo>
                  <a:pt x="18731" y="5276"/>
                </a:lnTo>
                <a:cubicBezTo>
                  <a:pt x="18773" y="5270"/>
                  <a:pt x="18796" y="5229"/>
                  <a:pt x="18778" y="5193"/>
                </a:cubicBezTo>
                <a:lnTo>
                  <a:pt x="18205" y="4058"/>
                </a:lnTo>
                <a:lnTo>
                  <a:pt x="18489" y="4088"/>
                </a:lnTo>
                <a:cubicBezTo>
                  <a:pt x="18491" y="4088"/>
                  <a:pt x="18493" y="4088"/>
                  <a:pt x="18495" y="4088"/>
                </a:cubicBezTo>
                <a:cubicBezTo>
                  <a:pt x="18534" y="4088"/>
                  <a:pt x="18564" y="4038"/>
                  <a:pt x="18542" y="3999"/>
                </a:cubicBezTo>
                <a:lnTo>
                  <a:pt x="17507" y="2125"/>
                </a:lnTo>
                <a:cubicBezTo>
                  <a:pt x="17496" y="2107"/>
                  <a:pt x="17478" y="2095"/>
                  <a:pt x="17460" y="2095"/>
                </a:cubicBezTo>
                <a:cubicBezTo>
                  <a:pt x="17436" y="2095"/>
                  <a:pt x="17419" y="2107"/>
                  <a:pt x="17407" y="2125"/>
                </a:cubicBezTo>
                <a:lnTo>
                  <a:pt x="16313" y="4117"/>
                </a:lnTo>
                <a:cubicBezTo>
                  <a:pt x="16301" y="4141"/>
                  <a:pt x="16301" y="4164"/>
                  <a:pt x="16319" y="4182"/>
                </a:cubicBezTo>
                <a:cubicBezTo>
                  <a:pt x="16331" y="4200"/>
                  <a:pt x="16354" y="4206"/>
                  <a:pt x="16378" y="4206"/>
                </a:cubicBezTo>
                <a:lnTo>
                  <a:pt x="16762" y="4129"/>
                </a:lnTo>
                <a:lnTo>
                  <a:pt x="16762" y="4129"/>
                </a:lnTo>
                <a:lnTo>
                  <a:pt x="16077" y="5365"/>
                </a:lnTo>
                <a:cubicBezTo>
                  <a:pt x="16071" y="5382"/>
                  <a:pt x="16071" y="5406"/>
                  <a:pt x="16077" y="5424"/>
                </a:cubicBezTo>
                <a:cubicBezTo>
                  <a:pt x="16088" y="5441"/>
                  <a:pt x="16112" y="5453"/>
                  <a:pt x="16130" y="5453"/>
                </a:cubicBezTo>
                <a:lnTo>
                  <a:pt x="16668" y="5436"/>
                </a:lnTo>
                <a:lnTo>
                  <a:pt x="16668" y="5436"/>
                </a:lnTo>
                <a:lnTo>
                  <a:pt x="15982" y="7398"/>
                </a:lnTo>
                <a:lnTo>
                  <a:pt x="15379" y="6281"/>
                </a:lnTo>
                <a:lnTo>
                  <a:pt x="15574" y="6251"/>
                </a:lnTo>
                <a:cubicBezTo>
                  <a:pt x="15609" y="6246"/>
                  <a:pt x="15633" y="6204"/>
                  <a:pt x="15615" y="6169"/>
                </a:cubicBezTo>
                <a:lnTo>
                  <a:pt x="15030" y="4886"/>
                </a:lnTo>
                <a:cubicBezTo>
                  <a:pt x="15021" y="4861"/>
                  <a:pt x="14999" y="4849"/>
                  <a:pt x="14978" y="4849"/>
                </a:cubicBezTo>
                <a:cubicBezTo>
                  <a:pt x="14958" y="4849"/>
                  <a:pt x="14938" y="4860"/>
                  <a:pt x="14930" y="4880"/>
                </a:cubicBezTo>
                <a:lnTo>
                  <a:pt x="14191" y="6169"/>
                </a:lnTo>
                <a:cubicBezTo>
                  <a:pt x="14179" y="6186"/>
                  <a:pt x="14179" y="6210"/>
                  <a:pt x="14191" y="6228"/>
                </a:cubicBezTo>
                <a:cubicBezTo>
                  <a:pt x="14200" y="6242"/>
                  <a:pt x="14214" y="6253"/>
                  <a:pt x="14232" y="6253"/>
                </a:cubicBezTo>
                <a:cubicBezTo>
                  <a:pt x="14236" y="6253"/>
                  <a:pt x="14240" y="6252"/>
                  <a:pt x="14244" y="6251"/>
                </a:cubicBezTo>
                <a:lnTo>
                  <a:pt x="14445" y="6228"/>
                </a:lnTo>
                <a:lnTo>
                  <a:pt x="14114" y="7221"/>
                </a:lnTo>
                <a:lnTo>
                  <a:pt x="13440" y="5666"/>
                </a:lnTo>
                <a:lnTo>
                  <a:pt x="13771" y="5548"/>
                </a:lnTo>
                <a:cubicBezTo>
                  <a:pt x="13783" y="5542"/>
                  <a:pt x="13794" y="5530"/>
                  <a:pt x="13800" y="5512"/>
                </a:cubicBezTo>
                <a:cubicBezTo>
                  <a:pt x="13812" y="5501"/>
                  <a:pt x="13812" y="5483"/>
                  <a:pt x="13800" y="5465"/>
                </a:cubicBezTo>
                <a:lnTo>
                  <a:pt x="13227" y="4330"/>
                </a:lnTo>
                <a:lnTo>
                  <a:pt x="13493" y="4342"/>
                </a:lnTo>
                <a:cubicBezTo>
                  <a:pt x="13517" y="4342"/>
                  <a:pt x="13534" y="4330"/>
                  <a:pt x="13546" y="4312"/>
                </a:cubicBezTo>
                <a:cubicBezTo>
                  <a:pt x="13558" y="4294"/>
                  <a:pt x="13558" y="4271"/>
                  <a:pt x="13546" y="4253"/>
                </a:cubicBezTo>
                <a:lnTo>
                  <a:pt x="12766" y="2810"/>
                </a:lnTo>
                <a:cubicBezTo>
                  <a:pt x="12753" y="2791"/>
                  <a:pt x="12731" y="2781"/>
                  <a:pt x="12711" y="2781"/>
                </a:cubicBezTo>
                <a:cubicBezTo>
                  <a:pt x="12693" y="2781"/>
                  <a:pt x="12676" y="2788"/>
                  <a:pt x="12665" y="2805"/>
                </a:cubicBezTo>
                <a:lnTo>
                  <a:pt x="11731" y="4212"/>
                </a:lnTo>
                <a:cubicBezTo>
                  <a:pt x="11713" y="4229"/>
                  <a:pt x="11713" y="4253"/>
                  <a:pt x="11725" y="4271"/>
                </a:cubicBezTo>
                <a:cubicBezTo>
                  <a:pt x="11731" y="4289"/>
                  <a:pt x="11755" y="4300"/>
                  <a:pt x="11772" y="4300"/>
                </a:cubicBezTo>
                <a:lnTo>
                  <a:pt x="12103" y="4318"/>
                </a:lnTo>
                <a:lnTo>
                  <a:pt x="11394" y="5518"/>
                </a:lnTo>
                <a:cubicBezTo>
                  <a:pt x="11382" y="5542"/>
                  <a:pt x="11382" y="5566"/>
                  <a:pt x="11394" y="5583"/>
                </a:cubicBezTo>
                <a:cubicBezTo>
                  <a:pt x="11404" y="5598"/>
                  <a:pt x="11421" y="5609"/>
                  <a:pt x="11437" y="5609"/>
                </a:cubicBezTo>
                <a:cubicBezTo>
                  <a:pt x="11441" y="5609"/>
                  <a:pt x="11444" y="5608"/>
                  <a:pt x="11447" y="5607"/>
                </a:cubicBezTo>
                <a:lnTo>
                  <a:pt x="11861" y="5577"/>
                </a:lnTo>
                <a:lnTo>
                  <a:pt x="11187" y="7215"/>
                </a:lnTo>
                <a:lnTo>
                  <a:pt x="10342" y="5317"/>
                </a:lnTo>
                <a:lnTo>
                  <a:pt x="10779" y="5317"/>
                </a:lnTo>
                <a:cubicBezTo>
                  <a:pt x="10803" y="5317"/>
                  <a:pt x="10820" y="5305"/>
                  <a:pt x="10832" y="5288"/>
                </a:cubicBezTo>
                <a:cubicBezTo>
                  <a:pt x="10838" y="5270"/>
                  <a:pt x="10838" y="5252"/>
                  <a:pt x="10832" y="5235"/>
                </a:cubicBezTo>
                <a:lnTo>
                  <a:pt x="10081" y="3656"/>
                </a:lnTo>
                <a:lnTo>
                  <a:pt x="10347" y="3579"/>
                </a:lnTo>
                <a:cubicBezTo>
                  <a:pt x="10359" y="3573"/>
                  <a:pt x="10377" y="3561"/>
                  <a:pt x="10383" y="3544"/>
                </a:cubicBezTo>
                <a:cubicBezTo>
                  <a:pt x="10389" y="3526"/>
                  <a:pt x="10389" y="3508"/>
                  <a:pt x="10383" y="3496"/>
                </a:cubicBezTo>
                <a:lnTo>
                  <a:pt x="9543" y="1876"/>
                </a:lnTo>
                <a:cubicBezTo>
                  <a:pt x="9532" y="1856"/>
                  <a:pt x="9511" y="1845"/>
                  <a:pt x="9490" y="1845"/>
                </a:cubicBezTo>
                <a:cubicBezTo>
                  <a:pt x="9469" y="1845"/>
                  <a:pt x="9449" y="1856"/>
                  <a:pt x="9437" y="1876"/>
                </a:cubicBezTo>
                <a:lnTo>
                  <a:pt x="8444" y="3668"/>
                </a:lnTo>
                <a:cubicBezTo>
                  <a:pt x="8420" y="3709"/>
                  <a:pt x="8450" y="3756"/>
                  <a:pt x="8497" y="3756"/>
                </a:cubicBezTo>
                <a:lnTo>
                  <a:pt x="8863" y="3756"/>
                </a:lnTo>
                <a:lnTo>
                  <a:pt x="8053" y="5193"/>
                </a:lnTo>
                <a:cubicBezTo>
                  <a:pt x="8030" y="5229"/>
                  <a:pt x="8059" y="5276"/>
                  <a:pt x="8101" y="5282"/>
                </a:cubicBezTo>
                <a:lnTo>
                  <a:pt x="8538" y="5294"/>
                </a:lnTo>
                <a:lnTo>
                  <a:pt x="7563" y="7434"/>
                </a:lnTo>
                <a:lnTo>
                  <a:pt x="7178" y="6464"/>
                </a:lnTo>
                <a:lnTo>
                  <a:pt x="7214" y="6470"/>
                </a:lnTo>
                <a:cubicBezTo>
                  <a:pt x="7217" y="6471"/>
                  <a:pt x="7219" y="6471"/>
                  <a:pt x="7222" y="6471"/>
                </a:cubicBezTo>
                <a:cubicBezTo>
                  <a:pt x="7265" y="6471"/>
                  <a:pt x="7296" y="6426"/>
                  <a:pt x="7279" y="6387"/>
                </a:cubicBezTo>
                <a:lnTo>
                  <a:pt x="6977" y="5784"/>
                </a:lnTo>
                <a:lnTo>
                  <a:pt x="7184" y="5725"/>
                </a:lnTo>
                <a:cubicBezTo>
                  <a:pt x="7202" y="5719"/>
                  <a:pt x="7214" y="5707"/>
                  <a:pt x="7220" y="5696"/>
                </a:cubicBezTo>
                <a:cubicBezTo>
                  <a:pt x="7226" y="5678"/>
                  <a:pt x="7226" y="5660"/>
                  <a:pt x="7220" y="5642"/>
                </a:cubicBezTo>
                <a:lnTo>
                  <a:pt x="6345" y="3946"/>
                </a:lnTo>
                <a:cubicBezTo>
                  <a:pt x="6333" y="3922"/>
                  <a:pt x="6311" y="3910"/>
                  <a:pt x="6289" y="3910"/>
                </a:cubicBezTo>
                <a:cubicBezTo>
                  <a:pt x="6268" y="3910"/>
                  <a:pt x="6247" y="3922"/>
                  <a:pt x="6238" y="3946"/>
                </a:cubicBezTo>
                <a:lnTo>
                  <a:pt x="5381" y="5761"/>
                </a:lnTo>
                <a:cubicBezTo>
                  <a:pt x="5369" y="5778"/>
                  <a:pt x="5369" y="5796"/>
                  <a:pt x="5381" y="5814"/>
                </a:cubicBezTo>
                <a:cubicBezTo>
                  <a:pt x="5393" y="5832"/>
                  <a:pt x="5417" y="5843"/>
                  <a:pt x="5434" y="5843"/>
                </a:cubicBezTo>
                <a:lnTo>
                  <a:pt x="5694" y="5826"/>
                </a:lnTo>
                <a:lnTo>
                  <a:pt x="5417" y="6541"/>
                </a:lnTo>
                <a:cubicBezTo>
                  <a:pt x="5399" y="6583"/>
                  <a:pt x="5434" y="6624"/>
                  <a:pt x="5476" y="6624"/>
                </a:cubicBezTo>
                <a:lnTo>
                  <a:pt x="5624" y="6612"/>
                </a:lnTo>
                <a:lnTo>
                  <a:pt x="5346" y="7458"/>
                </a:lnTo>
                <a:lnTo>
                  <a:pt x="4630" y="5944"/>
                </a:lnTo>
                <a:lnTo>
                  <a:pt x="4944" y="6050"/>
                </a:lnTo>
                <a:cubicBezTo>
                  <a:pt x="4951" y="6053"/>
                  <a:pt x="4959" y="6055"/>
                  <a:pt x="4966" y="6055"/>
                </a:cubicBezTo>
                <a:cubicBezTo>
                  <a:pt x="5003" y="6055"/>
                  <a:pt x="5030" y="6019"/>
                  <a:pt x="5020" y="5979"/>
                </a:cubicBezTo>
                <a:lnTo>
                  <a:pt x="4459" y="4519"/>
                </a:lnTo>
                <a:lnTo>
                  <a:pt x="4778" y="4454"/>
                </a:lnTo>
                <a:cubicBezTo>
                  <a:pt x="4802" y="4454"/>
                  <a:pt x="4814" y="4442"/>
                  <a:pt x="4819" y="4425"/>
                </a:cubicBezTo>
                <a:cubicBezTo>
                  <a:pt x="4831" y="4407"/>
                  <a:pt x="4831" y="4389"/>
                  <a:pt x="4819" y="4371"/>
                </a:cubicBezTo>
                <a:lnTo>
                  <a:pt x="3944" y="2769"/>
                </a:lnTo>
                <a:cubicBezTo>
                  <a:pt x="3933" y="2751"/>
                  <a:pt x="3915" y="2739"/>
                  <a:pt x="3891" y="2739"/>
                </a:cubicBezTo>
                <a:cubicBezTo>
                  <a:pt x="3873" y="2739"/>
                  <a:pt x="3850" y="2751"/>
                  <a:pt x="3844" y="2769"/>
                </a:cubicBezTo>
                <a:lnTo>
                  <a:pt x="2845" y="4507"/>
                </a:lnTo>
                <a:cubicBezTo>
                  <a:pt x="2821" y="4549"/>
                  <a:pt x="2857" y="4596"/>
                  <a:pt x="2904" y="4596"/>
                </a:cubicBezTo>
                <a:lnTo>
                  <a:pt x="3217" y="4566"/>
                </a:lnTo>
                <a:lnTo>
                  <a:pt x="2667" y="6021"/>
                </a:lnTo>
                <a:cubicBezTo>
                  <a:pt x="2661" y="6039"/>
                  <a:pt x="2661" y="6062"/>
                  <a:pt x="2679" y="6080"/>
                </a:cubicBezTo>
                <a:cubicBezTo>
                  <a:pt x="2691" y="6091"/>
                  <a:pt x="2705" y="6098"/>
                  <a:pt x="2719" y="6098"/>
                </a:cubicBezTo>
                <a:cubicBezTo>
                  <a:pt x="2727" y="6098"/>
                  <a:pt x="2736" y="6096"/>
                  <a:pt x="2744" y="6092"/>
                </a:cubicBezTo>
                <a:lnTo>
                  <a:pt x="2957" y="6003"/>
                </a:lnTo>
                <a:lnTo>
                  <a:pt x="2253" y="8268"/>
                </a:lnTo>
                <a:lnTo>
                  <a:pt x="2106" y="8043"/>
                </a:lnTo>
                <a:lnTo>
                  <a:pt x="2259" y="8031"/>
                </a:lnTo>
                <a:cubicBezTo>
                  <a:pt x="2283" y="8031"/>
                  <a:pt x="2301" y="8019"/>
                  <a:pt x="2307" y="7996"/>
                </a:cubicBezTo>
                <a:cubicBezTo>
                  <a:pt x="2319" y="7978"/>
                  <a:pt x="2313" y="7954"/>
                  <a:pt x="2301" y="7936"/>
                </a:cubicBezTo>
                <a:lnTo>
                  <a:pt x="1958" y="7493"/>
                </a:lnTo>
                <a:lnTo>
                  <a:pt x="2135" y="7558"/>
                </a:lnTo>
                <a:cubicBezTo>
                  <a:pt x="2144" y="7562"/>
                  <a:pt x="2152" y="7564"/>
                  <a:pt x="2160" y="7564"/>
                </a:cubicBezTo>
                <a:cubicBezTo>
                  <a:pt x="2175" y="7564"/>
                  <a:pt x="2189" y="7558"/>
                  <a:pt x="2200" y="7546"/>
                </a:cubicBezTo>
                <a:cubicBezTo>
                  <a:pt x="2218" y="7528"/>
                  <a:pt x="2224" y="7505"/>
                  <a:pt x="2212" y="7481"/>
                </a:cubicBezTo>
                <a:lnTo>
                  <a:pt x="1355" y="5453"/>
                </a:lnTo>
                <a:cubicBezTo>
                  <a:pt x="1343" y="5430"/>
                  <a:pt x="1321" y="5418"/>
                  <a:pt x="1299" y="5418"/>
                </a:cubicBezTo>
                <a:cubicBezTo>
                  <a:pt x="1276" y="5418"/>
                  <a:pt x="1254" y="5430"/>
                  <a:pt x="1242" y="5453"/>
                </a:cubicBezTo>
                <a:lnTo>
                  <a:pt x="326" y="7700"/>
                </a:lnTo>
                <a:cubicBezTo>
                  <a:pt x="316" y="7735"/>
                  <a:pt x="344" y="7775"/>
                  <a:pt x="382" y="7775"/>
                </a:cubicBezTo>
                <a:cubicBezTo>
                  <a:pt x="389" y="7775"/>
                  <a:pt x="396" y="7774"/>
                  <a:pt x="403" y="7771"/>
                </a:cubicBezTo>
                <a:lnTo>
                  <a:pt x="699" y="7659"/>
                </a:lnTo>
                <a:lnTo>
                  <a:pt x="196" y="8427"/>
                </a:lnTo>
                <a:cubicBezTo>
                  <a:pt x="168" y="8469"/>
                  <a:pt x="203" y="8515"/>
                  <a:pt x="245" y="8515"/>
                </a:cubicBezTo>
                <a:cubicBezTo>
                  <a:pt x="256" y="8515"/>
                  <a:pt x="268" y="8512"/>
                  <a:pt x="279" y="8504"/>
                </a:cubicBezTo>
                <a:lnTo>
                  <a:pt x="515" y="8333"/>
                </a:lnTo>
                <a:lnTo>
                  <a:pt x="515" y="8333"/>
                </a:lnTo>
                <a:lnTo>
                  <a:pt x="13" y="10278"/>
                </a:lnTo>
                <a:cubicBezTo>
                  <a:pt x="1" y="10313"/>
                  <a:pt x="30" y="10349"/>
                  <a:pt x="66" y="10355"/>
                </a:cubicBezTo>
                <a:lnTo>
                  <a:pt x="57002" y="10154"/>
                </a:lnTo>
                <a:cubicBezTo>
                  <a:pt x="57037" y="10154"/>
                  <a:pt x="57067" y="10124"/>
                  <a:pt x="57061" y="10089"/>
                </a:cubicBezTo>
                <a:lnTo>
                  <a:pt x="56269" y="5370"/>
                </a:lnTo>
                <a:lnTo>
                  <a:pt x="56511" y="5388"/>
                </a:lnTo>
                <a:cubicBezTo>
                  <a:pt x="56529" y="5388"/>
                  <a:pt x="56547" y="5376"/>
                  <a:pt x="56558" y="5365"/>
                </a:cubicBezTo>
                <a:cubicBezTo>
                  <a:pt x="56570" y="5347"/>
                  <a:pt x="56576" y="5329"/>
                  <a:pt x="56570" y="5311"/>
                </a:cubicBezTo>
                <a:lnTo>
                  <a:pt x="56127" y="3969"/>
                </a:lnTo>
                <a:lnTo>
                  <a:pt x="56346" y="3940"/>
                </a:lnTo>
                <a:cubicBezTo>
                  <a:pt x="56387" y="3934"/>
                  <a:pt x="56405" y="3898"/>
                  <a:pt x="56393" y="3863"/>
                </a:cubicBezTo>
                <a:lnTo>
                  <a:pt x="55536" y="1829"/>
                </a:lnTo>
                <a:cubicBezTo>
                  <a:pt x="55524" y="1811"/>
                  <a:pt x="55506" y="1794"/>
                  <a:pt x="55482" y="1794"/>
                </a:cubicBezTo>
                <a:cubicBezTo>
                  <a:pt x="55459" y="1794"/>
                  <a:pt x="55435" y="1805"/>
                  <a:pt x="55429" y="1829"/>
                </a:cubicBezTo>
                <a:lnTo>
                  <a:pt x="54371" y="3875"/>
                </a:lnTo>
                <a:cubicBezTo>
                  <a:pt x="54365" y="3892"/>
                  <a:pt x="54365" y="3910"/>
                  <a:pt x="54371" y="3928"/>
                </a:cubicBezTo>
                <a:cubicBezTo>
                  <a:pt x="54383" y="3946"/>
                  <a:pt x="54400" y="3957"/>
                  <a:pt x="54418" y="3957"/>
                </a:cubicBezTo>
                <a:lnTo>
                  <a:pt x="54761" y="3993"/>
                </a:lnTo>
                <a:lnTo>
                  <a:pt x="54158" y="5205"/>
                </a:lnTo>
                <a:cubicBezTo>
                  <a:pt x="54134" y="5240"/>
                  <a:pt x="54164" y="5282"/>
                  <a:pt x="54205" y="5288"/>
                </a:cubicBezTo>
                <a:lnTo>
                  <a:pt x="54495" y="5300"/>
                </a:lnTo>
                <a:lnTo>
                  <a:pt x="54040" y="6405"/>
                </a:lnTo>
                <a:lnTo>
                  <a:pt x="53431" y="4519"/>
                </a:lnTo>
                <a:lnTo>
                  <a:pt x="53786" y="4490"/>
                </a:lnTo>
                <a:cubicBezTo>
                  <a:pt x="53821" y="4484"/>
                  <a:pt x="53851" y="4442"/>
                  <a:pt x="53833" y="4407"/>
                </a:cubicBezTo>
                <a:lnTo>
                  <a:pt x="53277" y="2911"/>
                </a:lnTo>
                <a:lnTo>
                  <a:pt x="53721" y="2923"/>
                </a:lnTo>
                <a:cubicBezTo>
                  <a:pt x="53738" y="2923"/>
                  <a:pt x="53756" y="2917"/>
                  <a:pt x="53768" y="2899"/>
                </a:cubicBezTo>
                <a:cubicBezTo>
                  <a:pt x="53780" y="2881"/>
                  <a:pt x="53780" y="2864"/>
                  <a:pt x="53774" y="2846"/>
                </a:cubicBezTo>
                <a:lnTo>
                  <a:pt x="52763" y="463"/>
                </a:lnTo>
                <a:cubicBezTo>
                  <a:pt x="52751" y="440"/>
                  <a:pt x="52733" y="428"/>
                  <a:pt x="52710" y="428"/>
                </a:cubicBezTo>
                <a:cubicBezTo>
                  <a:pt x="52686" y="428"/>
                  <a:pt x="52662" y="440"/>
                  <a:pt x="52656" y="457"/>
                </a:cubicBezTo>
                <a:lnTo>
                  <a:pt x="51427" y="2976"/>
                </a:lnTo>
                <a:cubicBezTo>
                  <a:pt x="51403" y="3011"/>
                  <a:pt x="51432" y="3059"/>
                  <a:pt x="51474" y="3065"/>
                </a:cubicBezTo>
                <a:lnTo>
                  <a:pt x="51823" y="3094"/>
                </a:lnTo>
                <a:lnTo>
                  <a:pt x="51243" y="4620"/>
                </a:lnTo>
                <a:cubicBezTo>
                  <a:pt x="51237" y="4637"/>
                  <a:pt x="51243" y="4661"/>
                  <a:pt x="51249" y="4673"/>
                </a:cubicBezTo>
                <a:cubicBezTo>
                  <a:pt x="51261" y="4691"/>
                  <a:pt x="51279" y="4702"/>
                  <a:pt x="51296" y="4702"/>
                </a:cubicBezTo>
                <a:lnTo>
                  <a:pt x="51710" y="4732"/>
                </a:lnTo>
                <a:lnTo>
                  <a:pt x="51119" y="6677"/>
                </a:lnTo>
                <a:lnTo>
                  <a:pt x="50634" y="5240"/>
                </a:lnTo>
                <a:lnTo>
                  <a:pt x="51013" y="5211"/>
                </a:lnTo>
                <a:cubicBezTo>
                  <a:pt x="51030" y="5205"/>
                  <a:pt x="51048" y="5199"/>
                  <a:pt x="51054" y="5181"/>
                </a:cubicBezTo>
                <a:cubicBezTo>
                  <a:pt x="51066" y="5164"/>
                  <a:pt x="51066" y="5146"/>
                  <a:pt x="51060" y="5128"/>
                </a:cubicBezTo>
                <a:lnTo>
                  <a:pt x="50179" y="3118"/>
                </a:lnTo>
                <a:cubicBezTo>
                  <a:pt x="50170" y="3093"/>
                  <a:pt x="50148" y="3082"/>
                  <a:pt x="50127" y="3082"/>
                </a:cubicBezTo>
                <a:cubicBezTo>
                  <a:pt x="50107" y="3082"/>
                  <a:pt x="50087" y="3092"/>
                  <a:pt x="50079" y="3112"/>
                </a:cubicBezTo>
                <a:lnTo>
                  <a:pt x="48884" y="5300"/>
                </a:lnTo>
                <a:cubicBezTo>
                  <a:pt x="48872" y="5317"/>
                  <a:pt x="48872" y="5341"/>
                  <a:pt x="48884" y="5359"/>
                </a:cubicBezTo>
                <a:cubicBezTo>
                  <a:pt x="48894" y="5373"/>
                  <a:pt x="48908" y="5384"/>
                  <a:pt x="48925" y="5384"/>
                </a:cubicBezTo>
                <a:cubicBezTo>
                  <a:pt x="48929" y="5384"/>
                  <a:pt x="48933" y="5383"/>
                  <a:pt x="48937" y="5382"/>
                </a:cubicBezTo>
                <a:lnTo>
                  <a:pt x="49263" y="5370"/>
                </a:lnTo>
                <a:lnTo>
                  <a:pt x="49263" y="5370"/>
                </a:lnTo>
                <a:lnTo>
                  <a:pt x="48671" y="7115"/>
                </a:lnTo>
                <a:lnTo>
                  <a:pt x="48027" y="5684"/>
                </a:lnTo>
                <a:lnTo>
                  <a:pt x="48441" y="5696"/>
                </a:lnTo>
                <a:cubicBezTo>
                  <a:pt x="48459" y="5696"/>
                  <a:pt x="48482" y="5690"/>
                  <a:pt x="48494" y="5672"/>
                </a:cubicBezTo>
                <a:cubicBezTo>
                  <a:pt x="48500" y="5654"/>
                  <a:pt x="48506" y="5637"/>
                  <a:pt x="48500" y="5619"/>
                </a:cubicBezTo>
                <a:lnTo>
                  <a:pt x="47826" y="3727"/>
                </a:lnTo>
                <a:lnTo>
                  <a:pt x="48234" y="3727"/>
                </a:lnTo>
                <a:cubicBezTo>
                  <a:pt x="48275" y="3727"/>
                  <a:pt x="48305" y="3685"/>
                  <a:pt x="48287" y="3644"/>
                </a:cubicBezTo>
                <a:lnTo>
                  <a:pt x="47714" y="2142"/>
                </a:lnTo>
                <a:lnTo>
                  <a:pt x="48021" y="2142"/>
                </a:lnTo>
                <a:cubicBezTo>
                  <a:pt x="48039" y="2142"/>
                  <a:pt x="48056" y="2136"/>
                  <a:pt x="48068" y="2119"/>
                </a:cubicBezTo>
                <a:cubicBezTo>
                  <a:pt x="48080" y="2101"/>
                  <a:pt x="48080" y="2077"/>
                  <a:pt x="48068" y="2060"/>
                </a:cubicBezTo>
                <a:lnTo>
                  <a:pt x="47022" y="32"/>
                </a:lnTo>
                <a:cubicBezTo>
                  <a:pt x="47010" y="14"/>
                  <a:pt x="46992" y="2"/>
                  <a:pt x="46969" y="2"/>
                </a:cubicBezTo>
                <a:cubicBezTo>
                  <a:pt x="46965" y="1"/>
                  <a:pt x="46962" y="1"/>
                  <a:pt x="469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>
            <a:extLst>
              <a:ext uri="{FF2B5EF4-FFF2-40B4-BE49-F238E27FC236}">
                <a16:creationId xmlns:a16="http://schemas.microsoft.com/office/drawing/2014/main" id="{382A50B9-DD28-2D49-BD2E-DD55089D3DE1}"/>
              </a:ext>
            </a:extLst>
          </p:cNvPr>
          <p:cNvSpPr/>
          <p:nvPr/>
        </p:nvSpPr>
        <p:spPr>
          <a:xfrm>
            <a:off x="3067" y="5263767"/>
            <a:ext cx="12615143" cy="3083624"/>
          </a:xfrm>
          <a:custGeom>
            <a:avLst/>
            <a:gdLst/>
            <a:ahLst/>
            <a:cxnLst/>
            <a:rect l="l" t="t" r="r" b="b"/>
            <a:pathLst>
              <a:path w="61194" h="32554" extrusionOk="0">
                <a:moveTo>
                  <a:pt x="61193" y="0"/>
                </a:moveTo>
                <a:lnTo>
                  <a:pt x="0" y="586"/>
                </a:lnTo>
                <a:lnTo>
                  <a:pt x="0" y="32554"/>
                </a:lnTo>
                <a:lnTo>
                  <a:pt x="61193" y="32554"/>
                </a:lnTo>
                <a:lnTo>
                  <a:pt x="61193" y="0"/>
                </a:lnTo>
                <a:close/>
              </a:path>
            </a:pathLst>
          </a:custGeom>
          <a:solidFill>
            <a:srgbClr val="8ED1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>
            <a:extLst>
              <a:ext uri="{FF2B5EF4-FFF2-40B4-BE49-F238E27FC236}">
                <a16:creationId xmlns:a16="http://schemas.microsoft.com/office/drawing/2014/main" id="{153B348E-3EF3-8542-95F0-14ADB7379EAD}"/>
              </a:ext>
            </a:extLst>
          </p:cNvPr>
          <p:cNvSpPr/>
          <p:nvPr/>
        </p:nvSpPr>
        <p:spPr>
          <a:xfrm>
            <a:off x="4047886" y="5958815"/>
            <a:ext cx="2854332" cy="293027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>
            <a:extLst>
              <a:ext uri="{FF2B5EF4-FFF2-40B4-BE49-F238E27FC236}">
                <a16:creationId xmlns:a16="http://schemas.microsoft.com/office/drawing/2014/main" id="{32F0AA65-09BB-E44A-9A2D-D0138E869BDD}"/>
              </a:ext>
            </a:extLst>
          </p:cNvPr>
          <p:cNvSpPr/>
          <p:nvPr/>
        </p:nvSpPr>
        <p:spPr>
          <a:xfrm>
            <a:off x="5152900" y="5936410"/>
            <a:ext cx="430955" cy="23345"/>
          </a:xfrm>
          <a:custGeom>
            <a:avLst/>
            <a:gdLst/>
            <a:ahLst/>
            <a:cxnLst/>
            <a:rect l="l" t="t" r="r" b="b"/>
            <a:pathLst>
              <a:path w="3212" h="174" extrusionOk="0">
                <a:moveTo>
                  <a:pt x="1513" y="0"/>
                </a:moveTo>
                <a:cubicBezTo>
                  <a:pt x="1007" y="0"/>
                  <a:pt x="501" y="37"/>
                  <a:pt x="1" y="90"/>
                </a:cubicBezTo>
                <a:cubicBezTo>
                  <a:pt x="493" y="70"/>
                  <a:pt x="986" y="45"/>
                  <a:pt x="1478" y="45"/>
                </a:cubicBezTo>
                <a:cubicBezTo>
                  <a:pt x="1866" y="45"/>
                  <a:pt x="2254" y="61"/>
                  <a:pt x="2638" y="108"/>
                </a:cubicBezTo>
                <a:lnTo>
                  <a:pt x="3211" y="173"/>
                </a:lnTo>
                <a:cubicBezTo>
                  <a:pt x="2653" y="48"/>
                  <a:pt x="2084" y="0"/>
                  <a:pt x="151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>
            <a:extLst>
              <a:ext uri="{FF2B5EF4-FFF2-40B4-BE49-F238E27FC236}">
                <a16:creationId xmlns:a16="http://schemas.microsoft.com/office/drawing/2014/main" id="{5D88B4C4-C02A-C34C-9991-FDDE926622FE}"/>
              </a:ext>
            </a:extLst>
          </p:cNvPr>
          <p:cNvSpPr/>
          <p:nvPr/>
        </p:nvSpPr>
        <p:spPr>
          <a:xfrm>
            <a:off x="6268247" y="5608096"/>
            <a:ext cx="1732672" cy="323752"/>
          </a:xfrm>
          <a:custGeom>
            <a:avLst/>
            <a:gdLst/>
            <a:ahLst/>
            <a:cxnLst/>
            <a:rect l="l" t="t" r="r" b="b"/>
            <a:pathLst>
              <a:path w="12914" h="2413" extrusionOk="0">
                <a:moveTo>
                  <a:pt x="12913" y="1"/>
                </a:moveTo>
                <a:cubicBezTo>
                  <a:pt x="12529" y="13"/>
                  <a:pt x="12145" y="60"/>
                  <a:pt x="11772" y="143"/>
                </a:cubicBezTo>
                <a:cubicBezTo>
                  <a:pt x="11246" y="267"/>
                  <a:pt x="10714" y="367"/>
                  <a:pt x="10182" y="432"/>
                </a:cubicBezTo>
                <a:cubicBezTo>
                  <a:pt x="9585" y="503"/>
                  <a:pt x="8982" y="557"/>
                  <a:pt x="8396" y="693"/>
                </a:cubicBezTo>
                <a:cubicBezTo>
                  <a:pt x="7876" y="817"/>
                  <a:pt x="7444" y="1041"/>
                  <a:pt x="6989" y="1302"/>
                </a:cubicBezTo>
                <a:cubicBezTo>
                  <a:pt x="6055" y="1834"/>
                  <a:pt x="5014" y="1745"/>
                  <a:pt x="3974" y="1810"/>
                </a:cubicBezTo>
                <a:cubicBezTo>
                  <a:pt x="2638" y="1887"/>
                  <a:pt x="1313" y="2064"/>
                  <a:pt x="1" y="2330"/>
                </a:cubicBezTo>
                <a:cubicBezTo>
                  <a:pt x="274" y="2366"/>
                  <a:pt x="550" y="2379"/>
                  <a:pt x="827" y="2379"/>
                </a:cubicBezTo>
                <a:cubicBezTo>
                  <a:pt x="1246" y="2379"/>
                  <a:pt x="1666" y="2348"/>
                  <a:pt x="2082" y="2313"/>
                </a:cubicBezTo>
                <a:cubicBezTo>
                  <a:pt x="2648" y="2255"/>
                  <a:pt x="3214" y="2227"/>
                  <a:pt x="3780" y="2227"/>
                </a:cubicBezTo>
                <a:cubicBezTo>
                  <a:pt x="3965" y="2227"/>
                  <a:pt x="4150" y="2230"/>
                  <a:pt x="4334" y="2236"/>
                </a:cubicBezTo>
                <a:cubicBezTo>
                  <a:pt x="4772" y="2253"/>
                  <a:pt x="5204" y="2283"/>
                  <a:pt x="5635" y="2324"/>
                </a:cubicBezTo>
                <a:cubicBezTo>
                  <a:pt x="5973" y="2360"/>
                  <a:pt x="6307" y="2412"/>
                  <a:pt x="6643" y="2412"/>
                </a:cubicBezTo>
                <a:cubicBezTo>
                  <a:pt x="6701" y="2412"/>
                  <a:pt x="6759" y="2411"/>
                  <a:pt x="6818" y="2407"/>
                </a:cubicBezTo>
                <a:cubicBezTo>
                  <a:pt x="7586" y="2366"/>
                  <a:pt x="8296" y="2106"/>
                  <a:pt x="9029" y="1893"/>
                </a:cubicBezTo>
                <a:cubicBezTo>
                  <a:pt x="9366" y="1786"/>
                  <a:pt x="9709" y="1710"/>
                  <a:pt x="10058" y="1662"/>
                </a:cubicBezTo>
                <a:cubicBezTo>
                  <a:pt x="10240" y="1641"/>
                  <a:pt x="10421" y="1634"/>
                  <a:pt x="10601" y="1634"/>
                </a:cubicBezTo>
                <a:cubicBezTo>
                  <a:pt x="10820" y="1634"/>
                  <a:pt x="11038" y="1644"/>
                  <a:pt x="11258" y="1650"/>
                </a:cubicBezTo>
                <a:cubicBezTo>
                  <a:pt x="11808" y="1674"/>
                  <a:pt x="12363" y="1692"/>
                  <a:pt x="12913" y="1704"/>
                </a:cubicBezTo>
                <a:lnTo>
                  <a:pt x="12913" y="1"/>
                </a:ln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>
            <a:extLst>
              <a:ext uri="{FF2B5EF4-FFF2-40B4-BE49-F238E27FC236}">
                <a16:creationId xmlns:a16="http://schemas.microsoft.com/office/drawing/2014/main" id="{339AACA5-CF21-B545-80A7-04A239B99A98}"/>
              </a:ext>
            </a:extLst>
          </p:cNvPr>
          <p:cNvSpPr/>
          <p:nvPr/>
        </p:nvSpPr>
        <p:spPr>
          <a:xfrm>
            <a:off x="-21267" y="5247934"/>
            <a:ext cx="12662557" cy="3083665"/>
          </a:xfrm>
          <a:custGeom>
            <a:avLst/>
            <a:gdLst/>
            <a:ahLst/>
            <a:cxnLst/>
            <a:rect l="l" t="t" r="r" b="b"/>
            <a:pathLst>
              <a:path w="61424" h="32791" extrusionOk="0">
                <a:moveTo>
                  <a:pt x="61311" y="118"/>
                </a:moveTo>
                <a:lnTo>
                  <a:pt x="61305" y="32672"/>
                </a:lnTo>
                <a:lnTo>
                  <a:pt x="118" y="32672"/>
                </a:lnTo>
                <a:lnTo>
                  <a:pt x="118" y="704"/>
                </a:lnTo>
                <a:lnTo>
                  <a:pt x="61311" y="118"/>
                </a:lnTo>
                <a:close/>
                <a:moveTo>
                  <a:pt x="61364" y="0"/>
                </a:moveTo>
                <a:lnTo>
                  <a:pt x="59" y="586"/>
                </a:lnTo>
                <a:cubicBezTo>
                  <a:pt x="30" y="586"/>
                  <a:pt x="0" y="615"/>
                  <a:pt x="0" y="645"/>
                </a:cubicBezTo>
                <a:lnTo>
                  <a:pt x="0" y="32731"/>
                </a:lnTo>
                <a:cubicBezTo>
                  <a:pt x="0" y="32749"/>
                  <a:pt x="6" y="32760"/>
                  <a:pt x="18" y="32772"/>
                </a:cubicBezTo>
                <a:cubicBezTo>
                  <a:pt x="30" y="32784"/>
                  <a:pt x="47" y="32790"/>
                  <a:pt x="59" y="32790"/>
                </a:cubicBezTo>
                <a:lnTo>
                  <a:pt x="61364" y="32790"/>
                </a:lnTo>
                <a:cubicBezTo>
                  <a:pt x="61400" y="32790"/>
                  <a:pt x="61423" y="32766"/>
                  <a:pt x="61423" y="32731"/>
                </a:cubicBezTo>
                <a:lnTo>
                  <a:pt x="61423" y="59"/>
                </a:lnTo>
                <a:cubicBezTo>
                  <a:pt x="61423" y="42"/>
                  <a:pt x="61418" y="30"/>
                  <a:pt x="61406" y="18"/>
                </a:cubicBezTo>
                <a:cubicBezTo>
                  <a:pt x="61400" y="6"/>
                  <a:pt x="61382" y="0"/>
                  <a:pt x="613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>
            <a:extLst>
              <a:ext uri="{FF2B5EF4-FFF2-40B4-BE49-F238E27FC236}">
                <a16:creationId xmlns:a16="http://schemas.microsoft.com/office/drawing/2014/main" id="{C169C6E9-EBEA-2841-AA0F-780E757DA775}"/>
              </a:ext>
            </a:extLst>
          </p:cNvPr>
          <p:cNvSpPr/>
          <p:nvPr/>
        </p:nvSpPr>
        <p:spPr>
          <a:xfrm>
            <a:off x="-130135" y="5692221"/>
            <a:ext cx="499112" cy="12209"/>
          </a:xfrm>
          <a:custGeom>
            <a:avLst/>
            <a:gdLst/>
            <a:ahLst/>
            <a:cxnLst/>
            <a:rect l="l" t="t" r="r" b="b"/>
            <a:pathLst>
              <a:path w="3720" h="91" extrusionOk="0">
                <a:moveTo>
                  <a:pt x="1863" y="1"/>
                </a:moveTo>
                <a:cubicBezTo>
                  <a:pt x="834" y="1"/>
                  <a:pt x="1" y="18"/>
                  <a:pt x="1" y="42"/>
                </a:cubicBezTo>
                <a:cubicBezTo>
                  <a:pt x="1" y="66"/>
                  <a:pt x="834" y="89"/>
                  <a:pt x="1863" y="89"/>
                </a:cubicBezTo>
                <a:cubicBezTo>
                  <a:pt x="1997" y="90"/>
                  <a:pt x="2129" y="90"/>
                  <a:pt x="2255" y="90"/>
                </a:cubicBezTo>
                <a:cubicBezTo>
                  <a:pt x="3091" y="90"/>
                  <a:pt x="3719" y="74"/>
                  <a:pt x="3719" y="54"/>
                </a:cubicBezTo>
                <a:cubicBezTo>
                  <a:pt x="3719" y="30"/>
                  <a:pt x="2886" y="6"/>
                  <a:pt x="1863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>
            <a:extLst>
              <a:ext uri="{FF2B5EF4-FFF2-40B4-BE49-F238E27FC236}">
                <a16:creationId xmlns:a16="http://schemas.microsoft.com/office/drawing/2014/main" id="{CAA418ED-5CDC-5A4A-A22C-82274BB496A1}"/>
              </a:ext>
            </a:extLst>
          </p:cNvPr>
          <p:cNvSpPr/>
          <p:nvPr/>
        </p:nvSpPr>
        <p:spPr>
          <a:xfrm>
            <a:off x="-98336" y="6094864"/>
            <a:ext cx="514944" cy="73793"/>
          </a:xfrm>
          <a:custGeom>
            <a:avLst/>
            <a:gdLst/>
            <a:ahLst/>
            <a:cxnLst/>
            <a:rect l="l" t="t" r="r" b="b"/>
            <a:pathLst>
              <a:path w="3838" h="550" extrusionOk="0">
                <a:moveTo>
                  <a:pt x="3758" y="0"/>
                </a:moveTo>
                <a:cubicBezTo>
                  <a:pt x="3732" y="0"/>
                  <a:pt x="3707" y="3"/>
                  <a:pt x="3683" y="9"/>
                </a:cubicBezTo>
                <a:cubicBezTo>
                  <a:pt x="3583" y="15"/>
                  <a:pt x="3441" y="27"/>
                  <a:pt x="3270" y="50"/>
                </a:cubicBezTo>
                <a:cubicBezTo>
                  <a:pt x="2921" y="92"/>
                  <a:pt x="2442" y="175"/>
                  <a:pt x="1916" y="269"/>
                </a:cubicBezTo>
                <a:cubicBezTo>
                  <a:pt x="1389" y="364"/>
                  <a:pt x="911" y="435"/>
                  <a:pt x="562" y="476"/>
                </a:cubicBezTo>
                <a:cubicBezTo>
                  <a:pt x="213" y="512"/>
                  <a:pt x="0" y="523"/>
                  <a:pt x="0" y="535"/>
                </a:cubicBezTo>
                <a:cubicBezTo>
                  <a:pt x="35" y="544"/>
                  <a:pt x="73" y="549"/>
                  <a:pt x="111" y="549"/>
                </a:cubicBezTo>
                <a:cubicBezTo>
                  <a:pt x="125" y="549"/>
                  <a:pt x="140" y="549"/>
                  <a:pt x="154" y="547"/>
                </a:cubicBezTo>
                <a:cubicBezTo>
                  <a:pt x="248" y="547"/>
                  <a:pt x="390" y="547"/>
                  <a:pt x="568" y="535"/>
                </a:cubicBezTo>
                <a:cubicBezTo>
                  <a:pt x="1023" y="500"/>
                  <a:pt x="1478" y="441"/>
                  <a:pt x="1928" y="358"/>
                </a:cubicBezTo>
                <a:lnTo>
                  <a:pt x="3276" y="115"/>
                </a:lnTo>
                <a:cubicBezTo>
                  <a:pt x="3624" y="50"/>
                  <a:pt x="3837" y="21"/>
                  <a:pt x="3837" y="9"/>
                </a:cubicBezTo>
                <a:cubicBezTo>
                  <a:pt x="3811" y="3"/>
                  <a:pt x="3784" y="0"/>
                  <a:pt x="3758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2">
            <a:extLst>
              <a:ext uri="{FF2B5EF4-FFF2-40B4-BE49-F238E27FC236}">
                <a16:creationId xmlns:a16="http://schemas.microsoft.com/office/drawing/2014/main" id="{10ED58FD-066B-F240-954D-15980406BA6C}"/>
              </a:ext>
            </a:extLst>
          </p:cNvPr>
          <p:cNvSpPr/>
          <p:nvPr/>
        </p:nvSpPr>
        <p:spPr>
          <a:xfrm>
            <a:off x="748876" y="5383395"/>
            <a:ext cx="70841" cy="12477"/>
          </a:xfrm>
          <a:custGeom>
            <a:avLst/>
            <a:gdLst/>
            <a:ahLst/>
            <a:cxnLst/>
            <a:rect l="l" t="t" r="r" b="b"/>
            <a:pathLst>
              <a:path w="528" h="93" extrusionOk="0">
                <a:moveTo>
                  <a:pt x="156" y="0"/>
                </a:moveTo>
                <a:cubicBezTo>
                  <a:pt x="64" y="0"/>
                  <a:pt x="1" y="11"/>
                  <a:pt x="1" y="29"/>
                </a:cubicBezTo>
                <a:cubicBezTo>
                  <a:pt x="1" y="58"/>
                  <a:pt x="113" y="82"/>
                  <a:pt x="261" y="88"/>
                </a:cubicBezTo>
                <a:cubicBezTo>
                  <a:pt x="301" y="91"/>
                  <a:pt x="338" y="92"/>
                  <a:pt x="372" y="92"/>
                </a:cubicBezTo>
                <a:cubicBezTo>
                  <a:pt x="464" y="92"/>
                  <a:pt x="527" y="81"/>
                  <a:pt x="527" y="64"/>
                </a:cubicBezTo>
                <a:cubicBezTo>
                  <a:pt x="527" y="35"/>
                  <a:pt x="415" y="11"/>
                  <a:pt x="267" y="5"/>
                </a:cubicBezTo>
                <a:cubicBezTo>
                  <a:pt x="227" y="2"/>
                  <a:pt x="190" y="0"/>
                  <a:pt x="156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2">
            <a:extLst>
              <a:ext uri="{FF2B5EF4-FFF2-40B4-BE49-F238E27FC236}">
                <a16:creationId xmlns:a16="http://schemas.microsoft.com/office/drawing/2014/main" id="{20A51D20-0F66-0B4B-BCA8-263E02AC8019}"/>
              </a:ext>
            </a:extLst>
          </p:cNvPr>
          <p:cNvSpPr/>
          <p:nvPr/>
        </p:nvSpPr>
        <p:spPr>
          <a:xfrm>
            <a:off x="1758765" y="5024089"/>
            <a:ext cx="1366924" cy="19187"/>
          </a:xfrm>
          <a:custGeom>
            <a:avLst/>
            <a:gdLst/>
            <a:ahLst/>
            <a:cxnLst/>
            <a:rect l="l" t="t" r="r" b="b"/>
            <a:pathLst>
              <a:path w="10188" h="143" extrusionOk="0">
                <a:moveTo>
                  <a:pt x="10125" y="1"/>
                </a:moveTo>
                <a:cubicBezTo>
                  <a:pt x="10110" y="1"/>
                  <a:pt x="10096" y="2"/>
                  <a:pt x="10081" y="5"/>
                </a:cubicBezTo>
                <a:lnTo>
                  <a:pt x="9785" y="5"/>
                </a:lnTo>
                <a:lnTo>
                  <a:pt x="8697" y="17"/>
                </a:lnTo>
                <a:cubicBezTo>
                  <a:pt x="7775" y="28"/>
                  <a:pt x="6498" y="46"/>
                  <a:pt x="5091" y="52"/>
                </a:cubicBezTo>
                <a:cubicBezTo>
                  <a:pt x="4622" y="54"/>
                  <a:pt x="4168" y="55"/>
                  <a:pt x="3737" y="55"/>
                </a:cubicBezTo>
                <a:cubicBezTo>
                  <a:pt x="2875" y="55"/>
                  <a:pt x="2105" y="52"/>
                  <a:pt x="1490" y="52"/>
                </a:cubicBezTo>
                <a:lnTo>
                  <a:pt x="107" y="52"/>
                </a:lnTo>
                <a:cubicBezTo>
                  <a:pt x="101" y="22"/>
                  <a:pt x="79" y="9"/>
                  <a:pt x="56" y="9"/>
                </a:cubicBezTo>
                <a:cubicBezTo>
                  <a:pt x="28" y="9"/>
                  <a:pt x="0" y="28"/>
                  <a:pt x="0" y="64"/>
                </a:cubicBezTo>
                <a:cubicBezTo>
                  <a:pt x="0" y="96"/>
                  <a:pt x="27" y="114"/>
                  <a:pt x="54" y="114"/>
                </a:cubicBezTo>
                <a:cubicBezTo>
                  <a:pt x="78" y="114"/>
                  <a:pt x="101" y="100"/>
                  <a:pt x="107" y="70"/>
                </a:cubicBezTo>
                <a:lnTo>
                  <a:pt x="402" y="82"/>
                </a:lnTo>
                <a:cubicBezTo>
                  <a:pt x="657" y="93"/>
                  <a:pt x="1029" y="105"/>
                  <a:pt x="1490" y="111"/>
                </a:cubicBezTo>
                <a:cubicBezTo>
                  <a:pt x="2254" y="131"/>
                  <a:pt x="3262" y="142"/>
                  <a:pt x="4385" y="142"/>
                </a:cubicBezTo>
                <a:cubicBezTo>
                  <a:pt x="4618" y="142"/>
                  <a:pt x="4855" y="142"/>
                  <a:pt x="5097" y="141"/>
                </a:cubicBezTo>
                <a:cubicBezTo>
                  <a:pt x="6504" y="135"/>
                  <a:pt x="7775" y="105"/>
                  <a:pt x="8697" y="76"/>
                </a:cubicBezTo>
                <a:cubicBezTo>
                  <a:pt x="9159" y="64"/>
                  <a:pt x="9531" y="46"/>
                  <a:pt x="9791" y="34"/>
                </a:cubicBezTo>
                <a:lnTo>
                  <a:pt x="9785" y="34"/>
                </a:lnTo>
                <a:lnTo>
                  <a:pt x="10081" y="22"/>
                </a:lnTo>
                <a:cubicBezTo>
                  <a:pt x="10116" y="17"/>
                  <a:pt x="10152" y="17"/>
                  <a:pt x="10187" y="11"/>
                </a:cubicBezTo>
                <a:cubicBezTo>
                  <a:pt x="10167" y="4"/>
                  <a:pt x="10146" y="1"/>
                  <a:pt x="10125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2">
            <a:extLst>
              <a:ext uri="{FF2B5EF4-FFF2-40B4-BE49-F238E27FC236}">
                <a16:creationId xmlns:a16="http://schemas.microsoft.com/office/drawing/2014/main" id="{1E5A3A18-084E-3141-AAF5-FDFF8D49B0F7}"/>
              </a:ext>
            </a:extLst>
          </p:cNvPr>
          <p:cNvSpPr/>
          <p:nvPr/>
        </p:nvSpPr>
        <p:spPr>
          <a:xfrm>
            <a:off x="1177276" y="5504549"/>
            <a:ext cx="844197" cy="12075"/>
          </a:xfrm>
          <a:custGeom>
            <a:avLst/>
            <a:gdLst/>
            <a:ahLst/>
            <a:cxnLst/>
            <a:rect l="l" t="t" r="r" b="b"/>
            <a:pathLst>
              <a:path w="6292" h="90" extrusionOk="0">
                <a:moveTo>
                  <a:pt x="3146" y="1"/>
                </a:moveTo>
                <a:cubicBezTo>
                  <a:pt x="1408" y="1"/>
                  <a:pt x="1" y="18"/>
                  <a:pt x="1" y="42"/>
                </a:cubicBezTo>
                <a:cubicBezTo>
                  <a:pt x="1" y="66"/>
                  <a:pt x="1408" y="89"/>
                  <a:pt x="3146" y="89"/>
                </a:cubicBezTo>
                <a:cubicBezTo>
                  <a:pt x="4884" y="89"/>
                  <a:pt x="6291" y="66"/>
                  <a:pt x="6291" y="42"/>
                </a:cubicBezTo>
                <a:cubicBezTo>
                  <a:pt x="6291" y="18"/>
                  <a:pt x="4884" y="1"/>
                  <a:pt x="314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2">
            <a:extLst>
              <a:ext uri="{FF2B5EF4-FFF2-40B4-BE49-F238E27FC236}">
                <a16:creationId xmlns:a16="http://schemas.microsoft.com/office/drawing/2014/main" id="{DEF0FE7F-C0B3-0443-8ACE-F38A0E90CD59}"/>
              </a:ext>
            </a:extLst>
          </p:cNvPr>
          <p:cNvSpPr/>
          <p:nvPr/>
        </p:nvSpPr>
        <p:spPr>
          <a:xfrm>
            <a:off x="2563913" y="5248420"/>
            <a:ext cx="667228" cy="11941"/>
          </a:xfrm>
          <a:custGeom>
            <a:avLst/>
            <a:gdLst/>
            <a:ahLst/>
            <a:cxnLst/>
            <a:rect l="l" t="t" r="r" b="b"/>
            <a:pathLst>
              <a:path w="4973" h="89" extrusionOk="0">
                <a:moveTo>
                  <a:pt x="2489" y="0"/>
                </a:moveTo>
                <a:cubicBezTo>
                  <a:pt x="1112" y="0"/>
                  <a:pt x="0" y="24"/>
                  <a:pt x="0" y="47"/>
                </a:cubicBezTo>
                <a:cubicBezTo>
                  <a:pt x="0" y="71"/>
                  <a:pt x="1112" y="89"/>
                  <a:pt x="2489" y="89"/>
                </a:cubicBezTo>
                <a:cubicBezTo>
                  <a:pt x="3861" y="89"/>
                  <a:pt x="4973" y="71"/>
                  <a:pt x="4973" y="47"/>
                </a:cubicBezTo>
                <a:cubicBezTo>
                  <a:pt x="4973" y="24"/>
                  <a:pt x="3861" y="0"/>
                  <a:pt x="2489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2">
            <a:extLst>
              <a:ext uri="{FF2B5EF4-FFF2-40B4-BE49-F238E27FC236}">
                <a16:creationId xmlns:a16="http://schemas.microsoft.com/office/drawing/2014/main" id="{318AF46C-E749-0746-B6CB-C8EFC726E1B3}"/>
              </a:ext>
            </a:extLst>
          </p:cNvPr>
          <p:cNvSpPr/>
          <p:nvPr/>
        </p:nvSpPr>
        <p:spPr>
          <a:xfrm>
            <a:off x="3564945" y="5405399"/>
            <a:ext cx="165163" cy="12075"/>
          </a:xfrm>
          <a:custGeom>
            <a:avLst/>
            <a:gdLst/>
            <a:ahLst/>
            <a:cxnLst/>
            <a:rect l="l" t="t" r="r" b="b"/>
            <a:pathLst>
              <a:path w="1231" h="90" extrusionOk="0">
                <a:moveTo>
                  <a:pt x="616" y="1"/>
                </a:moveTo>
                <a:cubicBezTo>
                  <a:pt x="279" y="1"/>
                  <a:pt x="1" y="24"/>
                  <a:pt x="1" y="48"/>
                </a:cubicBezTo>
                <a:cubicBezTo>
                  <a:pt x="1" y="72"/>
                  <a:pt x="279" y="89"/>
                  <a:pt x="616" y="89"/>
                </a:cubicBezTo>
                <a:cubicBezTo>
                  <a:pt x="959" y="89"/>
                  <a:pt x="1231" y="72"/>
                  <a:pt x="1231" y="48"/>
                </a:cubicBezTo>
                <a:cubicBezTo>
                  <a:pt x="1231" y="24"/>
                  <a:pt x="959" y="1"/>
                  <a:pt x="61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">
            <a:extLst>
              <a:ext uri="{FF2B5EF4-FFF2-40B4-BE49-F238E27FC236}">
                <a16:creationId xmlns:a16="http://schemas.microsoft.com/office/drawing/2014/main" id="{AFEF8621-EE75-964C-AB4F-ADDBDBF72497}"/>
              </a:ext>
            </a:extLst>
          </p:cNvPr>
          <p:cNvSpPr/>
          <p:nvPr/>
        </p:nvSpPr>
        <p:spPr>
          <a:xfrm>
            <a:off x="4272553" y="5362599"/>
            <a:ext cx="310335" cy="12075"/>
          </a:xfrm>
          <a:custGeom>
            <a:avLst/>
            <a:gdLst/>
            <a:ahLst/>
            <a:cxnLst/>
            <a:rect l="l" t="t" r="r" b="b"/>
            <a:pathLst>
              <a:path w="2313" h="90" extrusionOk="0">
                <a:moveTo>
                  <a:pt x="1154" y="0"/>
                </a:moveTo>
                <a:cubicBezTo>
                  <a:pt x="515" y="0"/>
                  <a:pt x="1" y="18"/>
                  <a:pt x="1" y="42"/>
                </a:cubicBezTo>
                <a:cubicBezTo>
                  <a:pt x="1" y="71"/>
                  <a:pt x="515" y="89"/>
                  <a:pt x="1154" y="89"/>
                </a:cubicBezTo>
                <a:cubicBezTo>
                  <a:pt x="1792" y="89"/>
                  <a:pt x="2312" y="71"/>
                  <a:pt x="2312" y="42"/>
                </a:cubicBezTo>
                <a:cubicBezTo>
                  <a:pt x="2312" y="18"/>
                  <a:pt x="1792" y="0"/>
                  <a:pt x="1154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">
            <a:extLst>
              <a:ext uri="{FF2B5EF4-FFF2-40B4-BE49-F238E27FC236}">
                <a16:creationId xmlns:a16="http://schemas.microsoft.com/office/drawing/2014/main" id="{8F81F72C-121A-8448-9F22-B201E017D6E4}"/>
              </a:ext>
            </a:extLst>
          </p:cNvPr>
          <p:cNvSpPr/>
          <p:nvPr/>
        </p:nvSpPr>
        <p:spPr>
          <a:xfrm>
            <a:off x="4999813" y="5634528"/>
            <a:ext cx="676083" cy="12477"/>
          </a:xfrm>
          <a:custGeom>
            <a:avLst/>
            <a:gdLst/>
            <a:ahLst/>
            <a:cxnLst/>
            <a:rect l="l" t="t" r="r" b="b"/>
            <a:pathLst>
              <a:path w="5039" h="93" extrusionOk="0">
                <a:moveTo>
                  <a:pt x="3500" y="0"/>
                </a:moveTo>
                <a:cubicBezTo>
                  <a:pt x="3199" y="0"/>
                  <a:pt x="2868" y="2"/>
                  <a:pt x="2519" y="5"/>
                </a:cubicBezTo>
                <a:cubicBezTo>
                  <a:pt x="1822" y="5"/>
                  <a:pt x="1195" y="17"/>
                  <a:pt x="740" y="29"/>
                </a:cubicBezTo>
                <a:cubicBezTo>
                  <a:pt x="515" y="29"/>
                  <a:pt x="326" y="40"/>
                  <a:pt x="202" y="46"/>
                </a:cubicBezTo>
                <a:cubicBezTo>
                  <a:pt x="184" y="45"/>
                  <a:pt x="167" y="44"/>
                  <a:pt x="150" y="44"/>
                </a:cubicBezTo>
                <a:cubicBezTo>
                  <a:pt x="98" y="44"/>
                  <a:pt x="50" y="51"/>
                  <a:pt x="1" y="64"/>
                </a:cubicBezTo>
                <a:cubicBezTo>
                  <a:pt x="48" y="73"/>
                  <a:pt x="96" y="78"/>
                  <a:pt x="146" y="78"/>
                </a:cubicBezTo>
                <a:cubicBezTo>
                  <a:pt x="164" y="78"/>
                  <a:pt x="183" y="77"/>
                  <a:pt x="202" y="76"/>
                </a:cubicBezTo>
                <a:cubicBezTo>
                  <a:pt x="326" y="82"/>
                  <a:pt x="509" y="88"/>
                  <a:pt x="740" y="88"/>
                </a:cubicBezTo>
                <a:cubicBezTo>
                  <a:pt x="967" y="91"/>
                  <a:pt x="1239" y="92"/>
                  <a:pt x="1541" y="92"/>
                </a:cubicBezTo>
                <a:cubicBezTo>
                  <a:pt x="1842" y="92"/>
                  <a:pt x="2174" y="91"/>
                  <a:pt x="2519" y="88"/>
                </a:cubicBezTo>
                <a:cubicBezTo>
                  <a:pt x="3217" y="82"/>
                  <a:pt x="3844" y="76"/>
                  <a:pt x="4299" y="64"/>
                </a:cubicBezTo>
                <a:cubicBezTo>
                  <a:pt x="4530" y="58"/>
                  <a:pt x="4713" y="52"/>
                  <a:pt x="4843" y="46"/>
                </a:cubicBezTo>
                <a:cubicBezTo>
                  <a:pt x="4908" y="46"/>
                  <a:pt x="4973" y="40"/>
                  <a:pt x="5038" y="29"/>
                </a:cubicBezTo>
                <a:cubicBezTo>
                  <a:pt x="4973" y="17"/>
                  <a:pt x="4908" y="11"/>
                  <a:pt x="4837" y="11"/>
                </a:cubicBezTo>
                <a:cubicBezTo>
                  <a:pt x="4713" y="11"/>
                  <a:pt x="4530" y="5"/>
                  <a:pt x="4299" y="5"/>
                </a:cubicBezTo>
                <a:cubicBezTo>
                  <a:pt x="4071" y="2"/>
                  <a:pt x="3801" y="0"/>
                  <a:pt x="3500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2">
            <a:extLst>
              <a:ext uri="{FF2B5EF4-FFF2-40B4-BE49-F238E27FC236}">
                <a16:creationId xmlns:a16="http://schemas.microsoft.com/office/drawing/2014/main" id="{422FAAE9-A200-8846-BC71-197209E9CBBC}"/>
              </a:ext>
            </a:extLst>
          </p:cNvPr>
          <p:cNvSpPr/>
          <p:nvPr/>
        </p:nvSpPr>
        <p:spPr>
          <a:xfrm>
            <a:off x="5797851" y="5621647"/>
            <a:ext cx="70708" cy="12075"/>
          </a:xfrm>
          <a:custGeom>
            <a:avLst/>
            <a:gdLst/>
            <a:ahLst/>
            <a:cxnLst/>
            <a:rect l="l" t="t" r="r" b="b"/>
            <a:pathLst>
              <a:path w="527" h="90" extrusionOk="0">
                <a:moveTo>
                  <a:pt x="261" y="0"/>
                </a:moveTo>
                <a:cubicBezTo>
                  <a:pt x="113" y="0"/>
                  <a:pt x="1" y="24"/>
                  <a:pt x="1" y="48"/>
                </a:cubicBezTo>
                <a:cubicBezTo>
                  <a:pt x="1" y="71"/>
                  <a:pt x="113" y="89"/>
                  <a:pt x="261" y="89"/>
                </a:cubicBezTo>
                <a:cubicBezTo>
                  <a:pt x="409" y="89"/>
                  <a:pt x="527" y="71"/>
                  <a:pt x="527" y="48"/>
                </a:cubicBezTo>
                <a:cubicBezTo>
                  <a:pt x="527" y="24"/>
                  <a:pt x="409" y="0"/>
                  <a:pt x="261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">
            <a:extLst>
              <a:ext uri="{FF2B5EF4-FFF2-40B4-BE49-F238E27FC236}">
                <a16:creationId xmlns:a16="http://schemas.microsoft.com/office/drawing/2014/main" id="{AE547D3F-21D1-1441-B2E6-A903B4CCFD42}"/>
              </a:ext>
            </a:extLst>
          </p:cNvPr>
          <p:cNvSpPr/>
          <p:nvPr/>
        </p:nvSpPr>
        <p:spPr>
          <a:xfrm>
            <a:off x="5595524" y="5780505"/>
            <a:ext cx="1466880" cy="88820"/>
          </a:xfrm>
          <a:custGeom>
            <a:avLst/>
            <a:gdLst/>
            <a:ahLst/>
            <a:cxnLst/>
            <a:rect l="l" t="t" r="r" b="b"/>
            <a:pathLst>
              <a:path w="10933" h="662" extrusionOk="0">
                <a:moveTo>
                  <a:pt x="10879" y="0"/>
                </a:moveTo>
                <a:cubicBezTo>
                  <a:pt x="10860" y="0"/>
                  <a:pt x="10841" y="2"/>
                  <a:pt x="10821" y="5"/>
                </a:cubicBezTo>
                <a:lnTo>
                  <a:pt x="10501" y="22"/>
                </a:lnTo>
                <a:cubicBezTo>
                  <a:pt x="10229" y="40"/>
                  <a:pt x="9827" y="58"/>
                  <a:pt x="9331" y="64"/>
                </a:cubicBezTo>
                <a:cubicBezTo>
                  <a:pt x="9198" y="65"/>
                  <a:pt x="9058" y="66"/>
                  <a:pt x="8912" y="66"/>
                </a:cubicBezTo>
                <a:cubicBezTo>
                  <a:pt x="8513" y="66"/>
                  <a:pt x="8067" y="61"/>
                  <a:pt x="7587" y="52"/>
                </a:cubicBezTo>
                <a:cubicBezTo>
                  <a:pt x="7083" y="43"/>
                  <a:pt x="6541" y="30"/>
                  <a:pt x="5971" y="30"/>
                </a:cubicBezTo>
                <a:cubicBezTo>
                  <a:pt x="5799" y="30"/>
                  <a:pt x="5623" y="32"/>
                  <a:pt x="5446" y="34"/>
                </a:cubicBezTo>
                <a:cubicBezTo>
                  <a:pt x="4151" y="52"/>
                  <a:pt x="2863" y="158"/>
                  <a:pt x="1580" y="359"/>
                </a:cubicBezTo>
                <a:cubicBezTo>
                  <a:pt x="1089" y="430"/>
                  <a:pt x="693" y="507"/>
                  <a:pt x="421" y="566"/>
                </a:cubicBezTo>
                <a:cubicBezTo>
                  <a:pt x="285" y="590"/>
                  <a:pt x="178" y="614"/>
                  <a:pt x="107" y="631"/>
                </a:cubicBezTo>
                <a:cubicBezTo>
                  <a:pt x="72" y="637"/>
                  <a:pt x="36" y="649"/>
                  <a:pt x="1" y="661"/>
                </a:cubicBezTo>
                <a:cubicBezTo>
                  <a:pt x="36" y="661"/>
                  <a:pt x="72" y="661"/>
                  <a:pt x="107" y="649"/>
                </a:cubicBezTo>
                <a:lnTo>
                  <a:pt x="427" y="596"/>
                </a:lnTo>
                <a:cubicBezTo>
                  <a:pt x="699" y="549"/>
                  <a:pt x="1095" y="490"/>
                  <a:pt x="1585" y="419"/>
                </a:cubicBezTo>
                <a:cubicBezTo>
                  <a:pt x="2868" y="241"/>
                  <a:pt x="4157" y="141"/>
                  <a:pt x="5452" y="123"/>
                </a:cubicBezTo>
                <a:cubicBezTo>
                  <a:pt x="5672" y="120"/>
                  <a:pt x="5890" y="118"/>
                  <a:pt x="6105" y="118"/>
                </a:cubicBezTo>
                <a:cubicBezTo>
                  <a:pt x="6623" y="118"/>
                  <a:pt x="7122" y="126"/>
                  <a:pt x="7587" y="135"/>
                </a:cubicBezTo>
                <a:cubicBezTo>
                  <a:pt x="7837" y="139"/>
                  <a:pt x="8078" y="141"/>
                  <a:pt x="8308" y="141"/>
                </a:cubicBezTo>
                <a:cubicBezTo>
                  <a:pt x="8681" y="141"/>
                  <a:pt x="9024" y="136"/>
                  <a:pt x="9331" y="129"/>
                </a:cubicBezTo>
                <a:cubicBezTo>
                  <a:pt x="9827" y="111"/>
                  <a:pt x="10229" y="88"/>
                  <a:pt x="10507" y="58"/>
                </a:cubicBezTo>
                <a:cubicBezTo>
                  <a:pt x="10643" y="46"/>
                  <a:pt x="10750" y="28"/>
                  <a:pt x="10826" y="22"/>
                </a:cubicBezTo>
                <a:cubicBezTo>
                  <a:pt x="10862" y="17"/>
                  <a:pt x="10897" y="11"/>
                  <a:pt x="10933" y="5"/>
                </a:cubicBezTo>
                <a:cubicBezTo>
                  <a:pt x="10915" y="2"/>
                  <a:pt x="10897" y="0"/>
                  <a:pt x="10879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">
            <a:extLst>
              <a:ext uri="{FF2B5EF4-FFF2-40B4-BE49-F238E27FC236}">
                <a16:creationId xmlns:a16="http://schemas.microsoft.com/office/drawing/2014/main" id="{99232FEC-F460-2B4E-B884-777184769366}"/>
              </a:ext>
            </a:extLst>
          </p:cNvPr>
          <p:cNvSpPr/>
          <p:nvPr/>
        </p:nvSpPr>
        <p:spPr>
          <a:xfrm>
            <a:off x="6799019" y="6019057"/>
            <a:ext cx="86540" cy="12075"/>
          </a:xfrm>
          <a:custGeom>
            <a:avLst/>
            <a:gdLst/>
            <a:ahLst/>
            <a:cxnLst/>
            <a:rect l="l" t="t" r="r" b="b"/>
            <a:pathLst>
              <a:path w="645" h="90" extrusionOk="0">
                <a:moveTo>
                  <a:pt x="325" y="0"/>
                </a:moveTo>
                <a:cubicBezTo>
                  <a:pt x="142" y="0"/>
                  <a:pt x="0" y="18"/>
                  <a:pt x="0" y="42"/>
                </a:cubicBezTo>
                <a:cubicBezTo>
                  <a:pt x="0" y="65"/>
                  <a:pt x="148" y="89"/>
                  <a:pt x="325" y="89"/>
                </a:cubicBezTo>
                <a:cubicBezTo>
                  <a:pt x="497" y="89"/>
                  <a:pt x="644" y="65"/>
                  <a:pt x="644" y="42"/>
                </a:cubicBezTo>
                <a:cubicBezTo>
                  <a:pt x="644" y="18"/>
                  <a:pt x="503" y="0"/>
                  <a:pt x="325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">
            <a:extLst>
              <a:ext uri="{FF2B5EF4-FFF2-40B4-BE49-F238E27FC236}">
                <a16:creationId xmlns:a16="http://schemas.microsoft.com/office/drawing/2014/main" id="{5BC18124-B13B-0F42-A82F-6BC9287F3EA4}"/>
              </a:ext>
            </a:extLst>
          </p:cNvPr>
          <p:cNvSpPr/>
          <p:nvPr/>
        </p:nvSpPr>
        <p:spPr>
          <a:xfrm>
            <a:off x="6991686" y="5993699"/>
            <a:ext cx="577601" cy="11941"/>
          </a:xfrm>
          <a:custGeom>
            <a:avLst/>
            <a:gdLst/>
            <a:ahLst/>
            <a:cxnLst/>
            <a:rect l="l" t="t" r="r" b="b"/>
            <a:pathLst>
              <a:path w="4305" h="89" extrusionOk="0">
                <a:moveTo>
                  <a:pt x="2153" y="0"/>
                </a:moveTo>
                <a:cubicBezTo>
                  <a:pt x="1562" y="0"/>
                  <a:pt x="1018" y="0"/>
                  <a:pt x="633" y="6"/>
                </a:cubicBezTo>
                <a:cubicBezTo>
                  <a:pt x="438" y="6"/>
                  <a:pt x="279" y="12"/>
                  <a:pt x="172" y="18"/>
                </a:cubicBezTo>
                <a:cubicBezTo>
                  <a:pt x="113" y="18"/>
                  <a:pt x="54" y="24"/>
                  <a:pt x="1" y="36"/>
                </a:cubicBezTo>
                <a:cubicBezTo>
                  <a:pt x="54" y="48"/>
                  <a:pt x="113" y="53"/>
                  <a:pt x="166" y="53"/>
                </a:cubicBezTo>
                <a:cubicBezTo>
                  <a:pt x="279" y="59"/>
                  <a:pt x="432" y="65"/>
                  <a:pt x="627" y="71"/>
                </a:cubicBezTo>
                <a:cubicBezTo>
                  <a:pt x="1018" y="77"/>
                  <a:pt x="1556" y="83"/>
                  <a:pt x="2153" y="89"/>
                </a:cubicBezTo>
                <a:cubicBezTo>
                  <a:pt x="2744" y="89"/>
                  <a:pt x="3282" y="89"/>
                  <a:pt x="3672" y="83"/>
                </a:cubicBezTo>
                <a:cubicBezTo>
                  <a:pt x="3867" y="83"/>
                  <a:pt x="4027" y="71"/>
                  <a:pt x="4133" y="71"/>
                </a:cubicBezTo>
                <a:cubicBezTo>
                  <a:pt x="4193" y="71"/>
                  <a:pt x="4246" y="65"/>
                  <a:pt x="4305" y="53"/>
                </a:cubicBezTo>
                <a:cubicBezTo>
                  <a:pt x="4261" y="40"/>
                  <a:pt x="4220" y="34"/>
                  <a:pt x="4177" y="34"/>
                </a:cubicBezTo>
                <a:cubicBezTo>
                  <a:pt x="4163" y="34"/>
                  <a:pt x="4148" y="34"/>
                  <a:pt x="4133" y="36"/>
                </a:cubicBezTo>
                <a:cubicBezTo>
                  <a:pt x="4027" y="30"/>
                  <a:pt x="3867" y="24"/>
                  <a:pt x="3672" y="18"/>
                </a:cubicBezTo>
                <a:cubicBezTo>
                  <a:pt x="3282" y="12"/>
                  <a:pt x="2744" y="0"/>
                  <a:pt x="2153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">
            <a:extLst>
              <a:ext uri="{FF2B5EF4-FFF2-40B4-BE49-F238E27FC236}">
                <a16:creationId xmlns:a16="http://schemas.microsoft.com/office/drawing/2014/main" id="{81232163-D8AF-9A4A-8CF8-7BEB93A4336A}"/>
              </a:ext>
            </a:extLst>
          </p:cNvPr>
          <p:cNvSpPr/>
          <p:nvPr/>
        </p:nvSpPr>
        <p:spPr>
          <a:xfrm>
            <a:off x="7136856" y="5790567"/>
            <a:ext cx="157247" cy="12075"/>
          </a:xfrm>
          <a:custGeom>
            <a:avLst/>
            <a:gdLst/>
            <a:ahLst/>
            <a:cxnLst/>
            <a:rect l="l" t="t" r="r" b="b"/>
            <a:pathLst>
              <a:path w="1172" h="90" extrusionOk="0">
                <a:moveTo>
                  <a:pt x="586" y="1"/>
                </a:moveTo>
                <a:cubicBezTo>
                  <a:pt x="267" y="1"/>
                  <a:pt x="1" y="24"/>
                  <a:pt x="1" y="48"/>
                </a:cubicBezTo>
                <a:cubicBezTo>
                  <a:pt x="1" y="72"/>
                  <a:pt x="261" y="89"/>
                  <a:pt x="586" y="89"/>
                </a:cubicBezTo>
                <a:cubicBezTo>
                  <a:pt x="911" y="89"/>
                  <a:pt x="1171" y="72"/>
                  <a:pt x="1171" y="48"/>
                </a:cubicBezTo>
                <a:cubicBezTo>
                  <a:pt x="1171" y="24"/>
                  <a:pt x="911" y="1"/>
                  <a:pt x="58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">
            <a:extLst>
              <a:ext uri="{FF2B5EF4-FFF2-40B4-BE49-F238E27FC236}">
                <a16:creationId xmlns:a16="http://schemas.microsoft.com/office/drawing/2014/main" id="{425C1C0E-91C2-A242-8E1E-2C9414A1286F}"/>
              </a:ext>
            </a:extLst>
          </p:cNvPr>
          <p:cNvSpPr/>
          <p:nvPr/>
        </p:nvSpPr>
        <p:spPr>
          <a:xfrm>
            <a:off x="6622050" y="6257879"/>
            <a:ext cx="349916" cy="11539"/>
          </a:xfrm>
          <a:custGeom>
            <a:avLst/>
            <a:gdLst/>
            <a:ahLst/>
            <a:cxnLst/>
            <a:rect l="l" t="t" r="r" b="b"/>
            <a:pathLst>
              <a:path w="2608" h="86" extrusionOk="0">
                <a:moveTo>
                  <a:pt x="1307" y="0"/>
                </a:moveTo>
                <a:cubicBezTo>
                  <a:pt x="947" y="0"/>
                  <a:pt x="621" y="0"/>
                  <a:pt x="385" y="6"/>
                </a:cubicBezTo>
                <a:cubicBezTo>
                  <a:pt x="148" y="18"/>
                  <a:pt x="1" y="24"/>
                  <a:pt x="1" y="36"/>
                </a:cubicBezTo>
                <a:cubicBezTo>
                  <a:pt x="1" y="47"/>
                  <a:pt x="148" y="59"/>
                  <a:pt x="385" y="71"/>
                </a:cubicBezTo>
                <a:cubicBezTo>
                  <a:pt x="615" y="77"/>
                  <a:pt x="947" y="83"/>
                  <a:pt x="1307" y="83"/>
                </a:cubicBezTo>
                <a:cubicBezTo>
                  <a:pt x="1413" y="85"/>
                  <a:pt x="1515" y="85"/>
                  <a:pt x="1614" y="85"/>
                </a:cubicBezTo>
                <a:cubicBezTo>
                  <a:pt x="1851" y="85"/>
                  <a:pt x="2062" y="81"/>
                  <a:pt x="2230" y="77"/>
                </a:cubicBezTo>
                <a:cubicBezTo>
                  <a:pt x="2466" y="65"/>
                  <a:pt x="2608" y="59"/>
                  <a:pt x="2608" y="47"/>
                </a:cubicBezTo>
                <a:cubicBezTo>
                  <a:pt x="2608" y="36"/>
                  <a:pt x="2460" y="24"/>
                  <a:pt x="2224" y="12"/>
                </a:cubicBezTo>
                <a:cubicBezTo>
                  <a:pt x="1993" y="6"/>
                  <a:pt x="1668" y="0"/>
                  <a:pt x="1307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">
            <a:extLst>
              <a:ext uri="{FF2B5EF4-FFF2-40B4-BE49-F238E27FC236}">
                <a16:creationId xmlns:a16="http://schemas.microsoft.com/office/drawing/2014/main" id="{4982AB1F-53B2-0D45-9DF5-CB2ABF05808C}"/>
              </a:ext>
            </a:extLst>
          </p:cNvPr>
          <p:cNvSpPr/>
          <p:nvPr/>
        </p:nvSpPr>
        <p:spPr>
          <a:xfrm>
            <a:off x="7081311" y="6246743"/>
            <a:ext cx="99285" cy="11941"/>
          </a:xfrm>
          <a:custGeom>
            <a:avLst/>
            <a:gdLst/>
            <a:ahLst/>
            <a:cxnLst/>
            <a:rect l="l" t="t" r="r" b="b"/>
            <a:pathLst>
              <a:path w="740" h="89" extrusionOk="0">
                <a:moveTo>
                  <a:pt x="373" y="0"/>
                </a:moveTo>
                <a:cubicBezTo>
                  <a:pt x="172" y="0"/>
                  <a:pt x="1" y="18"/>
                  <a:pt x="1" y="42"/>
                </a:cubicBezTo>
                <a:cubicBezTo>
                  <a:pt x="1" y="65"/>
                  <a:pt x="166" y="89"/>
                  <a:pt x="373" y="89"/>
                </a:cubicBezTo>
                <a:cubicBezTo>
                  <a:pt x="574" y="89"/>
                  <a:pt x="740" y="65"/>
                  <a:pt x="740" y="42"/>
                </a:cubicBezTo>
                <a:cubicBezTo>
                  <a:pt x="740" y="18"/>
                  <a:pt x="574" y="0"/>
                  <a:pt x="373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">
            <a:extLst>
              <a:ext uri="{FF2B5EF4-FFF2-40B4-BE49-F238E27FC236}">
                <a16:creationId xmlns:a16="http://schemas.microsoft.com/office/drawing/2014/main" id="{23F74287-B56A-2F47-AD31-8FC8BD488C00}"/>
              </a:ext>
            </a:extLst>
          </p:cNvPr>
          <p:cNvSpPr/>
          <p:nvPr/>
        </p:nvSpPr>
        <p:spPr>
          <a:xfrm>
            <a:off x="3067" y="5666367"/>
            <a:ext cx="12615143" cy="2681083"/>
          </a:xfrm>
          <a:custGeom>
            <a:avLst/>
            <a:gdLst/>
            <a:ahLst/>
            <a:cxnLst/>
            <a:rect l="l" t="t" r="r" b="b"/>
            <a:pathLst>
              <a:path w="61194" h="25826" extrusionOk="0">
                <a:moveTo>
                  <a:pt x="25252" y="1"/>
                </a:moveTo>
                <a:cubicBezTo>
                  <a:pt x="12487" y="1"/>
                  <a:pt x="2684" y="953"/>
                  <a:pt x="438" y="1183"/>
                </a:cubicBezTo>
                <a:cubicBezTo>
                  <a:pt x="219" y="1207"/>
                  <a:pt x="71" y="1225"/>
                  <a:pt x="0" y="1231"/>
                </a:cubicBezTo>
                <a:lnTo>
                  <a:pt x="0" y="25826"/>
                </a:lnTo>
                <a:lnTo>
                  <a:pt x="61193" y="25826"/>
                </a:lnTo>
                <a:lnTo>
                  <a:pt x="61193" y="3034"/>
                </a:lnTo>
                <a:cubicBezTo>
                  <a:pt x="48937" y="675"/>
                  <a:pt x="36036" y="1"/>
                  <a:pt x="252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">
            <a:extLst>
              <a:ext uri="{FF2B5EF4-FFF2-40B4-BE49-F238E27FC236}">
                <a16:creationId xmlns:a16="http://schemas.microsoft.com/office/drawing/2014/main" id="{EC7B6963-130A-4342-8DFF-9AA430BFFF53}"/>
              </a:ext>
            </a:extLst>
          </p:cNvPr>
          <p:cNvSpPr/>
          <p:nvPr/>
        </p:nvSpPr>
        <p:spPr>
          <a:xfrm>
            <a:off x="34158" y="5960726"/>
            <a:ext cx="5104765" cy="649383"/>
          </a:xfrm>
          <a:custGeom>
            <a:avLst/>
            <a:gdLst/>
            <a:ahLst/>
            <a:cxnLst/>
            <a:rect l="l" t="t" r="r" b="b"/>
            <a:pathLst>
              <a:path w="38047" h="4840" extrusionOk="0">
                <a:moveTo>
                  <a:pt x="4335" y="0"/>
                </a:moveTo>
                <a:lnTo>
                  <a:pt x="4335" y="0"/>
                </a:lnTo>
                <a:cubicBezTo>
                  <a:pt x="3241" y="361"/>
                  <a:pt x="2265" y="1159"/>
                  <a:pt x="1396" y="1869"/>
                </a:cubicBezTo>
                <a:cubicBezTo>
                  <a:pt x="1047" y="2146"/>
                  <a:pt x="722" y="2448"/>
                  <a:pt x="421" y="2779"/>
                </a:cubicBezTo>
                <a:cubicBezTo>
                  <a:pt x="279" y="2939"/>
                  <a:pt x="101" y="3134"/>
                  <a:pt x="60" y="3347"/>
                </a:cubicBezTo>
                <a:cubicBezTo>
                  <a:pt x="1" y="3607"/>
                  <a:pt x="261" y="3666"/>
                  <a:pt x="468" y="3690"/>
                </a:cubicBezTo>
                <a:cubicBezTo>
                  <a:pt x="509" y="3690"/>
                  <a:pt x="539" y="3737"/>
                  <a:pt x="515" y="3778"/>
                </a:cubicBezTo>
                <a:cubicBezTo>
                  <a:pt x="480" y="3855"/>
                  <a:pt x="444" y="3944"/>
                  <a:pt x="403" y="4021"/>
                </a:cubicBezTo>
                <a:cubicBezTo>
                  <a:pt x="468" y="4044"/>
                  <a:pt x="533" y="4062"/>
                  <a:pt x="598" y="4080"/>
                </a:cubicBezTo>
                <a:cubicBezTo>
                  <a:pt x="634" y="4092"/>
                  <a:pt x="651" y="4133"/>
                  <a:pt x="634" y="4169"/>
                </a:cubicBezTo>
                <a:cubicBezTo>
                  <a:pt x="539" y="4358"/>
                  <a:pt x="421" y="4541"/>
                  <a:pt x="285" y="4707"/>
                </a:cubicBezTo>
                <a:cubicBezTo>
                  <a:pt x="471" y="4804"/>
                  <a:pt x="704" y="4840"/>
                  <a:pt x="943" y="4840"/>
                </a:cubicBezTo>
                <a:cubicBezTo>
                  <a:pt x="1258" y="4840"/>
                  <a:pt x="1585" y="4777"/>
                  <a:pt x="1834" y="4707"/>
                </a:cubicBezTo>
                <a:cubicBezTo>
                  <a:pt x="1976" y="4665"/>
                  <a:pt x="2147" y="4618"/>
                  <a:pt x="2253" y="4517"/>
                </a:cubicBezTo>
                <a:cubicBezTo>
                  <a:pt x="2348" y="4405"/>
                  <a:pt x="2437" y="4293"/>
                  <a:pt x="2514" y="4169"/>
                </a:cubicBezTo>
                <a:cubicBezTo>
                  <a:pt x="2644" y="3997"/>
                  <a:pt x="2857" y="3926"/>
                  <a:pt x="3058" y="3897"/>
                </a:cubicBezTo>
                <a:cubicBezTo>
                  <a:pt x="3175" y="3881"/>
                  <a:pt x="3294" y="3873"/>
                  <a:pt x="3413" y="3873"/>
                </a:cubicBezTo>
                <a:cubicBezTo>
                  <a:pt x="3563" y="3873"/>
                  <a:pt x="3713" y="3885"/>
                  <a:pt x="3862" y="3908"/>
                </a:cubicBezTo>
                <a:cubicBezTo>
                  <a:pt x="4246" y="3956"/>
                  <a:pt x="4630" y="3985"/>
                  <a:pt x="5015" y="4009"/>
                </a:cubicBezTo>
                <a:cubicBezTo>
                  <a:pt x="5842" y="4068"/>
                  <a:pt x="6676" y="4115"/>
                  <a:pt x="7504" y="4151"/>
                </a:cubicBezTo>
                <a:cubicBezTo>
                  <a:pt x="8801" y="4206"/>
                  <a:pt x="10102" y="4251"/>
                  <a:pt x="11403" y="4251"/>
                </a:cubicBezTo>
                <a:cubicBezTo>
                  <a:pt x="11769" y="4251"/>
                  <a:pt x="12134" y="4247"/>
                  <a:pt x="12500" y="4239"/>
                </a:cubicBezTo>
                <a:cubicBezTo>
                  <a:pt x="13262" y="4228"/>
                  <a:pt x="14049" y="4239"/>
                  <a:pt x="14805" y="4145"/>
                </a:cubicBezTo>
                <a:cubicBezTo>
                  <a:pt x="14901" y="4135"/>
                  <a:pt x="15060" y="4104"/>
                  <a:pt x="15212" y="4104"/>
                </a:cubicBezTo>
                <a:cubicBezTo>
                  <a:pt x="15410" y="4104"/>
                  <a:pt x="15594" y="4156"/>
                  <a:pt x="15604" y="4370"/>
                </a:cubicBezTo>
                <a:cubicBezTo>
                  <a:pt x="15609" y="4571"/>
                  <a:pt x="16295" y="4612"/>
                  <a:pt x="16473" y="4630"/>
                </a:cubicBezTo>
                <a:cubicBezTo>
                  <a:pt x="16626" y="4651"/>
                  <a:pt x="16781" y="4662"/>
                  <a:pt x="16936" y="4662"/>
                </a:cubicBezTo>
                <a:cubicBezTo>
                  <a:pt x="17121" y="4662"/>
                  <a:pt x="17306" y="4647"/>
                  <a:pt x="17490" y="4618"/>
                </a:cubicBezTo>
                <a:cubicBezTo>
                  <a:pt x="17909" y="4535"/>
                  <a:pt x="18164" y="4364"/>
                  <a:pt x="18406" y="4009"/>
                </a:cubicBezTo>
                <a:cubicBezTo>
                  <a:pt x="18554" y="3755"/>
                  <a:pt x="18779" y="3554"/>
                  <a:pt x="19050" y="3429"/>
                </a:cubicBezTo>
                <a:cubicBezTo>
                  <a:pt x="19701" y="3128"/>
                  <a:pt x="20487" y="3122"/>
                  <a:pt x="21191" y="3063"/>
                </a:cubicBezTo>
                <a:cubicBezTo>
                  <a:pt x="22050" y="2999"/>
                  <a:pt x="22914" y="2973"/>
                  <a:pt x="23775" y="2973"/>
                </a:cubicBezTo>
                <a:cubicBezTo>
                  <a:pt x="23867" y="2973"/>
                  <a:pt x="23960" y="2974"/>
                  <a:pt x="24052" y="2974"/>
                </a:cubicBezTo>
                <a:cubicBezTo>
                  <a:pt x="25512" y="2988"/>
                  <a:pt x="26975" y="3057"/>
                  <a:pt x="28436" y="3057"/>
                </a:cubicBezTo>
                <a:cubicBezTo>
                  <a:pt x="28887" y="3057"/>
                  <a:pt x="29337" y="3050"/>
                  <a:pt x="29787" y="3033"/>
                </a:cubicBezTo>
                <a:cubicBezTo>
                  <a:pt x="31153" y="2985"/>
                  <a:pt x="32480" y="2438"/>
                  <a:pt x="33848" y="2438"/>
                </a:cubicBezTo>
                <a:cubicBezTo>
                  <a:pt x="33978" y="2438"/>
                  <a:pt x="34108" y="2443"/>
                  <a:pt x="34239" y="2454"/>
                </a:cubicBezTo>
                <a:cubicBezTo>
                  <a:pt x="34801" y="2495"/>
                  <a:pt x="35262" y="2685"/>
                  <a:pt x="35753" y="2933"/>
                </a:cubicBezTo>
                <a:cubicBezTo>
                  <a:pt x="36168" y="3140"/>
                  <a:pt x="36700" y="3439"/>
                  <a:pt x="37197" y="3439"/>
                </a:cubicBezTo>
                <a:cubicBezTo>
                  <a:pt x="37280" y="3439"/>
                  <a:pt x="37363" y="3430"/>
                  <a:pt x="37444" y="3412"/>
                </a:cubicBezTo>
                <a:cubicBezTo>
                  <a:pt x="37609" y="3376"/>
                  <a:pt x="37757" y="3299"/>
                  <a:pt x="37870" y="3175"/>
                </a:cubicBezTo>
                <a:cubicBezTo>
                  <a:pt x="37929" y="3116"/>
                  <a:pt x="37976" y="3045"/>
                  <a:pt x="38017" y="2968"/>
                </a:cubicBezTo>
                <a:cubicBezTo>
                  <a:pt x="38047" y="2903"/>
                  <a:pt x="37751" y="2803"/>
                  <a:pt x="37745" y="2803"/>
                </a:cubicBezTo>
                <a:cubicBezTo>
                  <a:pt x="37432" y="2714"/>
                  <a:pt x="37101" y="2732"/>
                  <a:pt x="36788" y="2655"/>
                </a:cubicBezTo>
                <a:cubicBezTo>
                  <a:pt x="35924" y="2442"/>
                  <a:pt x="35103" y="2093"/>
                  <a:pt x="34245" y="1875"/>
                </a:cubicBezTo>
                <a:cubicBezTo>
                  <a:pt x="32575" y="1450"/>
                  <a:pt x="30843" y="1365"/>
                  <a:pt x="29126" y="1365"/>
                </a:cubicBezTo>
                <a:cubicBezTo>
                  <a:pt x="29001" y="1365"/>
                  <a:pt x="28877" y="1365"/>
                  <a:pt x="28753" y="1366"/>
                </a:cubicBezTo>
                <a:cubicBezTo>
                  <a:pt x="27681" y="1373"/>
                  <a:pt x="26613" y="1380"/>
                  <a:pt x="25544" y="1380"/>
                </a:cubicBezTo>
                <a:cubicBezTo>
                  <a:pt x="24762" y="1380"/>
                  <a:pt x="23980" y="1376"/>
                  <a:pt x="23195" y="1366"/>
                </a:cubicBezTo>
                <a:cubicBezTo>
                  <a:pt x="22054" y="1352"/>
                  <a:pt x="20913" y="1345"/>
                  <a:pt x="19771" y="1345"/>
                </a:cubicBezTo>
                <a:cubicBezTo>
                  <a:pt x="17044" y="1345"/>
                  <a:pt x="14315" y="1384"/>
                  <a:pt x="11589" y="1455"/>
                </a:cubicBezTo>
                <a:cubicBezTo>
                  <a:pt x="10866" y="1473"/>
                  <a:pt x="10147" y="1481"/>
                  <a:pt x="9426" y="1481"/>
                </a:cubicBezTo>
                <a:cubicBezTo>
                  <a:pt x="9203" y="1481"/>
                  <a:pt x="8980" y="1480"/>
                  <a:pt x="8757" y="1478"/>
                </a:cubicBezTo>
                <a:cubicBezTo>
                  <a:pt x="8149" y="1474"/>
                  <a:pt x="7531" y="1446"/>
                  <a:pt x="6916" y="1446"/>
                </a:cubicBezTo>
                <a:cubicBezTo>
                  <a:pt x="6616" y="1446"/>
                  <a:pt x="6316" y="1453"/>
                  <a:pt x="6020" y="1472"/>
                </a:cubicBezTo>
                <a:cubicBezTo>
                  <a:pt x="5856" y="1483"/>
                  <a:pt x="5675" y="1498"/>
                  <a:pt x="5493" y="1498"/>
                </a:cubicBezTo>
                <a:cubicBezTo>
                  <a:pt x="5084" y="1498"/>
                  <a:pt x="4670" y="1423"/>
                  <a:pt x="4441" y="1059"/>
                </a:cubicBezTo>
                <a:cubicBezTo>
                  <a:pt x="4228" y="745"/>
                  <a:pt x="4193" y="349"/>
                  <a:pt x="4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">
            <a:extLst>
              <a:ext uri="{FF2B5EF4-FFF2-40B4-BE49-F238E27FC236}">
                <a16:creationId xmlns:a16="http://schemas.microsoft.com/office/drawing/2014/main" id="{4A73055B-F073-284C-885B-A9C15BBCCA22}"/>
              </a:ext>
            </a:extLst>
          </p:cNvPr>
          <p:cNvSpPr/>
          <p:nvPr/>
        </p:nvSpPr>
        <p:spPr>
          <a:xfrm>
            <a:off x="-21267" y="5650535"/>
            <a:ext cx="12662557" cy="2620808"/>
          </a:xfrm>
          <a:custGeom>
            <a:avLst/>
            <a:gdLst/>
            <a:ahLst/>
            <a:cxnLst/>
            <a:rect l="l" t="t" r="r" b="b"/>
            <a:pathLst>
              <a:path w="61424" h="26063" extrusionOk="0">
                <a:moveTo>
                  <a:pt x="25252" y="125"/>
                </a:moveTo>
                <a:cubicBezTo>
                  <a:pt x="25291" y="125"/>
                  <a:pt x="25330" y="125"/>
                  <a:pt x="25370" y="125"/>
                </a:cubicBezTo>
                <a:cubicBezTo>
                  <a:pt x="36154" y="125"/>
                  <a:pt x="49055" y="799"/>
                  <a:pt x="61311" y="3152"/>
                </a:cubicBezTo>
                <a:lnTo>
                  <a:pt x="61311" y="25950"/>
                </a:lnTo>
                <a:lnTo>
                  <a:pt x="118" y="25950"/>
                </a:lnTo>
                <a:lnTo>
                  <a:pt x="118" y="1355"/>
                </a:lnTo>
                <a:cubicBezTo>
                  <a:pt x="195" y="1343"/>
                  <a:pt x="337" y="1331"/>
                  <a:pt x="556" y="1307"/>
                </a:cubicBezTo>
                <a:cubicBezTo>
                  <a:pt x="2796" y="1071"/>
                  <a:pt x="12545" y="125"/>
                  <a:pt x="25252" y="125"/>
                </a:cubicBezTo>
                <a:close/>
                <a:moveTo>
                  <a:pt x="25370" y="1"/>
                </a:moveTo>
                <a:cubicBezTo>
                  <a:pt x="10772" y="1"/>
                  <a:pt x="53" y="1242"/>
                  <a:pt x="53" y="1242"/>
                </a:cubicBezTo>
                <a:cubicBezTo>
                  <a:pt x="24" y="1248"/>
                  <a:pt x="0" y="1272"/>
                  <a:pt x="0" y="1301"/>
                </a:cubicBezTo>
                <a:lnTo>
                  <a:pt x="0" y="26003"/>
                </a:lnTo>
                <a:cubicBezTo>
                  <a:pt x="0" y="26021"/>
                  <a:pt x="6" y="26033"/>
                  <a:pt x="18" y="26044"/>
                </a:cubicBezTo>
                <a:cubicBezTo>
                  <a:pt x="30" y="26056"/>
                  <a:pt x="47" y="26062"/>
                  <a:pt x="59" y="26062"/>
                </a:cubicBezTo>
                <a:lnTo>
                  <a:pt x="61364" y="26062"/>
                </a:lnTo>
                <a:cubicBezTo>
                  <a:pt x="61382" y="26062"/>
                  <a:pt x="61400" y="26056"/>
                  <a:pt x="61406" y="26044"/>
                </a:cubicBezTo>
                <a:cubicBezTo>
                  <a:pt x="61418" y="26033"/>
                  <a:pt x="61423" y="26021"/>
                  <a:pt x="61423" y="26003"/>
                </a:cubicBezTo>
                <a:lnTo>
                  <a:pt x="61423" y="3099"/>
                </a:lnTo>
                <a:cubicBezTo>
                  <a:pt x="61423" y="3069"/>
                  <a:pt x="61406" y="3045"/>
                  <a:pt x="61376" y="3045"/>
                </a:cubicBezTo>
                <a:cubicBezTo>
                  <a:pt x="49096" y="681"/>
                  <a:pt x="36172" y="1"/>
                  <a:pt x="253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">
            <a:extLst>
              <a:ext uri="{FF2B5EF4-FFF2-40B4-BE49-F238E27FC236}">
                <a16:creationId xmlns:a16="http://schemas.microsoft.com/office/drawing/2014/main" id="{0F36663C-8504-8547-B1C0-E1B438F12731}"/>
              </a:ext>
            </a:extLst>
          </p:cNvPr>
          <p:cNvSpPr/>
          <p:nvPr/>
        </p:nvSpPr>
        <p:spPr>
          <a:xfrm>
            <a:off x="5400041" y="6592095"/>
            <a:ext cx="261095" cy="166371"/>
          </a:xfrm>
          <a:custGeom>
            <a:avLst/>
            <a:gdLst/>
            <a:ahLst/>
            <a:cxnLst/>
            <a:rect l="l" t="t" r="r" b="b"/>
            <a:pathLst>
              <a:path w="1946" h="1240" extrusionOk="0">
                <a:moveTo>
                  <a:pt x="1028" y="0"/>
                </a:moveTo>
                <a:cubicBezTo>
                  <a:pt x="992" y="0"/>
                  <a:pt x="954" y="27"/>
                  <a:pt x="914" y="93"/>
                </a:cubicBezTo>
                <a:cubicBezTo>
                  <a:pt x="831" y="241"/>
                  <a:pt x="784" y="406"/>
                  <a:pt x="778" y="578"/>
                </a:cubicBezTo>
                <a:cubicBezTo>
                  <a:pt x="774" y="611"/>
                  <a:pt x="743" y="633"/>
                  <a:pt x="713" y="633"/>
                </a:cubicBezTo>
                <a:cubicBezTo>
                  <a:pt x="694" y="633"/>
                  <a:pt x="677" y="625"/>
                  <a:pt x="666" y="607"/>
                </a:cubicBezTo>
                <a:cubicBezTo>
                  <a:pt x="565" y="465"/>
                  <a:pt x="465" y="300"/>
                  <a:pt x="311" y="217"/>
                </a:cubicBezTo>
                <a:cubicBezTo>
                  <a:pt x="275" y="197"/>
                  <a:pt x="240" y="188"/>
                  <a:pt x="207" y="188"/>
                </a:cubicBezTo>
                <a:cubicBezTo>
                  <a:pt x="85" y="188"/>
                  <a:pt x="1" y="313"/>
                  <a:pt x="57" y="453"/>
                </a:cubicBezTo>
                <a:cubicBezTo>
                  <a:pt x="140" y="654"/>
                  <a:pt x="275" y="838"/>
                  <a:pt x="447" y="974"/>
                </a:cubicBezTo>
                <a:cubicBezTo>
                  <a:pt x="447" y="962"/>
                  <a:pt x="453" y="944"/>
                  <a:pt x="459" y="932"/>
                </a:cubicBezTo>
                <a:cubicBezTo>
                  <a:pt x="463" y="903"/>
                  <a:pt x="487" y="889"/>
                  <a:pt x="512" y="889"/>
                </a:cubicBezTo>
                <a:cubicBezTo>
                  <a:pt x="522" y="889"/>
                  <a:pt x="533" y="892"/>
                  <a:pt x="542" y="897"/>
                </a:cubicBezTo>
                <a:cubicBezTo>
                  <a:pt x="612" y="926"/>
                  <a:pt x="678" y="974"/>
                  <a:pt x="737" y="1033"/>
                </a:cubicBezTo>
                <a:cubicBezTo>
                  <a:pt x="737" y="1027"/>
                  <a:pt x="743" y="1021"/>
                  <a:pt x="748" y="1015"/>
                </a:cubicBezTo>
                <a:cubicBezTo>
                  <a:pt x="757" y="995"/>
                  <a:pt x="776" y="986"/>
                  <a:pt x="796" y="986"/>
                </a:cubicBezTo>
                <a:cubicBezTo>
                  <a:pt x="806" y="986"/>
                  <a:pt x="816" y="988"/>
                  <a:pt x="825" y="991"/>
                </a:cubicBezTo>
                <a:cubicBezTo>
                  <a:pt x="867" y="1009"/>
                  <a:pt x="902" y="1039"/>
                  <a:pt x="932" y="1074"/>
                </a:cubicBezTo>
                <a:cubicBezTo>
                  <a:pt x="954" y="1058"/>
                  <a:pt x="975" y="1050"/>
                  <a:pt x="995" y="1050"/>
                </a:cubicBezTo>
                <a:cubicBezTo>
                  <a:pt x="1042" y="1050"/>
                  <a:pt x="1084" y="1088"/>
                  <a:pt x="1121" y="1145"/>
                </a:cubicBezTo>
                <a:cubicBezTo>
                  <a:pt x="1137" y="1127"/>
                  <a:pt x="1160" y="1117"/>
                  <a:pt x="1184" y="1117"/>
                </a:cubicBezTo>
                <a:cubicBezTo>
                  <a:pt x="1213" y="1117"/>
                  <a:pt x="1243" y="1131"/>
                  <a:pt x="1263" y="1157"/>
                </a:cubicBezTo>
                <a:cubicBezTo>
                  <a:pt x="1302" y="1196"/>
                  <a:pt x="1338" y="1205"/>
                  <a:pt x="1373" y="1205"/>
                </a:cubicBezTo>
                <a:cubicBezTo>
                  <a:pt x="1399" y="1205"/>
                  <a:pt x="1424" y="1200"/>
                  <a:pt x="1449" y="1200"/>
                </a:cubicBezTo>
                <a:cubicBezTo>
                  <a:pt x="1478" y="1200"/>
                  <a:pt x="1506" y="1207"/>
                  <a:pt x="1535" y="1240"/>
                </a:cubicBezTo>
                <a:cubicBezTo>
                  <a:pt x="1706" y="1056"/>
                  <a:pt x="1878" y="802"/>
                  <a:pt x="1919" y="566"/>
                </a:cubicBezTo>
                <a:cubicBezTo>
                  <a:pt x="1946" y="422"/>
                  <a:pt x="1910" y="370"/>
                  <a:pt x="1846" y="370"/>
                </a:cubicBezTo>
                <a:cubicBezTo>
                  <a:pt x="1712" y="370"/>
                  <a:pt x="1455" y="594"/>
                  <a:pt x="1387" y="678"/>
                </a:cubicBezTo>
                <a:cubicBezTo>
                  <a:pt x="1375" y="690"/>
                  <a:pt x="1360" y="696"/>
                  <a:pt x="1346" y="696"/>
                </a:cubicBezTo>
                <a:cubicBezTo>
                  <a:pt x="1319" y="696"/>
                  <a:pt x="1294" y="678"/>
                  <a:pt x="1287" y="654"/>
                </a:cubicBezTo>
                <a:cubicBezTo>
                  <a:pt x="1257" y="566"/>
                  <a:pt x="1239" y="477"/>
                  <a:pt x="1239" y="388"/>
                </a:cubicBezTo>
                <a:cubicBezTo>
                  <a:pt x="1235" y="289"/>
                  <a:pt x="1146" y="0"/>
                  <a:pt x="1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">
            <a:extLst>
              <a:ext uri="{FF2B5EF4-FFF2-40B4-BE49-F238E27FC236}">
                <a16:creationId xmlns:a16="http://schemas.microsoft.com/office/drawing/2014/main" id="{339D927D-1090-DC48-9F98-9E10D4FBABEC}"/>
              </a:ext>
            </a:extLst>
          </p:cNvPr>
          <p:cNvSpPr/>
          <p:nvPr/>
        </p:nvSpPr>
        <p:spPr>
          <a:xfrm>
            <a:off x="5388501" y="6588205"/>
            <a:ext cx="276256" cy="152820"/>
          </a:xfrm>
          <a:custGeom>
            <a:avLst/>
            <a:gdLst/>
            <a:ahLst/>
            <a:cxnLst/>
            <a:rect l="l" t="t" r="r" b="b"/>
            <a:pathLst>
              <a:path w="2059" h="1139" extrusionOk="0">
                <a:moveTo>
                  <a:pt x="1152" y="1"/>
                </a:moveTo>
                <a:cubicBezTo>
                  <a:pt x="1078" y="1"/>
                  <a:pt x="1006" y="34"/>
                  <a:pt x="959" y="98"/>
                </a:cubicBezTo>
                <a:cubicBezTo>
                  <a:pt x="905" y="169"/>
                  <a:pt x="870" y="252"/>
                  <a:pt x="858" y="341"/>
                </a:cubicBezTo>
                <a:cubicBezTo>
                  <a:pt x="840" y="429"/>
                  <a:pt x="834" y="512"/>
                  <a:pt x="834" y="601"/>
                </a:cubicBezTo>
                <a:cubicBezTo>
                  <a:pt x="775" y="524"/>
                  <a:pt x="710" y="453"/>
                  <a:pt x="639" y="394"/>
                </a:cubicBezTo>
                <a:cubicBezTo>
                  <a:pt x="574" y="335"/>
                  <a:pt x="497" y="287"/>
                  <a:pt x="421" y="246"/>
                </a:cubicBezTo>
                <a:cubicBezTo>
                  <a:pt x="344" y="199"/>
                  <a:pt x="249" y="175"/>
                  <a:pt x="155" y="169"/>
                </a:cubicBezTo>
                <a:cubicBezTo>
                  <a:pt x="125" y="175"/>
                  <a:pt x="95" y="181"/>
                  <a:pt x="72" y="199"/>
                </a:cubicBezTo>
                <a:cubicBezTo>
                  <a:pt x="48" y="216"/>
                  <a:pt x="24" y="240"/>
                  <a:pt x="13" y="270"/>
                </a:cubicBezTo>
                <a:cubicBezTo>
                  <a:pt x="1" y="323"/>
                  <a:pt x="7" y="370"/>
                  <a:pt x="19" y="417"/>
                </a:cubicBezTo>
                <a:cubicBezTo>
                  <a:pt x="36" y="465"/>
                  <a:pt x="60" y="506"/>
                  <a:pt x="90" y="542"/>
                </a:cubicBezTo>
                <a:cubicBezTo>
                  <a:pt x="113" y="577"/>
                  <a:pt x="137" y="612"/>
                  <a:pt x="160" y="642"/>
                </a:cubicBezTo>
                <a:cubicBezTo>
                  <a:pt x="261" y="778"/>
                  <a:pt x="379" y="896"/>
                  <a:pt x="503" y="1009"/>
                </a:cubicBezTo>
                <a:lnTo>
                  <a:pt x="515" y="1009"/>
                </a:lnTo>
                <a:lnTo>
                  <a:pt x="515" y="991"/>
                </a:lnTo>
                <a:cubicBezTo>
                  <a:pt x="427" y="855"/>
                  <a:pt x="332" y="719"/>
                  <a:pt x="231" y="589"/>
                </a:cubicBezTo>
                <a:cubicBezTo>
                  <a:pt x="208" y="553"/>
                  <a:pt x="184" y="524"/>
                  <a:pt x="160" y="488"/>
                </a:cubicBezTo>
                <a:cubicBezTo>
                  <a:pt x="143" y="459"/>
                  <a:pt x="125" y="429"/>
                  <a:pt x="113" y="394"/>
                </a:cubicBezTo>
                <a:cubicBezTo>
                  <a:pt x="101" y="364"/>
                  <a:pt x="101" y="329"/>
                  <a:pt x="113" y="299"/>
                </a:cubicBezTo>
                <a:cubicBezTo>
                  <a:pt x="119" y="281"/>
                  <a:pt x="131" y="275"/>
                  <a:pt x="160" y="270"/>
                </a:cubicBezTo>
                <a:cubicBezTo>
                  <a:pt x="231" y="275"/>
                  <a:pt x="302" y="299"/>
                  <a:pt x="367" y="341"/>
                </a:cubicBezTo>
                <a:cubicBezTo>
                  <a:pt x="432" y="376"/>
                  <a:pt x="497" y="423"/>
                  <a:pt x="557" y="471"/>
                </a:cubicBezTo>
                <a:cubicBezTo>
                  <a:pt x="681" y="571"/>
                  <a:pt x="775" y="701"/>
                  <a:pt x="846" y="843"/>
                </a:cubicBezTo>
                <a:cubicBezTo>
                  <a:pt x="858" y="867"/>
                  <a:pt x="882" y="879"/>
                  <a:pt x="905" y="879"/>
                </a:cubicBezTo>
                <a:cubicBezTo>
                  <a:pt x="935" y="873"/>
                  <a:pt x="959" y="843"/>
                  <a:pt x="959" y="814"/>
                </a:cubicBezTo>
                <a:cubicBezTo>
                  <a:pt x="941" y="660"/>
                  <a:pt x="941" y="506"/>
                  <a:pt x="970" y="358"/>
                </a:cubicBezTo>
                <a:cubicBezTo>
                  <a:pt x="976" y="287"/>
                  <a:pt x="1000" y="222"/>
                  <a:pt x="1041" y="163"/>
                </a:cubicBezTo>
                <a:cubicBezTo>
                  <a:pt x="1068" y="128"/>
                  <a:pt x="1107" y="109"/>
                  <a:pt x="1148" y="109"/>
                </a:cubicBezTo>
                <a:cubicBezTo>
                  <a:pt x="1162" y="109"/>
                  <a:pt x="1176" y="111"/>
                  <a:pt x="1189" y="116"/>
                </a:cubicBezTo>
                <a:cubicBezTo>
                  <a:pt x="1248" y="145"/>
                  <a:pt x="1284" y="199"/>
                  <a:pt x="1296" y="264"/>
                </a:cubicBezTo>
                <a:cubicBezTo>
                  <a:pt x="1319" y="335"/>
                  <a:pt x="1337" y="411"/>
                  <a:pt x="1343" y="482"/>
                </a:cubicBezTo>
                <a:cubicBezTo>
                  <a:pt x="1355" y="636"/>
                  <a:pt x="1355" y="796"/>
                  <a:pt x="1343" y="949"/>
                </a:cubicBezTo>
                <a:cubicBezTo>
                  <a:pt x="1337" y="973"/>
                  <a:pt x="1349" y="997"/>
                  <a:pt x="1373" y="1003"/>
                </a:cubicBezTo>
                <a:cubicBezTo>
                  <a:pt x="1382" y="1008"/>
                  <a:pt x="1392" y="1011"/>
                  <a:pt x="1402" y="1011"/>
                </a:cubicBezTo>
                <a:cubicBezTo>
                  <a:pt x="1422" y="1011"/>
                  <a:pt x="1441" y="999"/>
                  <a:pt x="1449" y="979"/>
                </a:cubicBezTo>
                <a:cubicBezTo>
                  <a:pt x="1514" y="867"/>
                  <a:pt x="1585" y="760"/>
                  <a:pt x="1662" y="654"/>
                </a:cubicBezTo>
                <a:cubicBezTo>
                  <a:pt x="1704" y="607"/>
                  <a:pt x="1745" y="559"/>
                  <a:pt x="1798" y="518"/>
                </a:cubicBezTo>
                <a:cubicBezTo>
                  <a:pt x="1834" y="482"/>
                  <a:pt x="1887" y="459"/>
                  <a:pt x="1946" y="459"/>
                </a:cubicBezTo>
                <a:cubicBezTo>
                  <a:pt x="1964" y="465"/>
                  <a:pt x="1976" y="471"/>
                  <a:pt x="1981" y="494"/>
                </a:cubicBezTo>
                <a:cubicBezTo>
                  <a:pt x="1981" y="524"/>
                  <a:pt x="1981" y="553"/>
                  <a:pt x="1976" y="583"/>
                </a:cubicBezTo>
                <a:cubicBezTo>
                  <a:pt x="1958" y="642"/>
                  <a:pt x="1940" y="707"/>
                  <a:pt x="1911" y="766"/>
                </a:cubicBezTo>
                <a:cubicBezTo>
                  <a:pt x="1863" y="884"/>
                  <a:pt x="1798" y="1003"/>
                  <a:pt x="1739" y="1121"/>
                </a:cubicBezTo>
                <a:lnTo>
                  <a:pt x="1739" y="1139"/>
                </a:lnTo>
                <a:lnTo>
                  <a:pt x="1757" y="1139"/>
                </a:lnTo>
                <a:cubicBezTo>
                  <a:pt x="1840" y="1032"/>
                  <a:pt x="1911" y="914"/>
                  <a:pt x="1970" y="790"/>
                </a:cubicBezTo>
                <a:cubicBezTo>
                  <a:pt x="1999" y="731"/>
                  <a:pt x="2023" y="666"/>
                  <a:pt x="2041" y="601"/>
                </a:cubicBezTo>
                <a:cubicBezTo>
                  <a:pt x="2052" y="559"/>
                  <a:pt x="2058" y="524"/>
                  <a:pt x="2052" y="482"/>
                </a:cubicBezTo>
                <a:cubicBezTo>
                  <a:pt x="2047" y="460"/>
                  <a:pt x="2041" y="437"/>
                  <a:pt x="2025" y="420"/>
                </a:cubicBezTo>
                <a:lnTo>
                  <a:pt x="2025" y="420"/>
                </a:lnTo>
                <a:cubicBezTo>
                  <a:pt x="2026" y="421"/>
                  <a:pt x="2028" y="422"/>
                  <a:pt x="2029" y="423"/>
                </a:cubicBezTo>
                <a:lnTo>
                  <a:pt x="2023" y="417"/>
                </a:lnTo>
                <a:lnTo>
                  <a:pt x="2023" y="417"/>
                </a:lnTo>
                <a:cubicBezTo>
                  <a:pt x="2024" y="418"/>
                  <a:pt x="2024" y="419"/>
                  <a:pt x="2025" y="420"/>
                </a:cubicBezTo>
                <a:lnTo>
                  <a:pt x="2025" y="420"/>
                </a:lnTo>
                <a:cubicBezTo>
                  <a:pt x="2008" y="404"/>
                  <a:pt x="1991" y="393"/>
                  <a:pt x="1964" y="388"/>
                </a:cubicBezTo>
                <a:cubicBezTo>
                  <a:pt x="1951" y="386"/>
                  <a:pt x="1938" y="385"/>
                  <a:pt x="1924" y="385"/>
                </a:cubicBezTo>
                <a:cubicBezTo>
                  <a:pt x="1860" y="385"/>
                  <a:pt x="1794" y="409"/>
                  <a:pt x="1745" y="453"/>
                </a:cubicBezTo>
                <a:cubicBezTo>
                  <a:pt x="1686" y="494"/>
                  <a:pt x="1633" y="542"/>
                  <a:pt x="1591" y="595"/>
                </a:cubicBezTo>
                <a:cubicBezTo>
                  <a:pt x="1544" y="642"/>
                  <a:pt x="1508" y="689"/>
                  <a:pt x="1473" y="743"/>
                </a:cubicBezTo>
                <a:cubicBezTo>
                  <a:pt x="1473" y="654"/>
                  <a:pt x="1473" y="565"/>
                  <a:pt x="1461" y="477"/>
                </a:cubicBezTo>
                <a:cubicBezTo>
                  <a:pt x="1455" y="394"/>
                  <a:pt x="1438" y="311"/>
                  <a:pt x="1414" y="228"/>
                </a:cubicBezTo>
                <a:cubicBezTo>
                  <a:pt x="1390" y="134"/>
                  <a:pt x="1325" y="57"/>
                  <a:pt x="1237" y="15"/>
                </a:cubicBezTo>
                <a:cubicBezTo>
                  <a:pt x="1209" y="6"/>
                  <a:pt x="1180" y="1"/>
                  <a:pt x="1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">
            <a:extLst>
              <a:ext uri="{FF2B5EF4-FFF2-40B4-BE49-F238E27FC236}">
                <a16:creationId xmlns:a16="http://schemas.microsoft.com/office/drawing/2014/main" id="{9187F04B-B92C-0C46-826F-702C971C99A4}"/>
              </a:ext>
            </a:extLst>
          </p:cNvPr>
          <p:cNvSpPr/>
          <p:nvPr/>
        </p:nvSpPr>
        <p:spPr>
          <a:xfrm>
            <a:off x="5002298" y="5803212"/>
            <a:ext cx="278940" cy="164761"/>
          </a:xfrm>
          <a:custGeom>
            <a:avLst/>
            <a:gdLst/>
            <a:ahLst/>
            <a:cxnLst/>
            <a:rect l="l" t="t" r="r" b="b"/>
            <a:pathLst>
              <a:path w="2079" h="1228" extrusionOk="0">
                <a:moveTo>
                  <a:pt x="991" y="0"/>
                </a:moveTo>
                <a:cubicBezTo>
                  <a:pt x="948" y="0"/>
                  <a:pt x="906" y="29"/>
                  <a:pt x="864" y="86"/>
                </a:cubicBezTo>
                <a:cubicBezTo>
                  <a:pt x="793" y="240"/>
                  <a:pt x="805" y="412"/>
                  <a:pt x="793" y="571"/>
                </a:cubicBezTo>
                <a:cubicBezTo>
                  <a:pt x="793" y="602"/>
                  <a:pt x="767" y="629"/>
                  <a:pt x="737" y="629"/>
                </a:cubicBezTo>
                <a:cubicBezTo>
                  <a:pt x="726" y="629"/>
                  <a:pt x="715" y="626"/>
                  <a:pt x="705" y="619"/>
                </a:cubicBezTo>
                <a:cubicBezTo>
                  <a:pt x="598" y="542"/>
                  <a:pt x="492" y="423"/>
                  <a:pt x="373" y="358"/>
                </a:cubicBezTo>
                <a:cubicBezTo>
                  <a:pt x="317" y="316"/>
                  <a:pt x="266" y="295"/>
                  <a:pt x="221" y="295"/>
                </a:cubicBezTo>
                <a:cubicBezTo>
                  <a:pt x="126" y="295"/>
                  <a:pt x="53" y="384"/>
                  <a:pt x="1" y="559"/>
                </a:cubicBezTo>
                <a:cubicBezTo>
                  <a:pt x="42" y="619"/>
                  <a:pt x="90" y="678"/>
                  <a:pt x="143" y="725"/>
                </a:cubicBezTo>
                <a:cubicBezTo>
                  <a:pt x="261" y="837"/>
                  <a:pt x="391" y="979"/>
                  <a:pt x="527" y="1086"/>
                </a:cubicBezTo>
                <a:cubicBezTo>
                  <a:pt x="539" y="1056"/>
                  <a:pt x="557" y="1032"/>
                  <a:pt x="574" y="1009"/>
                </a:cubicBezTo>
                <a:cubicBezTo>
                  <a:pt x="585" y="998"/>
                  <a:pt x="601" y="992"/>
                  <a:pt x="618" y="992"/>
                </a:cubicBezTo>
                <a:cubicBezTo>
                  <a:pt x="629" y="992"/>
                  <a:pt x="641" y="995"/>
                  <a:pt x="651" y="1003"/>
                </a:cubicBezTo>
                <a:cubicBezTo>
                  <a:pt x="823" y="1109"/>
                  <a:pt x="1006" y="1038"/>
                  <a:pt x="1154" y="1168"/>
                </a:cubicBezTo>
                <a:cubicBezTo>
                  <a:pt x="1177" y="1153"/>
                  <a:pt x="1203" y="1146"/>
                  <a:pt x="1228" y="1146"/>
                </a:cubicBezTo>
                <a:cubicBezTo>
                  <a:pt x="1280" y="1146"/>
                  <a:pt x="1329" y="1176"/>
                  <a:pt x="1349" y="1228"/>
                </a:cubicBezTo>
                <a:cubicBezTo>
                  <a:pt x="1639" y="1044"/>
                  <a:pt x="1970" y="684"/>
                  <a:pt x="2041" y="364"/>
                </a:cubicBezTo>
                <a:cubicBezTo>
                  <a:pt x="2079" y="204"/>
                  <a:pt x="2029" y="149"/>
                  <a:pt x="1948" y="149"/>
                </a:cubicBezTo>
                <a:cubicBezTo>
                  <a:pt x="1827" y="149"/>
                  <a:pt x="1634" y="272"/>
                  <a:pt x="1556" y="347"/>
                </a:cubicBezTo>
                <a:cubicBezTo>
                  <a:pt x="1449" y="441"/>
                  <a:pt x="1361" y="554"/>
                  <a:pt x="1296" y="678"/>
                </a:cubicBezTo>
                <a:cubicBezTo>
                  <a:pt x="1287" y="699"/>
                  <a:pt x="1270" y="708"/>
                  <a:pt x="1253" y="708"/>
                </a:cubicBezTo>
                <a:cubicBezTo>
                  <a:pt x="1222" y="708"/>
                  <a:pt x="1187" y="682"/>
                  <a:pt x="1183" y="648"/>
                </a:cubicBezTo>
                <a:cubicBezTo>
                  <a:pt x="1178" y="554"/>
                  <a:pt x="1178" y="465"/>
                  <a:pt x="1178" y="370"/>
                </a:cubicBezTo>
                <a:cubicBezTo>
                  <a:pt x="1183" y="287"/>
                  <a:pt x="1172" y="211"/>
                  <a:pt x="1154" y="134"/>
                </a:cubicBezTo>
                <a:cubicBezTo>
                  <a:pt x="1098" y="45"/>
                  <a:pt x="1044" y="0"/>
                  <a:pt x="9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2">
            <a:extLst>
              <a:ext uri="{FF2B5EF4-FFF2-40B4-BE49-F238E27FC236}">
                <a16:creationId xmlns:a16="http://schemas.microsoft.com/office/drawing/2014/main" id="{466A9B73-BDCE-2748-9ADE-AC54DB7F86A4}"/>
              </a:ext>
            </a:extLst>
          </p:cNvPr>
          <p:cNvSpPr/>
          <p:nvPr/>
        </p:nvSpPr>
        <p:spPr>
          <a:xfrm>
            <a:off x="4986465" y="5794757"/>
            <a:ext cx="292088" cy="147051"/>
          </a:xfrm>
          <a:custGeom>
            <a:avLst/>
            <a:gdLst/>
            <a:ahLst/>
            <a:cxnLst/>
            <a:rect l="l" t="t" r="r" b="b"/>
            <a:pathLst>
              <a:path w="2177" h="1096" extrusionOk="0">
                <a:moveTo>
                  <a:pt x="1150" y="1"/>
                </a:moveTo>
                <a:cubicBezTo>
                  <a:pt x="1143" y="1"/>
                  <a:pt x="1137" y="1"/>
                  <a:pt x="1130" y="2"/>
                </a:cubicBezTo>
                <a:cubicBezTo>
                  <a:pt x="1077" y="2"/>
                  <a:pt x="1024" y="25"/>
                  <a:pt x="982" y="61"/>
                </a:cubicBezTo>
                <a:cubicBezTo>
                  <a:pt x="947" y="96"/>
                  <a:pt x="917" y="132"/>
                  <a:pt x="899" y="179"/>
                </a:cubicBezTo>
                <a:cubicBezTo>
                  <a:pt x="864" y="256"/>
                  <a:pt x="840" y="339"/>
                  <a:pt x="834" y="427"/>
                </a:cubicBezTo>
                <a:cubicBezTo>
                  <a:pt x="823" y="510"/>
                  <a:pt x="817" y="599"/>
                  <a:pt x="817" y="682"/>
                </a:cubicBezTo>
                <a:cubicBezTo>
                  <a:pt x="763" y="605"/>
                  <a:pt x="692" y="528"/>
                  <a:pt x="622" y="469"/>
                </a:cubicBezTo>
                <a:cubicBezTo>
                  <a:pt x="556" y="404"/>
                  <a:pt x="480" y="356"/>
                  <a:pt x="403" y="315"/>
                </a:cubicBezTo>
                <a:cubicBezTo>
                  <a:pt x="361" y="291"/>
                  <a:pt x="314" y="274"/>
                  <a:pt x="267" y="262"/>
                </a:cubicBezTo>
                <a:cubicBezTo>
                  <a:pt x="245" y="257"/>
                  <a:pt x="223" y="254"/>
                  <a:pt x="201" y="254"/>
                </a:cubicBezTo>
                <a:cubicBezTo>
                  <a:pt x="169" y="254"/>
                  <a:pt x="138" y="260"/>
                  <a:pt x="107" y="274"/>
                </a:cubicBezTo>
                <a:cubicBezTo>
                  <a:pt x="54" y="297"/>
                  <a:pt x="18" y="350"/>
                  <a:pt x="7" y="410"/>
                </a:cubicBezTo>
                <a:cubicBezTo>
                  <a:pt x="1" y="463"/>
                  <a:pt x="1" y="510"/>
                  <a:pt x="13" y="557"/>
                </a:cubicBezTo>
                <a:cubicBezTo>
                  <a:pt x="48" y="646"/>
                  <a:pt x="101" y="723"/>
                  <a:pt x="166" y="788"/>
                </a:cubicBezTo>
                <a:cubicBezTo>
                  <a:pt x="285" y="918"/>
                  <a:pt x="426" y="1019"/>
                  <a:pt x="580" y="1095"/>
                </a:cubicBezTo>
                <a:lnTo>
                  <a:pt x="592" y="1095"/>
                </a:lnTo>
                <a:lnTo>
                  <a:pt x="592" y="1084"/>
                </a:lnTo>
                <a:cubicBezTo>
                  <a:pt x="474" y="959"/>
                  <a:pt x="344" y="853"/>
                  <a:pt x="231" y="729"/>
                </a:cubicBezTo>
                <a:cubicBezTo>
                  <a:pt x="178" y="676"/>
                  <a:pt x="137" y="611"/>
                  <a:pt x="107" y="534"/>
                </a:cubicBezTo>
                <a:cubicBezTo>
                  <a:pt x="101" y="498"/>
                  <a:pt x="101" y="463"/>
                  <a:pt x="107" y="433"/>
                </a:cubicBezTo>
                <a:cubicBezTo>
                  <a:pt x="119" y="398"/>
                  <a:pt x="131" y="380"/>
                  <a:pt x="154" y="368"/>
                </a:cubicBezTo>
                <a:cubicBezTo>
                  <a:pt x="168" y="366"/>
                  <a:pt x="182" y="365"/>
                  <a:pt x="196" y="365"/>
                </a:cubicBezTo>
                <a:cubicBezTo>
                  <a:pt x="249" y="365"/>
                  <a:pt x="303" y="382"/>
                  <a:pt x="350" y="410"/>
                </a:cubicBezTo>
                <a:cubicBezTo>
                  <a:pt x="420" y="451"/>
                  <a:pt x="486" y="498"/>
                  <a:pt x="545" y="551"/>
                </a:cubicBezTo>
                <a:cubicBezTo>
                  <a:pt x="663" y="658"/>
                  <a:pt x="763" y="794"/>
                  <a:pt x="834" y="942"/>
                </a:cubicBezTo>
                <a:cubicBezTo>
                  <a:pt x="844" y="965"/>
                  <a:pt x="864" y="976"/>
                  <a:pt x="885" y="976"/>
                </a:cubicBezTo>
                <a:cubicBezTo>
                  <a:pt x="917" y="976"/>
                  <a:pt x="950" y="951"/>
                  <a:pt x="947" y="912"/>
                </a:cubicBezTo>
                <a:cubicBezTo>
                  <a:pt x="929" y="753"/>
                  <a:pt x="929" y="599"/>
                  <a:pt x="947" y="439"/>
                </a:cubicBezTo>
                <a:cubicBezTo>
                  <a:pt x="953" y="368"/>
                  <a:pt x="970" y="297"/>
                  <a:pt x="1000" y="226"/>
                </a:cubicBezTo>
                <a:cubicBezTo>
                  <a:pt x="1018" y="167"/>
                  <a:pt x="1065" y="126"/>
                  <a:pt x="1130" y="114"/>
                </a:cubicBezTo>
                <a:cubicBezTo>
                  <a:pt x="1133" y="114"/>
                  <a:pt x="1137" y="113"/>
                  <a:pt x="1140" y="113"/>
                </a:cubicBezTo>
                <a:cubicBezTo>
                  <a:pt x="1245" y="113"/>
                  <a:pt x="1284" y="290"/>
                  <a:pt x="1290" y="427"/>
                </a:cubicBezTo>
                <a:cubicBezTo>
                  <a:pt x="1296" y="587"/>
                  <a:pt x="1284" y="741"/>
                  <a:pt x="1260" y="894"/>
                </a:cubicBezTo>
                <a:cubicBezTo>
                  <a:pt x="1252" y="936"/>
                  <a:pt x="1284" y="963"/>
                  <a:pt x="1317" y="963"/>
                </a:cubicBezTo>
                <a:cubicBezTo>
                  <a:pt x="1335" y="963"/>
                  <a:pt x="1354" y="955"/>
                  <a:pt x="1366" y="936"/>
                </a:cubicBezTo>
                <a:cubicBezTo>
                  <a:pt x="1455" y="800"/>
                  <a:pt x="1550" y="670"/>
                  <a:pt x="1656" y="540"/>
                </a:cubicBezTo>
                <a:cubicBezTo>
                  <a:pt x="1709" y="475"/>
                  <a:pt x="1763" y="416"/>
                  <a:pt x="1822" y="356"/>
                </a:cubicBezTo>
                <a:cubicBezTo>
                  <a:pt x="1875" y="303"/>
                  <a:pt x="1934" y="256"/>
                  <a:pt x="2005" y="226"/>
                </a:cubicBezTo>
                <a:cubicBezTo>
                  <a:pt x="2018" y="218"/>
                  <a:pt x="2033" y="215"/>
                  <a:pt x="2046" y="215"/>
                </a:cubicBezTo>
                <a:cubicBezTo>
                  <a:pt x="2062" y="215"/>
                  <a:pt x="2075" y="220"/>
                  <a:pt x="2082" y="226"/>
                </a:cubicBezTo>
                <a:cubicBezTo>
                  <a:pt x="2094" y="250"/>
                  <a:pt x="2094" y="285"/>
                  <a:pt x="2088" y="309"/>
                </a:cubicBezTo>
                <a:cubicBezTo>
                  <a:pt x="2070" y="392"/>
                  <a:pt x="2040" y="469"/>
                  <a:pt x="2011" y="540"/>
                </a:cubicBezTo>
                <a:cubicBezTo>
                  <a:pt x="1940" y="687"/>
                  <a:pt x="1851" y="829"/>
                  <a:pt x="1780" y="983"/>
                </a:cubicBezTo>
                <a:lnTo>
                  <a:pt x="1780" y="995"/>
                </a:lnTo>
                <a:lnTo>
                  <a:pt x="1798" y="995"/>
                </a:lnTo>
                <a:cubicBezTo>
                  <a:pt x="1899" y="865"/>
                  <a:pt x="1987" y="723"/>
                  <a:pt x="2064" y="569"/>
                </a:cubicBezTo>
                <a:cubicBezTo>
                  <a:pt x="2106" y="492"/>
                  <a:pt x="2135" y="416"/>
                  <a:pt x="2159" y="333"/>
                </a:cubicBezTo>
                <a:cubicBezTo>
                  <a:pt x="2176" y="280"/>
                  <a:pt x="2171" y="226"/>
                  <a:pt x="2141" y="179"/>
                </a:cubicBezTo>
                <a:lnTo>
                  <a:pt x="2141" y="173"/>
                </a:lnTo>
                <a:cubicBezTo>
                  <a:pt x="2117" y="149"/>
                  <a:pt x="2088" y="132"/>
                  <a:pt x="2058" y="132"/>
                </a:cubicBezTo>
                <a:cubicBezTo>
                  <a:pt x="2035" y="132"/>
                  <a:pt x="2005" y="138"/>
                  <a:pt x="1981" y="144"/>
                </a:cubicBezTo>
                <a:cubicBezTo>
                  <a:pt x="1899" y="179"/>
                  <a:pt x="1828" y="226"/>
                  <a:pt x="1763" y="291"/>
                </a:cubicBezTo>
                <a:cubicBezTo>
                  <a:pt x="1698" y="350"/>
                  <a:pt x="1638" y="410"/>
                  <a:pt x="1585" y="475"/>
                </a:cubicBezTo>
                <a:cubicBezTo>
                  <a:pt x="1520" y="546"/>
                  <a:pt x="1467" y="617"/>
                  <a:pt x="1408" y="693"/>
                </a:cubicBezTo>
                <a:cubicBezTo>
                  <a:pt x="1414" y="605"/>
                  <a:pt x="1420" y="516"/>
                  <a:pt x="1414" y="427"/>
                </a:cubicBezTo>
                <a:cubicBezTo>
                  <a:pt x="1414" y="339"/>
                  <a:pt x="1396" y="250"/>
                  <a:pt x="1366" y="167"/>
                </a:cubicBezTo>
                <a:cubicBezTo>
                  <a:pt x="1349" y="120"/>
                  <a:pt x="1319" y="78"/>
                  <a:pt x="1284" y="49"/>
                </a:cubicBezTo>
                <a:cubicBezTo>
                  <a:pt x="1242" y="18"/>
                  <a:pt x="1197" y="1"/>
                  <a:pt x="11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">
            <a:extLst>
              <a:ext uri="{FF2B5EF4-FFF2-40B4-BE49-F238E27FC236}">
                <a16:creationId xmlns:a16="http://schemas.microsoft.com/office/drawing/2014/main" id="{C6498C97-B05E-4B46-8119-93C20CA590B5}"/>
              </a:ext>
            </a:extLst>
          </p:cNvPr>
          <p:cNvSpPr/>
          <p:nvPr/>
        </p:nvSpPr>
        <p:spPr>
          <a:xfrm>
            <a:off x="2720552" y="7386244"/>
            <a:ext cx="552512" cy="286856"/>
          </a:xfrm>
          <a:custGeom>
            <a:avLst/>
            <a:gdLst/>
            <a:ahLst/>
            <a:cxnLst/>
            <a:rect l="l" t="t" r="r" b="b"/>
            <a:pathLst>
              <a:path w="4118" h="2138" extrusionOk="0">
                <a:moveTo>
                  <a:pt x="3406" y="1"/>
                </a:moveTo>
                <a:cubicBezTo>
                  <a:pt x="3368" y="1"/>
                  <a:pt x="3327" y="11"/>
                  <a:pt x="3290" y="33"/>
                </a:cubicBezTo>
                <a:cubicBezTo>
                  <a:pt x="3030" y="187"/>
                  <a:pt x="2817" y="500"/>
                  <a:pt x="2710" y="784"/>
                </a:cubicBezTo>
                <a:cubicBezTo>
                  <a:pt x="2701" y="812"/>
                  <a:pt x="2678" y="824"/>
                  <a:pt x="2656" y="824"/>
                </a:cubicBezTo>
                <a:cubicBezTo>
                  <a:pt x="2622" y="824"/>
                  <a:pt x="2587" y="797"/>
                  <a:pt x="2598" y="754"/>
                </a:cubicBezTo>
                <a:cubicBezTo>
                  <a:pt x="2609" y="675"/>
                  <a:pt x="2681" y="345"/>
                  <a:pt x="2498" y="345"/>
                </a:cubicBezTo>
                <a:cubicBezTo>
                  <a:pt x="2490" y="345"/>
                  <a:pt x="2482" y="345"/>
                  <a:pt x="2474" y="346"/>
                </a:cubicBezTo>
                <a:cubicBezTo>
                  <a:pt x="2356" y="358"/>
                  <a:pt x="2285" y="476"/>
                  <a:pt x="2243" y="577"/>
                </a:cubicBezTo>
                <a:cubicBezTo>
                  <a:pt x="2184" y="713"/>
                  <a:pt x="2137" y="849"/>
                  <a:pt x="2101" y="991"/>
                </a:cubicBezTo>
                <a:cubicBezTo>
                  <a:pt x="2095" y="1016"/>
                  <a:pt x="2068" y="1031"/>
                  <a:pt x="2041" y="1031"/>
                </a:cubicBezTo>
                <a:cubicBezTo>
                  <a:pt x="2017" y="1031"/>
                  <a:pt x="1995" y="1019"/>
                  <a:pt x="1989" y="991"/>
                </a:cubicBezTo>
                <a:cubicBezTo>
                  <a:pt x="1954" y="766"/>
                  <a:pt x="1824" y="547"/>
                  <a:pt x="1741" y="334"/>
                </a:cubicBezTo>
                <a:cubicBezTo>
                  <a:pt x="1697" y="225"/>
                  <a:pt x="1595" y="156"/>
                  <a:pt x="1497" y="156"/>
                </a:cubicBezTo>
                <a:cubicBezTo>
                  <a:pt x="1425" y="156"/>
                  <a:pt x="1354" y="193"/>
                  <a:pt x="1309" y="281"/>
                </a:cubicBezTo>
                <a:cubicBezTo>
                  <a:pt x="1262" y="364"/>
                  <a:pt x="1238" y="459"/>
                  <a:pt x="1244" y="553"/>
                </a:cubicBezTo>
                <a:cubicBezTo>
                  <a:pt x="1262" y="707"/>
                  <a:pt x="1286" y="861"/>
                  <a:pt x="1321" y="1014"/>
                </a:cubicBezTo>
                <a:cubicBezTo>
                  <a:pt x="1328" y="1058"/>
                  <a:pt x="1293" y="1086"/>
                  <a:pt x="1259" y="1086"/>
                </a:cubicBezTo>
                <a:cubicBezTo>
                  <a:pt x="1238" y="1086"/>
                  <a:pt x="1218" y="1075"/>
                  <a:pt x="1209" y="1050"/>
                </a:cubicBezTo>
                <a:cubicBezTo>
                  <a:pt x="1108" y="801"/>
                  <a:pt x="830" y="494"/>
                  <a:pt x="558" y="435"/>
                </a:cubicBezTo>
                <a:cubicBezTo>
                  <a:pt x="530" y="429"/>
                  <a:pt x="502" y="426"/>
                  <a:pt x="476" y="426"/>
                </a:cubicBezTo>
                <a:cubicBezTo>
                  <a:pt x="236" y="426"/>
                  <a:pt x="125" y="683"/>
                  <a:pt x="275" y="902"/>
                </a:cubicBezTo>
                <a:cubicBezTo>
                  <a:pt x="363" y="1038"/>
                  <a:pt x="487" y="1150"/>
                  <a:pt x="629" y="1227"/>
                </a:cubicBezTo>
                <a:cubicBezTo>
                  <a:pt x="677" y="1257"/>
                  <a:pt x="659" y="1334"/>
                  <a:pt x="600" y="1334"/>
                </a:cubicBezTo>
                <a:cubicBezTo>
                  <a:pt x="566" y="1330"/>
                  <a:pt x="366" y="1300"/>
                  <a:pt x="209" y="1300"/>
                </a:cubicBezTo>
                <a:cubicBezTo>
                  <a:pt x="92" y="1300"/>
                  <a:pt x="0" y="1317"/>
                  <a:pt x="20" y="1375"/>
                </a:cubicBezTo>
                <a:cubicBezTo>
                  <a:pt x="139" y="1677"/>
                  <a:pt x="505" y="1759"/>
                  <a:pt x="730" y="1966"/>
                </a:cubicBezTo>
                <a:cubicBezTo>
                  <a:pt x="730" y="1937"/>
                  <a:pt x="742" y="1913"/>
                  <a:pt x="753" y="1889"/>
                </a:cubicBezTo>
                <a:cubicBezTo>
                  <a:pt x="794" y="1824"/>
                  <a:pt x="856" y="1800"/>
                  <a:pt x="924" y="1800"/>
                </a:cubicBezTo>
                <a:cubicBezTo>
                  <a:pt x="1017" y="1800"/>
                  <a:pt x="1121" y="1843"/>
                  <a:pt x="1203" y="1883"/>
                </a:cubicBezTo>
                <a:cubicBezTo>
                  <a:pt x="1226" y="1820"/>
                  <a:pt x="1264" y="1796"/>
                  <a:pt x="1309" y="1796"/>
                </a:cubicBezTo>
                <a:cubicBezTo>
                  <a:pt x="1368" y="1796"/>
                  <a:pt x="1440" y="1839"/>
                  <a:pt x="1504" y="1889"/>
                </a:cubicBezTo>
                <a:cubicBezTo>
                  <a:pt x="1531" y="1818"/>
                  <a:pt x="1561" y="1794"/>
                  <a:pt x="1598" y="1794"/>
                </a:cubicBezTo>
                <a:cubicBezTo>
                  <a:pt x="1650" y="1794"/>
                  <a:pt x="1716" y="1843"/>
                  <a:pt x="1806" y="1878"/>
                </a:cubicBezTo>
                <a:cubicBezTo>
                  <a:pt x="1835" y="1775"/>
                  <a:pt x="1881" y="1688"/>
                  <a:pt x="1983" y="1688"/>
                </a:cubicBezTo>
                <a:cubicBezTo>
                  <a:pt x="2004" y="1688"/>
                  <a:pt x="2028" y="1692"/>
                  <a:pt x="2054" y="1700"/>
                </a:cubicBezTo>
                <a:cubicBezTo>
                  <a:pt x="2137" y="1730"/>
                  <a:pt x="2184" y="1824"/>
                  <a:pt x="2237" y="1883"/>
                </a:cubicBezTo>
                <a:cubicBezTo>
                  <a:pt x="2264" y="1911"/>
                  <a:pt x="2286" y="1922"/>
                  <a:pt x="2306" y="1922"/>
                </a:cubicBezTo>
                <a:cubicBezTo>
                  <a:pt x="2362" y="1922"/>
                  <a:pt x="2398" y="1836"/>
                  <a:pt x="2459" y="1836"/>
                </a:cubicBezTo>
                <a:cubicBezTo>
                  <a:pt x="2462" y="1836"/>
                  <a:pt x="2465" y="1836"/>
                  <a:pt x="2468" y="1836"/>
                </a:cubicBezTo>
                <a:cubicBezTo>
                  <a:pt x="2557" y="1842"/>
                  <a:pt x="2634" y="1883"/>
                  <a:pt x="2681" y="1948"/>
                </a:cubicBezTo>
                <a:cubicBezTo>
                  <a:pt x="2695" y="1962"/>
                  <a:pt x="2710" y="1967"/>
                  <a:pt x="2727" y="1967"/>
                </a:cubicBezTo>
                <a:cubicBezTo>
                  <a:pt x="2769" y="1967"/>
                  <a:pt x="2817" y="1935"/>
                  <a:pt x="2862" y="1935"/>
                </a:cubicBezTo>
                <a:cubicBezTo>
                  <a:pt x="2866" y="1935"/>
                  <a:pt x="2871" y="1936"/>
                  <a:pt x="2876" y="1937"/>
                </a:cubicBezTo>
                <a:cubicBezTo>
                  <a:pt x="2994" y="1948"/>
                  <a:pt x="3024" y="2037"/>
                  <a:pt x="3036" y="2138"/>
                </a:cubicBezTo>
                <a:cubicBezTo>
                  <a:pt x="3461" y="1937"/>
                  <a:pt x="3928" y="1546"/>
                  <a:pt x="4070" y="1091"/>
                </a:cubicBezTo>
                <a:cubicBezTo>
                  <a:pt x="4117" y="958"/>
                  <a:pt x="4084" y="914"/>
                  <a:pt x="4021" y="914"/>
                </a:cubicBezTo>
                <a:cubicBezTo>
                  <a:pt x="3933" y="914"/>
                  <a:pt x="3787" y="999"/>
                  <a:pt x="3721" y="1044"/>
                </a:cubicBezTo>
                <a:cubicBezTo>
                  <a:pt x="3609" y="1109"/>
                  <a:pt x="3515" y="1192"/>
                  <a:pt x="3438" y="1286"/>
                </a:cubicBezTo>
                <a:cubicBezTo>
                  <a:pt x="3425" y="1306"/>
                  <a:pt x="3407" y="1315"/>
                  <a:pt x="3389" y="1315"/>
                </a:cubicBezTo>
                <a:cubicBezTo>
                  <a:pt x="3348" y="1315"/>
                  <a:pt x="3308" y="1272"/>
                  <a:pt x="3337" y="1227"/>
                </a:cubicBezTo>
                <a:cubicBezTo>
                  <a:pt x="3438" y="1003"/>
                  <a:pt x="3432" y="736"/>
                  <a:pt x="3515" y="500"/>
                </a:cubicBezTo>
                <a:cubicBezTo>
                  <a:pt x="3544" y="405"/>
                  <a:pt x="3603" y="275"/>
                  <a:pt x="3585" y="169"/>
                </a:cubicBezTo>
                <a:cubicBezTo>
                  <a:pt x="3573" y="58"/>
                  <a:pt x="3495" y="1"/>
                  <a:pt x="34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2">
            <a:extLst>
              <a:ext uri="{FF2B5EF4-FFF2-40B4-BE49-F238E27FC236}">
                <a16:creationId xmlns:a16="http://schemas.microsoft.com/office/drawing/2014/main" id="{2F821CE4-BEEC-3442-A9DD-8AB7427BAABD}"/>
              </a:ext>
            </a:extLst>
          </p:cNvPr>
          <p:cNvSpPr/>
          <p:nvPr/>
        </p:nvSpPr>
        <p:spPr>
          <a:xfrm>
            <a:off x="2714515" y="7384231"/>
            <a:ext cx="565661" cy="261900"/>
          </a:xfrm>
          <a:custGeom>
            <a:avLst/>
            <a:gdLst/>
            <a:ahLst/>
            <a:cxnLst/>
            <a:rect l="l" t="t" r="r" b="b"/>
            <a:pathLst>
              <a:path w="4216" h="1952" extrusionOk="0">
                <a:moveTo>
                  <a:pt x="3412" y="1"/>
                </a:moveTo>
                <a:cubicBezTo>
                  <a:pt x="3335" y="7"/>
                  <a:pt x="3258" y="36"/>
                  <a:pt x="3199" y="89"/>
                </a:cubicBezTo>
                <a:cubicBezTo>
                  <a:pt x="3146" y="131"/>
                  <a:pt x="3092" y="178"/>
                  <a:pt x="3051" y="237"/>
                </a:cubicBezTo>
                <a:cubicBezTo>
                  <a:pt x="2968" y="344"/>
                  <a:pt x="2897" y="456"/>
                  <a:pt x="2838" y="574"/>
                </a:cubicBezTo>
                <a:cubicBezTo>
                  <a:pt x="2803" y="651"/>
                  <a:pt x="2767" y="722"/>
                  <a:pt x="2732" y="799"/>
                </a:cubicBezTo>
                <a:cubicBezTo>
                  <a:pt x="2738" y="710"/>
                  <a:pt x="2738" y="615"/>
                  <a:pt x="2720" y="533"/>
                </a:cubicBezTo>
                <a:cubicBezTo>
                  <a:pt x="2708" y="479"/>
                  <a:pt x="2690" y="432"/>
                  <a:pt x="2661" y="385"/>
                </a:cubicBezTo>
                <a:cubicBezTo>
                  <a:pt x="2628" y="336"/>
                  <a:pt x="2571" y="307"/>
                  <a:pt x="2512" y="307"/>
                </a:cubicBezTo>
                <a:cubicBezTo>
                  <a:pt x="2506" y="307"/>
                  <a:pt x="2501" y="308"/>
                  <a:pt x="2495" y="308"/>
                </a:cubicBezTo>
                <a:cubicBezTo>
                  <a:pt x="2436" y="314"/>
                  <a:pt x="2383" y="349"/>
                  <a:pt x="2347" y="397"/>
                </a:cubicBezTo>
                <a:cubicBezTo>
                  <a:pt x="2318" y="432"/>
                  <a:pt x="2294" y="474"/>
                  <a:pt x="2271" y="515"/>
                </a:cubicBezTo>
                <a:cubicBezTo>
                  <a:pt x="2229" y="598"/>
                  <a:pt x="2200" y="681"/>
                  <a:pt x="2170" y="769"/>
                </a:cubicBezTo>
                <a:cubicBezTo>
                  <a:pt x="2146" y="840"/>
                  <a:pt x="2129" y="917"/>
                  <a:pt x="2111" y="988"/>
                </a:cubicBezTo>
                <a:cubicBezTo>
                  <a:pt x="2087" y="876"/>
                  <a:pt x="2058" y="763"/>
                  <a:pt x="2022" y="651"/>
                </a:cubicBezTo>
                <a:cubicBezTo>
                  <a:pt x="1993" y="545"/>
                  <a:pt x="1951" y="444"/>
                  <a:pt x="1910" y="349"/>
                </a:cubicBezTo>
                <a:cubicBezTo>
                  <a:pt x="1863" y="237"/>
                  <a:pt x="1780" y="142"/>
                  <a:pt x="1679" y="83"/>
                </a:cubicBezTo>
                <a:cubicBezTo>
                  <a:pt x="1647" y="69"/>
                  <a:pt x="1611" y="61"/>
                  <a:pt x="1576" y="61"/>
                </a:cubicBezTo>
                <a:cubicBezTo>
                  <a:pt x="1540" y="61"/>
                  <a:pt x="1505" y="69"/>
                  <a:pt x="1472" y="83"/>
                </a:cubicBezTo>
                <a:cubicBezTo>
                  <a:pt x="1413" y="113"/>
                  <a:pt x="1366" y="166"/>
                  <a:pt x="1336" y="231"/>
                </a:cubicBezTo>
                <a:cubicBezTo>
                  <a:pt x="1295" y="338"/>
                  <a:pt x="1277" y="450"/>
                  <a:pt x="1277" y="562"/>
                </a:cubicBezTo>
                <a:cubicBezTo>
                  <a:pt x="1277" y="716"/>
                  <a:pt x="1289" y="864"/>
                  <a:pt x="1313" y="1006"/>
                </a:cubicBezTo>
                <a:cubicBezTo>
                  <a:pt x="1212" y="899"/>
                  <a:pt x="1106" y="793"/>
                  <a:pt x="999" y="692"/>
                </a:cubicBezTo>
                <a:cubicBezTo>
                  <a:pt x="917" y="615"/>
                  <a:pt x="828" y="545"/>
                  <a:pt x="728" y="485"/>
                </a:cubicBezTo>
                <a:cubicBezTo>
                  <a:pt x="680" y="456"/>
                  <a:pt x="627" y="432"/>
                  <a:pt x="568" y="414"/>
                </a:cubicBezTo>
                <a:cubicBezTo>
                  <a:pt x="538" y="403"/>
                  <a:pt x="506" y="397"/>
                  <a:pt x="473" y="397"/>
                </a:cubicBezTo>
                <a:cubicBezTo>
                  <a:pt x="439" y="397"/>
                  <a:pt x="405" y="403"/>
                  <a:pt x="373" y="414"/>
                </a:cubicBezTo>
                <a:cubicBezTo>
                  <a:pt x="308" y="444"/>
                  <a:pt x="255" y="503"/>
                  <a:pt x="243" y="574"/>
                </a:cubicBezTo>
                <a:cubicBezTo>
                  <a:pt x="231" y="639"/>
                  <a:pt x="237" y="710"/>
                  <a:pt x="266" y="769"/>
                </a:cubicBezTo>
                <a:cubicBezTo>
                  <a:pt x="314" y="876"/>
                  <a:pt x="373" y="970"/>
                  <a:pt x="456" y="1053"/>
                </a:cubicBezTo>
                <a:cubicBezTo>
                  <a:pt x="532" y="1148"/>
                  <a:pt x="621" y="1230"/>
                  <a:pt x="710" y="1313"/>
                </a:cubicBezTo>
                <a:cubicBezTo>
                  <a:pt x="651" y="1295"/>
                  <a:pt x="586" y="1278"/>
                  <a:pt x="521" y="1266"/>
                </a:cubicBezTo>
                <a:cubicBezTo>
                  <a:pt x="444" y="1248"/>
                  <a:pt x="355" y="1236"/>
                  <a:pt x="272" y="1236"/>
                </a:cubicBezTo>
                <a:cubicBezTo>
                  <a:pt x="261" y="1235"/>
                  <a:pt x="250" y="1234"/>
                  <a:pt x="238" y="1234"/>
                </a:cubicBezTo>
                <a:cubicBezTo>
                  <a:pt x="206" y="1234"/>
                  <a:pt x="172" y="1239"/>
                  <a:pt x="142" y="1248"/>
                </a:cubicBezTo>
                <a:cubicBezTo>
                  <a:pt x="83" y="1254"/>
                  <a:pt x="36" y="1289"/>
                  <a:pt x="12" y="1343"/>
                </a:cubicBezTo>
                <a:cubicBezTo>
                  <a:pt x="0" y="1396"/>
                  <a:pt x="6" y="1449"/>
                  <a:pt x="30" y="1496"/>
                </a:cubicBezTo>
                <a:cubicBezTo>
                  <a:pt x="42" y="1514"/>
                  <a:pt x="59" y="1538"/>
                  <a:pt x="71" y="1556"/>
                </a:cubicBezTo>
                <a:lnTo>
                  <a:pt x="113" y="1603"/>
                </a:lnTo>
                <a:cubicBezTo>
                  <a:pt x="178" y="1656"/>
                  <a:pt x="243" y="1709"/>
                  <a:pt x="314" y="1751"/>
                </a:cubicBezTo>
                <a:cubicBezTo>
                  <a:pt x="456" y="1833"/>
                  <a:pt x="603" y="1898"/>
                  <a:pt x="757" y="1952"/>
                </a:cubicBezTo>
                <a:lnTo>
                  <a:pt x="763" y="1952"/>
                </a:lnTo>
                <a:lnTo>
                  <a:pt x="763" y="1946"/>
                </a:lnTo>
                <a:cubicBezTo>
                  <a:pt x="621" y="1869"/>
                  <a:pt x="485" y="1786"/>
                  <a:pt x="355" y="1697"/>
                </a:cubicBezTo>
                <a:cubicBezTo>
                  <a:pt x="290" y="1650"/>
                  <a:pt x="231" y="1603"/>
                  <a:pt x="178" y="1550"/>
                </a:cubicBezTo>
                <a:cubicBezTo>
                  <a:pt x="124" y="1496"/>
                  <a:pt x="83" y="1425"/>
                  <a:pt x="101" y="1384"/>
                </a:cubicBezTo>
                <a:cubicBezTo>
                  <a:pt x="115" y="1351"/>
                  <a:pt x="170" y="1341"/>
                  <a:pt x="227" y="1341"/>
                </a:cubicBezTo>
                <a:cubicBezTo>
                  <a:pt x="242" y="1341"/>
                  <a:pt x="258" y="1341"/>
                  <a:pt x="272" y="1343"/>
                </a:cubicBezTo>
                <a:cubicBezTo>
                  <a:pt x="349" y="1349"/>
                  <a:pt x="426" y="1360"/>
                  <a:pt x="503" y="1378"/>
                </a:cubicBezTo>
                <a:cubicBezTo>
                  <a:pt x="657" y="1414"/>
                  <a:pt x="804" y="1461"/>
                  <a:pt x="952" y="1514"/>
                </a:cubicBezTo>
                <a:cubicBezTo>
                  <a:pt x="958" y="1516"/>
                  <a:pt x="964" y="1516"/>
                  <a:pt x="970" y="1516"/>
                </a:cubicBezTo>
                <a:cubicBezTo>
                  <a:pt x="989" y="1516"/>
                  <a:pt x="1010" y="1509"/>
                  <a:pt x="1023" y="1491"/>
                </a:cubicBezTo>
                <a:cubicBezTo>
                  <a:pt x="1041" y="1467"/>
                  <a:pt x="1035" y="1431"/>
                  <a:pt x="1011" y="1414"/>
                </a:cubicBezTo>
                <a:cubicBezTo>
                  <a:pt x="840" y="1284"/>
                  <a:pt x="686" y="1142"/>
                  <a:pt x="544" y="982"/>
                </a:cubicBezTo>
                <a:cubicBezTo>
                  <a:pt x="473" y="905"/>
                  <a:pt x="414" y="822"/>
                  <a:pt x="373" y="728"/>
                </a:cubicBezTo>
                <a:cubicBezTo>
                  <a:pt x="355" y="692"/>
                  <a:pt x="349" y="645"/>
                  <a:pt x="355" y="604"/>
                </a:cubicBezTo>
                <a:cubicBezTo>
                  <a:pt x="367" y="568"/>
                  <a:pt x="391" y="539"/>
                  <a:pt x="420" y="527"/>
                </a:cubicBezTo>
                <a:cubicBezTo>
                  <a:pt x="435" y="520"/>
                  <a:pt x="452" y="517"/>
                  <a:pt x="471" y="517"/>
                </a:cubicBezTo>
                <a:cubicBezTo>
                  <a:pt x="531" y="517"/>
                  <a:pt x="605" y="550"/>
                  <a:pt x="668" y="586"/>
                </a:cubicBezTo>
                <a:cubicBezTo>
                  <a:pt x="757" y="645"/>
                  <a:pt x="846" y="710"/>
                  <a:pt x="917" y="775"/>
                </a:cubicBezTo>
                <a:cubicBezTo>
                  <a:pt x="1076" y="923"/>
                  <a:pt x="1224" y="1077"/>
                  <a:pt x="1360" y="1242"/>
                </a:cubicBezTo>
                <a:cubicBezTo>
                  <a:pt x="1369" y="1255"/>
                  <a:pt x="1385" y="1262"/>
                  <a:pt x="1399" y="1262"/>
                </a:cubicBezTo>
                <a:cubicBezTo>
                  <a:pt x="1404" y="1262"/>
                  <a:pt x="1409" y="1261"/>
                  <a:pt x="1413" y="1260"/>
                </a:cubicBezTo>
                <a:cubicBezTo>
                  <a:pt x="1449" y="1254"/>
                  <a:pt x="1467" y="1224"/>
                  <a:pt x="1461" y="1189"/>
                </a:cubicBezTo>
                <a:cubicBezTo>
                  <a:pt x="1419" y="988"/>
                  <a:pt x="1396" y="781"/>
                  <a:pt x="1396" y="568"/>
                </a:cubicBezTo>
                <a:cubicBezTo>
                  <a:pt x="1396" y="468"/>
                  <a:pt x="1413" y="373"/>
                  <a:pt x="1443" y="278"/>
                </a:cubicBezTo>
                <a:cubicBezTo>
                  <a:pt x="1461" y="243"/>
                  <a:pt x="1490" y="208"/>
                  <a:pt x="1526" y="190"/>
                </a:cubicBezTo>
                <a:cubicBezTo>
                  <a:pt x="1540" y="181"/>
                  <a:pt x="1558" y="176"/>
                  <a:pt x="1576" y="176"/>
                </a:cubicBezTo>
                <a:cubicBezTo>
                  <a:pt x="1594" y="176"/>
                  <a:pt x="1611" y="181"/>
                  <a:pt x="1626" y="190"/>
                </a:cubicBezTo>
                <a:cubicBezTo>
                  <a:pt x="1709" y="243"/>
                  <a:pt x="1768" y="320"/>
                  <a:pt x="1804" y="403"/>
                </a:cubicBezTo>
                <a:cubicBezTo>
                  <a:pt x="1851" y="497"/>
                  <a:pt x="1886" y="598"/>
                  <a:pt x="1916" y="692"/>
                </a:cubicBezTo>
                <a:cubicBezTo>
                  <a:pt x="1975" y="893"/>
                  <a:pt x="2022" y="1100"/>
                  <a:pt x="2058" y="1313"/>
                </a:cubicBezTo>
                <a:cubicBezTo>
                  <a:pt x="2061" y="1346"/>
                  <a:pt x="2086" y="1362"/>
                  <a:pt x="2112" y="1362"/>
                </a:cubicBezTo>
                <a:cubicBezTo>
                  <a:pt x="2138" y="1362"/>
                  <a:pt x="2164" y="1346"/>
                  <a:pt x="2170" y="1313"/>
                </a:cubicBezTo>
                <a:cubicBezTo>
                  <a:pt x="2200" y="1142"/>
                  <a:pt x="2241" y="976"/>
                  <a:pt x="2288" y="811"/>
                </a:cubicBezTo>
                <a:cubicBezTo>
                  <a:pt x="2312" y="728"/>
                  <a:pt x="2342" y="651"/>
                  <a:pt x="2383" y="580"/>
                </a:cubicBezTo>
                <a:cubicBezTo>
                  <a:pt x="2413" y="509"/>
                  <a:pt x="2472" y="432"/>
                  <a:pt x="2513" y="432"/>
                </a:cubicBezTo>
                <a:cubicBezTo>
                  <a:pt x="2554" y="432"/>
                  <a:pt x="2596" y="485"/>
                  <a:pt x="2614" y="562"/>
                </a:cubicBezTo>
                <a:cubicBezTo>
                  <a:pt x="2625" y="645"/>
                  <a:pt x="2625" y="728"/>
                  <a:pt x="2619" y="805"/>
                </a:cubicBezTo>
                <a:cubicBezTo>
                  <a:pt x="2608" y="976"/>
                  <a:pt x="2578" y="1148"/>
                  <a:pt x="2537" y="1307"/>
                </a:cubicBezTo>
                <a:cubicBezTo>
                  <a:pt x="2526" y="1354"/>
                  <a:pt x="2563" y="1386"/>
                  <a:pt x="2598" y="1386"/>
                </a:cubicBezTo>
                <a:cubicBezTo>
                  <a:pt x="2621" y="1386"/>
                  <a:pt x="2642" y="1373"/>
                  <a:pt x="2649" y="1343"/>
                </a:cubicBezTo>
                <a:cubicBezTo>
                  <a:pt x="2732" y="1100"/>
                  <a:pt x="2832" y="864"/>
                  <a:pt x="2945" y="633"/>
                </a:cubicBezTo>
                <a:cubicBezTo>
                  <a:pt x="3004" y="521"/>
                  <a:pt x="3069" y="414"/>
                  <a:pt x="3146" y="314"/>
                </a:cubicBezTo>
                <a:cubicBezTo>
                  <a:pt x="3223" y="219"/>
                  <a:pt x="3317" y="125"/>
                  <a:pt x="3412" y="125"/>
                </a:cubicBezTo>
                <a:cubicBezTo>
                  <a:pt x="3453" y="125"/>
                  <a:pt x="3494" y="148"/>
                  <a:pt x="3512" y="190"/>
                </a:cubicBezTo>
                <a:cubicBezTo>
                  <a:pt x="3530" y="243"/>
                  <a:pt x="3542" y="302"/>
                  <a:pt x="3536" y="355"/>
                </a:cubicBezTo>
                <a:cubicBezTo>
                  <a:pt x="3524" y="479"/>
                  <a:pt x="3500" y="604"/>
                  <a:pt x="3465" y="728"/>
                </a:cubicBezTo>
                <a:cubicBezTo>
                  <a:pt x="3394" y="970"/>
                  <a:pt x="3299" y="1213"/>
                  <a:pt x="3187" y="1443"/>
                </a:cubicBezTo>
                <a:cubicBezTo>
                  <a:pt x="3170" y="1486"/>
                  <a:pt x="3206" y="1526"/>
                  <a:pt x="3245" y="1526"/>
                </a:cubicBezTo>
                <a:cubicBezTo>
                  <a:pt x="3260" y="1526"/>
                  <a:pt x="3275" y="1521"/>
                  <a:pt x="3288" y="1508"/>
                </a:cubicBezTo>
                <a:cubicBezTo>
                  <a:pt x="3412" y="1378"/>
                  <a:pt x="3542" y="1254"/>
                  <a:pt x="3678" y="1136"/>
                </a:cubicBezTo>
                <a:cubicBezTo>
                  <a:pt x="3743" y="1083"/>
                  <a:pt x="3814" y="1029"/>
                  <a:pt x="3891" y="982"/>
                </a:cubicBezTo>
                <a:cubicBezTo>
                  <a:pt x="3926" y="958"/>
                  <a:pt x="3962" y="935"/>
                  <a:pt x="4003" y="923"/>
                </a:cubicBezTo>
                <a:cubicBezTo>
                  <a:pt x="4025" y="910"/>
                  <a:pt x="4054" y="903"/>
                  <a:pt x="4082" y="903"/>
                </a:cubicBezTo>
                <a:cubicBezTo>
                  <a:pt x="4091" y="903"/>
                  <a:pt x="4101" y="904"/>
                  <a:pt x="4109" y="905"/>
                </a:cubicBezTo>
                <a:cubicBezTo>
                  <a:pt x="4121" y="911"/>
                  <a:pt x="4121" y="911"/>
                  <a:pt x="4127" y="923"/>
                </a:cubicBezTo>
                <a:cubicBezTo>
                  <a:pt x="4133" y="941"/>
                  <a:pt x="4133" y="958"/>
                  <a:pt x="4127" y="970"/>
                </a:cubicBezTo>
                <a:cubicBezTo>
                  <a:pt x="4121" y="1012"/>
                  <a:pt x="4109" y="1053"/>
                  <a:pt x="4092" y="1094"/>
                </a:cubicBezTo>
                <a:cubicBezTo>
                  <a:pt x="4050" y="1171"/>
                  <a:pt x="4009" y="1254"/>
                  <a:pt x="3962" y="1325"/>
                </a:cubicBezTo>
                <a:cubicBezTo>
                  <a:pt x="3861" y="1479"/>
                  <a:pt x="3755" y="1621"/>
                  <a:pt x="3654" y="1780"/>
                </a:cubicBezTo>
                <a:cubicBezTo>
                  <a:pt x="3790" y="1656"/>
                  <a:pt x="3908" y="1514"/>
                  <a:pt x="4009" y="1360"/>
                </a:cubicBezTo>
                <a:cubicBezTo>
                  <a:pt x="4068" y="1284"/>
                  <a:pt x="4115" y="1207"/>
                  <a:pt x="4157" y="1124"/>
                </a:cubicBezTo>
                <a:cubicBezTo>
                  <a:pt x="4180" y="1083"/>
                  <a:pt x="4198" y="1035"/>
                  <a:pt x="4210" y="988"/>
                </a:cubicBezTo>
                <a:cubicBezTo>
                  <a:pt x="4216" y="958"/>
                  <a:pt x="4216" y="929"/>
                  <a:pt x="4210" y="899"/>
                </a:cubicBezTo>
                <a:cubicBezTo>
                  <a:pt x="4198" y="864"/>
                  <a:pt x="4169" y="834"/>
                  <a:pt x="4133" y="828"/>
                </a:cubicBezTo>
                <a:lnTo>
                  <a:pt x="4133" y="822"/>
                </a:lnTo>
                <a:cubicBezTo>
                  <a:pt x="4111" y="818"/>
                  <a:pt x="4088" y="815"/>
                  <a:pt x="4065" y="815"/>
                </a:cubicBezTo>
                <a:cubicBezTo>
                  <a:pt x="4032" y="815"/>
                  <a:pt x="3999" y="820"/>
                  <a:pt x="3967" y="834"/>
                </a:cubicBezTo>
                <a:cubicBezTo>
                  <a:pt x="3926" y="852"/>
                  <a:pt x="3879" y="870"/>
                  <a:pt x="3837" y="893"/>
                </a:cubicBezTo>
                <a:cubicBezTo>
                  <a:pt x="3761" y="941"/>
                  <a:pt x="3684" y="994"/>
                  <a:pt x="3607" y="1053"/>
                </a:cubicBezTo>
                <a:cubicBezTo>
                  <a:pt x="3542" y="1106"/>
                  <a:pt x="3477" y="1165"/>
                  <a:pt x="3412" y="1224"/>
                </a:cubicBezTo>
                <a:cubicBezTo>
                  <a:pt x="3477" y="1071"/>
                  <a:pt x="3530" y="917"/>
                  <a:pt x="3577" y="757"/>
                </a:cubicBezTo>
                <a:cubicBezTo>
                  <a:pt x="3619" y="627"/>
                  <a:pt x="3642" y="491"/>
                  <a:pt x="3654" y="361"/>
                </a:cubicBezTo>
                <a:cubicBezTo>
                  <a:pt x="3654" y="284"/>
                  <a:pt x="3648" y="208"/>
                  <a:pt x="3619" y="137"/>
                </a:cubicBezTo>
                <a:cubicBezTo>
                  <a:pt x="3583" y="60"/>
                  <a:pt x="3500" y="7"/>
                  <a:pt x="3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2">
            <a:extLst>
              <a:ext uri="{FF2B5EF4-FFF2-40B4-BE49-F238E27FC236}">
                <a16:creationId xmlns:a16="http://schemas.microsoft.com/office/drawing/2014/main" id="{42BC68E2-70EA-AE43-9B31-040496DBC986}"/>
              </a:ext>
            </a:extLst>
          </p:cNvPr>
          <p:cNvSpPr/>
          <p:nvPr/>
        </p:nvSpPr>
        <p:spPr>
          <a:xfrm>
            <a:off x="4070763" y="6389129"/>
            <a:ext cx="375408" cy="207159"/>
          </a:xfrm>
          <a:custGeom>
            <a:avLst/>
            <a:gdLst/>
            <a:ahLst/>
            <a:cxnLst/>
            <a:rect l="l" t="t" r="r" b="b"/>
            <a:pathLst>
              <a:path w="2798" h="1544" extrusionOk="0">
                <a:moveTo>
                  <a:pt x="741" y="0"/>
                </a:moveTo>
                <a:cubicBezTo>
                  <a:pt x="702" y="0"/>
                  <a:pt x="663" y="27"/>
                  <a:pt x="630" y="100"/>
                </a:cubicBezTo>
                <a:cubicBezTo>
                  <a:pt x="594" y="189"/>
                  <a:pt x="588" y="290"/>
                  <a:pt x="612" y="384"/>
                </a:cubicBezTo>
                <a:cubicBezTo>
                  <a:pt x="635" y="514"/>
                  <a:pt x="695" y="644"/>
                  <a:pt x="771" y="751"/>
                </a:cubicBezTo>
                <a:cubicBezTo>
                  <a:pt x="805" y="790"/>
                  <a:pt x="776" y="856"/>
                  <a:pt x="731" y="856"/>
                </a:cubicBezTo>
                <a:cubicBezTo>
                  <a:pt x="722" y="856"/>
                  <a:pt x="711" y="853"/>
                  <a:pt x="701" y="845"/>
                </a:cubicBezTo>
                <a:cubicBezTo>
                  <a:pt x="606" y="769"/>
                  <a:pt x="499" y="709"/>
                  <a:pt x="381" y="668"/>
                </a:cubicBezTo>
                <a:cubicBezTo>
                  <a:pt x="343" y="656"/>
                  <a:pt x="298" y="649"/>
                  <a:pt x="253" y="649"/>
                </a:cubicBezTo>
                <a:cubicBezTo>
                  <a:pt x="124" y="649"/>
                  <a:pt x="1" y="707"/>
                  <a:pt x="62" y="869"/>
                </a:cubicBezTo>
                <a:cubicBezTo>
                  <a:pt x="151" y="1111"/>
                  <a:pt x="381" y="1242"/>
                  <a:pt x="600" y="1354"/>
                </a:cubicBezTo>
                <a:cubicBezTo>
                  <a:pt x="606" y="1342"/>
                  <a:pt x="618" y="1342"/>
                  <a:pt x="630" y="1342"/>
                </a:cubicBezTo>
                <a:cubicBezTo>
                  <a:pt x="641" y="1341"/>
                  <a:pt x="654" y="1340"/>
                  <a:pt x="666" y="1340"/>
                </a:cubicBezTo>
                <a:cubicBezTo>
                  <a:pt x="703" y="1340"/>
                  <a:pt x="740" y="1347"/>
                  <a:pt x="771" y="1360"/>
                </a:cubicBezTo>
                <a:cubicBezTo>
                  <a:pt x="771" y="1342"/>
                  <a:pt x="777" y="1330"/>
                  <a:pt x="777" y="1318"/>
                </a:cubicBezTo>
                <a:cubicBezTo>
                  <a:pt x="786" y="1290"/>
                  <a:pt x="808" y="1272"/>
                  <a:pt x="833" y="1272"/>
                </a:cubicBezTo>
                <a:cubicBezTo>
                  <a:pt x="844" y="1272"/>
                  <a:pt x="855" y="1276"/>
                  <a:pt x="866" y="1283"/>
                </a:cubicBezTo>
                <a:cubicBezTo>
                  <a:pt x="908" y="1311"/>
                  <a:pt x="910" y="1343"/>
                  <a:pt x="941" y="1343"/>
                </a:cubicBezTo>
                <a:cubicBezTo>
                  <a:pt x="949" y="1343"/>
                  <a:pt x="959" y="1341"/>
                  <a:pt x="972" y="1336"/>
                </a:cubicBezTo>
                <a:cubicBezTo>
                  <a:pt x="1008" y="1318"/>
                  <a:pt x="1043" y="1313"/>
                  <a:pt x="1079" y="1313"/>
                </a:cubicBezTo>
                <a:cubicBezTo>
                  <a:pt x="1082" y="1312"/>
                  <a:pt x="1085" y="1312"/>
                  <a:pt x="1088" y="1312"/>
                </a:cubicBezTo>
                <a:cubicBezTo>
                  <a:pt x="1191" y="1312"/>
                  <a:pt x="1249" y="1407"/>
                  <a:pt x="1299" y="1407"/>
                </a:cubicBezTo>
                <a:cubicBezTo>
                  <a:pt x="1301" y="1407"/>
                  <a:pt x="1302" y="1407"/>
                  <a:pt x="1304" y="1407"/>
                </a:cubicBezTo>
                <a:cubicBezTo>
                  <a:pt x="1326" y="1399"/>
                  <a:pt x="1349" y="1394"/>
                  <a:pt x="1372" y="1394"/>
                </a:cubicBezTo>
                <a:cubicBezTo>
                  <a:pt x="1399" y="1394"/>
                  <a:pt x="1426" y="1400"/>
                  <a:pt x="1451" y="1413"/>
                </a:cubicBezTo>
                <a:cubicBezTo>
                  <a:pt x="1506" y="1437"/>
                  <a:pt x="1540" y="1446"/>
                  <a:pt x="1562" y="1446"/>
                </a:cubicBezTo>
                <a:cubicBezTo>
                  <a:pt x="1623" y="1446"/>
                  <a:pt x="1603" y="1383"/>
                  <a:pt x="1694" y="1383"/>
                </a:cubicBezTo>
                <a:cubicBezTo>
                  <a:pt x="1788" y="1383"/>
                  <a:pt x="1818" y="1460"/>
                  <a:pt x="1824" y="1543"/>
                </a:cubicBezTo>
                <a:cubicBezTo>
                  <a:pt x="2078" y="1395"/>
                  <a:pt x="2303" y="1194"/>
                  <a:pt x="2474" y="952"/>
                </a:cubicBezTo>
                <a:cubicBezTo>
                  <a:pt x="2533" y="861"/>
                  <a:pt x="2798" y="442"/>
                  <a:pt x="2610" y="442"/>
                </a:cubicBezTo>
                <a:cubicBezTo>
                  <a:pt x="2591" y="442"/>
                  <a:pt x="2568" y="446"/>
                  <a:pt x="2539" y="455"/>
                </a:cubicBezTo>
                <a:cubicBezTo>
                  <a:pt x="2291" y="538"/>
                  <a:pt x="2060" y="662"/>
                  <a:pt x="1865" y="834"/>
                </a:cubicBezTo>
                <a:cubicBezTo>
                  <a:pt x="1854" y="845"/>
                  <a:pt x="1840" y="850"/>
                  <a:pt x="1826" y="850"/>
                </a:cubicBezTo>
                <a:cubicBezTo>
                  <a:pt x="1791" y="850"/>
                  <a:pt x="1758" y="817"/>
                  <a:pt x="1771" y="774"/>
                </a:cubicBezTo>
                <a:cubicBezTo>
                  <a:pt x="1788" y="686"/>
                  <a:pt x="1830" y="568"/>
                  <a:pt x="1818" y="479"/>
                </a:cubicBezTo>
                <a:cubicBezTo>
                  <a:pt x="1805" y="374"/>
                  <a:pt x="1769" y="339"/>
                  <a:pt x="1726" y="339"/>
                </a:cubicBezTo>
                <a:cubicBezTo>
                  <a:pt x="1656" y="339"/>
                  <a:pt x="1567" y="436"/>
                  <a:pt x="1534" y="473"/>
                </a:cubicBezTo>
                <a:cubicBezTo>
                  <a:pt x="1469" y="556"/>
                  <a:pt x="1410" y="644"/>
                  <a:pt x="1339" y="727"/>
                </a:cubicBezTo>
                <a:cubicBezTo>
                  <a:pt x="1327" y="739"/>
                  <a:pt x="1312" y="745"/>
                  <a:pt x="1298" y="745"/>
                </a:cubicBezTo>
                <a:cubicBezTo>
                  <a:pt x="1283" y="745"/>
                  <a:pt x="1268" y="739"/>
                  <a:pt x="1256" y="727"/>
                </a:cubicBezTo>
                <a:cubicBezTo>
                  <a:pt x="1091" y="579"/>
                  <a:pt x="1055" y="337"/>
                  <a:pt x="937" y="160"/>
                </a:cubicBezTo>
                <a:cubicBezTo>
                  <a:pt x="905" y="112"/>
                  <a:pt x="823" y="0"/>
                  <a:pt x="7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2">
            <a:extLst>
              <a:ext uri="{FF2B5EF4-FFF2-40B4-BE49-F238E27FC236}">
                <a16:creationId xmlns:a16="http://schemas.microsoft.com/office/drawing/2014/main" id="{70DC6DEE-7C94-6040-B27B-D314F93CD789}"/>
              </a:ext>
            </a:extLst>
          </p:cNvPr>
          <p:cNvSpPr/>
          <p:nvPr/>
        </p:nvSpPr>
        <p:spPr>
          <a:xfrm>
            <a:off x="3865549" y="7102610"/>
            <a:ext cx="366552" cy="176300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">
            <a:extLst>
              <a:ext uri="{FF2B5EF4-FFF2-40B4-BE49-F238E27FC236}">
                <a16:creationId xmlns:a16="http://schemas.microsoft.com/office/drawing/2014/main" id="{478EFFE4-FB76-384E-8D35-DC13BAA59612}"/>
              </a:ext>
            </a:extLst>
          </p:cNvPr>
          <p:cNvSpPr/>
          <p:nvPr/>
        </p:nvSpPr>
        <p:spPr>
          <a:xfrm>
            <a:off x="-81698" y="7348811"/>
            <a:ext cx="589945" cy="307652"/>
          </a:xfrm>
          <a:custGeom>
            <a:avLst/>
            <a:gdLst/>
            <a:ahLst/>
            <a:cxnLst/>
            <a:rect l="l" t="t" r="r" b="b"/>
            <a:pathLst>
              <a:path w="4397" h="2293" extrusionOk="0">
                <a:moveTo>
                  <a:pt x="1382" y="1"/>
                </a:moveTo>
                <a:cubicBezTo>
                  <a:pt x="1362" y="1"/>
                  <a:pt x="1345" y="9"/>
                  <a:pt x="1331" y="28"/>
                </a:cubicBezTo>
                <a:cubicBezTo>
                  <a:pt x="1283" y="93"/>
                  <a:pt x="1260" y="176"/>
                  <a:pt x="1254" y="259"/>
                </a:cubicBezTo>
                <a:cubicBezTo>
                  <a:pt x="1230" y="542"/>
                  <a:pt x="1277" y="814"/>
                  <a:pt x="1295" y="1098"/>
                </a:cubicBezTo>
                <a:cubicBezTo>
                  <a:pt x="1295" y="1134"/>
                  <a:pt x="1268" y="1156"/>
                  <a:pt x="1238" y="1156"/>
                </a:cubicBezTo>
                <a:cubicBezTo>
                  <a:pt x="1223" y="1156"/>
                  <a:pt x="1208" y="1151"/>
                  <a:pt x="1195" y="1140"/>
                </a:cubicBezTo>
                <a:cubicBezTo>
                  <a:pt x="1041" y="976"/>
                  <a:pt x="776" y="718"/>
                  <a:pt x="515" y="718"/>
                </a:cubicBezTo>
                <a:cubicBezTo>
                  <a:pt x="475" y="718"/>
                  <a:pt x="436" y="724"/>
                  <a:pt x="396" y="738"/>
                </a:cubicBezTo>
                <a:cubicBezTo>
                  <a:pt x="0" y="868"/>
                  <a:pt x="231" y="1234"/>
                  <a:pt x="414" y="1435"/>
                </a:cubicBezTo>
                <a:cubicBezTo>
                  <a:pt x="580" y="1624"/>
                  <a:pt x="763" y="1831"/>
                  <a:pt x="1005" y="1938"/>
                </a:cubicBezTo>
                <a:cubicBezTo>
                  <a:pt x="1058" y="1866"/>
                  <a:pt x="1114" y="1836"/>
                  <a:pt x="1177" y="1836"/>
                </a:cubicBezTo>
                <a:cubicBezTo>
                  <a:pt x="1232" y="1836"/>
                  <a:pt x="1293" y="1860"/>
                  <a:pt x="1360" y="1902"/>
                </a:cubicBezTo>
                <a:cubicBezTo>
                  <a:pt x="1366" y="1885"/>
                  <a:pt x="1378" y="1867"/>
                  <a:pt x="1390" y="1837"/>
                </a:cubicBezTo>
                <a:cubicBezTo>
                  <a:pt x="1399" y="1819"/>
                  <a:pt x="1415" y="1811"/>
                  <a:pt x="1435" y="1811"/>
                </a:cubicBezTo>
                <a:cubicBezTo>
                  <a:pt x="1441" y="1811"/>
                  <a:pt x="1448" y="1812"/>
                  <a:pt x="1455" y="1814"/>
                </a:cubicBezTo>
                <a:cubicBezTo>
                  <a:pt x="1537" y="1849"/>
                  <a:pt x="1614" y="1896"/>
                  <a:pt x="1685" y="1950"/>
                </a:cubicBezTo>
                <a:cubicBezTo>
                  <a:pt x="1723" y="1972"/>
                  <a:pt x="1754" y="1980"/>
                  <a:pt x="1782" y="1980"/>
                </a:cubicBezTo>
                <a:cubicBezTo>
                  <a:pt x="1853" y="1980"/>
                  <a:pt x="1903" y="1928"/>
                  <a:pt x="1975" y="1902"/>
                </a:cubicBezTo>
                <a:cubicBezTo>
                  <a:pt x="1994" y="1894"/>
                  <a:pt x="2014" y="1890"/>
                  <a:pt x="2033" y="1890"/>
                </a:cubicBezTo>
                <a:cubicBezTo>
                  <a:pt x="2108" y="1890"/>
                  <a:pt x="2180" y="1943"/>
                  <a:pt x="2241" y="1961"/>
                </a:cubicBezTo>
                <a:cubicBezTo>
                  <a:pt x="2276" y="1972"/>
                  <a:pt x="2303" y="1976"/>
                  <a:pt x="2325" y="1976"/>
                </a:cubicBezTo>
                <a:cubicBezTo>
                  <a:pt x="2411" y="1976"/>
                  <a:pt x="2409" y="1908"/>
                  <a:pt x="2513" y="1908"/>
                </a:cubicBezTo>
                <a:cubicBezTo>
                  <a:pt x="2608" y="1908"/>
                  <a:pt x="2703" y="1953"/>
                  <a:pt x="2798" y="1953"/>
                </a:cubicBezTo>
                <a:cubicBezTo>
                  <a:pt x="2827" y="1953"/>
                  <a:pt x="2856" y="1949"/>
                  <a:pt x="2885" y="1938"/>
                </a:cubicBezTo>
                <a:cubicBezTo>
                  <a:pt x="2911" y="1933"/>
                  <a:pt x="2991" y="1887"/>
                  <a:pt x="3042" y="1887"/>
                </a:cubicBezTo>
                <a:cubicBezTo>
                  <a:pt x="3050" y="1887"/>
                  <a:pt x="3057" y="1888"/>
                  <a:pt x="3063" y="1890"/>
                </a:cubicBezTo>
                <a:cubicBezTo>
                  <a:pt x="3157" y="1932"/>
                  <a:pt x="3228" y="2009"/>
                  <a:pt x="3252" y="2109"/>
                </a:cubicBezTo>
                <a:cubicBezTo>
                  <a:pt x="3284" y="2097"/>
                  <a:pt x="3311" y="2091"/>
                  <a:pt x="3335" y="2091"/>
                </a:cubicBezTo>
                <a:cubicBezTo>
                  <a:pt x="3428" y="2091"/>
                  <a:pt x="3465" y="2175"/>
                  <a:pt x="3465" y="2293"/>
                </a:cubicBezTo>
                <a:cubicBezTo>
                  <a:pt x="3755" y="2127"/>
                  <a:pt x="4003" y="1896"/>
                  <a:pt x="4186" y="1619"/>
                </a:cubicBezTo>
                <a:cubicBezTo>
                  <a:pt x="4269" y="1514"/>
                  <a:pt x="4397" y="1277"/>
                  <a:pt x="4197" y="1277"/>
                </a:cubicBezTo>
                <a:cubicBezTo>
                  <a:pt x="4181" y="1277"/>
                  <a:pt x="4164" y="1279"/>
                  <a:pt x="4145" y="1282"/>
                </a:cubicBezTo>
                <a:cubicBezTo>
                  <a:pt x="4009" y="1293"/>
                  <a:pt x="3885" y="1347"/>
                  <a:pt x="3778" y="1429"/>
                </a:cubicBezTo>
                <a:cubicBezTo>
                  <a:pt x="3766" y="1444"/>
                  <a:pt x="3752" y="1451"/>
                  <a:pt x="3737" y="1451"/>
                </a:cubicBezTo>
                <a:cubicBezTo>
                  <a:pt x="3695" y="1451"/>
                  <a:pt x="3654" y="1397"/>
                  <a:pt x="3690" y="1352"/>
                </a:cubicBezTo>
                <a:cubicBezTo>
                  <a:pt x="3808" y="1122"/>
                  <a:pt x="3914" y="797"/>
                  <a:pt x="3891" y="542"/>
                </a:cubicBezTo>
                <a:cubicBezTo>
                  <a:pt x="3881" y="422"/>
                  <a:pt x="3813" y="379"/>
                  <a:pt x="3725" y="379"/>
                </a:cubicBezTo>
                <a:cubicBezTo>
                  <a:pt x="3585" y="379"/>
                  <a:pt x="3394" y="490"/>
                  <a:pt x="3317" y="566"/>
                </a:cubicBezTo>
                <a:cubicBezTo>
                  <a:pt x="3157" y="732"/>
                  <a:pt x="3081" y="933"/>
                  <a:pt x="3004" y="1146"/>
                </a:cubicBezTo>
                <a:cubicBezTo>
                  <a:pt x="2994" y="1170"/>
                  <a:pt x="2967" y="1186"/>
                  <a:pt x="2941" y="1186"/>
                </a:cubicBezTo>
                <a:cubicBezTo>
                  <a:pt x="2918" y="1186"/>
                  <a:pt x="2897" y="1173"/>
                  <a:pt x="2891" y="1146"/>
                </a:cubicBezTo>
                <a:cubicBezTo>
                  <a:pt x="2856" y="885"/>
                  <a:pt x="2933" y="590"/>
                  <a:pt x="2838" y="330"/>
                </a:cubicBezTo>
                <a:cubicBezTo>
                  <a:pt x="2793" y="213"/>
                  <a:pt x="2733" y="169"/>
                  <a:pt x="2667" y="169"/>
                </a:cubicBezTo>
                <a:cubicBezTo>
                  <a:pt x="2517" y="169"/>
                  <a:pt x="2342" y="401"/>
                  <a:pt x="2276" y="525"/>
                </a:cubicBezTo>
                <a:cubicBezTo>
                  <a:pt x="2170" y="720"/>
                  <a:pt x="2117" y="945"/>
                  <a:pt x="2117" y="1163"/>
                </a:cubicBezTo>
                <a:cubicBezTo>
                  <a:pt x="2117" y="1201"/>
                  <a:pt x="2083" y="1227"/>
                  <a:pt x="2053" y="1227"/>
                </a:cubicBezTo>
                <a:cubicBezTo>
                  <a:pt x="2035" y="1227"/>
                  <a:pt x="2019" y="1218"/>
                  <a:pt x="2010" y="1199"/>
                </a:cubicBezTo>
                <a:cubicBezTo>
                  <a:pt x="1880" y="891"/>
                  <a:pt x="1857" y="566"/>
                  <a:pt x="1668" y="288"/>
                </a:cubicBezTo>
                <a:cubicBezTo>
                  <a:pt x="1643" y="248"/>
                  <a:pt x="1486" y="1"/>
                  <a:pt x="1382" y="1"/>
                </a:cubicBezTo>
                <a:close/>
              </a:path>
            </a:pathLst>
          </a:custGeom>
          <a:solidFill>
            <a:srgbClr val="4EB7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">
            <a:extLst>
              <a:ext uri="{FF2B5EF4-FFF2-40B4-BE49-F238E27FC236}">
                <a16:creationId xmlns:a16="http://schemas.microsoft.com/office/drawing/2014/main" id="{14A1B1AD-8E85-8A44-98C4-707BD016207B}"/>
              </a:ext>
            </a:extLst>
          </p:cNvPr>
          <p:cNvSpPr/>
          <p:nvPr/>
        </p:nvSpPr>
        <p:spPr>
          <a:xfrm>
            <a:off x="-63451" y="7349884"/>
            <a:ext cx="566465" cy="266864"/>
          </a:xfrm>
          <a:custGeom>
            <a:avLst/>
            <a:gdLst/>
            <a:ahLst/>
            <a:cxnLst/>
            <a:rect l="l" t="t" r="r" b="b"/>
            <a:pathLst>
              <a:path w="4222" h="1989" extrusionOk="0">
                <a:moveTo>
                  <a:pt x="1286" y="0"/>
                </a:moveTo>
                <a:cubicBezTo>
                  <a:pt x="1275" y="0"/>
                  <a:pt x="1264" y="1"/>
                  <a:pt x="1254" y="2"/>
                </a:cubicBezTo>
                <a:cubicBezTo>
                  <a:pt x="1212" y="8"/>
                  <a:pt x="1171" y="32"/>
                  <a:pt x="1141" y="61"/>
                </a:cubicBezTo>
                <a:cubicBezTo>
                  <a:pt x="1088" y="115"/>
                  <a:pt x="1059" y="186"/>
                  <a:pt x="1047" y="257"/>
                </a:cubicBezTo>
                <a:cubicBezTo>
                  <a:pt x="1023" y="387"/>
                  <a:pt x="1017" y="523"/>
                  <a:pt x="1035" y="653"/>
                </a:cubicBezTo>
                <a:cubicBezTo>
                  <a:pt x="1047" y="818"/>
                  <a:pt x="1070" y="990"/>
                  <a:pt x="1106" y="1155"/>
                </a:cubicBezTo>
                <a:cubicBezTo>
                  <a:pt x="1017" y="1043"/>
                  <a:pt x="911" y="948"/>
                  <a:pt x="804" y="860"/>
                </a:cubicBezTo>
                <a:cubicBezTo>
                  <a:pt x="710" y="783"/>
                  <a:pt x="609" y="724"/>
                  <a:pt x="497" y="688"/>
                </a:cubicBezTo>
                <a:cubicBezTo>
                  <a:pt x="447" y="669"/>
                  <a:pt x="396" y="660"/>
                  <a:pt x="344" y="660"/>
                </a:cubicBezTo>
                <a:cubicBezTo>
                  <a:pt x="268" y="660"/>
                  <a:pt x="192" y="681"/>
                  <a:pt x="124" y="724"/>
                </a:cubicBezTo>
                <a:cubicBezTo>
                  <a:pt x="65" y="759"/>
                  <a:pt x="24" y="818"/>
                  <a:pt x="6" y="883"/>
                </a:cubicBezTo>
                <a:cubicBezTo>
                  <a:pt x="0" y="948"/>
                  <a:pt x="6" y="1013"/>
                  <a:pt x="30" y="1078"/>
                </a:cubicBezTo>
                <a:cubicBezTo>
                  <a:pt x="71" y="1185"/>
                  <a:pt x="130" y="1285"/>
                  <a:pt x="207" y="1374"/>
                </a:cubicBezTo>
                <a:cubicBezTo>
                  <a:pt x="355" y="1545"/>
                  <a:pt x="521" y="1693"/>
                  <a:pt x="704" y="1823"/>
                </a:cubicBezTo>
                <a:lnTo>
                  <a:pt x="716" y="1823"/>
                </a:lnTo>
                <a:lnTo>
                  <a:pt x="716" y="1812"/>
                </a:lnTo>
                <a:cubicBezTo>
                  <a:pt x="562" y="1658"/>
                  <a:pt x="414" y="1492"/>
                  <a:pt x="278" y="1315"/>
                </a:cubicBezTo>
                <a:cubicBezTo>
                  <a:pt x="213" y="1232"/>
                  <a:pt x="160" y="1143"/>
                  <a:pt x="124" y="1043"/>
                </a:cubicBezTo>
                <a:cubicBezTo>
                  <a:pt x="89" y="948"/>
                  <a:pt x="107" y="860"/>
                  <a:pt x="184" y="818"/>
                </a:cubicBezTo>
                <a:cubicBezTo>
                  <a:pt x="234" y="791"/>
                  <a:pt x="287" y="778"/>
                  <a:pt x="339" y="778"/>
                </a:cubicBezTo>
                <a:cubicBezTo>
                  <a:pt x="378" y="778"/>
                  <a:pt x="417" y="785"/>
                  <a:pt x="455" y="801"/>
                </a:cubicBezTo>
                <a:cubicBezTo>
                  <a:pt x="556" y="836"/>
                  <a:pt x="645" y="889"/>
                  <a:pt x="727" y="954"/>
                </a:cubicBezTo>
                <a:cubicBezTo>
                  <a:pt x="893" y="1090"/>
                  <a:pt x="1041" y="1250"/>
                  <a:pt x="1171" y="1421"/>
                </a:cubicBezTo>
                <a:cubicBezTo>
                  <a:pt x="1181" y="1436"/>
                  <a:pt x="1198" y="1447"/>
                  <a:pt x="1217" y="1447"/>
                </a:cubicBezTo>
                <a:cubicBezTo>
                  <a:pt x="1222" y="1447"/>
                  <a:pt x="1226" y="1446"/>
                  <a:pt x="1230" y="1445"/>
                </a:cubicBezTo>
                <a:cubicBezTo>
                  <a:pt x="1265" y="1433"/>
                  <a:pt x="1283" y="1404"/>
                  <a:pt x="1271" y="1368"/>
                </a:cubicBezTo>
                <a:cubicBezTo>
                  <a:pt x="1212" y="1132"/>
                  <a:pt x="1165" y="883"/>
                  <a:pt x="1141" y="641"/>
                </a:cubicBezTo>
                <a:cubicBezTo>
                  <a:pt x="1129" y="517"/>
                  <a:pt x="1135" y="398"/>
                  <a:pt x="1153" y="280"/>
                </a:cubicBezTo>
                <a:cubicBezTo>
                  <a:pt x="1165" y="227"/>
                  <a:pt x="1183" y="180"/>
                  <a:pt x="1218" y="144"/>
                </a:cubicBezTo>
                <a:cubicBezTo>
                  <a:pt x="1237" y="126"/>
                  <a:pt x="1260" y="114"/>
                  <a:pt x="1284" y="114"/>
                </a:cubicBezTo>
                <a:cubicBezTo>
                  <a:pt x="1298" y="114"/>
                  <a:pt x="1312" y="118"/>
                  <a:pt x="1325" y="127"/>
                </a:cubicBezTo>
                <a:cubicBezTo>
                  <a:pt x="1407" y="168"/>
                  <a:pt x="1472" y="280"/>
                  <a:pt x="1526" y="387"/>
                </a:cubicBezTo>
                <a:cubicBezTo>
                  <a:pt x="1579" y="499"/>
                  <a:pt x="1620" y="617"/>
                  <a:pt x="1656" y="730"/>
                </a:cubicBezTo>
                <a:cubicBezTo>
                  <a:pt x="1733" y="966"/>
                  <a:pt x="1792" y="1208"/>
                  <a:pt x="1839" y="1457"/>
                </a:cubicBezTo>
                <a:cubicBezTo>
                  <a:pt x="1845" y="1486"/>
                  <a:pt x="1871" y="1501"/>
                  <a:pt x="1898" y="1501"/>
                </a:cubicBezTo>
                <a:cubicBezTo>
                  <a:pt x="1925" y="1501"/>
                  <a:pt x="1951" y="1486"/>
                  <a:pt x="1957" y="1457"/>
                </a:cubicBezTo>
                <a:cubicBezTo>
                  <a:pt x="2005" y="1232"/>
                  <a:pt x="2064" y="1013"/>
                  <a:pt x="2140" y="801"/>
                </a:cubicBezTo>
                <a:cubicBezTo>
                  <a:pt x="2176" y="694"/>
                  <a:pt x="2217" y="594"/>
                  <a:pt x="2265" y="493"/>
                </a:cubicBezTo>
                <a:cubicBezTo>
                  <a:pt x="2306" y="393"/>
                  <a:pt x="2371" y="310"/>
                  <a:pt x="2448" y="245"/>
                </a:cubicBezTo>
                <a:cubicBezTo>
                  <a:pt x="2463" y="236"/>
                  <a:pt x="2480" y="231"/>
                  <a:pt x="2497" y="231"/>
                </a:cubicBezTo>
                <a:cubicBezTo>
                  <a:pt x="2514" y="231"/>
                  <a:pt x="2531" y="236"/>
                  <a:pt x="2543" y="245"/>
                </a:cubicBezTo>
                <a:cubicBezTo>
                  <a:pt x="2578" y="280"/>
                  <a:pt x="2608" y="316"/>
                  <a:pt x="2619" y="363"/>
                </a:cubicBezTo>
                <a:cubicBezTo>
                  <a:pt x="2655" y="464"/>
                  <a:pt x="2679" y="570"/>
                  <a:pt x="2684" y="682"/>
                </a:cubicBezTo>
                <a:cubicBezTo>
                  <a:pt x="2708" y="907"/>
                  <a:pt x="2714" y="1132"/>
                  <a:pt x="2696" y="1356"/>
                </a:cubicBezTo>
                <a:cubicBezTo>
                  <a:pt x="2696" y="1395"/>
                  <a:pt x="2727" y="1418"/>
                  <a:pt x="2757" y="1418"/>
                </a:cubicBezTo>
                <a:cubicBezTo>
                  <a:pt x="2778" y="1418"/>
                  <a:pt x="2799" y="1407"/>
                  <a:pt x="2809" y="1380"/>
                </a:cubicBezTo>
                <a:cubicBezTo>
                  <a:pt x="2897" y="1179"/>
                  <a:pt x="2992" y="978"/>
                  <a:pt x="3104" y="789"/>
                </a:cubicBezTo>
                <a:cubicBezTo>
                  <a:pt x="3163" y="700"/>
                  <a:pt x="3228" y="611"/>
                  <a:pt x="3299" y="529"/>
                </a:cubicBezTo>
                <a:cubicBezTo>
                  <a:pt x="3370" y="463"/>
                  <a:pt x="3447" y="397"/>
                  <a:pt x="3519" y="397"/>
                </a:cubicBezTo>
                <a:cubicBezTo>
                  <a:pt x="3524" y="397"/>
                  <a:pt x="3530" y="398"/>
                  <a:pt x="3536" y="398"/>
                </a:cubicBezTo>
                <a:cubicBezTo>
                  <a:pt x="3577" y="404"/>
                  <a:pt x="3607" y="428"/>
                  <a:pt x="3625" y="458"/>
                </a:cubicBezTo>
                <a:cubicBezTo>
                  <a:pt x="3642" y="505"/>
                  <a:pt x="3654" y="552"/>
                  <a:pt x="3648" y="600"/>
                </a:cubicBezTo>
                <a:cubicBezTo>
                  <a:pt x="3648" y="706"/>
                  <a:pt x="3630" y="812"/>
                  <a:pt x="3601" y="913"/>
                </a:cubicBezTo>
                <a:cubicBezTo>
                  <a:pt x="3542" y="1126"/>
                  <a:pt x="3465" y="1333"/>
                  <a:pt x="3364" y="1528"/>
                </a:cubicBezTo>
                <a:cubicBezTo>
                  <a:pt x="3358" y="1551"/>
                  <a:pt x="3358" y="1575"/>
                  <a:pt x="3376" y="1593"/>
                </a:cubicBezTo>
                <a:cubicBezTo>
                  <a:pt x="3386" y="1606"/>
                  <a:pt x="3404" y="1614"/>
                  <a:pt x="3421" y="1614"/>
                </a:cubicBezTo>
                <a:cubicBezTo>
                  <a:pt x="3435" y="1614"/>
                  <a:pt x="3449" y="1609"/>
                  <a:pt x="3459" y="1599"/>
                </a:cubicBezTo>
                <a:cubicBezTo>
                  <a:pt x="3565" y="1516"/>
                  <a:pt x="3678" y="1439"/>
                  <a:pt x="3790" y="1368"/>
                </a:cubicBezTo>
                <a:cubicBezTo>
                  <a:pt x="3849" y="1339"/>
                  <a:pt x="3908" y="1309"/>
                  <a:pt x="3967" y="1291"/>
                </a:cubicBezTo>
                <a:cubicBezTo>
                  <a:pt x="3992" y="1284"/>
                  <a:pt x="4016" y="1281"/>
                  <a:pt x="4036" y="1281"/>
                </a:cubicBezTo>
                <a:cubicBezTo>
                  <a:pt x="4064" y="1281"/>
                  <a:pt x="4085" y="1287"/>
                  <a:pt x="4092" y="1297"/>
                </a:cubicBezTo>
                <a:cubicBezTo>
                  <a:pt x="4103" y="1315"/>
                  <a:pt x="4092" y="1392"/>
                  <a:pt x="4074" y="1445"/>
                </a:cubicBezTo>
                <a:cubicBezTo>
                  <a:pt x="4044" y="1510"/>
                  <a:pt x="4015" y="1569"/>
                  <a:pt x="3979" y="1622"/>
                </a:cubicBezTo>
                <a:cubicBezTo>
                  <a:pt x="3914" y="1741"/>
                  <a:pt x="3837" y="1859"/>
                  <a:pt x="3760" y="1977"/>
                </a:cubicBezTo>
                <a:lnTo>
                  <a:pt x="3760" y="1989"/>
                </a:lnTo>
                <a:lnTo>
                  <a:pt x="3778" y="1989"/>
                </a:lnTo>
                <a:cubicBezTo>
                  <a:pt x="3885" y="1900"/>
                  <a:pt x="3979" y="1794"/>
                  <a:pt x="4062" y="1676"/>
                </a:cubicBezTo>
                <a:cubicBezTo>
                  <a:pt x="4103" y="1616"/>
                  <a:pt x="4139" y="1557"/>
                  <a:pt x="4174" y="1486"/>
                </a:cubicBezTo>
                <a:cubicBezTo>
                  <a:pt x="4186" y="1451"/>
                  <a:pt x="4204" y="1415"/>
                  <a:pt x="4210" y="1380"/>
                </a:cubicBezTo>
                <a:cubicBezTo>
                  <a:pt x="4222" y="1333"/>
                  <a:pt x="4216" y="1279"/>
                  <a:pt x="4192" y="1238"/>
                </a:cubicBezTo>
                <a:cubicBezTo>
                  <a:pt x="4180" y="1208"/>
                  <a:pt x="4157" y="1191"/>
                  <a:pt x="4133" y="1179"/>
                </a:cubicBezTo>
                <a:lnTo>
                  <a:pt x="4133" y="1179"/>
                </a:lnTo>
                <a:lnTo>
                  <a:pt x="4139" y="1185"/>
                </a:lnTo>
                <a:cubicBezTo>
                  <a:pt x="4115" y="1173"/>
                  <a:pt x="4092" y="1167"/>
                  <a:pt x="4068" y="1161"/>
                </a:cubicBezTo>
                <a:cubicBezTo>
                  <a:pt x="4027" y="1161"/>
                  <a:pt x="3979" y="1161"/>
                  <a:pt x="3938" y="1179"/>
                </a:cubicBezTo>
                <a:cubicBezTo>
                  <a:pt x="3867" y="1197"/>
                  <a:pt x="3802" y="1226"/>
                  <a:pt x="3737" y="1268"/>
                </a:cubicBezTo>
                <a:cubicBezTo>
                  <a:pt x="3678" y="1297"/>
                  <a:pt x="3625" y="1333"/>
                  <a:pt x="3571" y="1374"/>
                </a:cubicBezTo>
                <a:cubicBezTo>
                  <a:pt x="3630" y="1232"/>
                  <a:pt x="3678" y="1090"/>
                  <a:pt x="3719" y="948"/>
                </a:cubicBezTo>
                <a:cubicBezTo>
                  <a:pt x="3749" y="836"/>
                  <a:pt x="3766" y="718"/>
                  <a:pt x="3772" y="600"/>
                </a:cubicBezTo>
                <a:cubicBezTo>
                  <a:pt x="3772" y="534"/>
                  <a:pt x="3760" y="469"/>
                  <a:pt x="3737" y="410"/>
                </a:cubicBezTo>
                <a:cubicBezTo>
                  <a:pt x="3701" y="345"/>
                  <a:pt x="3630" y="298"/>
                  <a:pt x="3559" y="286"/>
                </a:cubicBezTo>
                <a:cubicBezTo>
                  <a:pt x="3551" y="285"/>
                  <a:pt x="3542" y="285"/>
                  <a:pt x="3533" y="285"/>
                </a:cubicBezTo>
                <a:cubicBezTo>
                  <a:pt x="3471" y="285"/>
                  <a:pt x="3410" y="303"/>
                  <a:pt x="3358" y="339"/>
                </a:cubicBezTo>
                <a:cubicBezTo>
                  <a:pt x="3311" y="369"/>
                  <a:pt x="3264" y="410"/>
                  <a:pt x="3217" y="458"/>
                </a:cubicBezTo>
                <a:cubicBezTo>
                  <a:pt x="3140" y="540"/>
                  <a:pt x="3075" y="635"/>
                  <a:pt x="3010" y="735"/>
                </a:cubicBezTo>
                <a:cubicBezTo>
                  <a:pt x="2945" y="848"/>
                  <a:pt x="2885" y="954"/>
                  <a:pt x="2826" y="1078"/>
                </a:cubicBezTo>
                <a:cubicBezTo>
                  <a:pt x="2826" y="942"/>
                  <a:pt x="2820" y="806"/>
                  <a:pt x="2809" y="676"/>
                </a:cubicBezTo>
                <a:cubicBezTo>
                  <a:pt x="2797" y="552"/>
                  <a:pt x="2773" y="440"/>
                  <a:pt x="2732" y="322"/>
                </a:cubicBezTo>
                <a:cubicBezTo>
                  <a:pt x="2714" y="263"/>
                  <a:pt x="2673" y="203"/>
                  <a:pt x="2619" y="156"/>
                </a:cubicBezTo>
                <a:cubicBezTo>
                  <a:pt x="2590" y="132"/>
                  <a:pt x="2548" y="121"/>
                  <a:pt x="2507" y="115"/>
                </a:cubicBezTo>
                <a:cubicBezTo>
                  <a:pt x="2472" y="115"/>
                  <a:pt x="2430" y="127"/>
                  <a:pt x="2395" y="144"/>
                </a:cubicBezTo>
                <a:cubicBezTo>
                  <a:pt x="2294" y="221"/>
                  <a:pt x="2217" y="328"/>
                  <a:pt x="2170" y="440"/>
                </a:cubicBezTo>
                <a:cubicBezTo>
                  <a:pt x="2117" y="546"/>
                  <a:pt x="2070" y="653"/>
                  <a:pt x="2034" y="765"/>
                </a:cubicBezTo>
                <a:cubicBezTo>
                  <a:pt x="1987" y="907"/>
                  <a:pt x="1945" y="1049"/>
                  <a:pt x="1910" y="1191"/>
                </a:cubicBezTo>
                <a:cubicBezTo>
                  <a:pt x="1869" y="1025"/>
                  <a:pt x="1827" y="860"/>
                  <a:pt x="1774" y="700"/>
                </a:cubicBezTo>
                <a:cubicBezTo>
                  <a:pt x="1738" y="576"/>
                  <a:pt x="1691" y="458"/>
                  <a:pt x="1638" y="339"/>
                </a:cubicBezTo>
                <a:cubicBezTo>
                  <a:pt x="1608" y="280"/>
                  <a:pt x="1573" y="221"/>
                  <a:pt x="1537" y="168"/>
                </a:cubicBezTo>
                <a:cubicBezTo>
                  <a:pt x="1496" y="109"/>
                  <a:pt x="1443" y="56"/>
                  <a:pt x="1378" y="20"/>
                </a:cubicBezTo>
                <a:cubicBezTo>
                  <a:pt x="1351" y="7"/>
                  <a:pt x="1318" y="0"/>
                  <a:pt x="1286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">
            <a:extLst>
              <a:ext uri="{FF2B5EF4-FFF2-40B4-BE49-F238E27FC236}">
                <a16:creationId xmlns:a16="http://schemas.microsoft.com/office/drawing/2014/main" id="{ACC5D6C8-BE57-134F-83BC-D23DF280060D}"/>
              </a:ext>
            </a:extLst>
          </p:cNvPr>
          <p:cNvSpPr/>
          <p:nvPr/>
        </p:nvSpPr>
        <p:spPr>
          <a:xfrm>
            <a:off x="2191794" y="7489689"/>
            <a:ext cx="18381" cy="79831"/>
          </a:xfrm>
          <a:custGeom>
            <a:avLst/>
            <a:gdLst/>
            <a:ahLst/>
            <a:cxnLst/>
            <a:rect l="l" t="t" r="r" b="b"/>
            <a:pathLst>
              <a:path w="137" h="595" extrusionOk="0">
                <a:moveTo>
                  <a:pt x="53" y="1"/>
                </a:moveTo>
                <a:cubicBezTo>
                  <a:pt x="18" y="1"/>
                  <a:pt x="0" y="255"/>
                  <a:pt x="6" y="421"/>
                </a:cubicBezTo>
                <a:cubicBezTo>
                  <a:pt x="12" y="450"/>
                  <a:pt x="12" y="486"/>
                  <a:pt x="18" y="521"/>
                </a:cubicBezTo>
                <a:cubicBezTo>
                  <a:pt x="24" y="545"/>
                  <a:pt x="41" y="574"/>
                  <a:pt x="65" y="586"/>
                </a:cubicBezTo>
                <a:cubicBezTo>
                  <a:pt x="71" y="592"/>
                  <a:pt x="78" y="595"/>
                  <a:pt x="85" y="595"/>
                </a:cubicBezTo>
                <a:cubicBezTo>
                  <a:pt x="100" y="595"/>
                  <a:pt x="114" y="584"/>
                  <a:pt x="118" y="569"/>
                </a:cubicBezTo>
                <a:cubicBezTo>
                  <a:pt x="124" y="557"/>
                  <a:pt x="130" y="539"/>
                  <a:pt x="130" y="527"/>
                </a:cubicBezTo>
                <a:cubicBezTo>
                  <a:pt x="136" y="521"/>
                  <a:pt x="136" y="509"/>
                  <a:pt x="136" y="503"/>
                </a:cubicBezTo>
                <a:cubicBezTo>
                  <a:pt x="136" y="474"/>
                  <a:pt x="136" y="444"/>
                  <a:pt x="136" y="415"/>
                </a:cubicBezTo>
                <a:cubicBezTo>
                  <a:pt x="130" y="249"/>
                  <a:pt x="89" y="1"/>
                  <a:pt x="5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">
            <a:extLst>
              <a:ext uri="{FF2B5EF4-FFF2-40B4-BE49-F238E27FC236}">
                <a16:creationId xmlns:a16="http://schemas.microsoft.com/office/drawing/2014/main" id="{956F83BF-B783-CF4A-84DA-03753EFF7AF3}"/>
              </a:ext>
            </a:extLst>
          </p:cNvPr>
          <p:cNvSpPr/>
          <p:nvPr/>
        </p:nvSpPr>
        <p:spPr>
          <a:xfrm>
            <a:off x="2259145" y="7489689"/>
            <a:ext cx="19187" cy="63060"/>
          </a:xfrm>
          <a:custGeom>
            <a:avLst/>
            <a:gdLst/>
            <a:ahLst/>
            <a:cxnLst/>
            <a:rect l="l" t="t" r="r" b="b"/>
            <a:pathLst>
              <a:path w="143" h="470" extrusionOk="0">
                <a:moveTo>
                  <a:pt x="51" y="0"/>
                </a:moveTo>
                <a:cubicBezTo>
                  <a:pt x="50" y="0"/>
                  <a:pt x="49" y="1"/>
                  <a:pt x="48" y="1"/>
                </a:cubicBezTo>
                <a:cubicBezTo>
                  <a:pt x="12" y="7"/>
                  <a:pt x="12" y="208"/>
                  <a:pt x="7" y="332"/>
                </a:cubicBezTo>
                <a:cubicBezTo>
                  <a:pt x="1" y="456"/>
                  <a:pt x="30" y="468"/>
                  <a:pt x="66" y="468"/>
                </a:cubicBezTo>
                <a:cubicBezTo>
                  <a:pt x="71" y="469"/>
                  <a:pt x="76" y="469"/>
                  <a:pt x="81" y="469"/>
                </a:cubicBezTo>
                <a:cubicBezTo>
                  <a:pt x="109" y="469"/>
                  <a:pt x="132" y="448"/>
                  <a:pt x="137" y="332"/>
                </a:cubicBezTo>
                <a:cubicBezTo>
                  <a:pt x="142" y="200"/>
                  <a:pt x="87" y="0"/>
                  <a:pt x="5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">
            <a:extLst>
              <a:ext uri="{FF2B5EF4-FFF2-40B4-BE49-F238E27FC236}">
                <a16:creationId xmlns:a16="http://schemas.microsoft.com/office/drawing/2014/main" id="{5CDA6B60-5057-3A43-8BF4-3FCC26135A01}"/>
              </a:ext>
            </a:extLst>
          </p:cNvPr>
          <p:cNvSpPr/>
          <p:nvPr/>
        </p:nvSpPr>
        <p:spPr>
          <a:xfrm>
            <a:off x="2347965" y="7509412"/>
            <a:ext cx="17576" cy="39177"/>
          </a:xfrm>
          <a:custGeom>
            <a:avLst/>
            <a:gdLst/>
            <a:ahLst/>
            <a:cxnLst/>
            <a:rect l="l" t="t" r="r" b="b"/>
            <a:pathLst>
              <a:path w="131" h="292" extrusionOk="0">
                <a:moveTo>
                  <a:pt x="91" y="1"/>
                </a:moveTo>
                <a:cubicBezTo>
                  <a:pt x="55" y="1"/>
                  <a:pt x="6" y="124"/>
                  <a:pt x="1" y="203"/>
                </a:cubicBezTo>
                <a:cubicBezTo>
                  <a:pt x="1" y="291"/>
                  <a:pt x="30" y="291"/>
                  <a:pt x="66" y="291"/>
                </a:cubicBezTo>
                <a:cubicBezTo>
                  <a:pt x="95" y="291"/>
                  <a:pt x="125" y="291"/>
                  <a:pt x="131" y="215"/>
                </a:cubicBezTo>
                <a:cubicBezTo>
                  <a:pt x="131" y="138"/>
                  <a:pt x="131" y="8"/>
                  <a:pt x="95" y="2"/>
                </a:cubicBezTo>
                <a:cubicBezTo>
                  <a:pt x="94" y="1"/>
                  <a:pt x="92" y="1"/>
                  <a:pt x="9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">
            <a:extLst>
              <a:ext uri="{FF2B5EF4-FFF2-40B4-BE49-F238E27FC236}">
                <a16:creationId xmlns:a16="http://schemas.microsoft.com/office/drawing/2014/main" id="{C3AEB82D-5B0C-E547-9F54-E55948B600F4}"/>
              </a:ext>
            </a:extLst>
          </p:cNvPr>
          <p:cNvSpPr/>
          <p:nvPr/>
        </p:nvSpPr>
        <p:spPr>
          <a:xfrm>
            <a:off x="3339676" y="6429513"/>
            <a:ext cx="19187" cy="58096"/>
          </a:xfrm>
          <a:custGeom>
            <a:avLst/>
            <a:gdLst/>
            <a:ahLst/>
            <a:cxnLst/>
            <a:rect l="l" t="t" r="r" b="b"/>
            <a:pathLst>
              <a:path w="143" h="433" extrusionOk="0">
                <a:moveTo>
                  <a:pt x="48" y="1"/>
                </a:moveTo>
                <a:cubicBezTo>
                  <a:pt x="12" y="1"/>
                  <a:pt x="1" y="190"/>
                  <a:pt x="7" y="302"/>
                </a:cubicBezTo>
                <a:cubicBezTo>
                  <a:pt x="7" y="355"/>
                  <a:pt x="24" y="403"/>
                  <a:pt x="66" y="432"/>
                </a:cubicBezTo>
                <a:lnTo>
                  <a:pt x="66" y="426"/>
                </a:lnTo>
                <a:cubicBezTo>
                  <a:pt x="74" y="429"/>
                  <a:pt x="81" y="431"/>
                  <a:pt x="87" y="431"/>
                </a:cubicBezTo>
                <a:cubicBezTo>
                  <a:pt x="101" y="431"/>
                  <a:pt x="109" y="421"/>
                  <a:pt x="113" y="408"/>
                </a:cubicBezTo>
                <a:cubicBezTo>
                  <a:pt x="125" y="397"/>
                  <a:pt x="131" y="385"/>
                  <a:pt x="137" y="367"/>
                </a:cubicBezTo>
                <a:cubicBezTo>
                  <a:pt x="143" y="355"/>
                  <a:pt x="143" y="349"/>
                  <a:pt x="137" y="296"/>
                </a:cubicBezTo>
                <a:cubicBezTo>
                  <a:pt x="131" y="178"/>
                  <a:pt x="83" y="1"/>
                  <a:pt x="4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">
            <a:extLst>
              <a:ext uri="{FF2B5EF4-FFF2-40B4-BE49-F238E27FC236}">
                <a16:creationId xmlns:a16="http://schemas.microsoft.com/office/drawing/2014/main" id="{2DDF793C-544B-374E-B034-EBA715EE23A9}"/>
              </a:ext>
            </a:extLst>
          </p:cNvPr>
          <p:cNvSpPr/>
          <p:nvPr/>
        </p:nvSpPr>
        <p:spPr>
          <a:xfrm>
            <a:off x="3398443" y="6405632"/>
            <a:ext cx="43740" cy="77013"/>
          </a:xfrm>
          <a:custGeom>
            <a:avLst/>
            <a:gdLst/>
            <a:ahLst/>
            <a:cxnLst/>
            <a:rect l="l" t="t" r="r" b="b"/>
            <a:pathLst>
              <a:path w="326" h="574" extrusionOk="0">
                <a:moveTo>
                  <a:pt x="293" y="1"/>
                </a:moveTo>
                <a:cubicBezTo>
                  <a:pt x="254" y="1"/>
                  <a:pt x="129" y="224"/>
                  <a:pt x="65" y="380"/>
                </a:cubicBezTo>
                <a:cubicBezTo>
                  <a:pt x="0" y="533"/>
                  <a:pt x="18" y="557"/>
                  <a:pt x="53" y="569"/>
                </a:cubicBezTo>
                <a:cubicBezTo>
                  <a:pt x="62" y="572"/>
                  <a:pt x="70" y="574"/>
                  <a:pt x="78" y="574"/>
                </a:cubicBezTo>
                <a:cubicBezTo>
                  <a:pt x="105" y="574"/>
                  <a:pt x="134" y="549"/>
                  <a:pt x="183" y="427"/>
                </a:cubicBezTo>
                <a:cubicBezTo>
                  <a:pt x="248" y="273"/>
                  <a:pt x="325" y="13"/>
                  <a:pt x="296" y="1"/>
                </a:cubicBezTo>
                <a:cubicBezTo>
                  <a:pt x="295" y="1"/>
                  <a:pt x="294" y="1"/>
                  <a:pt x="2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>
            <a:extLst>
              <a:ext uri="{FF2B5EF4-FFF2-40B4-BE49-F238E27FC236}">
                <a16:creationId xmlns:a16="http://schemas.microsoft.com/office/drawing/2014/main" id="{32E9C974-A380-C144-9AEC-656CC794EB69}"/>
              </a:ext>
            </a:extLst>
          </p:cNvPr>
          <p:cNvSpPr/>
          <p:nvPr/>
        </p:nvSpPr>
        <p:spPr>
          <a:xfrm>
            <a:off x="3711659" y="7433203"/>
            <a:ext cx="40520" cy="62925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>
            <a:extLst>
              <a:ext uri="{FF2B5EF4-FFF2-40B4-BE49-F238E27FC236}">
                <a16:creationId xmlns:a16="http://schemas.microsoft.com/office/drawing/2014/main" id="{6987995B-375A-E24C-9B6B-243430847AFC}"/>
              </a:ext>
            </a:extLst>
          </p:cNvPr>
          <p:cNvSpPr/>
          <p:nvPr/>
        </p:nvSpPr>
        <p:spPr>
          <a:xfrm>
            <a:off x="3828251" y="7385842"/>
            <a:ext cx="55680" cy="98212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>
            <a:extLst>
              <a:ext uri="{FF2B5EF4-FFF2-40B4-BE49-F238E27FC236}">
                <a16:creationId xmlns:a16="http://schemas.microsoft.com/office/drawing/2014/main" id="{3DFC156E-B419-0D41-BF4B-2D3B98DD91FF}"/>
              </a:ext>
            </a:extLst>
          </p:cNvPr>
          <p:cNvSpPr/>
          <p:nvPr/>
        </p:nvSpPr>
        <p:spPr>
          <a:xfrm>
            <a:off x="4912605" y="7291118"/>
            <a:ext cx="43740" cy="68561"/>
          </a:xfrm>
          <a:custGeom>
            <a:avLst/>
            <a:gdLst/>
            <a:ahLst/>
            <a:cxnLst/>
            <a:rect l="l" t="t" r="r" b="b"/>
            <a:pathLst>
              <a:path w="326" h="511" extrusionOk="0">
                <a:moveTo>
                  <a:pt x="36" y="1"/>
                </a:moveTo>
                <a:cubicBezTo>
                  <a:pt x="34" y="1"/>
                  <a:pt x="32" y="2"/>
                  <a:pt x="30" y="3"/>
                </a:cubicBezTo>
                <a:lnTo>
                  <a:pt x="24" y="3"/>
                </a:lnTo>
                <a:cubicBezTo>
                  <a:pt x="0" y="21"/>
                  <a:pt x="89" y="239"/>
                  <a:pt x="148" y="381"/>
                </a:cubicBezTo>
                <a:cubicBezTo>
                  <a:pt x="189" y="486"/>
                  <a:pt x="216" y="510"/>
                  <a:pt x="243" y="510"/>
                </a:cubicBezTo>
                <a:cubicBezTo>
                  <a:pt x="251" y="510"/>
                  <a:pt x="258" y="508"/>
                  <a:pt x="266" y="505"/>
                </a:cubicBezTo>
                <a:cubicBezTo>
                  <a:pt x="302" y="488"/>
                  <a:pt x="326" y="470"/>
                  <a:pt x="266" y="328"/>
                </a:cubicBezTo>
                <a:cubicBezTo>
                  <a:pt x="211" y="188"/>
                  <a:pt x="75" y="1"/>
                  <a:pt x="3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>
            <a:extLst>
              <a:ext uri="{FF2B5EF4-FFF2-40B4-BE49-F238E27FC236}">
                <a16:creationId xmlns:a16="http://schemas.microsoft.com/office/drawing/2014/main" id="{3C4F566C-8531-6D4C-9765-2950C9FB1630}"/>
              </a:ext>
            </a:extLst>
          </p:cNvPr>
          <p:cNvSpPr/>
          <p:nvPr/>
        </p:nvSpPr>
        <p:spPr>
          <a:xfrm>
            <a:off x="5003034" y="7266029"/>
            <a:ext cx="19991" cy="72585"/>
          </a:xfrm>
          <a:custGeom>
            <a:avLst/>
            <a:gdLst/>
            <a:ahLst/>
            <a:cxnLst/>
            <a:rect l="l" t="t" r="r" b="b"/>
            <a:pathLst>
              <a:path w="149" h="541" extrusionOk="0">
                <a:moveTo>
                  <a:pt x="95" y="1"/>
                </a:moveTo>
                <a:cubicBezTo>
                  <a:pt x="60" y="1"/>
                  <a:pt x="18" y="231"/>
                  <a:pt x="12" y="379"/>
                </a:cubicBezTo>
                <a:cubicBezTo>
                  <a:pt x="0" y="527"/>
                  <a:pt x="30" y="539"/>
                  <a:pt x="65" y="539"/>
                </a:cubicBezTo>
                <a:cubicBezTo>
                  <a:pt x="70" y="540"/>
                  <a:pt x="75" y="540"/>
                  <a:pt x="80" y="540"/>
                </a:cubicBezTo>
                <a:cubicBezTo>
                  <a:pt x="109" y="540"/>
                  <a:pt x="131" y="517"/>
                  <a:pt x="136" y="385"/>
                </a:cubicBezTo>
                <a:cubicBezTo>
                  <a:pt x="148" y="237"/>
                  <a:pt x="131" y="1"/>
                  <a:pt x="9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>
            <a:extLst>
              <a:ext uri="{FF2B5EF4-FFF2-40B4-BE49-F238E27FC236}">
                <a16:creationId xmlns:a16="http://schemas.microsoft.com/office/drawing/2014/main" id="{177CA089-1701-8E44-A687-FF6C5DECDA46}"/>
              </a:ext>
            </a:extLst>
          </p:cNvPr>
          <p:cNvSpPr/>
          <p:nvPr/>
        </p:nvSpPr>
        <p:spPr>
          <a:xfrm>
            <a:off x="5062471" y="7301583"/>
            <a:ext cx="28712" cy="47496"/>
          </a:xfrm>
          <a:custGeom>
            <a:avLst/>
            <a:gdLst/>
            <a:ahLst/>
            <a:cxnLst/>
            <a:rect l="l" t="t" r="r" b="b"/>
            <a:pathLst>
              <a:path w="214" h="354" extrusionOk="0">
                <a:moveTo>
                  <a:pt x="178" y="0"/>
                </a:moveTo>
                <a:cubicBezTo>
                  <a:pt x="139" y="0"/>
                  <a:pt x="64" y="132"/>
                  <a:pt x="36" y="226"/>
                </a:cubicBezTo>
                <a:lnTo>
                  <a:pt x="30" y="226"/>
                </a:lnTo>
                <a:cubicBezTo>
                  <a:pt x="1" y="327"/>
                  <a:pt x="25" y="339"/>
                  <a:pt x="60" y="351"/>
                </a:cubicBezTo>
                <a:cubicBezTo>
                  <a:pt x="67" y="352"/>
                  <a:pt x="74" y="353"/>
                  <a:pt x="82" y="353"/>
                </a:cubicBezTo>
                <a:cubicBezTo>
                  <a:pt x="104" y="353"/>
                  <a:pt x="128" y="339"/>
                  <a:pt x="155" y="268"/>
                </a:cubicBezTo>
                <a:cubicBezTo>
                  <a:pt x="190" y="173"/>
                  <a:pt x="214" y="14"/>
                  <a:pt x="184" y="2"/>
                </a:cubicBezTo>
                <a:cubicBezTo>
                  <a:pt x="182" y="1"/>
                  <a:pt x="180" y="0"/>
                  <a:pt x="178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>
            <a:extLst>
              <a:ext uri="{FF2B5EF4-FFF2-40B4-BE49-F238E27FC236}">
                <a16:creationId xmlns:a16="http://schemas.microsoft.com/office/drawing/2014/main" id="{29C3A12F-E081-824C-8A1F-F4681CE8722A}"/>
              </a:ext>
            </a:extLst>
          </p:cNvPr>
          <p:cNvSpPr/>
          <p:nvPr/>
        </p:nvSpPr>
        <p:spPr>
          <a:xfrm>
            <a:off x="6919504" y="7075642"/>
            <a:ext cx="32737" cy="61719"/>
          </a:xfrm>
          <a:custGeom>
            <a:avLst/>
            <a:gdLst/>
            <a:ahLst/>
            <a:cxnLst/>
            <a:rect l="l" t="t" r="r" b="b"/>
            <a:pathLst>
              <a:path w="244" h="460" extrusionOk="0">
                <a:moveTo>
                  <a:pt x="38" y="1"/>
                </a:moveTo>
                <a:cubicBezTo>
                  <a:pt x="37" y="1"/>
                  <a:pt x="37" y="1"/>
                  <a:pt x="36" y="1"/>
                </a:cubicBezTo>
                <a:cubicBezTo>
                  <a:pt x="1" y="7"/>
                  <a:pt x="24" y="219"/>
                  <a:pt x="78" y="344"/>
                </a:cubicBezTo>
                <a:cubicBezTo>
                  <a:pt x="111" y="435"/>
                  <a:pt x="138" y="459"/>
                  <a:pt x="162" y="459"/>
                </a:cubicBezTo>
                <a:cubicBezTo>
                  <a:pt x="172" y="459"/>
                  <a:pt x="181" y="455"/>
                  <a:pt x="190" y="450"/>
                </a:cubicBezTo>
                <a:cubicBezTo>
                  <a:pt x="219" y="438"/>
                  <a:pt x="243" y="420"/>
                  <a:pt x="196" y="302"/>
                </a:cubicBezTo>
                <a:cubicBezTo>
                  <a:pt x="149" y="192"/>
                  <a:pt x="74" y="1"/>
                  <a:pt x="3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>
            <a:extLst>
              <a:ext uri="{FF2B5EF4-FFF2-40B4-BE49-F238E27FC236}">
                <a16:creationId xmlns:a16="http://schemas.microsoft.com/office/drawing/2014/main" id="{97677D6F-1417-BF4B-94B6-638BBE696564}"/>
              </a:ext>
            </a:extLst>
          </p:cNvPr>
          <p:cNvSpPr/>
          <p:nvPr/>
        </p:nvSpPr>
        <p:spPr>
          <a:xfrm>
            <a:off x="7002821" y="7085034"/>
            <a:ext cx="17576" cy="37836"/>
          </a:xfrm>
          <a:custGeom>
            <a:avLst/>
            <a:gdLst/>
            <a:ahLst/>
            <a:cxnLst/>
            <a:rect l="l" t="t" r="r" b="b"/>
            <a:pathLst>
              <a:path w="131" h="282" extrusionOk="0">
                <a:moveTo>
                  <a:pt x="43" y="0"/>
                </a:moveTo>
                <a:cubicBezTo>
                  <a:pt x="40" y="0"/>
                  <a:pt x="38" y="1"/>
                  <a:pt x="36" y="2"/>
                </a:cubicBezTo>
                <a:cubicBezTo>
                  <a:pt x="6" y="13"/>
                  <a:pt x="6" y="132"/>
                  <a:pt x="0" y="197"/>
                </a:cubicBezTo>
                <a:cubicBezTo>
                  <a:pt x="0" y="268"/>
                  <a:pt x="24" y="274"/>
                  <a:pt x="60" y="280"/>
                </a:cubicBezTo>
                <a:cubicBezTo>
                  <a:pt x="67" y="281"/>
                  <a:pt x="74" y="282"/>
                  <a:pt x="81" y="282"/>
                </a:cubicBezTo>
                <a:cubicBezTo>
                  <a:pt x="108" y="282"/>
                  <a:pt x="131" y="267"/>
                  <a:pt x="131" y="197"/>
                </a:cubicBezTo>
                <a:cubicBezTo>
                  <a:pt x="131" y="119"/>
                  <a:pt x="79" y="0"/>
                  <a:pt x="4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">
            <a:extLst>
              <a:ext uri="{FF2B5EF4-FFF2-40B4-BE49-F238E27FC236}">
                <a16:creationId xmlns:a16="http://schemas.microsoft.com/office/drawing/2014/main" id="{ACE9576E-92A7-654A-AA36-8E50A0F72545}"/>
              </a:ext>
            </a:extLst>
          </p:cNvPr>
          <p:cNvSpPr/>
          <p:nvPr/>
        </p:nvSpPr>
        <p:spPr>
          <a:xfrm>
            <a:off x="7075810" y="7087448"/>
            <a:ext cx="34213" cy="46155"/>
          </a:xfrm>
          <a:custGeom>
            <a:avLst/>
            <a:gdLst/>
            <a:ahLst/>
            <a:cxnLst/>
            <a:rect l="l" t="t" r="r" b="b"/>
            <a:pathLst>
              <a:path w="255" h="344" extrusionOk="0">
                <a:moveTo>
                  <a:pt x="215" y="1"/>
                </a:moveTo>
                <a:cubicBezTo>
                  <a:pt x="178" y="1"/>
                  <a:pt x="111" y="129"/>
                  <a:pt x="60" y="202"/>
                </a:cubicBezTo>
                <a:cubicBezTo>
                  <a:pt x="0" y="279"/>
                  <a:pt x="18" y="303"/>
                  <a:pt x="48" y="327"/>
                </a:cubicBezTo>
                <a:cubicBezTo>
                  <a:pt x="60" y="336"/>
                  <a:pt x="71" y="344"/>
                  <a:pt x="85" y="344"/>
                </a:cubicBezTo>
                <a:cubicBezTo>
                  <a:pt x="106" y="344"/>
                  <a:pt x="130" y="327"/>
                  <a:pt x="166" y="273"/>
                </a:cubicBezTo>
                <a:cubicBezTo>
                  <a:pt x="225" y="179"/>
                  <a:pt x="255" y="7"/>
                  <a:pt x="219" y="1"/>
                </a:cubicBezTo>
                <a:cubicBezTo>
                  <a:pt x="218" y="1"/>
                  <a:pt x="216" y="1"/>
                  <a:pt x="21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">
            <a:extLst>
              <a:ext uri="{FF2B5EF4-FFF2-40B4-BE49-F238E27FC236}">
                <a16:creationId xmlns:a16="http://schemas.microsoft.com/office/drawing/2014/main" id="{9D3C7F3B-B1B3-8E47-872F-B8534A197007}"/>
              </a:ext>
            </a:extLst>
          </p:cNvPr>
          <p:cNvSpPr/>
          <p:nvPr/>
        </p:nvSpPr>
        <p:spPr>
          <a:xfrm>
            <a:off x="5947048" y="6676622"/>
            <a:ext cx="26297" cy="51789"/>
          </a:xfrm>
          <a:custGeom>
            <a:avLst/>
            <a:gdLst/>
            <a:ahLst/>
            <a:cxnLst/>
            <a:rect l="l" t="t" r="r" b="b"/>
            <a:pathLst>
              <a:path w="196" h="386" extrusionOk="0">
                <a:moveTo>
                  <a:pt x="35" y="0"/>
                </a:moveTo>
                <a:cubicBezTo>
                  <a:pt x="33" y="0"/>
                  <a:pt x="31" y="0"/>
                  <a:pt x="30" y="1"/>
                </a:cubicBezTo>
                <a:cubicBezTo>
                  <a:pt x="0" y="19"/>
                  <a:pt x="42" y="178"/>
                  <a:pt x="53" y="279"/>
                </a:cubicBezTo>
                <a:cubicBezTo>
                  <a:pt x="59" y="379"/>
                  <a:pt x="89" y="385"/>
                  <a:pt x="124" y="385"/>
                </a:cubicBezTo>
                <a:cubicBezTo>
                  <a:pt x="160" y="385"/>
                  <a:pt x="195" y="373"/>
                  <a:pt x="178" y="261"/>
                </a:cubicBezTo>
                <a:cubicBezTo>
                  <a:pt x="166" y="196"/>
                  <a:pt x="148" y="131"/>
                  <a:pt x="112" y="78"/>
                </a:cubicBezTo>
                <a:cubicBezTo>
                  <a:pt x="85" y="29"/>
                  <a:pt x="53" y="0"/>
                  <a:pt x="3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">
            <a:extLst>
              <a:ext uri="{FF2B5EF4-FFF2-40B4-BE49-F238E27FC236}">
                <a16:creationId xmlns:a16="http://schemas.microsoft.com/office/drawing/2014/main" id="{7F0F8F88-8993-A449-A6DE-84411F7B9BE9}"/>
              </a:ext>
            </a:extLst>
          </p:cNvPr>
          <p:cNvSpPr/>
          <p:nvPr/>
        </p:nvSpPr>
        <p:spPr>
          <a:xfrm>
            <a:off x="6012790" y="6655155"/>
            <a:ext cx="21601" cy="70976"/>
          </a:xfrm>
          <a:custGeom>
            <a:avLst/>
            <a:gdLst/>
            <a:ahLst/>
            <a:cxnLst/>
            <a:rect l="l" t="t" r="r" b="b"/>
            <a:pathLst>
              <a:path w="161" h="529" extrusionOk="0">
                <a:moveTo>
                  <a:pt x="146" y="1"/>
                </a:moveTo>
                <a:cubicBezTo>
                  <a:pt x="132" y="1"/>
                  <a:pt x="93" y="47"/>
                  <a:pt x="60" y="119"/>
                </a:cubicBezTo>
                <a:cubicBezTo>
                  <a:pt x="25" y="196"/>
                  <a:pt x="7" y="285"/>
                  <a:pt x="1" y="368"/>
                </a:cubicBezTo>
                <a:cubicBezTo>
                  <a:pt x="1" y="505"/>
                  <a:pt x="27" y="529"/>
                  <a:pt x="61" y="529"/>
                </a:cubicBezTo>
                <a:cubicBezTo>
                  <a:pt x="66" y="529"/>
                  <a:pt x="72" y="528"/>
                  <a:pt x="78" y="527"/>
                </a:cubicBezTo>
                <a:cubicBezTo>
                  <a:pt x="113" y="527"/>
                  <a:pt x="131" y="516"/>
                  <a:pt x="137" y="374"/>
                </a:cubicBezTo>
                <a:cubicBezTo>
                  <a:pt x="137" y="303"/>
                  <a:pt x="143" y="214"/>
                  <a:pt x="149" y="143"/>
                </a:cubicBezTo>
                <a:cubicBezTo>
                  <a:pt x="155" y="66"/>
                  <a:pt x="160" y="7"/>
                  <a:pt x="149" y="1"/>
                </a:cubicBezTo>
                <a:cubicBezTo>
                  <a:pt x="148" y="1"/>
                  <a:pt x="147" y="1"/>
                  <a:pt x="14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2">
            <a:extLst>
              <a:ext uri="{FF2B5EF4-FFF2-40B4-BE49-F238E27FC236}">
                <a16:creationId xmlns:a16="http://schemas.microsoft.com/office/drawing/2014/main" id="{44DEE99E-D42B-3E4B-92EA-F95C7A57E781}"/>
              </a:ext>
            </a:extLst>
          </p:cNvPr>
          <p:cNvSpPr/>
          <p:nvPr/>
        </p:nvSpPr>
        <p:spPr>
          <a:xfrm>
            <a:off x="414055" y="7343847"/>
            <a:ext cx="1524708" cy="1065444"/>
          </a:xfrm>
          <a:custGeom>
            <a:avLst/>
            <a:gdLst/>
            <a:ahLst/>
            <a:cxnLst/>
            <a:rect l="l" t="t" r="r" b="b"/>
            <a:pathLst>
              <a:path w="11364" h="7941" extrusionOk="0">
                <a:moveTo>
                  <a:pt x="6746" y="0"/>
                </a:moveTo>
                <a:cubicBezTo>
                  <a:pt x="6664" y="18"/>
                  <a:pt x="6593" y="71"/>
                  <a:pt x="6545" y="148"/>
                </a:cubicBezTo>
                <a:cubicBezTo>
                  <a:pt x="6474" y="266"/>
                  <a:pt x="6415" y="390"/>
                  <a:pt x="6374" y="526"/>
                </a:cubicBezTo>
                <a:cubicBezTo>
                  <a:pt x="6262" y="899"/>
                  <a:pt x="6191" y="1283"/>
                  <a:pt x="6155" y="1673"/>
                </a:cubicBezTo>
                <a:cubicBezTo>
                  <a:pt x="6090" y="2294"/>
                  <a:pt x="6055" y="2921"/>
                  <a:pt x="6055" y="3547"/>
                </a:cubicBezTo>
                <a:lnTo>
                  <a:pt x="6055" y="3571"/>
                </a:lnTo>
                <a:cubicBezTo>
                  <a:pt x="6055" y="3595"/>
                  <a:pt x="6037" y="3618"/>
                  <a:pt x="6013" y="3624"/>
                </a:cubicBezTo>
                <a:cubicBezTo>
                  <a:pt x="6007" y="3628"/>
                  <a:pt x="6000" y="3629"/>
                  <a:pt x="5993" y="3629"/>
                </a:cubicBezTo>
                <a:cubicBezTo>
                  <a:pt x="5975" y="3629"/>
                  <a:pt x="5957" y="3619"/>
                  <a:pt x="5948" y="3607"/>
                </a:cubicBezTo>
                <a:cubicBezTo>
                  <a:pt x="5948" y="3607"/>
                  <a:pt x="5889" y="3524"/>
                  <a:pt x="5795" y="3382"/>
                </a:cubicBezTo>
                <a:cubicBezTo>
                  <a:pt x="5700" y="3240"/>
                  <a:pt x="5558" y="3051"/>
                  <a:pt x="5398" y="2832"/>
                </a:cubicBezTo>
                <a:cubicBezTo>
                  <a:pt x="5073" y="2389"/>
                  <a:pt x="4648" y="1833"/>
                  <a:pt x="4246" y="1384"/>
                </a:cubicBezTo>
                <a:cubicBezTo>
                  <a:pt x="4027" y="1123"/>
                  <a:pt x="3778" y="893"/>
                  <a:pt x="3512" y="692"/>
                </a:cubicBezTo>
                <a:cubicBezTo>
                  <a:pt x="3430" y="627"/>
                  <a:pt x="3335" y="591"/>
                  <a:pt x="3240" y="579"/>
                </a:cubicBezTo>
                <a:cubicBezTo>
                  <a:pt x="3235" y="578"/>
                  <a:pt x="3230" y="578"/>
                  <a:pt x="3225" y="578"/>
                </a:cubicBezTo>
                <a:cubicBezTo>
                  <a:pt x="3202" y="578"/>
                  <a:pt x="3184" y="588"/>
                  <a:pt x="3169" y="597"/>
                </a:cubicBezTo>
                <a:cubicBezTo>
                  <a:pt x="3134" y="627"/>
                  <a:pt x="3116" y="662"/>
                  <a:pt x="3104" y="704"/>
                </a:cubicBezTo>
                <a:cubicBezTo>
                  <a:pt x="3087" y="769"/>
                  <a:pt x="3081" y="834"/>
                  <a:pt x="3081" y="899"/>
                </a:cubicBezTo>
                <a:cubicBezTo>
                  <a:pt x="3093" y="1165"/>
                  <a:pt x="3140" y="1431"/>
                  <a:pt x="3217" y="1685"/>
                </a:cubicBezTo>
                <a:cubicBezTo>
                  <a:pt x="3300" y="1998"/>
                  <a:pt x="3412" y="2335"/>
                  <a:pt x="3536" y="2661"/>
                </a:cubicBezTo>
                <a:cubicBezTo>
                  <a:pt x="3778" y="3317"/>
                  <a:pt x="4045" y="3932"/>
                  <a:pt x="4151" y="4168"/>
                </a:cubicBezTo>
                <a:lnTo>
                  <a:pt x="4198" y="4275"/>
                </a:lnTo>
                <a:cubicBezTo>
                  <a:pt x="4220" y="4319"/>
                  <a:pt x="4186" y="4360"/>
                  <a:pt x="4147" y="4360"/>
                </a:cubicBezTo>
                <a:cubicBezTo>
                  <a:pt x="4134" y="4360"/>
                  <a:pt x="4121" y="4356"/>
                  <a:pt x="4110" y="4346"/>
                </a:cubicBezTo>
                <a:lnTo>
                  <a:pt x="4062" y="4304"/>
                </a:lnTo>
                <a:cubicBezTo>
                  <a:pt x="4027" y="4275"/>
                  <a:pt x="3979" y="4239"/>
                  <a:pt x="3920" y="4192"/>
                </a:cubicBezTo>
                <a:cubicBezTo>
                  <a:pt x="3802" y="4091"/>
                  <a:pt x="3637" y="3961"/>
                  <a:pt x="3441" y="3814"/>
                </a:cubicBezTo>
                <a:cubicBezTo>
                  <a:pt x="3022" y="3482"/>
                  <a:pt x="2572" y="3187"/>
                  <a:pt x="2111" y="2927"/>
                </a:cubicBezTo>
                <a:cubicBezTo>
                  <a:pt x="1816" y="2767"/>
                  <a:pt x="1550" y="2667"/>
                  <a:pt x="1372" y="2667"/>
                </a:cubicBezTo>
                <a:cubicBezTo>
                  <a:pt x="1365" y="2666"/>
                  <a:pt x="1359" y="2666"/>
                  <a:pt x="1352" y="2666"/>
                </a:cubicBezTo>
                <a:cubicBezTo>
                  <a:pt x="1295" y="2666"/>
                  <a:pt x="1242" y="2688"/>
                  <a:pt x="1195" y="2720"/>
                </a:cubicBezTo>
                <a:cubicBezTo>
                  <a:pt x="1153" y="2761"/>
                  <a:pt x="1136" y="2814"/>
                  <a:pt x="1142" y="2873"/>
                </a:cubicBezTo>
                <a:cubicBezTo>
                  <a:pt x="1142" y="3009"/>
                  <a:pt x="1224" y="3222"/>
                  <a:pt x="1360" y="3453"/>
                </a:cubicBezTo>
                <a:cubicBezTo>
                  <a:pt x="1520" y="3707"/>
                  <a:pt x="1697" y="3955"/>
                  <a:pt x="1887" y="4192"/>
                </a:cubicBezTo>
                <a:cubicBezTo>
                  <a:pt x="2289" y="4689"/>
                  <a:pt x="2738" y="5162"/>
                  <a:pt x="2915" y="5345"/>
                </a:cubicBezTo>
                <a:lnTo>
                  <a:pt x="2998" y="5428"/>
                </a:lnTo>
                <a:cubicBezTo>
                  <a:pt x="3016" y="5445"/>
                  <a:pt x="3016" y="5475"/>
                  <a:pt x="2998" y="5499"/>
                </a:cubicBezTo>
                <a:cubicBezTo>
                  <a:pt x="2986" y="5514"/>
                  <a:pt x="2969" y="5522"/>
                  <a:pt x="2952" y="5522"/>
                </a:cubicBezTo>
                <a:cubicBezTo>
                  <a:pt x="2944" y="5522"/>
                  <a:pt x="2935" y="5520"/>
                  <a:pt x="2927" y="5516"/>
                </a:cubicBezTo>
                <a:cubicBezTo>
                  <a:pt x="2927" y="5516"/>
                  <a:pt x="2915" y="5504"/>
                  <a:pt x="2886" y="5493"/>
                </a:cubicBezTo>
                <a:lnTo>
                  <a:pt x="2767" y="5428"/>
                </a:lnTo>
                <a:cubicBezTo>
                  <a:pt x="2661" y="5374"/>
                  <a:pt x="2519" y="5298"/>
                  <a:pt x="2348" y="5209"/>
                </a:cubicBezTo>
                <a:cubicBezTo>
                  <a:pt x="1957" y="5014"/>
                  <a:pt x="1555" y="4848"/>
                  <a:pt x="1147" y="4706"/>
                </a:cubicBezTo>
                <a:cubicBezTo>
                  <a:pt x="911" y="4618"/>
                  <a:pt x="657" y="4570"/>
                  <a:pt x="408" y="4558"/>
                </a:cubicBezTo>
                <a:cubicBezTo>
                  <a:pt x="396" y="4557"/>
                  <a:pt x="383" y="4557"/>
                  <a:pt x="370" y="4557"/>
                </a:cubicBezTo>
                <a:cubicBezTo>
                  <a:pt x="304" y="4557"/>
                  <a:pt x="237" y="4569"/>
                  <a:pt x="178" y="4594"/>
                </a:cubicBezTo>
                <a:cubicBezTo>
                  <a:pt x="119" y="4612"/>
                  <a:pt x="71" y="4647"/>
                  <a:pt x="42" y="4694"/>
                </a:cubicBezTo>
                <a:cubicBezTo>
                  <a:pt x="18" y="4730"/>
                  <a:pt x="0" y="4771"/>
                  <a:pt x="6" y="4813"/>
                </a:cubicBezTo>
                <a:cubicBezTo>
                  <a:pt x="6" y="4884"/>
                  <a:pt x="30" y="4955"/>
                  <a:pt x="71" y="5014"/>
                </a:cubicBezTo>
                <a:cubicBezTo>
                  <a:pt x="131" y="5102"/>
                  <a:pt x="201" y="5179"/>
                  <a:pt x="278" y="5250"/>
                </a:cubicBezTo>
                <a:cubicBezTo>
                  <a:pt x="479" y="5439"/>
                  <a:pt x="704" y="5605"/>
                  <a:pt x="941" y="5753"/>
                </a:cubicBezTo>
                <a:cubicBezTo>
                  <a:pt x="1360" y="6013"/>
                  <a:pt x="1792" y="6249"/>
                  <a:pt x="2235" y="6456"/>
                </a:cubicBezTo>
                <a:lnTo>
                  <a:pt x="2342" y="6504"/>
                </a:lnTo>
                <a:cubicBezTo>
                  <a:pt x="2397" y="6531"/>
                  <a:pt x="2374" y="6617"/>
                  <a:pt x="2312" y="6617"/>
                </a:cubicBezTo>
                <a:cubicBezTo>
                  <a:pt x="2309" y="6617"/>
                  <a:pt x="2305" y="6617"/>
                  <a:pt x="2300" y="6616"/>
                </a:cubicBezTo>
                <a:lnTo>
                  <a:pt x="2212" y="6598"/>
                </a:lnTo>
                <a:cubicBezTo>
                  <a:pt x="2153" y="6586"/>
                  <a:pt x="2070" y="6575"/>
                  <a:pt x="1969" y="6557"/>
                </a:cubicBezTo>
                <a:cubicBezTo>
                  <a:pt x="1721" y="6527"/>
                  <a:pt x="1473" y="6510"/>
                  <a:pt x="1230" y="6504"/>
                </a:cubicBezTo>
                <a:cubicBezTo>
                  <a:pt x="1059" y="6504"/>
                  <a:pt x="887" y="6515"/>
                  <a:pt x="722" y="6545"/>
                </a:cubicBezTo>
                <a:cubicBezTo>
                  <a:pt x="592" y="6569"/>
                  <a:pt x="462" y="6622"/>
                  <a:pt x="349" y="6699"/>
                </a:cubicBezTo>
                <a:cubicBezTo>
                  <a:pt x="290" y="6740"/>
                  <a:pt x="249" y="6799"/>
                  <a:pt x="225" y="6870"/>
                </a:cubicBezTo>
                <a:cubicBezTo>
                  <a:pt x="219" y="6888"/>
                  <a:pt x="213" y="6900"/>
                  <a:pt x="213" y="6918"/>
                </a:cubicBezTo>
                <a:cubicBezTo>
                  <a:pt x="219" y="6983"/>
                  <a:pt x="249" y="7042"/>
                  <a:pt x="302" y="7083"/>
                </a:cubicBezTo>
                <a:cubicBezTo>
                  <a:pt x="379" y="7154"/>
                  <a:pt x="468" y="7213"/>
                  <a:pt x="562" y="7260"/>
                </a:cubicBezTo>
                <a:cubicBezTo>
                  <a:pt x="840" y="7390"/>
                  <a:pt x="1130" y="7497"/>
                  <a:pt x="1431" y="7568"/>
                </a:cubicBezTo>
                <a:cubicBezTo>
                  <a:pt x="1993" y="7716"/>
                  <a:pt x="2561" y="7834"/>
                  <a:pt x="3128" y="7923"/>
                </a:cubicBezTo>
                <a:lnTo>
                  <a:pt x="3252" y="7940"/>
                </a:lnTo>
                <a:lnTo>
                  <a:pt x="10028" y="6391"/>
                </a:lnTo>
                <a:cubicBezTo>
                  <a:pt x="10046" y="6356"/>
                  <a:pt x="10087" y="6291"/>
                  <a:pt x="10140" y="6196"/>
                </a:cubicBezTo>
                <a:cubicBezTo>
                  <a:pt x="10217" y="6060"/>
                  <a:pt x="10323" y="5871"/>
                  <a:pt x="10442" y="5652"/>
                </a:cubicBezTo>
                <a:cubicBezTo>
                  <a:pt x="10708" y="5173"/>
                  <a:pt x="10944" y="4683"/>
                  <a:pt x="11157" y="4180"/>
                </a:cubicBezTo>
                <a:cubicBezTo>
                  <a:pt x="11281" y="3867"/>
                  <a:pt x="11364" y="3589"/>
                  <a:pt x="11364" y="3417"/>
                </a:cubicBezTo>
                <a:cubicBezTo>
                  <a:pt x="11364" y="3382"/>
                  <a:pt x="11358" y="3352"/>
                  <a:pt x="11352" y="3317"/>
                </a:cubicBezTo>
                <a:cubicBezTo>
                  <a:pt x="11346" y="3299"/>
                  <a:pt x="11334" y="3281"/>
                  <a:pt x="11317" y="3264"/>
                </a:cubicBezTo>
                <a:lnTo>
                  <a:pt x="11311" y="3270"/>
                </a:lnTo>
                <a:cubicBezTo>
                  <a:pt x="11275" y="3252"/>
                  <a:pt x="11240" y="3240"/>
                  <a:pt x="11198" y="3240"/>
                </a:cubicBezTo>
                <a:cubicBezTo>
                  <a:pt x="11045" y="3258"/>
                  <a:pt x="10891" y="3311"/>
                  <a:pt x="10761" y="3400"/>
                </a:cubicBezTo>
                <a:cubicBezTo>
                  <a:pt x="10572" y="3512"/>
                  <a:pt x="10388" y="3636"/>
                  <a:pt x="10217" y="3778"/>
                </a:cubicBezTo>
                <a:cubicBezTo>
                  <a:pt x="9845" y="4068"/>
                  <a:pt x="9508" y="4387"/>
                  <a:pt x="9377" y="4517"/>
                </a:cubicBezTo>
                <a:lnTo>
                  <a:pt x="9318" y="4576"/>
                </a:lnTo>
                <a:cubicBezTo>
                  <a:pt x="9308" y="4587"/>
                  <a:pt x="9292" y="4593"/>
                  <a:pt x="9275" y="4593"/>
                </a:cubicBezTo>
                <a:cubicBezTo>
                  <a:pt x="9263" y="4593"/>
                  <a:pt x="9251" y="4590"/>
                  <a:pt x="9241" y="4582"/>
                </a:cubicBezTo>
                <a:cubicBezTo>
                  <a:pt x="9218" y="4564"/>
                  <a:pt x="9212" y="4535"/>
                  <a:pt x="9224" y="4511"/>
                </a:cubicBezTo>
                <a:cubicBezTo>
                  <a:pt x="9224" y="4511"/>
                  <a:pt x="9236" y="4482"/>
                  <a:pt x="9253" y="4428"/>
                </a:cubicBezTo>
                <a:cubicBezTo>
                  <a:pt x="9271" y="4375"/>
                  <a:pt x="9301" y="4304"/>
                  <a:pt x="9336" y="4210"/>
                </a:cubicBezTo>
                <a:cubicBezTo>
                  <a:pt x="9407" y="4020"/>
                  <a:pt x="9496" y="3760"/>
                  <a:pt x="9590" y="3471"/>
                </a:cubicBezTo>
                <a:cubicBezTo>
                  <a:pt x="9774" y="2891"/>
                  <a:pt x="9957" y="2199"/>
                  <a:pt x="9957" y="1762"/>
                </a:cubicBezTo>
                <a:cubicBezTo>
                  <a:pt x="9963" y="1661"/>
                  <a:pt x="9951" y="1567"/>
                  <a:pt x="9915" y="1472"/>
                </a:cubicBezTo>
                <a:cubicBezTo>
                  <a:pt x="9904" y="1419"/>
                  <a:pt x="9862" y="1372"/>
                  <a:pt x="9803" y="1348"/>
                </a:cubicBezTo>
                <a:cubicBezTo>
                  <a:pt x="9779" y="1336"/>
                  <a:pt x="9756" y="1336"/>
                  <a:pt x="9732" y="1336"/>
                </a:cubicBezTo>
                <a:cubicBezTo>
                  <a:pt x="9614" y="1336"/>
                  <a:pt x="9442" y="1431"/>
                  <a:pt x="9259" y="1596"/>
                </a:cubicBezTo>
                <a:cubicBezTo>
                  <a:pt x="9052" y="1797"/>
                  <a:pt x="8863" y="2010"/>
                  <a:pt x="8692" y="2241"/>
                </a:cubicBezTo>
                <a:cubicBezTo>
                  <a:pt x="8396" y="2637"/>
                  <a:pt x="8118" y="3057"/>
                  <a:pt x="7864" y="3488"/>
                </a:cubicBezTo>
                <a:cubicBezTo>
                  <a:pt x="7828" y="3547"/>
                  <a:pt x="7805" y="3583"/>
                  <a:pt x="7805" y="3583"/>
                </a:cubicBezTo>
                <a:cubicBezTo>
                  <a:pt x="7795" y="3603"/>
                  <a:pt x="7777" y="3614"/>
                  <a:pt x="7754" y="3614"/>
                </a:cubicBezTo>
                <a:cubicBezTo>
                  <a:pt x="7750" y="3614"/>
                  <a:pt x="7745" y="3614"/>
                  <a:pt x="7740" y="3613"/>
                </a:cubicBezTo>
                <a:cubicBezTo>
                  <a:pt x="7716" y="3607"/>
                  <a:pt x="7698" y="3583"/>
                  <a:pt x="7698" y="3559"/>
                </a:cubicBezTo>
                <a:cubicBezTo>
                  <a:pt x="7698" y="3559"/>
                  <a:pt x="7692" y="3477"/>
                  <a:pt x="7681" y="3329"/>
                </a:cubicBezTo>
                <a:cubicBezTo>
                  <a:pt x="7663" y="3187"/>
                  <a:pt x="7645" y="2986"/>
                  <a:pt x="7621" y="2749"/>
                </a:cubicBezTo>
                <a:cubicBezTo>
                  <a:pt x="7562" y="2211"/>
                  <a:pt x="7474" y="1673"/>
                  <a:pt x="7361" y="1147"/>
                </a:cubicBezTo>
                <a:cubicBezTo>
                  <a:pt x="7302" y="846"/>
                  <a:pt x="7202" y="556"/>
                  <a:pt x="7072" y="278"/>
                </a:cubicBezTo>
                <a:cubicBezTo>
                  <a:pt x="7030" y="177"/>
                  <a:pt x="6959" y="95"/>
                  <a:pt x="6877" y="30"/>
                </a:cubicBezTo>
                <a:cubicBezTo>
                  <a:pt x="6847" y="12"/>
                  <a:pt x="6811" y="0"/>
                  <a:pt x="6776" y="0"/>
                </a:cubicBezTo>
                <a:close/>
              </a:path>
            </a:pathLst>
          </a:custGeom>
          <a:solidFill>
            <a:srgbClr val="48AF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">
            <a:extLst>
              <a:ext uri="{FF2B5EF4-FFF2-40B4-BE49-F238E27FC236}">
                <a16:creationId xmlns:a16="http://schemas.microsoft.com/office/drawing/2014/main" id="{7535A67A-51BC-7141-AAB8-21153090796E}"/>
              </a:ext>
            </a:extLst>
          </p:cNvPr>
          <p:cNvSpPr/>
          <p:nvPr/>
        </p:nvSpPr>
        <p:spPr>
          <a:xfrm>
            <a:off x="396614" y="7327880"/>
            <a:ext cx="1555701" cy="1097243"/>
          </a:xfrm>
          <a:custGeom>
            <a:avLst/>
            <a:gdLst/>
            <a:ahLst/>
            <a:cxnLst/>
            <a:rect l="l" t="t" r="r" b="b"/>
            <a:pathLst>
              <a:path w="11595" h="8178" extrusionOk="0">
                <a:moveTo>
                  <a:pt x="6888" y="125"/>
                </a:moveTo>
                <a:cubicBezTo>
                  <a:pt x="6924" y="125"/>
                  <a:pt x="6959" y="137"/>
                  <a:pt x="6989" y="160"/>
                </a:cubicBezTo>
                <a:cubicBezTo>
                  <a:pt x="7077" y="220"/>
                  <a:pt x="7143" y="308"/>
                  <a:pt x="7190" y="403"/>
                </a:cubicBezTo>
                <a:cubicBezTo>
                  <a:pt x="7320" y="681"/>
                  <a:pt x="7414" y="970"/>
                  <a:pt x="7480" y="1272"/>
                </a:cubicBezTo>
                <a:cubicBezTo>
                  <a:pt x="7592" y="1804"/>
                  <a:pt x="7681" y="2336"/>
                  <a:pt x="7734" y="2874"/>
                </a:cubicBezTo>
                <a:cubicBezTo>
                  <a:pt x="7763" y="3111"/>
                  <a:pt x="7781" y="3318"/>
                  <a:pt x="7793" y="3454"/>
                </a:cubicBezTo>
                <a:cubicBezTo>
                  <a:pt x="7805" y="3596"/>
                  <a:pt x="7811" y="3684"/>
                  <a:pt x="7811" y="3684"/>
                </a:cubicBezTo>
                <a:cubicBezTo>
                  <a:pt x="7811" y="3708"/>
                  <a:pt x="7828" y="3732"/>
                  <a:pt x="7858" y="3737"/>
                </a:cubicBezTo>
                <a:cubicBezTo>
                  <a:pt x="7862" y="3738"/>
                  <a:pt x="7866" y="3739"/>
                  <a:pt x="7870" y="3739"/>
                </a:cubicBezTo>
                <a:cubicBezTo>
                  <a:pt x="7890" y="3739"/>
                  <a:pt x="7908" y="3727"/>
                  <a:pt x="7923" y="3708"/>
                </a:cubicBezTo>
                <a:cubicBezTo>
                  <a:pt x="7923" y="3708"/>
                  <a:pt x="7941" y="3672"/>
                  <a:pt x="7976" y="3613"/>
                </a:cubicBezTo>
                <a:cubicBezTo>
                  <a:pt x="8230" y="3182"/>
                  <a:pt x="8508" y="2768"/>
                  <a:pt x="8810" y="2366"/>
                </a:cubicBezTo>
                <a:cubicBezTo>
                  <a:pt x="8975" y="2135"/>
                  <a:pt x="9165" y="1922"/>
                  <a:pt x="9371" y="1727"/>
                </a:cubicBezTo>
                <a:cubicBezTo>
                  <a:pt x="9550" y="1561"/>
                  <a:pt x="9717" y="1461"/>
                  <a:pt x="9834" y="1461"/>
                </a:cubicBezTo>
                <a:cubicBezTo>
                  <a:pt x="9838" y="1461"/>
                  <a:pt x="9841" y="1461"/>
                  <a:pt x="9844" y="1461"/>
                </a:cubicBezTo>
                <a:cubicBezTo>
                  <a:pt x="9874" y="1461"/>
                  <a:pt x="9898" y="1461"/>
                  <a:pt x="9921" y="1473"/>
                </a:cubicBezTo>
                <a:cubicBezTo>
                  <a:pt x="9975" y="1497"/>
                  <a:pt x="10016" y="1544"/>
                  <a:pt x="10034" y="1597"/>
                </a:cubicBezTo>
                <a:cubicBezTo>
                  <a:pt x="10063" y="1692"/>
                  <a:pt x="10075" y="1792"/>
                  <a:pt x="10075" y="1887"/>
                </a:cubicBezTo>
                <a:cubicBezTo>
                  <a:pt x="10075" y="2324"/>
                  <a:pt x="9892" y="3016"/>
                  <a:pt x="9703" y="3596"/>
                </a:cubicBezTo>
                <a:cubicBezTo>
                  <a:pt x="9614" y="3885"/>
                  <a:pt x="9519" y="4145"/>
                  <a:pt x="9448" y="4335"/>
                </a:cubicBezTo>
                <a:cubicBezTo>
                  <a:pt x="9419" y="4429"/>
                  <a:pt x="9389" y="4506"/>
                  <a:pt x="9366" y="4553"/>
                </a:cubicBezTo>
                <a:cubicBezTo>
                  <a:pt x="9348" y="4607"/>
                  <a:pt x="9336" y="4636"/>
                  <a:pt x="9336" y="4636"/>
                </a:cubicBezTo>
                <a:cubicBezTo>
                  <a:pt x="9324" y="4666"/>
                  <a:pt x="9336" y="4689"/>
                  <a:pt x="9360" y="4707"/>
                </a:cubicBezTo>
                <a:cubicBezTo>
                  <a:pt x="9370" y="4714"/>
                  <a:pt x="9380" y="4718"/>
                  <a:pt x="9391" y="4718"/>
                </a:cubicBezTo>
                <a:cubicBezTo>
                  <a:pt x="9406" y="4718"/>
                  <a:pt x="9420" y="4711"/>
                  <a:pt x="9431" y="4701"/>
                </a:cubicBezTo>
                <a:lnTo>
                  <a:pt x="9490" y="4642"/>
                </a:lnTo>
                <a:cubicBezTo>
                  <a:pt x="9626" y="4512"/>
                  <a:pt x="9963" y="4193"/>
                  <a:pt x="10329" y="3903"/>
                </a:cubicBezTo>
                <a:cubicBezTo>
                  <a:pt x="10507" y="3761"/>
                  <a:pt x="10690" y="3637"/>
                  <a:pt x="10879" y="3525"/>
                </a:cubicBezTo>
                <a:cubicBezTo>
                  <a:pt x="11009" y="3436"/>
                  <a:pt x="11157" y="3383"/>
                  <a:pt x="11311" y="3365"/>
                </a:cubicBezTo>
                <a:cubicBezTo>
                  <a:pt x="11352" y="3365"/>
                  <a:pt x="11393" y="3377"/>
                  <a:pt x="11423" y="3400"/>
                </a:cubicBezTo>
                <a:cubicBezTo>
                  <a:pt x="11441" y="3412"/>
                  <a:pt x="11453" y="3430"/>
                  <a:pt x="11459" y="3448"/>
                </a:cubicBezTo>
                <a:cubicBezTo>
                  <a:pt x="11464" y="3483"/>
                  <a:pt x="11470" y="3513"/>
                  <a:pt x="11470" y="3548"/>
                </a:cubicBezTo>
                <a:cubicBezTo>
                  <a:pt x="11470" y="3720"/>
                  <a:pt x="11388" y="3998"/>
                  <a:pt x="11263" y="4311"/>
                </a:cubicBezTo>
                <a:lnTo>
                  <a:pt x="11263" y="4299"/>
                </a:lnTo>
                <a:cubicBezTo>
                  <a:pt x="11056" y="4802"/>
                  <a:pt x="10820" y="5292"/>
                  <a:pt x="10554" y="5771"/>
                </a:cubicBezTo>
                <a:cubicBezTo>
                  <a:pt x="10436" y="5990"/>
                  <a:pt x="10329" y="6179"/>
                  <a:pt x="10247" y="6315"/>
                </a:cubicBezTo>
                <a:cubicBezTo>
                  <a:pt x="10193" y="6410"/>
                  <a:pt x="10158" y="6475"/>
                  <a:pt x="10140" y="6504"/>
                </a:cubicBezTo>
                <a:lnTo>
                  <a:pt x="3359" y="8059"/>
                </a:lnTo>
                <a:lnTo>
                  <a:pt x="3240" y="8042"/>
                </a:lnTo>
                <a:cubicBezTo>
                  <a:pt x="2667" y="7953"/>
                  <a:pt x="2099" y="7835"/>
                  <a:pt x="1538" y="7687"/>
                </a:cubicBezTo>
                <a:cubicBezTo>
                  <a:pt x="1242" y="7610"/>
                  <a:pt x="952" y="7509"/>
                  <a:pt x="674" y="7374"/>
                </a:cubicBezTo>
                <a:cubicBezTo>
                  <a:pt x="574" y="7332"/>
                  <a:pt x="485" y="7273"/>
                  <a:pt x="408" y="7196"/>
                </a:cubicBezTo>
                <a:cubicBezTo>
                  <a:pt x="361" y="7161"/>
                  <a:pt x="331" y="7102"/>
                  <a:pt x="326" y="7037"/>
                </a:cubicBezTo>
                <a:cubicBezTo>
                  <a:pt x="326" y="7019"/>
                  <a:pt x="326" y="7001"/>
                  <a:pt x="331" y="6989"/>
                </a:cubicBezTo>
                <a:cubicBezTo>
                  <a:pt x="355" y="6918"/>
                  <a:pt x="402" y="6859"/>
                  <a:pt x="456" y="6818"/>
                </a:cubicBezTo>
                <a:cubicBezTo>
                  <a:pt x="568" y="6735"/>
                  <a:pt x="698" y="6688"/>
                  <a:pt x="834" y="6664"/>
                </a:cubicBezTo>
                <a:cubicBezTo>
                  <a:pt x="1000" y="6634"/>
                  <a:pt x="1165" y="6623"/>
                  <a:pt x="1337" y="6623"/>
                </a:cubicBezTo>
                <a:cubicBezTo>
                  <a:pt x="1585" y="6623"/>
                  <a:pt x="1833" y="6640"/>
                  <a:pt x="2076" y="6676"/>
                </a:cubicBezTo>
                <a:cubicBezTo>
                  <a:pt x="2176" y="6694"/>
                  <a:pt x="2259" y="6705"/>
                  <a:pt x="2318" y="6717"/>
                </a:cubicBezTo>
                <a:lnTo>
                  <a:pt x="2413" y="6729"/>
                </a:lnTo>
                <a:cubicBezTo>
                  <a:pt x="2418" y="6731"/>
                  <a:pt x="2423" y="6731"/>
                  <a:pt x="2428" y="6731"/>
                </a:cubicBezTo>
                <a:cubicBezTo>
                  <a:pt x="2483" y="6731"/>
                  <a:pt x="2508" y="6650"/>
                  <a:pt x="2448" y="6623"/>
                </a:cubicBezTo>
                <a:lnTo>
                  <a:pt x="2348" y="6575"/>
                </a:lnTo>
                <a:cubicBezTo>
                  <a:pt x="1904" y="6362"/>
                  <a:pt x="1467" y="6126"/>
                  <a:pt x="1047" y="5866"/>
                </a:cubicBezTo>
                <a:cubicBezTo>
                  <a:pt x="810" y="5724"/>
                  <a:pt x="592" y="5558"/>
                  <a:pt x="385" y="5369"/>
                </a:cubicBezTo>
                <a:cubicBezTo>
                  <a:pt x="308" y="5298"/>
                  <a:pt x="243" y="5216"/>
                  <a:pt x="184" y="5133"/>
                </a:cubicBezTo>
                <a:cubicBezTo>
                  <a:pt x="142" y="5074"/>
                  <a:pt x="119" y="5003"/>
                  <a:pt x="113" y="4932"/>
                </a:cubicBezTo>
                <a:cubicBezTo>
                  <a:pt x="113" y="4890"/>
                  <a:pt x="125" y="4849"/>
                  <a:pt x="148" y="4813"/>
                </a:cubicBezTo>
                <a:cubicBezTo>
                  <a:pt x="184" y="4766"/>
                  <a:pt x="231" y="4731"/>
                  <a:pt x="284" y="4707"/>
                </a:cubicBezTo>
                <a:cubicBezTo>
                  <a:pt x="361" y="4683"/>
                  <a:pt x="438" y="4672"/>
                  <a:pt x="515" y="4672"/>
                </a:cubicBezTo>
                <a:cubicBezTo>
                  <a:pt x="769" y="4689"/>
                  <a:pt x="1017" y="4737"/>
                  <a:pt x="1254" y="4819"/>
                </a:cubicBezTo>
                <a:cubicBezTo>
                  <a:pt x="1668" y="4961"/>
                  <a:pt x="2070" y="5133"/>
                  <a:pt x="2454" y="5328"/>
                </a:cubicBezTo>
                <a:cubicBezTo>
                  <a:pt x="2625" y="5411"/>
                  <a:pt x="2773" y="5487"/>
                  <a:pt x="2874" y="5541"/>
                </a:cubicBezTo>
                <a:lnTo>
                  <a:pt x="2992" y="5606"/>
                </a:lnTo>
                <a:lnTo>
                  <a:pt x="3033" y="5629"/>
                </a:lnTo>
                <a:cubicBezTo>
                  <a:pt x="3045" y="5636"/>
                  <a:pt x="3057" y="5640"/>
                  <a:pt x="3068" y="5640"/>
                </a:cubicBezTo>
                <a:cubicBezTo>
                  <a:pt x="3084" y="5640"/>
                  <a:pt x="3100" y="5632"/>
                  <a:pt x="3110" y="5618"/>
                </a:cubicBezTo>
                <a:cubicBezTo>
                  <a:pt x="3128" y="5594"/>
                  <a:pt x="3122" y="5564"/>
                  <a:pt x="3104" y="5541"/>
                </a:cubicBezTo>
                <a:lnTo>
                  <a:pt x="3022" y="5464"/>
                </a:lnTo>
                <a:cubicBezTo>
                  <a:pt x="2844" y="5281"/>
                  <a:pt x="2401" y="4808"/>
                  <a:pt x="1999" y="4305"/>
                </a:cubicBezTo>
                <a:cubicBezTo>
                  <a:pt x="1804" y="4074"/>
                  <a:pt x="1626" y="3826"/>
                  <a:pt x="1467" y="3566"/>
                </a:cubicBezTo>
                <a:cubicBezTo>
                  <a:pt x="1331" y="3335"/>
                  <a:pt x="1248" y="3123"/>
                  <a:pt x="1248" y="2992"/>
                </a:cubicBezTo>
                <a:cubicBezTo>
                  <a:pt x="1242" y="2933"/>
                  <a:pt x="1266" y="2880"/>
                  <a:pt x="1307" y="2839"/>
                </a:cubicBezTo>
                <a:cubicBezTo>
                  <a:pt x="1348" y="2803"/>
                  <a:pt x="1403" y="2784"/>
                  <a:pt x="1456" y="2784"/>
                </a:cubicBezTo>
                <a:cubicBezTo>
                  <a:pt x="1464" y="2784"/>
                  <a:pt x="1471" y="2785"/>
                  <a:pt x="1478" y="2786"/>
                </a:cubicBezTo>
                <a:cubicBezTo>
                  <a:pt x="1656" y="2786"/>
                  <a:pt x="1922" y="2886"/>
                  <a:pt x="2218" y="3040"/>
                </a:cubicBezTo>
                <a:cubicBezTo>
                  <a:pt x="2685" y="3306"/>
                  <a:pt x="3128" y="3601"/>
                  <a:pt x="3548" y="3927"/>
                </a:cubicBezTo>
                <a:cubicBezTo>
                  <a:pt x="3743" y="4074"/>
                  <a:pt x="3914" y="4210"/>
                  <a:pt x="4033" y="4305"/>
                </a:cubicBezTo>
                <a:cubicBezTo>
                  <a:pt x="4092" y="4352"/>
                  <a:pt x="4139" y="4394"/>
                  <a:pt x="4169" y="4417"/>
                </a:cubicBezTo>
                <a:lnTo>
                  <a:pt x="4216" y="4459"/>
                </a:lnTo>
                <a:cubicBezTo>
                  <a:pt x="4228" y="4469"/>
                  <a:pt x="4241" y="4474"/>
                  <a:pt x="4254" y="4474"/>
                </a:cubicBezTo>
                <a:cubicBezTo>
                  <a:pt x="4293" y="4474"/>
                  <a:pt x="4328" y="4434"/>
                  <a:pt x="4310" y="4394"/>
                </a:cubicBezTo>
                <a:lnTo>
                  <a:pt x="4263" y="4287"/>
                </a:lnTo>
                <a:cubicBezTo>
                  <a:pt x="4151" y="4045"/>
                  <a:pt x="3885" y="3436"/>
                  <a:pt x="3642" y="2780"/>
                </a:cubicBezTo>
                <a:cubicBezTo>
                  <a:pt x="3524" y="2454"/>
                  <a:pt x="3406" y="2117"/>
                  <a:pt x="3323" y="1804"/>
                </a:cubicBezTo>
                <a:cubicBezTo>
                  <a:pt x="3246" y="1550"/>
                  <a:pt x="3205" y="1284"/>
                  <a:pt x="3187" y="1018"/>
                </a:cubicBezTo>
                <a:cubicBezTo>
                  <a:pt x="3187" y="947"/>
                  <a:pt x="3199" y="882"/>
                  <a:pt x="3211" y="823"/>
                </a:cubicBezTo>
                <a:cubicBezTo>
                  <a:pt x="3223" y="781"/>
                  <a:pt x="3246" y="740"/>
                  <a:pt x="3276" y="716"/>
                </a:cubicBezTo>
                <a:cubicBezTo>
                  <a:pt x="3299" y="698"/>
                  <a:pt x="3323" y="693"/>
                  <a:pt x="3347" y="693"/>
                </a:cubicBezTo>
                <a:cubicBezTo>
                  <a:pt x="3447" y="704"/>
                  <a:pt x="3548" y="752"/>
                  <a:pt x="3625" y="817"/>
                </a:cubicBezTo>
                <a:cubicBezTo>
                  <a:pt x="3897" y="1018"/>
                  <a:pt x="4139" y="1254"/>
                  <a:pt x="4358" y="1508"/>
                </a:cubicBezTo>
                <a:cubicBezTo>
                  <a:pt x="4760" y="1958"/>
                  <a:pt x="5186" y="2514"/>
                  <a:pt x="5511" y="2957"/>
                </a:cubicBezTo>
                <a:cubicBezTo>
                  <a:pt x="5676" y="3176"/>
                  <a:pt x="5812" y="3371"/>
                  <a:pt x="5907" y="3507"/>
                </a:cubicBezTo>
                <a:cubicBezTo>
                  <a:pt x="6007" y="3643"/>
                  <a:pt x="6061" y="3732"/>
                  <a:pt x="6061" y="3732"/>
                </a:cubicBezTo>
                <a:cubicBezTo>
                  <a:pt x="6075" y="3746"/>
                  <a:pt x="6094" y="3757"/>
                  <a:pt x="6113" y="3757"/>
                </a:cubicBezTo>
                <a:cubicBezTo>
                  <a:pt x="6117" y="3757"/>
                  <a:pt x="6121" y="3756"/>
                  <a:pt x="6126" y="3755"/>
                </a:cubicBezTo>
                <a:cubicBezTo>
                  <a:pt x="6155" y="3743"/>
                  <a:pt x="6167" y="3720"/>
                  <a:pt x="6167" y="3696"/>
                </a:cubicBezTo>
                <a:lnTo>
                  <a:pt x="6167" y="3672"/>
                </a:lnTo>
                <a:cubicBezTo>
                  <a:pt x="6167" y="3519"/>
                  <a:pt x="6173" y="2644"/>
                  <a:pt x="6267" y="1798"/>
                </a:cubicBezTo>
                <a:cubicBezTo>
                  <a:pt x="6303" y="1414"/>
                  <a:pt x="6380" y="1024"/>
                  <a:pt x="6486" y="651"/>
                </a:cubicBezTo>
                <a:cubicBezTo>
                  <a:pt x="6528" y="515"/>
                  <a:pt x="6587" y="391"/>
                  <a:pt x="6664" y="273"/>
                </a:cubicBezTo>
                <a:cubicBezTo>
                  <a:pt x="6705" y="202"/>
                  <a:pt x="6782" y="149"/>
                  <a:pt x="6865" y="125"/>
                </a:cubicBezTo>
                <a:close/>
                <a:moveTo>
                  <a:pt x="6853" y="1"/>
                </a:moveTo>
                <a:cubicBezTo>
                  <a:pt x="6735" y="30"/>
                  <a:pt x="6634" y="101"/>
                  <a:pt x="6575" y="202"/>
                </a:cubicBezTo>
                <a:cubicBezTo>
                  <a:pt x="6445" y="385"/>
                  <a:pt x="6350" y="675"/>
                  <a:pt x="6279" y="1018"/>
                </a:cubicBezTo>
                <a:cubicBezTo>
                  <a:pt x="6096" y="1875"/>
                  <a:pt x="6066" y="3057"/>
                  <a:pt x="6055" y="3507"/>
                </a:cubicBezTo>
                <a:cubicBezTo>
                  <a:pt x="5877" y="3247"/>
                  <a:pt x="5475" y="2691"/>
                  <a:pt x="5032" y="2129"/>
                </a:cubicBezTo>
                <a:cubicBezTo>
                  <a:pt x="4748" y="1757"/>
                  <a:pt x="4441" y="1408"/>
                  <a:pt x="4109" y="1071"/>
                </a:cubicBezTo>
                <a:cubicBezTo>
                  <a:pt x="3985" y="941"/>
                  <a:pt x="3843" y="823"/>
                  <a:pt x="3696" y="716"/>
                </a:cubicBezTo>
                <a:cubicBezTo>
                  <a:pt x="3601" y="639"/>
                  <a:pt x="3477" y="592"/>
                  <a:pt x="3353" y="574"/>
                </a:cubicBezTo>
                <a:cubicBezTo>
                  <a:pt x="3299" y="574"/>
                  <a:pt x="3252" y="592"/>
                  <a:pt x="3211" y="622"/>
                </a:cubicBezTo>
                <a:cubicBezTo>
                  <a:pt x="3158" y="663"/>
                  <a:pt x="3122" y="722"/>
                  <a:pt x="3104" y="787"/>
                </a:cubicBezTo>
                <a:cubicBezTo>
                  <a:pt x="3087" y="864"/>
                  <a:pt x="3075" y="941"/>
                  <a:pt x="3075" y="1018"/>
                </a:cubicBezTo>
                <a:cubicBezTo>
                  <a:pt x="3075" y="1272"/>
                  <a:pt x="3152" y="1609"/>
                  <a:pt x="3258" y="1970"/>
                </a:cubicBezTo>
                <a:cubicBezTo>
                  <a:pt x="3495" y="2797"/>
                  <a:pt x="3914" y="3779"/>
                  <a:pt x="4104" y="4210"/>
                </a:cubicBezTo>
                <a:cubicBezTo>
                  <a:pt x="3903" y="4051"/>
                  <a:pt x="3571" y="3791"/>
                  <a:pt x="3205" y="3525"/>
                </a:cubicBezTo>
                <a:cubicBezTo>
                  <a:pt x="2909" y="3312"/>
                  <a:pt x="2602" y="3117"/>
                  <a:pt x="2283" y="2939"/>
                </a:cubicBezTo>
                <a:cubicBezTo>
                  <a:pt x="1981" y="2780"/>
                  <a:pt x="1703" y="2673"/>
                  <a:pt x="1490" y="2667"/>
                </a:cubicBezTo>
                <a:cubicBezTo>
                  <a:pt x="1396" y="2667"/>
                  <a:pt x="1307" y="2697"/>
                  <a:pt x="1236" y="2756"/>
                </a:cubicBezTo>
                <a:cubicBezTo>
                  <a:pt x="1171" y="2815"/>
                  <a:pt x="1136" y="2904"/>
                  <a:pt x="1136" y="2992"/>
                </a:cubicBezTo>
                <a:cubicBezTo>
                  <a:pt x="1141" y="3111"/>
                  <a:pt x="1171" y="3229"/>
                  <a:pt x="1224" y="3335"/>
                </a:cubicBezTo>
                <a:cubicBezTo>
                  <a:pt x="1408" y="3767"/>
                  <a:pt x="1857" y="4340"/>
                  <a:pt x="2265" y="4802"/>
                </a:cubicBezTo>
                <a:cubicBezTo>
                  <a:pt x="2454" y="5020"/>
                  <a:pt x="2631" y="5216"/>
                  <a:pt x="2767" y="5357"/>
                </a:cubicBezTo>
                <a:cubicBezTo>
                  <a:pt x="2602" y="5269"/>
                  <a:pt x="2383" y="5162"/>
                  <a:pt x="2141" y="5050"/>
                </a:cubicBezTo>
                <a:cubicBezTo>
                  <a:pt x="1863" y="4926"/>
                  <a:pt x="1585" y="4813"/>
                  <a:pt x="1295" y="4719"/>
                </a:cubicBezTo>
                <a:cubicBezTo>
                  <a:pt x="1047" y="4630"/>
                  <a:pt x="787" y="4577"/>
                  <a:pt x="521" y="4565"/>
                </a:cubicBezTo>
                <a:cubicBezTo>
                  <a:pt x="508" y="4564"/>
                  <a:pt x="496" y="4564"/>
                  <a:pt x="484" y="4564"/>
                </a:cubicBezTo>
                <a:cubicBezTo>
                  <a:pt x="403" y="4564"/>
                  <a:pt x="326" y="4581"/>
                  <a:pt x="249" y="4607"/>
                </a:cubicBezTo>
                <a:cubicBezTo>
                  <a:pt x="172" y="4636"/>
                  <a:pt x="101" y="4683"/>
                  <a:pt x="54" y="4754"/>
                </a:cubicBezTo>
                <a:cubicBezTo>
                  <a:pt x="18" y="4808"/>
                  <a:pt x="0" y="4873"/>
                  <a:pt x="0" y="4938"/>
                </a:cubicBezTo>
                <a:cubicBezTo>
                  <a:pt x="6" y="5044"/>
                  <a:pt x="48" y="5150"/>
                  <a:pt x="113" y="5233"/>
                </a:cubicBezTo>
                <a:cubicBezTo>
                  <a:pt x="272" y="5440"/>
                  <a:pt x="462" y="5612"/>
                  <a:pt x="668" y="5759"/>
                </a:cubicBezTo>
                <a:cubicBezTo>
                  <a:pt x="1106" y="6061"/>
                  <a:pt x="1567" y="6327"/>
                  <a:pt x="2040" y="6558"/>
                </a:cubicBezTo>
                <a:cubicBezTo>
                  <a:pt x="1810" y="6528"/>
                  <a:pt x="1573" y="6510"/>
                  <a:pt x="1337" y="6510"/>
                </a:cubicBezTo>
                <a:cubicBezTo>
                  <a:pt x="1317" y="6510"/>
                  <a:pt x="1298" y="6510"/>
                  <a:pt x="1279" y="6510"/>
                </a:cubicBezTo>
                <a:cubicBezTo>
                  <a:pt x="1067" y="6510"/>
                  <a:pt x="857" y="6539"/>
                  <a:pt x="657" y="6593"/>
                </a:cubicBezTo>
                <a:cubicBezTo>
                  <a:pt x="556" y="6623"/>
                  <a:pt x="467" y="6670"/>
                  <a:pt x="391" y="6729"/>
                </a:cubicBezTo>
                <a:cubicBezTo>
                  <a:pt x="314" y="6782"/>
                  <a:pt x="255" y="6859"/>
                  <a:pt x="225" y="6948"/>
                </a:cubicBezTo>
                <a:cubicBezTo>
                  <a:pt x="213" y="6977"/>
                  <a:pt x="207" y="7007"/>
                  <a:pt x="207" y="7037"/>
                </a:cubicBezTo>
                <a:cubicBezTo>
                  <a:pt x="207" y="7090"/>
                  <a:pt x="225" y="7143"/>
                  <a:pt x="249" y="7184"/>
                </a:cubicBezTo>
                <a:cubicBezTo>
                  <a:pt x="314" y="7279"/>
                  <a:pt x="402" y="7356"/>
                  <a:pt x="503" y="7415"/>
                </a:cubicBezTo>
                <a:cubicBezTo>
                  <a:pt x="745" y="7551"/>
                  <a:pt x="1005" y="7657"/>
                  <a:pt x="1272" y="7734"/>
                </a:cubicBezTo>
                <a:cubicBezTo>
                  <a:pt x="2182" y="8012"/>
                  <a:pt x="3353" y="8178"/>
                  <a:pt x="3353" y="8178"/>
                </a:cubicBezTo>
                <a:lnTo>
                  <a:pt x="3376" y="8178"/>
                </a:lnTo>
                <a:lnTo>
                  <a:pt x="10187" y="6617"/>
                </a:lnTo>
                <a:cubicBezTo>
                  <a:pt x="10205" y="6611"/>
                  <a:pt x="10217" y="6599"/>
                  <a:pt x="10223" y="6587"/>
                </a:cubicBezTo>
                <a:cubicBezTo>
                  <a:pt x="10223" y="6587"/>
                  <a:pt x="10566" y="6014"/>
                  <a:pt x="10903" y="5351"/>
                </a:cubicBezTo>
                <a:cubicBezTo>
                  <a:pt x="11074" y="5020"/>
                  <a:pt x="11246" y="4660"/>
                  <a:pt x="11376" y="4340"/>
                </a:cubicBezTo>
                <a:cubicBezTo>
                  <a:pt x="11506" y="4021"/>
                  <a:pt x="11589" y="3737"/>
                  <a:pt x="11589" y="3536"/>
                </a:cubicBezTo>
                <a:cubicBezTo>
                  <a:pt x="11595" y="3489"/>
                  <a:pt x="11583" y="3442"/>
                  <a:pt x="11571" y="3395"/>
                </a:cubicBezTo>
                <a:lnTo>
                  <a:pt x="11571" y="3395"/>
                </a:lnTo>
                <a:lnTo>
                  <a:pt x="11583" y="3406"/>
                </a:lnTo>
                <a:cubicBezTo>
                  <a:pt x="11571" y="3365"/>
                  <a:pt x="11541" y="3324"/>
                  <a:pt x="11512" y="3300"/>
                </a:cubicBezTo>
                <a:cubicBezTo>
                  <a:pt x="11459" y="3259"/>
                  <a:pt x="11393" y="3241"/>
                  <a:pt x="11328" y="3241"/>
                </a:cubicBezTo>
                <a:cubicBezTo>
                  <a:pt x="11163" y="3241"/>
                  <a:pt x="10968" y="3335"/>
                  <a:pt x="10755" y="3465"/>
                </a:cubicBezTo>
                <a:cubicBezTo>
                  <a:pt x="10317" y="3732"/>
                  <a:pt x="9815" y="4181"/>
                  <a:pt x="9549" y="4429"/>
                </a:cubicBezTo>
                <a:cubicBezTo>
                  <a:pt x="9626" y="4240"/>
                  <a:pt x="9726" y="3950"/>
                  <a:pt x="9827" y="3625"/>
                </a:cubicBezTo>
                <a:cubicBezTo>
                  <a:pt x="10016" y="3046"/>
                  <a:pt x="10199" y="2354"/>
                  <a:pt x="10199" y="1887"/>
                </a:cubicBezTo>
                <a:cubicBezTo>
                  <a:pt x="10199" y="1775"/>
                  <a:pt x="10187" y="1662"/>
                  <a:pt x="10152" y="1556"/>
                </a:cubicBezTo>
                <a:cubicBezTo>
                  <a:pt x="10122" y="1467"/>
                  <a:pt x="10057" y="1396"/>
                  <a:pt x="9969" y="1361"/>
                </a:cubicBezTo>
                <a:cubicBezTo>
                  <a:pt x="9940" y="1351"/>
                  <a:pt x="9911" y="1341"/>
                  <a:pt x="9879" y="1341"/>
                </a:cubicBezTo>
                <a:cubicBezTo>
                  <a:pt x="9871" y="1341"/>
                  <a:pt x="9864" y="1342"/>
                  <a:pt x="9856" y="1343"/>
                </a:cubicBezTo>
                <a:cubicBezTo>
                  <a:pt x="9744" y="1349"/>
                  <a:pt x="9638" y="1384"/>
                  <a:pt x="9549" y="1449"/>
                </a:cubicBezTo>
                <a:cubicBezTo>
                  <a:pt x="9330" y="1597"/>
                  <a:pt x="9135" y="1780"/>
                  <a:pt x="8969" y="1981"/>
                </a:cubicBezTo>
                <a:cubicBezTo>
                  <a:pt x="8585" y="2460"/>
                  <a:pt x="8236" y="2963"/>
                  <a:pt x="7923" y="3489"/>
                </a:cubicBezTo>
                <a:cubicBezTo>
                  <a:pt x="7899" y="3176"/>
                  <a:pt x="7834" y="2519"/>
                  <a:pt x="7722" y="1863"/>
                </a:cubicBezTo>
                <a:cubicBezTo>
                  <a:pt x="7657" y="1438"/>
                  <a:pt x="7556" y="1012"/>
                  <a:pt x="7420" y="604"/>
                </a:cubicBezTo>
                <a:cubicBezTo>
                  <a:pt x="7367" y="456"/>
                  <a:pt x="7290" y="308"/>
                  <a:pt x="7196" y="178"/>
                </a:cubicBezTo>
                <a:cubicBezTo>
                  <a:pt x="7160" y="131"/>
                  <a:pt x="7113" y="90"/>
                  <a:pt x="7060" y="54"/>
                </a:cubicBezTo>
                <a:cubicBezTo>
                  <a:pt x="7012" y="19"/>
                  <a:pt x="6953" y="1"/>
                  <a:pt x="6894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">
            <a:extLst>
              <a:ext uri="{FF2B5EF4-FFF2-40B4-BE49-F238E27FC236}">
                <a16:creationId xmlns:a16="http://schemas.microsoft.com/office/drawing/2014/main" id="{8D7A035E-7BDE-9647-8385-B923309DAC26}"/>
              </a:ext>
            </a:extLst>
          </p:cNvPr>
          <p:cNvSpPr/>
          <p:nvPr/>
        </p:nvSpPr>
        <p:spPr>
          <a:xfrm>
            <a:off x="3305663" y="7463390"/>
            <a:ext cx="742631" cy="39311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">
            <a:extLst>
              <a:ext uri="{FF2B5EF4-FFF2-40B4-BE49-F238E27FC236}">
                <a16:creationId xmlns:a16="http://schemas.microsoft.com/office/drawing/2014/main" id="{810E503B-393A-144D-B10A-F37664E59ADC}"/>
              </a:ext>
            </a:extLst>
          </p:cNvPr>
          <p:cNvSpPr/>
          <p:nvPr/>
        </p:nvSpPr>
        <p:spPr>
          <a:xfrm>
            <a:off x="3299893" y="7465672"/>
            <a:ext cx="752963" cy="317177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">
            <a:extLst>
              <a:ext uri="{FF2B5EF4-FFF2-40B4-BE49-F238E27FC236}">
                <a16:creationId xmlns:a16="http://schemas.microsoft.com/office/drawing/2014/main" id="{491CF587-173F-AD43-8221-B5E6289A956B}"/>
              </a:ext>
            </a:extLst>
          </p:cNvPr>
          <p:cNvSpPr/>
          <p:nvPr/>
        </p:nvSpPr>
        <p:spPr>
          <a:xfrm>
            <a:off x="8504496" y="7265932"/>
            <a:ext cx="379835" cy="265925"/>
          </a:xfrm>
          <a:custGeom>
            <a:avLst/>
            <a:gdLst/>
            <a:ahLst/>
            <a:cxnLst/>
            <a:rect l="l" t="t" r="r" b="b"/>
            <a:pathLst>
              <a:path w="2831" h="1982" extrusionOk="0">
                <a:moveTo>
                  <a:pt x="1351" y="0"/>
                </a:moveTo>
                <a:cubicBezTo>
                  <a:pt x="1331" y="0"/>
                  <a:pt x="1310" y="4"/>
                  <a:pt x="1288" y="13"/>
                </a:cubicBezTo>
                <a:cubicBezTo>
                  <a:pt x="1116" y="72"/>
                  <a:pt x="986" y="220"/>
                  <a:pt x="951" y="397"/>
                </a:cubicBezTo>
                <a:cubicBezTo>
                  <a:pt x="909" y="652"/>
                  <a:pt x="980" y="900"/>
                  <a:pt x="1004" y="1154"/>
                </a:cubicBezTo>
                <a:cubicBezTo>
                  <a:pt x="1007" y="1193"/>
                  <a:pt x="979" y="1212"/>
                  <a:pt x="949" y="1212"/>
                </a:cubicBezTo>
                <a:cubicBezTo>
                  <a:pt x="923" y="1212"/>
                  <a:pt x="897" y="1199"/>
                  <a:pt x="886" y="1172"/>
                </a:cubicBezTo>
                <a:cubicBezTo>
                  <a:pt x="803" y="930"/>
                  <a:pt x="561" y="835"/>
                  <a:pt x="330" y="788"/>
                </a:cubicBezTo>
                <a:cubicBezTo>
                  <a:pt x="283" y="778"/>
                  <a:pt x="233" y="770"/>
                  <a:pt x="186" y="770"/>
                </a:cubicBezTo>
                <a:cubicBezTo>
                  <a:pt x="85" y="770"/>
                  <a:pt x="1" y="808"/>
                  <a:pt x="5" y="953"/>
                </a:cubicBezTo>
                <a:lnTo>
                  <a:pt x="5" y="965"/>
                </a:lnTo>
                <a:cubicBezTo>
                  <a:pt x="34" y="1160"/>
                  <a:pt x="111" y="1343"/>
                  <a:pt x="218" y="1509"/>
                </a:cubicBezTo>
                <a:cubicBezTo>
                  <a:pt x="377" y="1757"/>
                  <a:pt x="632" y="1840"/>
                  <a:pt x="874" y="1982"/>
                </a:cubicBezTo>
                <a:cubicBezTo>
                  <a:pt x="907" y="1911"/>
                  <a:pt x="954" y="1826"/>
                  <a:pt x="1030" y="1826"/>
                </a:cubicBezTo>
                <a:cubicBezTo>
                  <a:pt x="1037" y="1826"/>
                  <a:pt x="1044" y="1827"/>
                  <a:pt x="1051" y="1828"/>
                </a:cubicBezTo>
                <a:cubicBezTo>
                  <a:pt x="1147" y="1845"/>
                  <a:pt x="1235" y="1968"/>
                  <a:pt x="1319" y="1968"/>
                </a:cubicBezTo>
                <a:cubicBezTo>
                  <a:pt x="1354" y="1968"/>
                  <a:pt x="1389" y="1946"/>
                  <a:pt x="1424" y="1887"/>
                </a:cubicBezTo>
                <a:cubicBezTo>
                  <a:pt x="1457" y="1817"/>
                  <a:pt x="1528" y="1772"/>
                  <a:pt x="1603" y="1772"/>
                </a:cubicBezTo>
                <a:cubicBezTo>
                  <a:pt x="1622" y="1772"/>
                  <a:pt x="1641" y="1775"/>
                  <a:pt x="1660" y="1781"/>
                </a:cubicBezTo>
                <a:cubicBezTo>
                  <a:pt x="1714" y="1799"/>
                  <a:pt x="1761" y="1828"/>
                  <a:pt x="1796" y="1870"/>
                </a:cubicBezTo>
                <a:cubicBezTo>
                  <a:pt x="1814" y="1885"/>
                  <a:pt x="1830" y="1892"/>
                  <a:pt x="1845" y="1892"/>
                </a:cubicBezTo>
                <a:cubicBezTo>
                  <a:pt x="1911" y="1892"/>
                  <a:pt x="1955" y="1765"/>
                  <a:pt x="2003" y="1698"/>
                </a:cubicBezTo>
                <a:cubicBezTo>
                  <a:pt x="2016" y="1679"/>
                  <a:pt x="2035" y="1670"/>
                  <a:pt x="2054" y="1670"/>
                </a:cubicBezTo>
                <a:cubicBezTo>
                  <a:pt x="2069" y="1670"/>
                  <a:pt x="2085" y="1676"/>
                  <a:pt x="2098" y="1686"/>
                </a:cubicBezTo>
                <a:cubicBezTo>
                  <a:pt x="2163" y="1745"/>
                  <a:pt x="2204" y="1828"/>
                  <a:pt x="2228" y="1917"/>
                </a:cubicBezTo>
                <a:cubicBezTo>
                  <a:pt x="2547" y="1621"/>
                  <a:pt x="2831" y="906"/>
                  <a:pt x="2618" y="516"/>
                </a:cubicBezTo>
                <a:lnTo>
                  <a:pt x="2618" y="516"/>
                </a:lnTo>
                <a:cubicBezTo>
                  <a:pt x="2346" y="669"/>
                  <a:pt x="2122" y="870"/>
                  <a:pt x="2039" y="1190"/>
                </a:cubicBezTo>
                <a:cubicBezTo>
                  <a:pt x="2030" y="1216"/>
                  <a:pt x="2006" y="1230"/>
                  <a:pt x="1983" y="1230"/>
                </a:cubicBezTo>
                <a:cubicBezTo>
                  <a:pt x="1959" y="1230"/>
                  <a:pt x="1935" y="1216"/>
                  <a:pt x="1926" y="1190"/>
                </a:cubicBezTo>
                <a:cubicBezTo>
                  <a:pt x="1850" y="864"/>
                  <a:pt x="1790" y="492"/>
                  <a:pt x="1607" y="208"/>
                </a:cubicBezTo>
                <a:cubicBezTo>
                  <a:pt x="1552" y="128"/>
                  <a:pt x="1467" y="0"/>
                  <a:pt x="13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">
            <a:extLst>
              <a:ext uri="{FF2B5EF4-FFF2-40B4-BE49-F238E27FC236}">
                <a16:creationId xmlns:a16="http://schemas.microsoft.com/office/drawing/2014/main" id="{65B525D8-5A34-9A4C-81F6-5F79AF759167}"/>
              </a:ext>
            </a:extLst>
          </p:cNvPr>
          <p:cNvSpPr/>
          <p:nvPr/>
        </p:nvSpPr>
        <p:spPr>
          <a:xfrm>
            <a:off x="4911799" y="7110122"/>
            <a:ext cx="367357" cy="234127"/>
          </a:xfrm>
          <a:custGeom>
            <a:avLst/>
            <a:gdLst/>
            <a:ahLst/>
            <a:cxnLst/>
            <a:rect l="l" t="t" r="r" b="b"/>
            <a:pathLst>
              <a:path w="2738" h="1745" extrusionOk="0">
                <a:moveTo>
                  <a:pt x="1349" y="0"/>
                </a:moveTo>
                <a:cubicBezTo>
                  <a:pt x="1266" y="0"/>
                  <a:pt x="1183" y="41"/>
                  <a:pt x="1136" y="112"/>
                </a:cubicBezTo>
                <a:cubicBezTo>
                  <a:pt x="1088" y="172"/>
                  <a:pt x="1053" y="237"/>
                  <a:pt x="1035" y="313"/>
                </a:cubicBezTo>
                <a:cubicBezTo>
                  <a:pt x="994" y="444"/>
                  <a:pt x="976" y="585"/>
                  <a:pt x="976" y="721"/>
                </a:cubicBezTo>
                <a:cubicBezTo>
                  <a:pt x="976" y="899"/>
                  <a:pt x="982" y="1070"/>
                  <a:pt x="1006" y="1242"/>
                </a:cubicBezTo>
                <a:cubicBezTo>
                  <a:pt x="941" y="1159"/>
                  <a:pt x="870" y="1088"/>
                  <a:pt x="793" y="1023"/>
                </a:cubicBezTo>
                <a:cubicBezTo>
                  <a:pt x="633" y="893"/>
                  <a:pt x="450" y="804"/>
                  <a:pt x="249" y="763"/>
                </a:cubicBezTo>
                <a:cubicBezTo>
                  <a:pt x="229" y="758"/>
                  <a:pt x="207" y="756"/>
                  <a:pt x="186" y="756"/>
                </a:cubicBezTo>
                <a:cubicBezTo>
                  <a:pt x="151" y="756"/>
                  <a:pt x="116" y="761"/>
                  <a:pt x="83" y="769"/>
                </a:cubicBezTo>
                <a:cubicBezTo>
                  <a:pt x="66" y="775"/>
                  <a:pt x="48" y="786"/>
                  <a:pt x="36" y="798"/>
                </a:cubicBezTo>
                <a:lnTo>
                  <a:pt x="12" y="828"/>
                </a:lnTo>
                <a:lnTo>
                  <a:pt x="6" y="857"/>
                </a:lnTo>
                <a:cubicBezTo>
                  <a:pt x="1" y="887"/>
                  <a:pt x="1" y="916"/>
                  <a:pt x="6" y="946"/>
                </a:cubicBezTo>
                <a:cubicBezTo>
                  <a:pt x="24" y="1041"/>
                  <a:pt x="54" y="1135"/>
                  <a:pt x="95" y="1230"/>
                </a:cubicBezTo>
                <a:cubicBezTo>
                  <a:pt x="166" y="1407"/>
                  <a:pt x="255" y="1579"/>
                  <a:pt x="367" y="1738"/>
                </a:cubicBezTo>
                <a:lnTo>
                  <a:pt x="379" y="1744"/>
                </a:lnTo>
                <a:lnTo>
                  <a:pt x="385" y="1732"/>
                </a:lnTo>
                <a:cubicBezTo>
                  <a:pt x="320" y="1549"/>
                  <a:pt x="243" y="1372"/>
                  <a:pt x="178" y="1194"/>
                </a:cubicBezTo>
                <a:cubicBezTo>
                  <a:pt x="142" y="1112"/>
                  <a:pt x="119" y="1023"/>
                  <a:pt x="101" y="928"/>
                </a:cubicBezTo>
                <a:cubicBezTo>
                  <a:pt x="101" y="911"/>
                  <a:pt x="101" y="893"/>
                  <a:pt x="101" y="875"/>
                </a:cubicBezTo>
                <a:lnTo>
                  <a:pt x="101" y="869"/>
                </a:lnTo>
                <a:lnTo>
                  <a:pt x="113" y="863"/>
                </a:lnTo>
                <a:cubicBezTo>
                  <a:pt x="134" y="860"/>
                  <a:pt x="154" y="859"/>
                  <a:pt x="174" y="859"/>
                </a:cubicBezTo>
                <a:cubicBezTo>
                  <a:pt x="194" y="859"/>
                  <a:pt x="213" y="860"/>
                  <a:pt x="231" y="863"/>
                </a:cubicBezTo>
                <a:cubicBezTo>
                  <a:pt x="408" y="905"/>
                  <a:pt x="574" y="987"/>
                  <a:pt x="716" y="1106"/>
                </a:cubicBezTo>
                <a:cubicBezTo>
                  <a:pt x="858" y="1224"/>
                  <a:pt x="970" y="1372"/>
                  <a:pt x="1047" y="1537"/>
                </a:cubicBezTo>
                <a:cubicBezTo>
                  <a:pt x="1056" y="1563"/>
                  <a:pt x="1076" y="1574"/>
                  <a:pt x="1097" y="1574"/>
                </a:cubicBezTo>
                <a:cubicBezTo>
                  <a:pt x="1128" y="1574"/>
                  <a:pt x="1161" y="1547"/>
                  <a:pt x="1153" y="1508"/>
                </a:cubicBezTo>
                <a:cubicBezTo>
                  <a:pt x="1112" y="1248"/>
                  <a:pt x="1088" y="982"/>
                  <a:pt x="1094" y="721"/>
                </a:cubicBezTo>
                <a:cubicBezTo>
                  <a:pt x="1094" y="591"/>
                  <a:pt x="1112" y="461"/>
                  <a:pt x="1142" y="337"/>
                </a:cubicBezTo>
                <a:cubicBezTo>
                  <a:pt x="1159" y="284"/>
                  <a:pt x="1189" y="231"/>
                  <a:pt x="1224" y="183"/>
                </a:cubicBezTo>
                <a:cubicBezTo>
                  <a:pt x="1248" y="136"/>
                  <a:pt x="1295" y="112"/>
                  <a:pt x="1349" y="106"/>
                </a:cubicBezTo>
                <a:cubicBezTo>
                  <a:pt x="1396" y="112"/>
                  <a:pt x="1443" y="142"/>
                  <a:pt x="1473" y="183"/>
                </a:cubicBezTo>
                <a:cubicBezTo>
                  <a:pt x="1514" y="231"/>
                  <a:pt x="1544" y="278"/>
                  <a:pt x="1573" y="337"/>
                </a:cubicBezTo>
                <a:cubicBezTo>
                  <a:pt x="1632" y="455"/>
                  <a:pt x="1680" y="574"/>
                  <a:pt x="1715" y="698"/>
                </a:cubicBezTo>
                <a:cubicBezTo>
                  <a:pt x="1792" y="952"/>
                  <a:pt x="1857" y="1212"/>
                  <a:pt x="1898" y="1472"/>
                </a:cubicBezTo>
                <a:cubicBezTo>
                  <a:pt x="1905" y="1504"/>
                  <a:pt x="1932" y="1521"/>
                  <a:pt x="1958" y="1521"/>
                </a:cubicBezTo>
                <a:cubicBezTo>
                  <a:pt x="1981" y="1521"/>
                  <a:pt x="2003" y="1509"/>
                  <a:pt x="2011" y="1484"/>
                </a:cubicBezTo>
                <a:cubicBezTo>
                  <a:pt x="2070" y="1319"/>
                  <a:pt x="2135" y="1159"/>
                  <a:pt x="2212" y="1005"/>
                </a:cubicBezTo>
                <a:cubicBezTo>
                  <a:pt x="2253" y="928"/>
                  <a:pt x="2300" y="857"/>
                  <a:pt x="2348" y="792"/>
                </a:cubicBezTo>
                <a:cubicBezTo>
                  <a:pt x="2389" y="727"/>
                  <a:pt x="2454" y="680"/>
                  <a:pt x="2525" y="656"/>
                </a:cubicBezTo>
                <a:cubicBezTo>
                  <a:pt x="2534" y="654"/>
                  <a:pt x="2542" y="653"/>
                  <a:pt x="2549" y="653"/>
                </a:cubicBezTo>
                <a:cubicBezTo>
                  <a:pt x="2606" y="653"/>
                  <a:pt x="2640" y="708"/>
                  <a:pt x="2655" y="781"/>
                </a:cubicBezTo>
                <a:cubicBezTo>
                  <a:pt x="2661" y="869"/>
                  <a:pt x="2661" y="952"/>
                  <a:pt x="2655" y="1035"/>
                </a:cubicBezTo>
                <a:cubicBezTo>
                  <a:pt x="2632" y="1206"/>
                  <a:pt x="2584" y="1378"/>
                  <a:pt x="2555" y="1549"/>
                </a:cubicBezTo>
                <a:lnTo>
                  <a:pt x="2561" y="1561"/>
                </a:lnTo>
                <a:lnTo>
                  <a:pt x="2572" y="1555"/>
                </a:lnTo>
                <a:cubicBezTo>
                  <a:pt x="2643" y="1389"/>
                  <a:pt x="2691" y="1218"/>
                  <a:pt x="2714" y="1047"/>
                </a:cubicBezTo>
                <a:cubicBezTo>
                  <a:pt x="2732" y="952"/>
                  <a:pt x="2738" y="863"/>
                  <a:pt x="2726" y="769"/>
                </a:cubicBezTo>
                <a:cubicBezTo>
                  <a:pt x="2720" y="721"/>
                  <a:pt x="2702" y="674"/>
                  <a:pt x="2673" y="633"/>
                </a:cubicBezTo>
                <a:lnTo>
                  <a:pt x="2673" y="645"/>
                </a:lnTo>
                <a:cubicBezTo>
                  <a:pt x="2637" y="603"/>
                  <a:pt x="2587" y="584"/>
                  <a:pt x="2539" y="584"/>
                </a:cubicBezTo>
                <a:cubicBezTo>
                  <a:pt x="2532" y="584"/>
                  <a:pt x="2526" y="585"/>
                  <a:pt x="2519" y="585"/>
                </a:cubicBezTo>
                <a:cubicBezTo>
                  <a:pt x="2419" y="609"/>
                  <a:pt x="2336" y="662"/>
                  <a:pt x="2277" y="745"/>
                </a:cubicBezTo>
                <a:cubicBezTo>
                  <a:pt x="2218" y="816"/>
                  <a:pt x="2164" y="887"/>
                  <a:pt x="2123" y="970"/>
                </a:cubicBezTo>
                <a:cubicBezTo>
                  <a:pt x="2070" y="1064"/>
                  <a:pt x="2017" y="1165"/>
                  <a:pt x="1975" y="1265"/>
                </a:cubicBezTo>
                <a:cubicBezTo>
                  <a:pt x="1934" y="1064"/>
                  <a:pt x="1887" y="869"/>
                  <a:pt x="1827" y="674"/>
                </a:cubicBezTo>
                <a:cubicBezTo>
                  <a:pt x="1786" y="544"/>
                  <a:pt x="1739" y="414"/>
                  <a:pt x="1680" y="296"/>
                </a:cubicBezTo>
                <a:cubicBezTo>
                  <a:pt x="1644" y="231"/>
                  <a:pt x="1609" y="172"/>
                  <a:pt x="1561" y="112"/>
                </a:cubicBezTo>
                <a:cubicBezTo>
                  <a:pt x="1508" y="47"/>
                  <a:pt x="1431" y="6"/>
                  <a:pt x="13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">
            <a:extLst>
              <a:ext uri="{FF2B5EF4-FFF2-40B4-BE49-F238E27FC236}">
                <a16:creationId xmlns:a16="http://schemas.microsoft.com/office/drawing/2014/main" id="{77593BA2-71B9-DE4D-A3D9-214ACC903A98}"/>
              </a:ext>
            </a:extLst>
          </p:cNvPr>
          <p:cNvSpPr/>
          <p:nvPr/>
        </p:nvSpPr>
        <p:spPr>
          <a:xfrm>
            <a:off x="7147322" y="7008153"/>
            <a:ext cx="463825" cy="305908"/>
          </a:xfrm>
          <a:custGeom>
            <a:avLst/>
            <a:gdLst/>
            <a:ahLst/>
            <a:cxnLst/>
            <a:rect l="l" t="t" r="r" b="b"/>
            <a:pathLst>
              <a:path w="3457" h="2280" extrusionOk="0">
                <a:moveTo>
                  <a:pt x="1596" y="1"/>
                </a:moveTo>
                <a:cubicBezTo>
                  <a:pt x="1576" y="1"/>
                  <a:pt x="1556" y="7"/>
                  <a:pt x="1537" y="21"/>
                </a:cubicBezTo>
                <a:cubicBezTo>
                  <a:pt x="1472" y="80"/>
                  <a:pt x="1424" y="157"/>
                  <a:pt x="1418" y="246"/>
                </a:cubicBezTo>
                <a:cubicBezTo>
                  <a:pt x="1353" y="547"/>
                  <a:pt x="1418" y="849"/>
                  <a:pt x="1389" y="1150"/>
                </a:cubicBezTo>
                <a:cubicBezTo>
                  <a:pt x="1401" y="1174"/>
                  <a:pt x="1413" y="1198"/>
                  <a:pt x="1424" y="1221"/>
                </a:cubicBezTo>
                <a:cubicBezTo>
                  <a:pt x="1448" y="1257"/>
                  <a:pt x="1418" y="1304"/>
                  <a:pt x="1371" y="1310"/>
                </a:cubicBezTo>
                <a:lnTo>
                  <a:pt x="1359" y="1310"/>
                </a:lnTo>
                <a:cubicBezTo>
                  <a:pt x="1330" y="1310"/>
                  <a:pt x="1306" y="1292"/>
                  <a:pt x="1300" y="1263"/>
                </a:cubicBezTo>
                <a:cubicBezTo>
                  <a:pt x="1300" y="1251"/>
                  <a:pt x="1294" y="1233"/>
                  <a:pt x="1288" y="1215"/>
                </a:cubicBezTo>
                <a:cubicBezTo>
                  <a:pt x="1277" y="1209"/>
                  <a:pt x="1277" y="1198"/>
                  <a:pt x="1271" y="1192"/>
                </a:cubicBezTo>
                <a:lnTo>
                  <a:pt x="1265" y="1168"/>
                </a:lnTo>
                <a:cubicBezTo>
                  <a:pt x="1253" y="1144"/>
                  <a:pt x="1247" y="1121"/>
                  <a:pt x="1235" y="1097"/>
                </a:cubicBezTo>
                <a:cubicBezTo>
                  <a:pt x="1120" y="856"/>
                  <a:pt x="890" y="541"/>
                  <a:pt x="656" y="541"/>
                </a:cubicBezTo>
                <a:cubicBezTo>
                  <a:pt x="602" y="541"/>
                  <a:pt x="549" y="557"/>
                  <a:pt x="496" y="595"/>
                </a:cubicBezTo>
                <a:cubicBezTo>
                  <a:pt x="106" y="872"/>
                  <a:pt x="543" y="1351"/>
                  <a:pt x="786" y="1558"/>
                </a:cubicBezTo>
                <a:cubicBezTo>
                  <a:pt x="823" y="1595"/>
                  <a:pt x="794" y="1656"/>
                  <a:pt x="749" y="1656"/>
                </a:cubicBezTo>
                <a:cubicBezTo>
                  <a:pt x="744" y="1656"/>
                  <a:pt x="738" y="1655"/>
                  <a:pt x="733" y="1653"/>
                </a:cubicBezTo>
                <a:cubicBezTo>
                  <a:pt x="632" y="1623"/>
                  <a:pt x="538" y="1582"/>
                  <a:pt x="437" y="1546"/>
                </a:cubicBezTo>
                <a:cubicBezTo>
                  <a:pt x="398" y="1535"/>
                  <a:pt x="280" y="1508"/>
                  <a:pt x="185" y="1508"/>
                </a:cubicBezTo>
                <a:cubicBezTo>
                  <a:pt x="79" y="1508"/>
                  <a:pt x="0" y="1542"/>
                  <a:pt x="94" y="1671"/>
                </a:cubicBezTo>
                <a:cubicBezTo>
                  <a:pt x="271" y="1913"/>
                  <a:pt x="620" y="2019"/>
                  <a:pt x="886" y="2108"/>
                </a:cubicBezTo>
                <a:cubicBezTo>
                  <a:pt x="924" y="2036"/>
                  <a:pt x="985" y="2012"/>
                  <a:pt x="1057" y="2012"/>
                </a:cubicBezTo>
                <a:cubicBezTo>
                  <a:pt x="1133" y="2012"/>
                  <a:pt x="1221" y="2039"/>
                  <a:pt x="1306" y="2067"/>
                </a:cubicBezTo>
                <a:lnTo>
                  <a:pt x="1330" y="1978"/>
                </a:lnTo>
                <a:cubicBezTo>
                  <a:pt x="1338" y="1952"/>
                  <a:pt x="1363" y="1936"/>
                  <a:pt x="1389" y="1936"/>
                </a:cubicBezTo>
                <a:cubicBezTo>
                  <a:pt x="1399" y="1936"/>
                  <a:pt x="1409" y="1938"/>
                  <a:pt x="1418" y="1943"/>
                </a:cubicBezTo>
                <a:cubicBezTo>
                  <a:pt x="1458" y="1966"/>
                  <a:pt x="1520" y="2028"/>
                  <a:pt x="1572" y="2028"/>
                </a:cubicBezTo>
                <a:cubicBezTo>
                  <a:pt x="1598" y="2028"/>
                  <a:pt x="1621" y="2012"/>
                  <a:pt x="1637" y="1966"/>
                </a:cubicBezTo>
                <a:cubicBezTo>
                  <a:pt x="1645" y="1937"/>
                  <a:pt x="1668" y="1920"/>
                  <a:pt x="1693" y="1920"/>
                </a:cubicBezTo>
                <a:cubicBezTo>
                  <a:pt x="1704" y="1920"/>
                  <a:pt x="1715" y="1923"/>
                  <a:pt x="1726" y="1931"/>
                </a:cubicBezTo>
                <a:cubicBezTo>
                  <a:pt x="1816" y="1976"/>
                  <a:pt x="1863" y="2049"/>
                  <a:pt x="1925" y="2049"/>
                </a:cubicBezTo>
                <a:cubicBezTo>
                  <a:pt x="1953" y="2049"/>
                  <a:pt x="1983" y="2034"/>
                  <a:pt x="2022" y="1996"/>
                </a:cubicBezTo>
                <a:cubicBezTo>
                  <a:pt x="2033" y="1984"/>
                  <a:pt x="2048" y="1978"/>
                  <a:pt x="2063" y="1978"/>
                </a:cubicBezTo>
                <a:cubicBezTo>
                  <a:pt x="2078" y="1978"/>
                  <a:pt x="2093" y="1984"/>
                  <a:pt x="2104" y="1996"/>
                </a:cubicBezTo>
                <a:cubicBezTo>
                  <a:pt x="2158" y="2043"/>
                  <a:pt x="2205" y="2102"/>
                  <a:pt x="2240" y="2161"/>
                </a:cubicBezTo>
                <a:cubicBezTo>
                  <a:pt x="2301" y="2125"/>
                  <a:pt x="2355" y="2106"/>
                  <a:pt x="2400" y="2106"/>
                </a:cubicBezTo>
                <a:cubicBezTo>
                  <a:pt x="2479" y="2106"/>
                  <a:pt x="2531" y="2163"/>
                  <a:pt x="2542" y="2280"/>
                </a:cubicBezTo>
                <a:cubicBezTo>
                  <a:pt x="2926" y="2132"/>
                  <a:pt x="3381" y="1682"/>
                  <a:pt x="3441" y="1280"/>
                </a:cubicBezTo>
                <a:cubicBezTo>
                  <a:pt x="3456" y="1182"/>
                  <a:pt x="3424" y="1144"/>
                  <a:pt x="3365" y="1144"/>
                </a:cubicBezTo>
                <a:cubicBezTo>
                  <a:pt x="3207" y="1144"/>
                  <a:pt x="2859" y="1421"/>
                  <a:pt x="2790" y="1499"/>
                </a:cubicBezTo>
                <a:cubicBezTo>
                  <a:pt x="2778" y="1512"/>
                  <a:pt x="2765" y="1518"/>
                  <a:pt x="2753" y="1518"/>
                </a:cubicBezTo>
                <a:cubicBezTo>
                  <a:pt x="2714" y="1518"/>
                  <a:pt x="2679" y="1467"/>
                  <a:pt x="2701" y="1422"/>
                </a:cubicBezTo>
                <a:cubicBezTo>
                  <a:pt x="2772" y="1274"/>
                  <a:pt x="3121" y="382"/>
                  <a:pt x="2820" y="328"/>
                </a:cubicBezTo>
                <a:cubicBezTo>
                  <a:pt x="2806" y="326"/>
                  <a:pt x="2793" y="325"/>
                  <a:pt x="2779" y="325"/>
                </a:cubicBezTo>
                <a:cubicBezTo>
                  <a:pt x="2446" y="325"/>
                  <a:pt x="2285" y="1024"/>
                  <a:pt x="2223" y="1263"/>
                </a:cubicBezTo>
                <a:cubicBezTo>
                  <a:pt x="2214" y="1292"/>
                  <a:pt x="2189" y="1307"/>
                  <a:pt x="2164" y="1307"/>
                </a:cubicBezTo>
                <a:cubicBezTo>
                  <a:pt x="2140" y="1307"/>
                  <a:pt x="2116" y="1292"/>
                  <a:pt x="2110" y="1263"/>
                </a:cubicBezTo>
                <a:cubicBezTo>
                  <a:pt x="2098" y="1245"/>
                  <a:pt x="2093" y="1221"/>
                  <a:pt x="2087" y="1204"/>
                </a:cubicBezTo>
                <a:cubicBezTo>
                  <a:pt x="2073" y="1214"/>
                  <a:pt x="2058" y="1220"/>
                  <a:pt x="2043" y="1220"/>
                </a:cubicBezTo>
                <a:cubicBezTo>
                  <a:pt x="2025" y="1220"/>
                  <a:pt x="2008" y="1211"/>
                  <a:pt x="1998" y="1192"/>
                </a:cubicBezTo>
                <a:cubicBezTo>
                  <a:pt x="1891" y="961"/>
                  <a:pt x="1951" y="689"/>
                  <a:pt x="1957" y="441"/>
                </a:cubicBezTo>
                <a:cubicBezTo>
                  <a:pt x="1957" y="423"/>
                  <a:pt x="1974" y="399"/>
                  <a:pt x="1992" y="394"/>
                </a:cubicBezTo>
                <a:cubicBezTo>
                  <a:pt x="1957" y="334"/>
                  <a:pt x="1921" y="281"/>
                  <a:pt x="1880" y="228"/>
                </a:cubicBezTo>
                <a:cubicBezTo>
                  <a:pt x="1825" y="168"/>
                  <a:pt x="1704" y="1"/>
                  <a:pt x="15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">
            <a:extLst>
              <a:ext uri="{FF2B5EF4-FFF2-40B4-BE49-F238E27FC236}">
                <a16:creationId xmlns:a16="http://schemas.microsoft.com/office/drawing/2014/main" id="{150AB6D5-4212-344F-9E85-BC779A3DE2BC}"/>
              </a:ext>
            </a:extLst>
          </p:cNvPr>
          <p:cNvSpPr/>
          <p:nvPr/>
        </p:nvSpPr>
        <p:spPr>
          <a:xfrm>
            <a:off x="7153493" y="6990576"/>
            <a:ext cx="485696" cy="276659"/>
          </a:xfrm>
          <a:custGeom>
            <a:avLst/>
            <a:gdLst/>
            <a:ahLst/>
            <a:cxnLst/>
            <a:rect l="l" t="t" r="r" b="b"/>
            <a:pathLst>
              <a:path w="3620" h="2062" extrusionOk="0">
                <a:moveTo>
                  <a:pt x="1550" y="0"/>
                </a:moveTo>
                <a:cubicBezTo>
                  <a:pt x="1530" y="0"/>
                  <a:pt x="1510" y="4"/>
                  <a:pt x="1491" y="10"/>
                </a:cubicBezTo>
                <a:cubicBezTo>
                  <a:pt x="1443" y="28"/>
                  <a:pt x="1402" y="69"/>
                  <a:pt x="1378" y="117"/>
                </a:cubicBezTo>
                <a:cubicBezTo>
                  <a:pt x="1343" y="188"/>
                  <a:pt x="1319" y="264"/>
                  <a:pt x="1313" y="341"/>
                </a:cubicBezTo>
                <a:cubicBezTo>
                  <a:pt x="1290" y="489"/>
                  <a:pt x="1284" y="631"/>
                  <a:pt x="1284" y="779"/>
                </a:cubicBezTo>
                <a:cubicBezTo>
                  <a:pt x="1284" y="956"/>
                  <a:pt x="1296" y="1128"/>
                  <a:pt x="1307" y="1305"/>
                </a:cubicBezTo>
                <a:cubicBezTo>
                  <a:pt x="1248" y="1216"/>
                  <a:pt x="1189" y="1128"/>
                  <a:pt x="1124" y="1039"/>
                </a:cubicBezTo>
                <a:cubicBezTo>
                  <a:pt x="1059" y="950"/>
                  <a:pt x="982" y="867"/>
                  <a:pt x="900" y="796"/>
                </a:cubicBezTo>
                <a:cubicBezTo>
                  <a:pt x="852" y="755"/>
                  <a:pt x="799" y="726"/>
                  <a:pt x="746" y="702"/>
                </a:cubicBezTo>
                <a:cubicBezTo>
                  <a:pt x="713" y="687"/>
                  <a:pt x="678" y="680"/>
                  <a:pt x="642" y="680"/>
                </a:cubicBezTo>
                <a:cubicBezTo>
                  <a:pt x="607" y="680"/>
                  <a:pt x="571" y="687"/>
                  <a:pt x="539" y="702"/>
                </a:cubicBezTo>
                <a:cubicBezTo>
                  <a:pt x="415" y="767"/>
                  <a:pt x="350" y="897"/>
                  <a:pt x="361" y="1033"/>
                </a:cubicBezTo>
                <a:cubicBezTo>
                  <a:pt x="373" y="1145"/>
                  <a:pt x="415" y="1258"/>
                  <a:pt x="468" y="1358"/>
                </a:cubicBezTo>
                <a:cubicBezTo>
                  <a:pt x="527" y="1465"/>
                  <a:pt x="592" y="1571"/>
                  <a:pt x="669" y="1666"/>
                </a:cubicBezTo>
                <a:cubicBezTo>
                  <a:pt x="633" y="1648"/>
                  <a:pt x="598" y="1630"/>
                  <a:pt x="563" y="1618"/>
                </a:cubicBezTo>
                <a:cubicBezTo>
                  <a:pt x="438" y="1553"/>
                  <a:pt x="296" y="1524"/>
                  <a:pt x="160" y="1512"/>
                </a:cubicBezTo>
                <a:cubicBezTo>
                  <a:pt x="119" y="1512"/>
                  <a:pt x="78" y="1530"/>
                  <a:pt x="48" y="1553"/>
                </a:cubicBezTo>
                <a:cubicBezTo>
                  <a:pt x="30" y="1571"/>
                  <a:pt x="19" y="1589"/>
                  <a:pt x="13" y="1606"/>
                </a:cubicBezTo>
                <a:cubicBezTo>
                  <a:pt x="1" y="1630"/>
                  <a:pt x="1" y="1648"/>
                  <a:pt x="1" y="1672"/>
                </a:cubicBezTo>
                <a:cubicBezTo>
                  <a:pt x="13" y="1742"/>
                  <a:pt x="54" y="1807"/>
                  <a:pt x="113" y="1855"/>
                </a:cubicBezTo>
                <a:cubicBezTo>
                  <a:pt x="220" y="1938"/>
                  <a:pt x="338" y="2009"/>
                  <a:pt x="456" y="2062"/>
                </a:cubicBezTo>
                <a:lnTo>
                  <a:pt x="474" y="2056"/>
                </a:lnTo>
                <a:lnTo>
                  <a:pt x="468" y="2044"/>
                </a:lnTo>
                <a:cubicBezTo>
                  <a:pt x="356" y="1985"/>
                  <a:pt x="243" y="1908"/>
                  <a:pt x="149" y="1819"/>
                </a:cubicBezTo>
                <a:cubicBezTo>
                  <a:pt x="101" y="1784"/>
                  <a:pt x="72" y="1731"/>
                  <a:pt x="60" y="1672"/>
                </a:cubicBezTo>
                <a:cubicBezTo>
                  <a:pt x="60" y="1648"/>
                  <a:pt x="72" y="1624"/>
                  <a:pt x="90" y="1606"/>
                </a:cubicBezTo>
                <a:cubicBezTo>
                  <a:pt x="113" y="1595"/>
                  <a:pt x="137" y="1589"/>
                  <a:pt x="166" y="1589"/>
                </a:cubicBezTo>
                <a:cubicBezTo>
                  <a:pt x="291" y="1606"/>
                  <a:pt x="415" y="1642"/>
                  <a:pt x="521" y="1707"/>
                </a:cubicBezTo>
                <a:cubicBezTo>
                  <a:pt x="639" y="1766"/>
                  <a:pt x="758" y="1831"/>
                  <a:pt x="864" y="1902"/>
                </a:cubicBezTo>
                <a:cubicBezTo>
                  <a:pt x="875" y="1907"/>
                  <a:pt x="886" y="1910"/>
                  <a:pt x="898" y="1910"/>
                </a:cubicBezTo>
                <a:cubicBezTo>
                  <a:pt x="912" y="1910"/>
                  <a:pt x="925" y="1906"/>
                  <a:pt x="935" y="1896"/>
                </a:cubicBezTo>
                <a:cubicBezTo>
                  <a:pt x="959" y="1873"/>
                  <a:pt x="959" y="1837"/>
                  <a:pt x="941" y="1813"/>
                </a:cubicBezTo>
                <a:cubicBezTo>
                  <a:pt x="799" y="1660"/>
                  <a:pt x="681" y="1488"/>
                  <a:pt x="580" y="1305"/>
                </a:cubicBezTo>
                <a:cubicBezTo>
                  <a:pt x="533" y="1222"/>
                  <a:pt x="503" y="1128"/>
                  <a:pt x="492" y="1027"/>
                </a:cubicBezTo>
                <a:cubicBezTo>
                  <a:pt x="486" y="986"/>
                  <a:pt x="497" y="944"/>
                  <a:pt x="515" y="903"/>
                </a:cubicBezTo>
                <a:cubicBezTo>
                  <a:pt x="533" y="873"/>
                  <a:pt x="557" y="844"/>
                  <a:pt x="592" y="826"/>
                </a:cubicBezTo>
                <a:cubicBezTo>
                  <a:pt x="606" y="819"/>
                  <a:pt x="621" y="816"/>
                  <a:pt x="637" y="816"/>
                </a:cubicBezTo>
                <a:cubicBezTo>
                  <a:pt x="691" y="816"/>
                  <a:pt x="757" y="851"/>
                  <a:pt x="817" y="897"/>
                </a:cubicBezTo>
                <a:cubicBezTo>
                  <a:pt x="894" y="968"/>
                  <a:pt x="959" y="1039"/>
                  <a:pt x="1018" y="1122"/>
                </a:cubicBezTo>
                <a:cubicBezTo>
                  <a:pt x="1142" y="1293"/>
                  <a:pt x="1248" y="1470"/>
                  <a:pt x="1343" y="1660"/>
                </a:cubicBezTo>
                <a:cubicBezTo>
                  <a:pt x="1356" y="1682"/>
                  <a:pt x="1377" y="1691"/>
                  <a:pt x="1399" y="1691"/>
                </a:cubicBezTo>
                <a:cubicBezTo>
                  <a:pt x="1435" y="1691"/>
                  <a:pt x="1473" y="1663"/>
                  <a:pt x="1473" y="1618"/>
                </a:cubicBezTo>
                <a:cubicBezTo>
                  <a:pt x="1449" y="1340"/>
                  <a:pt x="1426" y="1057"/>
                  <a:pt x="1426" y="779"/>
                </a:cubicBezTo>
                <a:cubicBezTo>
                  <a:pt x="1426" y="643"/>
                  <a:pt x="1432" y="507"/>
                  <a:pt x="1449" y="365"/>
                </a:cubicBezTo>
                <a:cubicBezTo>
                  <a:pt x="1461" y="306"/>
                  <a:pt x="1479" y="247"/>
                  <a:pt x="1503" y="188"/>
                </a:cubicBezTo>
                <a:cubicBezTo>
                  <a:pt x="1508" y="170"/>
                  <a:pt x="1520" y="158"/>
                  <a:pt x="1532" y="146"/>
                </a:cubicBezTo>
                <a:cubicBezTo>
                  <a:pt x="1550" y="146"/>
                  <a:pt x="1562" y="152"/>
                  <a:pt x="1574" y="158"/>
                </a:cubicBezTo>
                <a:cubicBezTo>
                  <a:pt x="1621" y="193"/>
                  <a:pt x="1662" y="241"/>
                  <a:pt x="1692" y="294"/>
                </a:cubicBezTo>
                <a:cubicBezTo>
                  <a:pt x="1721" y="353"/>
                  <a:pt x="1751" y="412"/>
                  <a:pt x="1780" y="471"/>
                </a:cubicBezTo>
                <a:cubicBezTo>
                  <a:pt x="1828" y="601"/>
                  <a:pt x="1869" y="731"/>
                  <a:pt x="1905" y="867"/>
                </a:cubicBezTo>
                <a:cubicBezTo>
                  <a:pt x="1976" y="1133"/>
                  <a:pt x="2005" y="1411"/>
                  <a:pt x="1993" y="1683"/>
                </a:cubicBezTo>
                <a:cubicBezTo>
                  <a:pt x="1997" y="1730"/>
                  <a:pt x="2032" y="1756"/>
                  <a:pt x="2067" y="1756"/>
                </a:cubicBezTo>
                <a:cubicBezTo>
                  <a:pt x="2095" y="1756"/>
                  <a:pt x="2122" y="1740"/>
                  <a:pt x="2135" y="1707"/>
                </a:cubicBezTo>
                <a:cubicBezTo>
                  <a:pt x="2200" y="1465"/>
                  <a:pt x="2277" y="1222"/>
                  <a:pt x="2366" y="986"/>
                </a:cubicBezTo>
                <a:cubicBezTo>
                  <a:pt x="2407" y="867"/>
                  <a:pt x="2460" y="755"/>
                  <a:pt x="2519" y="649"/>
                </a:cubicBezTo>
                <a:cubicBezTo>
                  <a:pt x="2543" y="595"/>
                  <a:pt x="2579" y="542"/>
                  <a:pt x="2614" y="501"/>
                </a:cubicBezTo>
                <a:cubicBezTo>
                  <a:pt x="2632" y="483"/>
                  <a:pt x="2650" y="465"/>
                  <a:pt x="2667" y="454"/>
                </a:cubicBezTo>
                <a:cubicBezTo>
                  <a:pt x="2676" y="449"/>
                  <a:pt x="2684" y="445"/>
                  <a:pt x="2692" y="445"/>
                </a:cubicBezTo>
                <a:cubicBezTo>
                  <a:pt x="2696" y="445"/>
                  <a:pt x="2699" y="446"/>
                  <a:pt x="2703" y="448"/>
                </a:cubicBezTo>
                <a:cubicBezTo>
                  <a:pt x="2721" y="454"/>
                  <a:pt x="2726" y="465"/>
                  <a:pt x="2738" y="477"/>
                </a:cubicBezTo>
                <a:cubicBezTo>
                  <a:pt x="2744" y="501"/>
                  <a:pt x="2756" y="530"/>
                  <a:pt x="2756" y="554"/>
                </a:cubicBezTo>
                <a:cubicBezTo>
                  <a:pt x="2762" y="613"/>
                  <a:pt x="2768" y="672"/>
                  <a:pt x="2762" y="731"/>
                </a:cubicBezTo>
                <a:cubicBezTo>
                  <a:pt x="2756" y="856"/>
                  <a:pt x="2738" y="980"/>
                  <a:pt x="2709" y="1098"/>
                </a:cubicBezTo>
                <a:cubicBezTo>
                  <a:pt x="2655" y="1346"/>
                  <a:pt x="2590" y="1589"/>
                  <a:pt x="2508" y="1831"/>
                </a:cubicBezTo>
                <a:cubicBezTo>
                  <a:pt x="2502" y="1855"/>
                  <a:pt x="2508" y="1878"/>
                  <a:pt x="2531" y="1896"/>
                </a:cubicBezTo>
                <a:cubicBezTo>
                  <a:pt x="2542" y="1907"/>
                  <a:pt x="2555" y="1911"/>
                  <a:pt x="2570" y="1911"/>
                </a:cubicBezTo>
                <a:cubicBezTo>
                  <a:pt x="2588" y="1911"/>
                  <a:pt x="2607" y="1904"/>
                  <a:pt x="2620" y="1890"/>
                </a:cubicBezTo>
                <a:cubicBezTo>
                  <a:pt x="2732" y="1760"/>
                  <a:pt x="2856" y="1636"/>
                  <a:pt x="2987" y="1518"/>
                </a:cubicBezTo>
                <a:cubicBezTo>
                  <a:pt x="3052" y="1465"/>
                  <a:pt x="3123" y="1417"/>
                  <a:pt x="3193" y="1370"/>
                </a:cubicBezTo>
                <a:cubicBezTo>
                  <a:pt x="3253" y="1329"/>
                  <a:pt x="3329" y="1305"/>
                  <a:pt x="3406" y="1299"/>
                </a:cubicBezTo>
                <a:cubicBezTo>
                  <a:pt x="3436" y="1299"/>
                  <a:pt x="3460" y="1311"/>
                  <a:pt x="3483" y="1329"/>
                </a:cubicBezTo>
                <a:cubicBezTo>
                  <a:pt x="3495" y="1352"/>
                  <a:pt x="3501" y="1382"/>
                  <a:pt x="3495" y="1411"/>
                </a:cubicBezTo>
                <a:cubicBezTo>
                  <a:pt x="3477" y="1488"/>
                  <a:pt x="3448" y="1565"/>
                  <a:pt x="3400" y="1636"/>
                </a:cubicBezTo>
                <a:cubicBezTo>
                  <a:pt x="3312" y="1784"/>
                  <a:pt x="3211" y="1926"/>
                  <a:pt x="3105" y="2062"/>
                </a:cubicBezTo>
                <a:cubicBezTo>
                  <a:pt x="3247" y="1955"/>
                  <a:pt x="3371" y="1825"/>
                  <a:pt x="3477" y="1683"/>
                </a:cubicBezTo>
                <a:cubicBezTo>
                  <a:pt x="3536" y="1606"/>
                  <a:pt x="3584" y="1524"/>
                  <a:pt x="3601" y="1429"/>
                </a:cubicBezTo>
                <a:cubicBezTo>
                  <a:pt x="3619" y="1370"/>
                  <a:pt x="3607" y="1305"/>
                  <a:pt x="3572" y="1258"/>
                </a:cubicBezTo>
                <a:cubicBezTo>
                  <a:pt x="3531" y="1210"/>
                  <a:pt x="3471" y="1181"/>
                  <a:pt x="3412" y="1181"/>
                </a:cubicBezTo>
                <a:lnTo>
                  <a:pt x="3412" y="1187"/>
                </a:lnTo>
                <a:cubicBezTo>
                  <a:pt x="3312" y="1187"/>
                  <a:pt x="3211" y="1216"/>
                  <a:pt x="3128" y="1269"/>
                </a:cubicBezTo>
                <a:cubicBezTo>
                  <a:pt x="3052" y="1317"/>
                  <a:pt x="2975" y="1370"/>
                  <a:pt x="2910" y="1429"/>
                </a:cubicBezTo>
                <a:cubicBezTo>
                  <a:pt x="2839" y="1488"/>
                  <a:pt x="2774" y="1547"/>
                  <a:pt x="2709" y="1612"/>
                </a:cubicBezTo>
                <a:cubicBezTo>
                  <a:pt x="2762" y="1453"/>
                  <a:pt x="2803" y="1293"/>
                  <a:pt x="2839" y="1128"/>
                </a:cubicBezTo>
                <a:cubicBezTo>
                  <a:pt x="2868" y="997"/>
                  <a:pt x="2886" y="867"/>
                  <a:pt x="2898" y="737"/>
                </a:cubicBezTo>
                <a:cubicBezTo>
                  <a:pt x="2904" y="672"/>
                  <a:pt x="2898" y="601"/>
                  <a:pt x="2892" y="530"/>
                </a:cubicBezTo>
                <a:cubicBezTo>
                  <a:pt x="2886" y="495"/>
                  <a:pt x="2874" y="459"/>
                  <a:pt x="2856" y="424"/>
                </a:cubicBezTo>
                <a:cubicBezTo>
                  <a:pt x="2839" y="377"/>
                  <a:pt x="2803" y="341"/>
                  <a:pt x="2756" y="323"/>
                </a:cubicBezTo>
                <a:cubicBezTo>
                  <a:pt x="2737" y="316"/>
                  <a:pt x="2718" y="313"/>
                  <a:pt x="2698" y="313"/>
                </a:cubicBezTo>
                <a:cubicBezTo>
                  <a:pt x="2668" y="313"/>
                  <a:pt x="2637" y="321"/>
                  <a:pt x="2608" y="335"/>
                </a:cubicBezTo>
                <a:cubicBezTo>
                  <a:pt x="2573" y="353"/>
                  <a:pt x="2543" y="377"/>
                  <a:pt x="2519" y="406"/>
                </a:cubicBezTo>
                <a:cubicBezTo>
                  <a:pt x="2472" y="459"/>
                  <a:pt x="2431" y="519"/>
                  <a:pt x="2401" y="578"/>
                </a:cubicBezTo>
                <a:cubicBezTo>
                  <a:pt x="2336" y="696"/>
                  <a:pt x="2283" y="814"/>
                  <a:pt x="2236" y="932"/>
                </a:cubicBezTo>
                <a:cubicBezTo>
                  <a:pt x="2200" y="1039"/>
                  <a:pt x="2165" y="1139"/>
                  <a:pt x="2129" y="1246"/>
                </a:cubicBezTo>
                <a:cubicBezTo>
                  <a:pt x="2106" y="1104"/>
                  <a:pt x="2082" y="968"/>
                  <a:pt x="2047" y="832"/>
                </a:cubicBezTo>
                <a:cubicBezTo>
                  <a:pt x="2017" y="690"/>
                  <a:pt x="1970" y="548"/>
                  <a:pt x="1916" y="418"/>
                </a:cubicBezTo>
                <a:cubicBezTo>
                  <a:pt x="1887" y="347"/>
                  <a:pt x="1851" y="282"/>
                  <a:pt x="1816" y="217"/>
                </a:cubicBezTo>
                <a:cubicBezTo>
                  <a:pt x="1775" y="140"/>
                  <a:pt x="1721" y="81"/>
                  <a:pt x="1656" y="34"/>
                </a:cubicBezTo>
                <a:cubicBezTo>
                  <a:pt x="1622" y="11"/>
                  <a:pt x="1586" y="0"/>
                  <a:pt x="15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">
            <a:extLst>
              <a:ext uri="{FF2B5EF4-FFF2-40B4-BE49-F238E27FC236}">
                <a16:creationId xmlns:a16="http://schemas.microsoft.com/office/drawing/2014/main" id="{79C396ED-09CE-B141-BE5F-59745D2D7995}"/>
              </a:ext>
            </a:extLst>
          </p:cNvPr>
          <p:cNvSpPr/>
          <p:nvPr/>
        </p:nvSpPr>
        <p:spPr>
          <a:xfrm>
            <a:off x="1492103" y="7674841"/>
            <a:ext cx="17576" cy="82649"/>
          </a:xfrm>
          <a:custGeom>
            <a:avLst/>
            <a:gdLst/>
            <a:ahLst/>
            <a:cxnLst/>
            <a:rect l="l" t="t" r="r" b="b"/>
            <a:pathLst>
              <a:path w="131" h="616" extrusionOk="0">
                <a:moveTo>
                  <a:pt x="59" y="1"/>
                </a:moveTo>
                <a:cubicBezTo>
                  <a:pt x="24" y="1"/>
                  <a:pt x="0" y="267"/>
                  <a:pt x="0" y="438"/>
                </a:cubicBezTo>
                <a:cubicBezTo>
                  <a:pt x="0" y="610"/>
                  <a:pt x="30" y="616"/>
                  <a:pt x="65" y="616"/>
                </a:cubicBezTo>
                <a:cubicBezTo>
                  <a:pt x="101" y="616"/>
                  <a:pt x="130" y="604"/>
                  <a:pt x="130" y="432"/>
                </a:cubicBezTo>
                <a:cubicBezTo>
                  <a:pt x="130" y="267"/>
                  <a:pt x="95" y="1"/>
                  <a:pt x="59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">
            <a:extLst>
              <a:ext uri="{FF2B5EF4-FFF2-40B4-BE49-F238E27FC236}">
                <a16:creationId xmlns:a16="http://schemas.microsoft.com/office/drawing/2014/main" id="{037E746C-0EFF-634A-80DE-81F01162094A}"/>
              </a:ext>
            </a:extLst>
          </p:cNvPr>
          <p:cNvSpPr/>
          <p:nvPr/>
        </p:nvSpPr>
        <p:spPr>
          <a:xfrm>
            <a:off x="1551539" y="7659009"/>
            <a:ext cx="18381" cy="114313"/>
          </a:xfrm>
          <a:custGeom>
            <a:avLst/>
            <a:gdLst/>
            <a:ahLst/>
            <a:cxnLst/>
            <a:rect l="l" t="t" r="r" b="b"/>
            <a:pathLst>
              <a:path w="137" h="852" extrusionOk="0">
                <a:moveTo>
                  <a:pt x="54" y="0"/>
                </a:moveTo>
                <a:lnTo>
                  <a:pt x="54" y="6"/>
                </a:lnTo>
                <a:cubicBezTo>
                  <a:pt x="19" y="6"/>
                  <a:pt x="13" y="373"/>
                  <a:pt x="7" y="603"/>
                </a:cubicBezTo>
                <a:cubicBezTo>
                  <a:pt x="1" y="834"/>
                  <a:pt x="30" y="852"/>
                  <a:pt x="66" y="852"/>
                </a:cubicBezTo>
                <a:cubicBezTo>
                  <a:pt x="101" y="852"/>
                  <a:pt x="131" y="840"/>
                  <a:pt x="137" y="603"/>
                </a:cubicBezTo>
                <a:cubicBezTo>
                  <a:pt x="137" y="367"/>
                  <a:pt x="89" y="0"/>
                  <a:pt x="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">
            <a:extLst>
              <a:ext uri="{FF2B5EF4-FFF2-40B4-BE49-F238E27FC236}">
                <a16:creationId xmlns:a16="http://schemas.microsoft.com/office/drawing/2014/main" id="{5A6ACEE8-1304-4149-8840-AA94E39FAF84}"/>
              </a:ext>
            </a:extLst>
          </p:cNvPr>
          <p:cNvSpPr/>
          <p:nvPr/>
        </p:nvSpPr>
        <p:spPr>
          <a:xfrm>
            <a:off x="1640359" y="7670949"/>
            <a:ext cx="39848" cy="95395"/>
          </a:xfrm>
          <a:custGeom>
            <a:avLst/>
            <a:gdLst/>
            <a:ahLst/>
            <a:cxnLst/>
            <a:rect l="l" t="t" r="r" b="b"/>
            <a:pathLst>
              <a:path w="297" h="711" extrusionOk="0">
                <a:moveTo>
                  <a:pt x="254" y="0"/>
                </a:moveTo>
                <a:cubicBezTo>
                  <a:pt x="224" y="0"/>
                  <a:pt x="130" y="298"/>
                  <a:pt x="66" y="485"/>
                </a:cubicBezTo>
                <a:cubicBezTo>
                  <a:pt x="1" y="668"/>
                  <a:pt x="25" y="692"/>
                  <a:pt x="60" y="704"/>
                </a:cubicBezTo>
                <a:cubicBezTo>
                  <a:pt x="67" y="708"/>
                  <a:pt x="74" y="711"/>
                  <a:pt x="82" y="711"/>
                </a:cubicBezTo>
                <a:cubicBezTo>
                  <a:pt x="108" y="711"/>
                  <a:pt x="140" y="676"/>
                  <a:pt x="190" y="526"/>
                </a:cubicBezTo>
                <a:cubicBezTo>
                  <a:pt x="255" y="331"/>
                  <a:pt x="297" y="6"/>
                  <a:pt x="255" y="0"/>
                </a:cubicBezTo>
                <a:cubicBezTo>
                  <a:pt x="255" y="0"/>
                  <a:pt x="255" y="0"/>
                  <a:pt x="2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">
            <a:extLst>
              <a:ext uri="{FF2B5EF4-FFF2-40B4-BE49-F238E27FC236}">
                <a16:creationId xmlns:a16="http://schemas.microsoft.com/office/drawing/2014/main" id="{DF46909C-914B-3742-8353-022D770CBDBB}"/>
              </a:ext>
            </a:extLst>
          </p:cNvPr>
          <p:cNvSpPr/>
          <p:nvPr/>
        </p:nvSpPr>
        <p:spPr>
          <a:xfrm>
            <a:off x="2373325" y="7700199"/>
            <a:ext cx="47764" cy="75135"/>
          </a:xfrm>
          <a:custGeom>
            <a:avLst/>
            <a:gdLst/>
            <a:ahLst/>
            <a:cxnLst/>
            <a:rect l="l" t="t" r="r" b="b"/>
            <a:pathLst>
              <a:path w="356" h="560" extrusionOk="0">
                <a:moveTo>
                  <a:pt x="45" y="0"/>
                </a:moveTo>
                <a:cubicBezTo>
                  <a:pt x="44" y="0"/>
                  <a:pt x="43" y="1"/>
                  <a:pt x="42" y="1"/>
                </a:cubicBezTo>
                <a:cubicBezTo>
                  <a:pt x="1" y="13"/>
                  <a:pt x="72" y="273"/>
                  <a:pt x="161" y="427"/>
                </a:cubicBezTo>
                <a:cubicBezTo>
                  <a:pt x="220" y="533"/>
                  <a:pt x="252" y="560"/>
                  <a:pt x="279" y="560"/>
                </a:cubicBezTo>
                <a:cubicBezTo>
                  <a:pt x="289" y="560"/>
                  <a:pt x="298" y="556"/>
                  <a:pt x="308" y="551"/>
                </a:cubicBezTo>
                <a:cubicBezTo>
                  <a:pt x="338" y="533"/>
                  <a:pt x="356" y="509"/>
                  <a:pt x="273" y="367"/>
                </a:cubicBezTo>
                <a:cubicBezTo>
                  <a:pt x="198" y="223"/>
                  <a:pt x="78" y="0"/>
                  <a:pt x="4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">
            <a:extLst>
              <a:ext uri="{FF2B5EF4-FFF2-40B4-BE49-F238E27FC236}">
                <a16:creationId xmlns:a16="http://schemas.microsoft.com/office/drawing/2014/main" id="{1510FD69-3786-5D44-827D-063EA2C6C57E}"/>
              </a:ext>
            </a:extLst>
          </p:cNvPr>
          <p:cNvSpPr/>
          <p:nvPr/>
        </p:nvSpPr>
        <p:spPr>
          <a:xfrm>
            <a:off x="2460667" y="7669205"/>
            <a:ext cx="20796" cy="90699"/>
          </a:xfrm>
          <a:custGeom>
            <a:avLst/>
            <a:gdLst/>
            <a:ahLst/>
            <a:cxnLst/>
            <a:rect l="l" t="t" r="r" b="b"/>
            <a:pathLst>
              <a:path w="155" h="676" extrusionOk="0">
                <a:moveTo>
                  <a:pt x="87" y="1"/>
                </a:moveTo>
                <a:cubicBezTo>
                  <a:pt x="69" y="1"/>
                  <a:pt x="47" y="70"/>
                  <a:pt x="30" y="161"/>
                </a:cubicBezTo>
                <a:cubicBezTo>
                  <a:pt x="6" y="267"/>
                  <a:pt x="0" y="374"/>
                  <a:pt x="6" y="480"/>
                </a:cubicBezTo>
                <a:cubicBezTo>
                  <a:pt x="24" y="675"/>
                  <a:pt x="59" y="675"/>
                  <a:pt x="95" y="675"/>
                </a:cubicBezTo>
                <a:cubicBezTo>
                  <a:pt x="130" y="669"/>
                  <a:pt x="154" y="652"/>
                  <a:pt x="136" y="474"/>
                </a:cubicBezTo>
                <a:cubicBezTo>
                  <a:pt x="130" y="397"/>
                  <a:pt x="124" y="291"/>
                  <a:pt x="119" y="167"/>
                </a:cubicBezTo>
                <a:lnTo>
                  <a:pt x="119" y="173"/>
                </a:lnTo>
                <a:cubicBezTo>
                  <a:pt x="113" y="78"/>
                  <a:pt x="107" y="1"/>
                  <a:pt x="89" y="1"/>
                </a:cubicBezTo>
                <a:cubicBezTo>
                  <a:pt x="88" y="1"/>
                  <a:pt x="88" y="1"/>
                  <a:pt x="87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">
            <a:extLst>
              <a:ext uri="{FF2B5EF4-FFF2-40B4-BE49-F238E27FC236}">
                <a16:creationId xmlns:a16="http://schemas.microsoft.com/office/drawing/2014/main" id="{C5ABF4F5-1A70-CF4C-836D-7E4B4E4F4B28}"/>
              </a:ext>
            </a:extLst>
          </p:cNvPr>
          <p:cNvSpPr/>
          <p:nvPr/>
        </p:nvSpPr>
        <p:spPr>
          <a:xfrm>
            <a:off x="2576455" y="7724081"/>
            <a:ext cx="19991" cy="59035"/>
          </a:xfrm>
          <a:custGeom>
            <a:avLst/>
            <a:gdLst/>
            <a:ahLst/>
            <a:cxnLst/>
            <a:rect l="l" t="t" r="r" b="b"/>
            <a:pathLst>
              <a:path w="149" h="440" extrusionOk="0">
                <a:moveTo>
                  <a:pt x="73" y="0"/>
                </a:moveTo>
                <a:cubicBezTo>
                  <a:pt x="73" y="0"/>
                  <a:pt x="72" y="0"/>
                  <a:pt x="71" y="0"/>
                </a:cubicBezTo>
                <a:cubicBezTo>
                  <a:pt x="36" y="0"/>
                  <a:pt x="18" y="189"/>
                  <a:pt x="6" y="308"/>
                </a:cubicBezTo>
                <a:cubicBezTo>
                  <a:pt x="1" y="426"/>
                  <a:pt x="30" y="438"/>
                  <a:pt x="66" y="438"/>
                </a:cubicBezTo>
                <a:cubicBezTo>
                  <a:pt x="71" y="439"/>
                  <a:pt x="76" y="439"/>
                  <a:pt x="81" y="439"/>
                </a:cubicBezTo>
                <a:cubicBezTo>
                  <a:pt x="109" y="439"/>
                  <a:pt x="131" y="419"/>
                  <a:pt x="137" y="314"/>
                </a:cubicBezTo>
                <a:cubicBezTo>
                  <a:pt x="148" y="191"/>
                  <a:pt x="114" y="0"/>
                  <a:pt x="7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">
            <a:extLst>
              <a:ext uri="{FF2B5EF4-FFF2-40B4-BE49-F238E27FC236}">
                <a16:creationId xmlns:a16="http://schemas.microsoft.com/office/drawing/2014/main" id="{BD468A76-5339-BC45-A055-6F625E8BD0F0}"/>
              </a:ext>
            </a:extLst>
          </p:cNvPr>
          <p:cNvSpPr/>
          <p:nvPr/>
        </p:nvSpPr>
        <p:spPr>
          <a:xfrm>
            <a:off x="2855661" y="8271357"/>
            <a:ext cx="22407" cy="81307"/>
          </a:xfrm>
          <a:custGeom>
            <a:avLst/>
            <a:gdLst/>
            <a:ahLst/>
            <a:cxnLst/>
            <a:rect l="l" t="t" r="r" b="b"/>
            <a:pathLst>
              <a:path w="167" h="606" extrusionOk="0">
                <a:moveTo>
                  <a:pt x="78" y="1"/>
                </a:moveTo>
                <a:lnTo>
                  <a:pt x="78" y="7"/>
                </a:lnTo>
                <a:cubicBezTo>
                  <a:pt x="60" y="7"/>
                  <a:pt x="36" y="66"/>
                  <a:pt x="18" y="154"/>
                </a:cubicBezTo>
                <a:cubicBezTo>
                  <a:pt x="7" y="249"/>
                  <a:pt x="1" y="344"/>
                  <a:pt x="13" y="438"/>
                </a:cubicBezTo>
                <a:cubicBezTo>
                  <a:pt x="32" y="583"/>
                  <a:pt x="61" y="606"/>
                  <a:pt x="90" y="606"/>
                </a:cubicBezTo>
                <a:cubicBezTo>
                  <a:pt x="96" y="606"/>
                  <a:pt x="102" y="605"/>
                  <a:pt x="107" y="604"/>
                </a:cubicBezTo>
                <a:cubicBezTo>
                  <a:pt x="137" y="598"/>
                  <a:pt x="166" y="580"/>
                  <a:pt x="143" y="421"/>
                </a:cubicBezTo>
                <a:cubicBezTo>
                  <a:pt x="119" y="261"/>
                  <a:pt x="107" y="7"/>
                  <a:pt x="7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">
            <a:extLst>
              <a:ext uri="{FF2B5EF4-FFF2-40B4-BE49-F238E27FC236}">
                <a16:creationId xmlns:a16="http://schemas.microsoft.com/office/drawing/2014/main" id="{686B5EA1-6715-5C4F-858A-1CF738CD1551}"/>
              </a:ext>
            </a:extLst>
          </p:cNvPr>
          <p:cNvSpPr/>
          <p:nvPr/>
        </p:nvSpPr>
        <p:spPr>
          <a:xfrm>
            <a:off x="2943005" y="8285714"/>
            <a:ext cx="29383" cy="75807"/>
          </a:xfrm>
          <a:custGeom>
            <a:avLst/>
            <a:gdLst/>
            <a:ahLst/>
            <a:cxnLst/>
            <a:rect l="l" t="t" r="r" b="b"/>
            <a:pathLst>
              <a:path w="219" h="565" extrusionOk="0">
                <a:moveTo>
                  <a:pt x="183" y="0"/>
                </a:moveTo>
                <a:cubicBezTo>
                  <a:pt x="166" y="0"/>
                  <a:pt x="148" y="59"/>
                  <a:pt x="124" y="136"/>
                </a:cubicBezTo>
                <a:cubicBezTo>
                  <a:pt x="101" y="213"/>
                  <a:pt x="77" y="308"/>
                  <a:pt x="53" y="379"/>
                </a:cubicBezTo>
                <a:cubicBezTo>
                  <a:pt x="0" y="520"/>
                  <a:pt x="18" y="538"/>
                  <a:pt x="53" y="556"/>
                </a:cubicBezTo>
                <a:cubicBezTo>
                  <a:pt x="61" y="561"/>
                  <a:pt x="70" y="565"/>
                  <a:pt x="79" y="565"/>
                </a:cubicBezTo>
                <a:cubicBezTo>
                  <a:pt x="103" y="565"/>
                  <a:pt x="133" y="536"/>
                  <a:pt x="172" y="420"/>
                </a:cubicBezTo>
                <a:cubicBezTo>
                  <a:pt x="201" y="331"/>
                  <a:pt x="219" y="243"/>
                  <a:pt x="219" y="148"/>
                </a:cubicBezTo>
                <a:cubicBezTo>
                  <a:pt x="219" y="65"/>
                  <a:pt x="201" y="0"/>
                  <a:pt x="18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7" name="Google Shape;227;p2">
            <a:extLst>
              <a:ext uri="{FF2B5EF4-FFF2-40B4-BE49-F238E27FC236}">
                <a16:creationId xmlns:a16="http://schemas.microsoft.com/office/drawing/2014/main" id="{1E79FC74-9AA5-5347-AD3F-19305A2A6D23}"/>
              </a:ext>
            </a:extLst>
          </p:cNvPr>
          <p:cNvGrpSpPr/>
          <p:nvPr/>
        </p:nvGrpSpPr>
        <p:grpSpPr>
          <a:xfrm>
            <a:off x="9993659" y="6640462"/>
            <a:ext cx="214403" cy="100359"/>
            <a:chOff x="2723569" y="6292171"/>
            <a:chExt cx="160802" cy="75269"/>
          </a:xfrm>
        </p:grpSpPr>
        <p:sp>
          <p:nvSpPr>
            <p:cNvPr id="228" name="Google Shape;228;p2">
              <a:extLst>
                <a:ext uri="{FF2B5EF4-FFF2-40B4-BE49-F238E27FC236}">
                  <a16:creationId xmlns:a16="http://schemas.microsoft.com/office/drawing/2014/main" id="{843306A7-825A-444F-950A-3803E6C25871}"/>
                </a:ext>
              </a:extLst>
            </p:cNvPr>
            <p:cNvSpPr/>
            <p:nvPr/>
          </p:nvSpPr>
          <p:spPr>
            <a:xfrm>
              <a:off x="2723569" y="6320045"/>
              <a:ext cx="37635" cy="42867"/>
            </a:xfrm>
            <a:custGeom>
              <a:avLst/>
              <a:gdLst/>
              <a:ahLst/>
              <a:cxnLst/>
              <a:rect l="l" t="t" r="r" b="b"/>
              <a:pathLst>
                <a:path w="374" h="426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" y="7"/>
                    <a:pt x="7" y="67"/>
                    <a:pt x="36" y="143"/>
                  </a:cubicBezTo>
                  <a:cubicBezTo>
                    <a:pt x="72" y="220"/>
                    <a:pt x="125" y="291"/>
                    <a:pt x="184" y="350"/>
                  </a:cubicBezTo>
                  <a:cubicBezTo>
                    <a:pt x="247" y="407"/>
                    <a:pt x="285" y="425"/>
                    <a:pt x="309" y="425"/>
                  </a:cubicBezTo>
                  <a:cubicBezTo>
                    <a:pt x="331" y="425"/>
                    <a:pt x="342" y="411"/>
                    <a:pt x="350" y="398"/>
                  </a:cubicBezTo>
                  <a:cubicBezTo>
                    <a:pt x="362" y="374"/>
                    <a:pt x="373" y="350"/>
                    <a:pt x="273" y="256"/>
                  </a:cubicBezTo>
                  <a:cubicBezTo>
                    <a:pt x="220" y="203"/>
                    <a:pt x="167" y="149"/>
                    <a:pt x="113" y="96"/>
                  </a:cubicBezTo>
                  <a:cubicBezTo>
                    <a:pt x="69" y="41"/>
                    <a:pt x="35" y="1"/>
                    <a:pt x="1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>
              <a:extLst>
                <a:ext uri="{FF2B5EF4-FFF2-40B4-BE49-F238E27FC236}">
                  <a16:creationId xmlns:a16="http://schemas.microsoft.com/office/drawing/2014/main" id="{4762F970-8739-3B48-A2A1-234DF4FC6AD4}"/>
                </a:ext>
              </a:extLst>
            </p:cNvPr>
            <p:cNvSpPr/>
            <p:nvPr/>
          </p:nvSpPr>
          <p:spPr>
            <a:xfrm>
              <a:off x="2808095" y="6292171"/>
              <a:ext cx="13182" cy="68628"/>
            </a:xfrm>
            <a:custGeom>
              <a:avLst/>
              <a:gdLst/>
              <a:ahLst/>
              <a:cxnLst/>
              <a:rect l="l" t="t" r="r" b="b"/>
              <a:pathLst>
                <a:path w="131" h="682" extrusionOk="0">
                  <a:moveTo>
                    <a:pt x="66" y="1"/>
                  </a:moveTo>
                  <a:cubicBezTo>
                    <a:pt x="30" y="1"/>
                    <a:pt x="1" y="290"/>
                    <a:pt x="1" y="480"/>
                  </a:cubicBezTo>
                  <a:cubicBezTo>
                    <a:pt x="1" y="515"/>
                    <a:pt x="1" y="551"/>
                    <a:pt x="6" y="586"/>
                  </a:cubicBezTo>
                  <a:cubicBezTo>
                    <a:pt x="6" y="616"/>
                    <a:pt x="18" y="639"/>
                    <a:pt x="36" y="663"/>
                  </a:cubicBezTo>
                  <a:cubicBezTo>
                    <a:pt x="48" y="677"/>
                    <a:pt x="57" y="682"/>
                    <a:pt x="66" y="682"/>
                  </a:cubicBezTo>
                  <a:cubicBezTo>
                    <a:pt x="79" y="682"/>
                    <a:pt x="88" y="670"/>
                    <a:pt x="95" y="663"/>
                  </a:cubicBezTo>
                  <a:cubicBezTo>
                    <a:pt x="101" y="651"/>
                    <a:pt x="107" y="639"/>
                    <a:pt x="113" y="627"/>
                  </a:cubicBezTo>
                  <a:cubicBezTo>
                    <a:pt x="119" y="621"/>
                    <a:pt x="119" y="610"/>
                    <a:pt x="125" y="586"/>
                  </a:cubicBezTo>
                  <a:cubicBezTo>
                    <a:pt x="131" y="551"/>
                    <a:pt x="131" y="515"/>
                    <a:pt x="131" y="480"/>
                  </a:cubicBezTo>
                  <a:cubicBezTo>
                    <a:pt x="131" y="296"/>
                    <a:pt x="101" y="1"/>
                    <a:pt x="6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>
              <a:extLst>
                <a:ext uri="{FF2B5EF4-FFF2-40B4-BE49-F238E27FC236}">
                  <a16:creationId xmlns:a16="http://schemas.microsoft.com/office/drawing/2014/main" id="{64AF37A4-B444-7A4B-AD90-9A360912D8BF}"/>
                </a:ext>
              </a:extLst>
            </p:cNvPr>
            <p:cNvSpPr/>
            <p:nvPr/>
          </p:nvSpPr>
          <p:spPr>
            <a:xfrm>
              <a:off x="2871188" y="6333227"/>
              <a:ext cx="13182" cy="34213"/>
            </a:xfrm>
            <a:custGeom>
              <a:avLst/>
              <a:gdLst/>
              <a:ahLst/>
              <a:cxnLst/>
              <a:rect l="l" t="t" r="r" b="b"/>
              <a:pathLst>
                <a:path w="131" h="340" extrusionOk="0">
                  <a:moveTo>
                    <a:pt x="99" y="0"/>
                  </a:moveTo>
                  <a:cubicBezTo>
                    <a:pt x="63" y="0"/>
                    <a:pt x="6" y="139"/>
                    <a:pt x="0" y="237"/>
                  </a:cubicBezTo>
                  <a:cubicBezTo>
                    <a:pt x="0" y="322"/>
                    <a:pt x="25" y="339"/>
                    <a:pt x="51" y="339"/>
                  </a:cubicBezTo>
                  <a:cubicBezTo>
                    <a:pt x="56" y="339"/>
                    <a:pt x="61" y="339"/>
                    <a:pt x="65" y="338"/>
                  </a:cubicBezTo>
                  <a:cubicBezTo>
                    <a:pt x="101" y="338"/>
                    <a:pt x="130" y="332"/>
                    <a:pt x="130" y="243"/>
                  </a:cubicBezTo>
                  <a:cubicBezTo>
                    <a:pt x="130" y="154"/>
                    <a:pt x="130" y="12"/>
                    <a:pt x="101" y="7"/>
                  </a:cubicBezTo>
                  <a:lnTo>
                    <a:pt x="101" y="1"/>
                  </a:lnTo>
                  <a:cubicBezTo>
                    <a:pt x="100" y="1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2">
            <a:extLst>
              <a:ext uri="{FF2B5EF4-FFF2-40B4-BE49-F238E27FC236}">
                <a16:creationId xmlns:a16="http://schemas.microsoft.com/office/drawing/2014/main" id="{C5DCC5DC-7E5D-3C42-B499-384648664367}"/>
              </a:ext>
            </a:extLst>
          </p:cNvPr>
          <p:cNvSpPr/>
          <p:nvPr/>
        </p:nvSpPr>
        <p:spPr>
          <a:xfrm>
            <a:off x="5105405" y="8054004"/>
            <a:ext cx="17576" cy="46960"/>
          </a:xfrm>
          <a:custGeom>
            <a:avLst/>
            <a:gdLst/>
            <a:ahLst/>
            <a:cxnLst/>
            <a:rect l="l" t="t" r="r" b="b"/>
            <a:pathLst>
              <a:path w="131" h="350" extrusionOk="0">
                <a:moveTo>
                  <a:pt x="65" y="1"/>
                </a:moveTo>
                <a:cubicBezTo>
                  <a:pt x="30" y="1"/>
                  <a:pt x="0" y="149"/>
                  <a:pt x="0" y="249"/>
                </a:cubicBezTo>
                <a:cubicBezTo>
                  <a:pt x="0" y="350"/>
                  <a:pt x="30" y="350"/>
                  <a:pt x="65" y="350"/>
                </a:cubicBezTo>
                <a:cubicBezTo>
                  <a:pt x="101" y="350"/>
                  <a:pt x="130" y="344"/>
                  <a:pt x="130" y="249"/>
                </a:cubicBezTo>
                <a:cubicBezTo>
                  <a:pt x="130" y="154"/>
                  <a:pt x="101" y="1"/>
                  <a:pt x="6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">
            <a:extLst>
              <a:ext uri="{FF2B5EF4-FFF2-40B4-BE49-F238E27FC236}">
                <a16:creationId xmlns:a16="http://schemas.microsoft.com/office/drawing/2014/main" id="{F7F8306D-8C29-1747-AA3D-65CEC63F0CA6}"/>
              </a:ext>
            </a:extLst>
          </p:cNvPr>
          <p:cNvSpPr/>
          <p:nvPr/>
        </p:nvSpPr>
        <p:spPr>
          <a:xfrm>
            <a:off x="5508314" y="7801632"/>
            <a:ext cx="52460" cy="52729"/>
          </a:xfrm>
          <a:custGeom>
            <a:avLst/>
            <a:gdLst/>
            <a:ahLst/>
            <a:cxnLst/>
            <a:rect l="l" t="t" r="r" b="b"/>
            <a:pathLst>
              <a:path w="391" h="393" extrusionOk="0">
                <a:moveTo>
                  <a:pt x="36" y="0"/>
                </a:moveTo>
                <a:cubicBezTo>
                  <a:pt x="34" y="0"/>
                  <a:pt x="32" y="1"/>
                  <a:pt x="30" y="2"/>
                </a:cubicBezTo>
                <a:lnTo>
                  <a:pt x="36" y="8"/>
                </a:lnTo>
                <a:cubicBezTo>
                  <a:pt x="1" y="25"/>
                  <a:pt x="107" y="220"/>
                  <a:pt x="208" y="321"/>
                </a:cubicBezTo>
                <a:cubicBezTo>
                  <a:pt x="266" y="376"/>
                  <a:pt x="298" y="393"/>
                  <a:pt x="320" y="393"/>
                </a:cubicBezTo>
                <a:cubicBezTo>
                  <a:pt x="336" y="393"/>
                  <a:pt x="345" y="384"/>
                  <a:pt x="355" y="374"/>
                </a:cubicBezTo>
                <a:cubicBezTo>
                  <a:pt x="379" y="345"/>
                  <a:pt x="391" y="321"/>
                  <a:pt x="296" y="226"/>
                </a:cubicBezTo>
                <a:cubicBezTo>
                  <a:pt x="213" y="132"/>
                  <a:pt x="77" y="0"/>
                  <a:pt x="36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">
            <a:extLst>
              <a:ext uri="{FF2B5EF4-FFF2-40B4-BE49-F238E27FC236}">
                <a16:creationId xmlns:a16="http://schemas.microsoft.com/office/drawing/2014/main" id="{C87CD096-0E5C-984B-9E92-2FFE79F435C9}"/>
              </a:ext>
            </a:extLst>
          </p:cNvPr>
          <p:cNvSpPr/>
          <p:nvPr/>
        </p:nvSpPr>
        <p:spPr>
          <a:xfrm>
            <a:off x="5610686" y="7782714"/>
            <a:ext cx="36628" cy="72855"/>
          </a:xfrm>
          <a:custGeom>
            <a:avLst/>
            <a:gdLst/>
            <a:ahLst/>
            <a:cxnLst/>
            <a:rect l="l" t="t" r="r" b="b"/>
            <a:pathLst>
              <a:path w="273" h="543" extrusionOk="0">
                <a:moveTo>
                  <a:pt x="234" y="0"/>
                </a:moveTo>
                <a:cubicBezTo>
                  <a:pt x="201" y="0"/>
                  <a:pt x="88" y="212"/>
                  <a:pt x="48" y="361"/>
                </a:cubicBezTo>
                <a:cubicBezTo>
                  <a:pt x="0" y="515"/>
                  <a:pt x="30" y="533"/>
                  <a:pt x="65" y="539"/>
                </a:cubicBezTo>
                <a:cubicBezTo>
                  <a:pt x="72" y="541"/>
                  <a:pt x="79" y="543"/>
                  <a:pt x="86" y="543"/>
                </a:cubicBezTo>
                <a:cubicBezTo>
                  <a:pt x="113" y="543"/>
                  <a:pt x="139" y="516"/>
                  <a:pt x="172" y="397"/>
                </a:cubicBezTo>
                <a:cubicBezTo>
                  <a:pt x="207" y="249"/>
                  <a:pt x="272" y="18"/>
                  <a:pt x="237" y="1"/>
                </a:cubicBezTo>
                <a:cubicBezTo>
                  <a:pt x="236" y="0"/>
                  <a:pt x="235" y="0"/>
                  <a:pt x="23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">
            <a:extLst>
              <a:ext uri="{FF2B5EF4-FFF2-40B4-BE49-F238E27FC236}">
                <a16:creationId xmlns:a16="http://schemas.microsoft.com/office/drawing/2014/main" id="{DF79F7E5-8C1D-7B41-A02C-EC80AAF5353E}"/>
              </a:ext>
            </a:extLst>
          </p:cNvPr>
          <p:cNvSpPr/>
          <p:nvPr/>
        </p:nvSpPr>
        <p:spPr>
          <a:xfrm>
            <a:off x="5834344" y="6967901"/>
            <a:ext cx="67621" cy="102104"/>
          </a:xfrm>
          <a:custGeom>
            <a:avLst/>
            <a:gdLst/>
            <a:ahLst/>
            <a:cxnLst/>
            <a:rect l="l" t="t" r="r" b="b"/>
            <a:pathLst>
              <a:path w="504" h="761" extrusionOk="0">
                <a:moveTo>
                  <a:pt x="35" y="1"/>
                </a:moveTo>
                <a:cubicBezTo>
                  <a:pt x="33" y="1"/>
                  <a:pt x="31" y="1"/>
                  <a:pt x="30" y="2"/>
                </a:cubicBezTo>
                <a:cubicBezTo>
                  <a:pt x="1" y="20"/>
                  <a:pt x="172" y="357"/>
                  <a:pt x="302" y="563"/>
                </a:cubicBezTo>
                <a:cubicBezTo>
                  <a:pt x="338" y="623"/>
                  <a:pt x="373" y="682"/>
                  <a:pt x="414" y="735"/>
                </a:cubicBezTo>
                <a:cubicBezTo>
                  <a:pt x="423" y="753"/>
                  <a:pt x="439" y="761"/>
                  <a:pt x="454" y="761"/>
                </a:cubicBezTo>
                <a:cubicBezTo>
                  <a:pt x="459" y="761"/>
                  <a:pt x="463" y="760"/>
                  <a:pt x="468" y="759"/>
                </a:cubicBezTo>
                <a:cubicBezTo>
                  <a:pt x="485" y="753"/>
                  <a:pt x="503" y="747"/>
                  <a:pt x="503" y="711"/>
                </a:cubicBezTo>
                <a:cubicBezTo>
                  <a:pt x="485" y="634"/>
                  <a:pt x="456" y="558"/>
                  <a:pt x="409" y="498"/>
                </a:cubicBezTo>
                <a:cubicBezTo>
                  <a:pt x="289" y="299"/>
                  <a:pt x="81" y="1"/>
                  <a:pt x="3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">
            <a:extLst>
              <a:ext uri="{FF2B5EF4-FFF2-40B4-BE49-F238E27FC236}">
                <a16:creationId xmlns:a16="http://schemas.microsoft.com/office/drawing/2014/main" id="{4986393A-F7A5-3C42-9591-C3B4A37D2991}"/>
              </a:ext>
            </a:extLst>
          </p:cNvPr>
          <p:cNvSpPr/>
          <p:nvPr/>
        </p:nvSpPr>
        <p:spPr>
          <a:xfrm>
            <a:off x="5947047" y="6965755"/>
            <a:ext cx="21467" cy="101031"/>
          </a:xfrm>
          <a:custGeom>
            <a:avLst/>
            <a:gdLst/>
            <a:ahLst/>
            <a:cxnLst/>
            <a:rect l="l" t="t" r="r" b="b"/>
            <a:pathLst>
              <a:path w="160" h="753" extrusionOk="0">
                <a:moveTo>
                  <a:pt x="77" y="0"/>
                </a:moveTo>
                <a:cubicBezTo>
                  <a:pt x="59" y="0"/>
                  <a:pt x="36" y="77"/>
                  <a:pt x="18" y="189"/>
                </a:cubicBezTo>
                <a:cubicBezTo>
                  <a:pt x="6" y="302"/>
                  <a:pt x="0" y="420"/>
                  <a:pt x="12" y="538"/>
                </a:cubicBezTo>
                <a:cubicBezTo>
                  <a:pt x="33" y="725"/>
                  <a:pt x="62" y="752"/>
                  <a:pt x="93" y="752"/>
                </a:cubicBezTo>
                <a:cubicBezTo>
                  <a:pt x="98" y="752"/>
                  <a:pt x="102" y="752"/>
                  <a:pt x="107" y="751"/>
                </a:cubicBezTo>
                <a:cubicBezTo>
                  <a:pt x="136" y="745"/>
                  <a:pt x="160" y="727"/>
                  <a:pt x="142" y="526"/>
                </a:cubicBezTo>
                <a:cubicBezTo>
                  <a:pt x="130" y="443"/>
                  <a:pt x="124" y="325"/>
                  <a:pt x="107" y="189"/>
                </a:cubicBezTo>
                <a:cubicBezTo>
                  <a:pt x="101" y="83"/>
                  <a:pt x="95" y="0"/>
                  <a:pt x="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">
            <a:extLst>
              <a:ext uri="{FF2B5EF4-FFF2-40B4-BE49-F238E27FC236}">
                <a16:creationId xmlns:a16="http://schemas.microsoft.com/office/drawing/2014/main" id="{1DF53043-9201-5548-8A28-0EE6DCCFDD1B}"/>
              </a:ext>
            </a:extLst>
          </p:cNvPr>
          <p:cNvSpPr/>
          <p:nvPr/>
        </p:nvSpPr>
        <p:spPr>
          <a:xfrm>
            <a:off x="6035865" y="6989503"/>
            <a:ext cx="40520" cy="99555"/>
          </a:xfrm>
          <a:custGeom>
            <a:avLst/>
            <a:gdLst/>
            <a:ahLst/>
            <a:cxnLst/>
            <a:rect l="l" t="t" r="r" b="b"/>
            <a:pathLst>
              <a:path w="302" h="742" extrusionOk="0">
                <a:moveTo>
                  <a:pt x="278" y="0"/>
                </a:moveTo>
                <a:cubicBezTo>
                  <a:pt x="260" y="0"/>
                  <a:pt x="237" y="77"/>
                  <a:pt x="201" y="184"/>
                </a:cubicBezTo>
                <a:cubicBezTo>
                  <a:pt x="172" y="284"/>
                  <a:pt x="124" y="408"/>
                  <a:pt x="83" y="503"/>
                </a:cubicBezTo>
                <a:cubicBezTo>
                  <a:pt x="0" y="692"/>
                  <a:pt x="12" y="716"/>
                  <a:pt x="42" y="734"/>
                </a:cubicBezTo>
                <a:cubicBezTo>
                  <a:pt x="49" y="738"/>
                  <a:pt x="57" y="742"/>
                  <a:pt x="66" y="742"/>
                </a:cubicBezTo>
                <a:cubicBezTo>
                  <a:pt x="95" y="742"/>
                  <a:pt x="135" y="708"/>
                  <a:pt x="201" y="556"/>
                </a:cubicBezTo>
                <a:cubicBezTo>
                  <a:pt x="249" y="444"/>
                  <a:pt x="278" y="320"/>
                  <a:pt x="296" y="201"/>
                </a:cubicBezTo>
                <a:cubicBezTo>
                  <a:pt x="302" y="83"/>
                  <a:pt x="296" y="0"/>
                  <a:pt x="278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">
            <a:extLst>
              <a:ext uri="{FF2B5EF4-FFF2-40B4-BE49-F238E27FC236}">
                <a16:creationId xmlns:a16="http://schemas.microsoft.com/office/drawing/2014/main" id="{AC07A15E-616F-264F-A1F2-841CCA95BF04}"/>
              </a:ext>
            </a:extLst>
          </p:cNvPr>
          <p:cNvSpPr/>
          <p:nvPr/>
        </p:nvSpPr>
        <p:spPr>
          <a:xfrm>
            <a:off x="4412223" y="6433403"/>
            <a:ext cx="48436" cy="65341"/>
          </a:xfrm>
          <a:custGeom>
            <a:avLst/>
            <a:gdLst/>
            <a:ahLst/>
            <a:cxnLst/>
            <a:rect l="l" t="t" r="r" b="b"/>
            <a:pathLst>
              <a:path w="361" h="487" extrusionOk="0">
                <a:moveTo>
                  <a:pt x="32" y="0"/>
                </a:moveTo>
                <a:cubicBezTo>
                  <a:pt x="29" y="0"/>
                  <a:pt x="26" y="1"/>
                  <a:pt x="24" y="3"/>
                </a:cubicBezTo>
                <a:cubicBezTo>
                  <a:pt x="0" y="21"/>
                  <a:pt x="118" y="222"/>
                  <a:pt x="178" y="358"/>
                </a:cubicBezTo>
                <a:cubicBezTo>
                  <a:pt x="223" y="463"/>
                  <a:pt x="251" y="487"/>
                  <a:pt x="278" y="487"/>
                </a:cubicBezTo>
                <a:cubicBezTo>
                  <a:pt x="286" y="487"/>
                  <a:pt x="294" y="485"/>
                  <a:pt x="302" y="482"/>
                </a:cubicBezTo>
                <a:cubicBezTo>
                  <a:pt x="337" y="464"/>
                  <a:pt x="361" y="447"/>
                  <a:pt x="296" y="305"/>
                </a:cubicBezTo>
                <a:cubicBezTo>
                  <a:pt x="230" y="168"/>
                  <a:pt x="78" y="0"/>
                  <a:pt x="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">
            <a:extLst>
              <a:ext uri="{FF2B5EF4-FFF2-40B4-BE49-F238E27FC236}">
                <a16:creationId xmlns:a16="http://schemas.microsoft.com/office/drawing/2014/main" id="{29EF224C-5C4F-CB4F-95F6-36A49324B16A}"/>
              </a:ext>
            </a:extLst>
          </p:cNvPr>
          <p:cNvSpPr/>
          <p:nvPr/>
        </p:nvSpPr>
        <p:spPr>
          <a:xfrm>
            <a:off x="4507349" y="6423476"/>
            <a:ext cx="19991" cy="84393"/>
          </a:xfrm>
          <a:custGeom>
            <a:avLst/>
            <a:gdLst/>
            <a:ahLst/>
            <a:cxnLst/>
            <a:rect l="l" t="t" r="r" b="b"/>
            <a:pathLst>
              <a:path w="149" h="629" extrusionOk="0">
                <a:moveTo>
                  <a:pt x="73" y="0"/>
                </a:moveTo>
                <a:cubicBezTo>
                  <a:pt x="72" y="0"/>
                  <a:pt x="72" y="0"/>
                  <a:pt x="72" y="0"/>
                </a:cubicBezTo>
                <a:cubicBezTo>
                  <a:pt x="36" y="0"/>
                  <a:pt x="24" y="272"/>
                  <a:pt x="12" y="444"/>
                </a:cubicBezTo>
                <a:cubicBezTo>
                  <a:pt x="1" y="615"/>
                  <a:pt x="24" y="627"/>
                  <a:pt x="60" y="627"/>
                </a:cubicBezTo>
                <a:cubicBezTo>
                  <a:pt x="64" y="628"/>
                  <a:pt x="69" y="628"/>
                  <a:pt x="74" y="628"/>
                </a:cubicBezTo>
                <a:cubicBezTo>
                  <a:pt x="104" y="628"/>
                  <a:pt x="132" y="604"/>
                  <a:pt x="143" y="450"/>
                </a:cubicBezTo>
                <a:cubicBezTo>
                  <a:pt x="148" y="274"/>
                  <a:pt x="108" y="0"/>
                  <a:pt x="7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">
            <a:extLst>
              <a:ext uri="{FF2B5EF4-FFF2-40B4-BE49-F238E27FC236}">
                <a16:creationId xmlns:a16="http://schemas.microsoft.com/office/drawing/2014/main" id="{8DC2A3F5-7C5E-DC4D-ABBF-AC062DDD5AFC}"/>
              </a:ext>
            </a:extLst>
          </p:cNvPr>
          <p:cNvSpPr/>
          <p:nvPr/>
        </p:nvSpPr>
        <p:spPr>
          <a:xfrm>
            <a:off x="4578726" y="6448832"/>
            <a:ext cx="27103" cy="57291"/>
          </a:xfrm>
          <a:custGeom>
            <a:avLst/>
            <a:gdLst/>
            <a:ahLst/>
            <a:cxnLst/>
            <a:rect l="l" t="t" r="r" b="b"/>
            <a:pathLst>
              <a:path w="202" h="427" extrusionOk="0">
                <a:moveTo>
                  <a:pt x="159" y="0"/>
                </a:moveTo>
                <a:cubicBezTo>
                  <a:pt x="123" y="0"/>
                  <a:pt x="71" y="180"/>
                  <a:pt x="30" y="278"/>
                </a:cubicBezTo>
                <a:cubicBezTo>
                  <a:pt x="18" y="296"/>
                  <a:pt x="7" y="314"/>
                  <a:pt x="1" y="338"/>
                </a:cubicBezTo>
                <a:cubicBezTo>
                  <a:pt x="1" y="355"/>
                  <a:pt x="1" y="367"/>
                  <a:pt x="1" y="385"/>
                </a:cubicBezTo>
                <a:cubicBezTo>
                  <a:pt x="1" y="403"/>
                  <a:pt x="7" y="420"/>
                  <a:pt x="36" y="426"/>
                </a:cubicBezTo>
                <a:cubicBezTo>
                  <a:pt x="66" y="426"/>
                  <a:pt x="125" y="397"/>
                  <a:pt x="149" y="326"/>
                </a:cubicBezTo>
                <a:cubicBezTo>
                  <a:pt x="202" y="202"/>
                  <a:pt x="202" y="6"/>
                  <a:pt x="166" y="1"/>
                </a:cubicBezTo>
                <a:lnTo>
                  <a:pt x="160" y="1"/>
                </a:lnTo>
                <a:cubicBezTo>
                  <a:pt x="160" y="0"/>
                  <a:pt x="159" y="0"/>
                  <a:pt x="1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">
            <a:extLst>
              <a:ext uri="{FF2B5EF4-FFF2-40B4-BE49-F238E27FC236}">
                <a16:creationId xmlns:a16="http://schemas.microsoft.com/office/drawing/2014/main" id="{049DCB03-B323-1146-A359-BA8514681E5A}"/>
              </a:ext>
            </a:extLst>
          </p:cNvPr>
          <p:cNvSpPr/>
          <p:nvPr/>
        </p:nvSpPr>
        <p:spPr>
          <a:xfrm>
            <a:off x="2819973" y="7226581"/>
            <a:ext cx="24687" cy="59705"/>
          </a:xfrm>
          <a:custGeom>
            <a:avLst/>
            <a:gdLst/>
            <a:ahLst/>
            <a:cxnLst/>
            <a:rect l="l" t="t" r="r" b="b"/>
            <a:pathLst>
              <a:path w="184" h="445" extrusionOk="0">
                <a:moveTo>
                  <a:pt x="21" y="1"/>
                </a:moveTo>
                <a:cubicBezTo>
                  <a:pt x="20" y="1"/>
                  <a:pt x="19" y="1"/>
                  <a:pt x="18" y="1"/>
                </a:cubicBezTo>
                <a:cubicBezTo>
                  <a:pt x="1" y="13"/>
                  <a:pt x="7" y="60"/>
                  <a:pt x="18" y="125"/>
                </a:cubicBezTo>
                <a:cubicBezTo>
                  <a:pt x="24" y="214"/>
                  <a:pt x="36" y="273"/>
                  <a:pt x="36" y="320"/>
                </a:cubicBezTo>
                <a:cubicBezTo>
                  <a:pt x="48" y="433"/>
                  <a:pt x="72" y="439"/>
                  <a:pt x="107" y="445"/>
                </a:cubicBezTo>
                <a:cubicBezTo>
                  <a:pt x="143" y="445"/>
                  <a:pt x="184" y="439"/>
                  <a:pt x="166" y="303"/>
                </a:cubicBezTo>
                <a:cubicBezTo>
                  <a:pt x="160" y="232"/>
                  <a:pt x="137" y="161"/>
                  <a:pt x="107" y="96"/>
                </a:cubicBezTo>
                <a:lnTo>
                  <a:pt x="101" y="96"/>
                </a:lnTo>
                <a:cubicBezTo>
                  <a:pt x="73" y="40"/>
                  <a:pt x="35" y="1"/>
                  <a:pt x="2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">
            <a:extLst>
              <a:ext uri="{FF2B5EF4-FFF2-40B4-BE49-F238E27FC236}">
                <a16:creationId xmlns:a16="http://schemas.microsoft.com/office/drawing/2014/main" id="{4B5BA1BC-816B-F142-A223-208FE53D68D7}"/>
              </a:ext>
            </a:extLst>
          </p:cNvPr>
          <p:cNvSpPr/>
          <p:nvPr/>
        </p:nvSpPr>
        <p:spPr>
          <a:xfrm>
            <a:off x="2899266" y="7217056"/>
            <a:ext cx="18381" cy="59169"/>
          </a:xfrm>
          <a:custGeom>
            <a:avLst/>
            <a:gdLst/>
            <a:ahLst/>
            <a:cxnLst/>
            <a:rect l="l" t="t" r="r" b="b"/>
            <a:pathLst>
              <a:path w="137" h="441" extrusionOk="0">
                <a:moveTo>
                  <a:pt x="93" y="1"/>
                </a:moveTo>
                <a:cubicBezTo>
                  <a:pt x="80" y="1"/>
                  <a:pt x="53" y="46"/>
                  <a:pt x="30" y="102"/>
                </a:cubicBezTo>
                <a:cubicBezTo>
                  <a:pt x="13" y="173"/>
                  <a:pt x="1" y="244"/>
                  <a:pt x="1" y="315"/>
                </a:cubicBezTo>
                <a:cubicBezTo>
                  <a:pt x="11" y="422"/>
                  <a:pt x="36" y="441"/>
                  <a:pt x="62" y="441"/>
                </a:cubicBezTo>
                <a:cubicBezTo>
                  <a:pt x="67" y="441"/>
                  <a:pt x="73" y="440"/>
                  <a:pt x="78" y="439"/>
                </a:cubicBezTo>
                <a:cubicBezTo>
                  <a:pt x="107" y="433"/>
                  <a:pt x="137" y="427"/>
                  <a:pt x="131" y="309"/>
                </a:cubicBezTo>
                <a:cubicBezTo>
                  <a:pt x="119" y="196"/>
                  <a:pt x="131" y="13"/>
                  <a:pt x="95" y="1"/>
                </a:cubicBezTo>
                <a:cubicBezTo>
                  <a:pt x="95" y="1"/>
                  <a:pt x="94" y="1"/>
                  <a:pt x="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">
            <a:extLst>
              <a:ext uri="{FF2B5EF4-FFF2-40B4-BE49-F238E27FC236}">
                <a16:creationId xmlns:a16="http://schemas.microsoft.com/office/drawing/2014/main" id="{3B9197E7-8F4D-A74B-8C69-33925DA8FFB1}"/>
              </a:ext>
            </a:extLst>
          </p:cNvPr>
          <p:cNvSpPr/>
          <p:nvPr/>
        </p:nvSpPr>
        <p:spPr>
          <a:xfrm>
            <a:off x="2946897" y="7258111"/>
            <a:ext cx="23212" cy="28579"/>
          </a:xfrm>
          <a:custGeom>
            <a:avLst/>
            <a:gdLst/>
            <a:ahLst/>
            <a:cxnLst/>
            <a:rect l="l" t="t" r="r" b="b"/>
            <a:pathLst>
              <a:path w="173" h="213" extrusionOk="0">
                <a:moveTo>
                  <a:pt x="132" y="0"/>
                </a:moveTo>
                <a:cubicBezTo>
                  <a:pt x="98" y="0"/>
                  <a:pt x="34" y="68"/>
                  <a:pt x="18" y="127"/>
                </a:cubicBezTo>
                <a:cubicBezTo>
                  <a:pt x="1" y="192"/>
                  <a:pt x="24" y="198"/>
                  <a:pt x="60" y="210"/>
                </a:cubicBezTo>
                <a:cubicBezTo>
                  <a:pt x="69" y="211"/>
                  <a:pt x="78" y="212"/>
                  <a:pt x="86" y="212"/>
                </a:cubicBezTo>
                <a:cubicBezTo>
                  <a:pt x="110" y="212"/>
                  <a:pt x="129" y="203"/>
                  <a:pt x="143" y="168"/>
                </a:cubicBezTo>
                <a:cubicBezTo>
                  <a:pt x="154" y="115"/>
                  <a:pt x="172" y="20"/>
                  <a:pt x="143" y="3"/>
                </a:cubicBezTo>
                <a:cubicBezTo>
                  <a:pt x="140" y="1"/>
                  <a:pt x="136" y="0"/>
                  <a:pt x="1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">
            <a:extLst>
              <a:ext uri="{FF2B5EF4-FFF2-40B4-BE49-F238E27FC236}">
                <a16:creationId xmlns:a16="http://schemas.microsoft.com/office/drawing/2014/main" id="{1C827648-85AC-8840-8B2C-0CC4599DD844}"/>
              </a:ext>
            </a:extLst>
          </p:cNvPr>
          <p:cNvSpPr/>
          <p:nvPr/>
        </p:nvSpPr>
        <p:spPr>
          <a:xfrm>
            <a:off x="7661993" y="7645323"/>
            <a:ext cx="35824" cy="72720"/>
          </a:xfrm>
          <a:custGeom>
            <a:avLst/>
            <a:gdLst/>
            <a:ahLst/>
            <a:cxnLst/>
            <a:rect l="l" t="t" r="r" b="b"/>
            <a:pathLst>
              <a:path w="267" h="542" extrusionOk="0">
                <a:moveTo>
                  <a:pt x="228" y="1"/>
                </a:moveTo>
                <a:cubicBezTo>
                  <a:pt x="193" y="1"/>
                  <a:pt x="82" y="215"/>
                  <a:pt x="42" y="363"/>
                </a:cubicBezTo>
                <a:cubicBezTo>
                  <a:pt x="1" y="516"/>
                  <a:pt x="24" y="534"/>
                  <a:pt x="60" y="540"/>
                </a:cubicBezTo>
                <a:cubicBezTo>
                  <a:pt x="66" y="541"/>
                  <a:pt x="71" y="542"/>
                  <a:pt x="77" y="542"/>
                </a:cubicBezTo>
                <a:cubicBezTo>
                  <a:pt x="105" y="542"/>
                  <a:pt x="132" y="521"/>
                  <a:pt x="166" y="398"/>
                </a:cubicBezTo>
                <a:cubicBezTo>
                  <a:pt x="202" y="250"/>
                  <a:pt x="267" y="14"/>
                  <a:pt x="231" y="2"/>
                </a:cubicBezTo>
                <a:cubicBezTo>
                  <a:pt x="230" y="1"/>
                  <a:pt x="229" y="1"/>
                  <a:pt x="22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">
            <a:extLst>
              <a:ext uri="{FF2B5EF4-FFF2-40B4-BE49-F238E27FC236}">
                <a16:creationId xmlns:a16="http://schemas.microsoft.com/office/drawing/2014/main" id="{7CE7D302-E87D-254D-A184-77E1C47040CD}"/>
              </a:ext>
            </a:extLst>
          </p:cNvPr>
          <p:cNvSpPr/>
          <p:nvPr/>
        </p:nvSpPr>
        <p:spPr>
          <a:xfrm>
            <a:off x="7585115" y="7670682"/>
            <a:ext cx="27908" cy="57425"/>
          </a:xfrm>
          <a:custGeom>
            <a:avLst/>
            <a:gdLst/>
            <a:ahLst/>
            <a:cxnLst/>
            <a:rect l="l" t="t" r="r" b="b"/>
            <a:pathLst>
              <a:path w="208" h="428" extrusionOk="0">
                <a:moveTo>
                  <a:pt x="35" y="1"/>
                </a:moveTo>
                <a:cubicBezTo>
                  <a:pt x="33" y="1"/>
                  <a:pt x="31" y="1"/>
                  <a:pt x="30" y="2"/>
                </a:cubicBezTo>
                <a:cubicBezTo>
                  <a:pt x="0" y="14"/>
                  <a:pt x="42" y="197"/>
                  <a:pt x="59" y="310"/>
                </a:cubicBezTo>
                <a:cubicBezTo>
                  <a:pt x="77" y="428"/>
                  <a:pt x="107" y="428"/>
                  <a:pt x="142" y="428"/>
                </a:cubicBezTo>
                <a:cubicBezTo>
                  <a:pt x="178" y="422"/>
                  <a:pt x="207" y="410"/>
                  <a:pt x="183" y="286"/>
                </a:cubicBezTo>
                <a:cubicBezTo>
                  <a:pt x="161" y="168"/>
                  <a:pt x="74" y="1"/>
                  <a:pt x="3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">
            <a:extLst>
              <a:ext uri="{FF2B5EF4-FFF2-40B4-BE49-F238E27FC236}">
                <a16:creationId xmlns:a16="http://schemas.microsoft.com/office/drawing/2014/main" id="{2A5359CD-51F3-604D-B255-A84D44E7BEDE}"/>
              </a:ext>
            </a:extLst>
          </p:cNvPr>
          <p:cNvSpPr/>
          <p:nvPr/>
        </p:nvSpPr>
        <p:spPr>
          <a:xfrm>
            <a:off x="7038511" y="6759268"/>
            <a:ext cx="28712" cy="57693"/>
          </a:xfrm>
          <a:custGeom>
            <a:avLst/>
            <a:gdLst/>
            <a:ahLst/>
            <a:cxnLst/>
            <a:rect l="l" t="t" r="r" b="b"/>
            <a:pathLst>
              <a:path w="214" h="430" extrusionOk="0">
                <a:moveTo>
                  <a:pt x="41" y="1"/>
                </a:moveTo>
                <a:cubicBezTo>
                  <a:pt x="39" y="1"/>
                  <a:pt x="37" y="1"/>
                  <a:pt x="36" y="2"/>
                </a:cubicBezTo>
                <a:cubicBezTo>
                  <a:pt x="1" y="14"/>
                  <a:pt x="42" y="197"/>
                  <a:pt x="66" y="315"/>
                </a:cubicBezTo>
                <a:cubicBezTo>
                  <a:pt x="81" y="410"/>
                  <a:pt x="104" y="429"/>
                  <a:pt x="132" y="429"/>
                </a:cubicBezTo>
                <a:cubicBezTo>
                  <a:pt x="138" y="429"/>
                  <a:pt x="143" y="428"/>
                  <a:pt x="148" y="428"/>
                </a:cubicBezTo>
                <a:cubicBezTo>
                  <a:pt x="184" y="422"/>
                  <a:pt x="213" y="410"/>
                  <a:pt x="190" y="286"/>
                </a:cubicBezTo>
                <a:cubicBezTo>
                  <a:pt x="167" y="167"/>
                  <a:pt x="75" y="1"/>
                  <a:pt x="4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">
            <a:extLst>
              <a:ext uri="{FF2B5EF4-FFF2-40B4-BE49-F238E27FC236}">
                <a16:creationId xmlns:a16="http://schemas.microsoft.com/office/drawing/2014/main" id="{15191950-EC1F-E14A-BEE3-1B54926706F5}"/>
              </a:ext>
            </a:extLst>
          </p:cNvPr>
          <p:cNvSpPr/>
          <p:nvPr/>
        </p:nvSpPr>
        <p:spPr>
          <a:xfrm>
            <a:off x="7110693" y="6757792"/>
            <a:ext cx="17576" cy="50984"/>
          </a:xfrm>
          <a:custGeom>
            <a:avLst/>
            <a:gdLst/>
            <a:ahLst/>
            <a:cxnLst/>
            <a:rect l="l" t="t" r="r" b="b"/>
            <a:pathLst>
              <a:path w="131" h="380" extrusionOk="0">
                <a:moveTo>
                  <a:pt x="66" y="1"/>
                </a:moveTo>
                <a:cubicBezTo>
                  <a:pt x="30" y="1"/>
                  <a:pt x="1" y="161"/>
                  <a:pt x="1" y="267"/>
                </a:cubicBezTo>
                <a:cubicBezTo>
                  <a:pt x="1" y="373"/>
                  <a:pt x="30" y="379"/>
                  <a:pt x="66" y="379"/>
                </a:cubicBezTo>
                <a:cubicBezTo>
                  <a:pt x="101" y="379"/>
                  <a:pt x="131" y="373"/>
                  <a:pt x="131" y="267"/>
                </a:cubicBezTo>
                <a:cubicBezTo>
                  <a:pt x="131" y="161"/>
                  <a:pt x="101" y="1"/>
                  <a:pt x="6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">
            <a:extLst>
              <a:ext uri="{FF2B5EF4-FFF2-40B4-BE49-F238E27FC236}">
                <a16:creationId xmlns:a16="http://schemas.microsoft.com/office/drawing/2014/main" id="{9BA9E542-3995-5C4D-8814-CC1A336E748D}"/>
              </a:ext>
            </a:extLst>
          </p:cNvPr>
          <p:cNvSpPr/>
          <p:nvPr/>
        </p:nvSpPr>
        <p:spPr>
          <a:xfrm>
            <a:off x="7163824" y="6736325"/>
            <a:ext cx="51656" cy="73928"/>
          </a:xfrm>
          <a:custGeom>
            <a:avLst/>
            <a:gdLst/>
            <a:ahLst/>
            <a:cxnLst/>
            <a:rect l="l" t="t" r="r" b="b"/>
            <a:pathLst>
              <a:path w="385" h="551" extrusionOk="0">
                <a:moveTo>
                  <a:pt x="345" y="0"/>
                </a:moveTo>
                <a:cubicBezTo>
                  <a:pt x="305" y="0"/>
                  <a:pt x="181" y="219"/>
                  <a:pt x="95" y="356"/>
                </a:cubicBezTo>
                <a:cubicBezTo>
                  <a:pt x="1" y="498"/>
                  <a:pt x="18" y="516"/>
                  <a:pt x="48" y="539"/>
                </a:cubicBezTo>
                <a:cubicBezTo>
                  <a:pt x="57" y="545"/>
                  <a:pt x="68" y="551"/>
                  <a:pt x="80" y="551"/>
                </a:cubicBezTo>
                <a:cubicBezTo>
                  <a:pt x="106" y="551"/>
                  <a:pt x="142" y="525"/>
                  <a:pt x="202" y="421"/>
                </a:cubicBezTo>
                <a:cubicBezTo>
                  <a:pt x="296" y="273"/>
                  <a:pt x="385" y="13"/>
                  <a:pt x="350" y="1"/>
                </a:cubicBezTo>
                <a:cubicBezTo>
                  <a:pt x="348" y="1"/>
                  <a:pt x="347" y="0"/>
                  <a:pt x="34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">
            <a:extLst>
              <a:ext uri="{FF2B5EF4-FFF2-40B4-BE49-F238E27FC236}">
                <a16:creationId xmlns:a16="http://schemas.microsoft.com/office/drawing/2014/main" id="{BC8C35D7-0B25-FD47-8AE4-F923830088EF}"/>
              </a:ext>
            </a:extLst>
          </p:cNvPr>
          <p:cNvSpPr/>
          <p:nvPr/>
        </p:nvSpPr>
        <p:spPr>
          <a:xfrm>
            <a:off x="6511763" y="6822061"/>
            <a:ext cx="12880" cy="47764"/>
          </a:xfrm>
          <a:custGeom>
            <a:avLst/>
            <a:gdLst/>
            <a:ahLst/>
            <a:cxnLst/>
            <a:rect l="l" t="t" r="r" b="b"/>
            <a:pathLst>
              <a:path w="96" h="356" extrusionOk="0">
                <a:moveTo>
                  <a:pt x="36" y="1"/>
                </a:moveTo>
                <a:cubicBezTo>
                  <a:pt x="13" y="1"/>
                  <a:pt x="1" y="84"/>
                  <a:pt x="13" y="184"/>
                </a:cubicBezTo>
                <a:cubicBezTo>
                  <a:pt x="18" y="279"/>
                  <a:pt x="42" y="356"/>
                  <a:pt x="66" y="356"/>
                </a:cubicBezTo>
                <a:cubicBezTo>
                  <a:pt x="84" y="356"/>
                  <a:pt x="95" y="273"/>
                  <a:pt x="89" y="178"/>
                </a:cubicBezTo>
                <a:cubicBezTo>
                  <a:pt x="78" y="78"/>
                  <a:pt x="54" y="1"/>
                  <a:pt x="36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">
            <a:extLst>
              <a:ext uri="{FF2B5EF4-FFF2-40B4-BE49-F238E27FC236}">
                <a16:creationId xmlns:a16="http://schemas.microsoft.com/office/drawing/2014/main" id="{DB6F8DCB-A7E1-3E45-ADDC-F4FB22B4ABF4}"/>
              </a:ext>
            </a:extLst>
          </p:cNvPr>
          <p:cNvSpPr/>
          <p:nvPr/>
        </p:nvSpPr>
        <p:spPr>
          <a:xfrm>
            <a:off x="8952458" y="5163743"/>
            <a:ext cx="4133101" cy="1352701"/>
          </a:xfrm>
          <a:custGeom>
            <a:avLst/>
            <a:gdLst/>
            <a:ahLst/>
            <a:cxnLst/>
            <a:rect l="l" t="t" r="r" b="b"/>
            <a:pathLst>
              <a:path w="20049" h="10082" extrusionOk="0">
                <a:moveTo>
                  <a:pt x="8372" y="1"/>
                </a:moveTo>
                <a:cubicBezTo>
                  <a:pt x="8195" y="1"/>
                  <a:pt x="8017" y="54"/>
                  <a:pt x="7870" y="154"/>
                </a:cubicBezTo>
                <a:cubicBezTo>
                  <a:pt x="7698" y="261"/>
                  <a:pt x="7562" y="420"/>
                  <a:pt x="7485" y="604"/>
                </a:cubicBezTo>
                <a:cubicBezTo>
                  <a:pt x="7426" y="763"/>
                  <a:pt x="7391" y="923"/>
                  <a:pt x="7397" y="1088"/>
                </a:cubicBezTo>
                <a:cubicBezTo>
                  <a:pt x="7397" y="1219"/>
                  <a:pt x="7408" y="1343"/>
                  <a:pt x="7438" y="1467"/>
                </a:cubicBezTo>
                <a:lnTo>
                  <a:pt x="7438" y="1473"/>
                </a:lnTo>
                <a:cubicBezTo>
                  <a:pt x="7444" y="1496"/>
                  <a:pt x="7444" y="1514"/>
                  <a:pt x="7432" y="1526"/>
                </a:cubicBezTo>
                <a:cubicBezTo>
                  <a:pt x="7420" y="1544"/>
                  <a:pt x="7402" y="1550"/>
                  <a:pt x="7379" y="1550"/>
                </a:cubicBezTo>
                <a:cubicBezTo>
                  <a:pt x="7337" y="1544"/>
                  <a:pt x="7296" y="1544"/>
                  <a:pt x="7255" y="1544"/>
                </a:cubicBezTo>
                <a:cubicBezTo>
                  <a:pt x="6859" y="1544"/>
                  <a:pt x="6652" y="1709"/>
                  <a:pt x="6533" y="1875"/>
                </a:cubicBezTo>
                <a:cubicBezTo>
                  <a:pt x="6457" y="1981"/>
                  <a:pt x="6409" y="2105"/>
                  <a:pt x="6391" y="2235"/>
                </a:cubicBezTo>
                <a:cubicBezTo>
                  <a:pt x="6386" y="2259"/>
                  <a:pt x="6374" y="2283"/>
                  <a:pt x="6350" y="2289"/>
                </a:cubicBezTo>
                <a:cubicBezTo>
                  <a:pt x="6345" y="2290"/>
                  <a:pt x="6340" y="2291"/>
                  <a:pt x="6335" y="2291"/>
                </a:cubicBezTo>
                <a:cubicBezTo>
                  <a:pt x="6320" y="2291"/>
                  <a:pt x="6304" y="2286"/>
                  <a:pt x="6291" y="2277"/>
                </a:cubicBezTo>
                <a:lnTo>
                  <a:pt x="6279" y="2265"/>
                </a:lnTo>
                <a:cubicBezTo>
                  <a:pt x="6273" y="2259"/>
                  <a:pt x="6255" y="2247"/>
                  <a:pt x="6238" y="2230"/>
                </a:cubicBezTo>
                <a:cubicBezTo>
                  <a:pt x="6190" y="2194"/>
                  <a:pt x="6137" y="2159"/>
                  <a:pt x="6084" y="2129"/>
                </a:cubicBezTo>
                <a:cubicBezTo>
                  <a:pt x="5918" y="2034"/>
                  <a:pt x="5735" y="1981"/>
                  <a:pt x="5546" y="1981"/>
                </a:cubicBezTo>
                <a:cubicBezTo>
                  <a:pt x="5339" y="1981"/>
                  <a:pt x="5132" y="2052"/>
                  <a:pt x="4961" y="2170"/>
                </a:cubicBezTo>
                <a:cubicBezTo>
                  <a:pt x="4789" y="2277"/>
                  <a:pt x="4653" y="2437"/>
                  <a:pt x="4570" y="2620"/>
                </a:cubicBezTo>
                <a:cubicBezTo>
                  <a:pt x="4505" y="2768"/>
                  <a:pt x="4470" y="2927"/>
                  <a:pt x="4476" y="3087"/>
                </a:cubicBezTo>
                <a:cubicBezTo>
                  <a:pt x="4476" y="3217"/>
                  <a:pt x="4494" y="3353"/>
                  <a:pt x="4535" y="3483"/>
                </a:cubicBezTo>
                <a:lnTo>
                  <a:pt x="4535" y="3489"/>
                </a:lnTo>
                <a:cubicBezTo>
                  <a:pt x="4541" y="3507"/>
                  <a:pt x="4535" y="3524"/>
                  <a:pt x="4523" y="3542"/>
                </a:cubicBezTo>
                <a:cubicBezTo>
                  <a:pt x="4517" y="3554"/>
                  <a:pt x="4494" y="3566"/>
                  <a:pt x="4476" y="3566"/>
                </a:cubicBezTo>
                <a:cubicBezTo>
                  <a:pt x="3985" y="3566"/>
                  <a:pt x="3719" y="3690"/>
                  <a:pt x="3577" y="3832"/>
                </a:cubicBezTo>
                <a:cubicBezTo>
                  <a:pt x="3471" y="3944"/>
                  <a:pt x="3412" y="4092"/>
                  <a:pt x="3412" y="4252"/>
                </a:cubicBezTo>
                <a:cubicBezTo>
                  <a:pt x="3412" y="4287"/>
                  <a:pt x="3418" y="4317"/>
                  <a:pt x="3423" y="4352"/>
                </a:cubicBezTo>
                <a:cubicBezTo>
                  <a:pt x="3432" y="4392"/>
                  <a:pt x="3399" y="4424"/>
                  <a:pt x="3364" y="4424"/>
                </a:cubicBezTo>
                <a:cubicBezTo>
                  <a:pt x="3352" y="4424"/>
                  <a:pt x="3340" y="4420"/>
                  <a:pt x="3329" y="4411"/>
                </a:cubicBezTo>
                <a:cubicBezTo>
                  <a:pt x="3252" y="4358"/>
                  <a:pt x="3163" y="4317"/>
                  <a:pt x="3075" y="4293"/>
                </a:cubicBezTo>
                <a:cubicBezTo>
                  <a:pt x="2933" y="4252"/>
                  <a:pt x="2791" y="4228"/>
                  <a:pt x="2643" y="4222"/>
                </a:cubicBezTo>
                <a:cubicBezTo>
                  <a:pt x="2636" y="4222"/>
                  <a:pt x="2629" y="4222"/>
                  <a:pt x="2623" y="4222"/>
                </a:cubicBezTo>
                <a:cubicBezTo>
                  <a:pt x="2346" y="4222"/>
                  <a:pt x="2077" y="4339"/>
                  <a:pt x="1886" y="4541"/>
                </a:cubicBezTo>
                <a:cubicBezTo>
                  <a:pt x="1691" y="4748"/>
                  <a:pt x="1591" y="5026"/>
                  <a:pt x="1597" y="5310"/>
                </a:cubicBezTo>
                <a:cubicBezTo>
                  <a:pt x="1597" y="5475"/>
                  <a:pt x="1620" y="5641"/>
                  <a:pt x="1679" y="5801"/>
                </a:cubicBezTo>
                <a:lnTo>
                  <a:pt x="1679" y="5807"/>
                </a:lnTo>
                <a:cubicBezTo>
                  <a:pt x="1689" y="5846"/>
                  <a:pt x="1662" y="5882"/>
                  <a:pt x="1625" y="5882"/>
                </a:cubicBezTo>
                <a:cubicBezTo>
                  <a:pt x="1618" y="5882"/>
                  <a:pt x="1610" y="5880"/>
                  <a:pt x="1602" y="5877"/>
                </a:cubicBezTo>
                <a:lnTo>
                  <a:pt x="1597" y="5877"/>
                </a:lnTo>
                <a:lnTo>
                  <a:pt x="1561" y="5872"/>
                </a:lnTo>
                <a:cubicBezTo>
                  <a:pt x="1514" y="5860"/>
                  <a:pt x="1472" y="5860"/>
                  <a:pt x="1425" y="5854"/>
                </a:cubicBezTo>
                <a:cubicBezTo>
                  <a:pt x="1254" y="5854"/>
                  <a:pt x="982" y="5919"/>
                  <a:pt x="698" y="6256"/>
                </a:cubicBezTo>
                <a:cubicBezTo>
                  <a:pt x="568" y="6410"/>
                  <a:pt x="503" y="6605"/>
                  <a:pt x="503" y="6806"/>
                </a:cubicBezTo>
                <a:cubicBezTo>
                  <a:pt x="515" y="7066"/>
                  <a:pt x="597" y="7326"/>
                  <a:pt x="739" y="7551"/>
                </a:cubicBezTo>
                <a:cubicBezTo>
                  <a:pt x="757" y="7580"/>
                  <a:pt x="745" y="7622"/>
                  <a:pt x="716" y="7633"/>
                </a:cubicBezTo>
                <a:cubicBezTo>
                  <a:pt x="479" y="7769"/>
                  <a:pt x="284" y="7965"/>
                  <a:pt x="154" y="8207"/>
                </a:cubicBezTo>
                <a:cubicBezTo>
                  <a:pt x="48" y="8408"/>
                  <a:pt x="0" y="8633"/>
                  <a:pt x="6" y="8857"/>
                </a:cubicBezTo>
                <a:cubicBezTo>
                  <a:pt x="6" y="9425"/>
                  <a:pt x="284" y="9957"/>
                  <a:pt x="355" y="10081"/>
                </a:cubicBezTo>
                <a:lnTo>
                  <a:pt x="19848" y="10046"/>
                </a:lnTo>
                <a:cubicBezTo>
                  <a:pt x="19978" y="9898"/>
                  <a:pt x="20049" y="9703"/>
                  <a:pt x="20037" y="9508"/>
                </a:cubicBezTo>
                <a:cubicBezTo>
                  <a:pt x="20031" y="9271"/>
                  <a:pt x="19978" y="9035"/>
                  <a:pt x="19883" y="8816"/>
                </a:cubicBezTo>
                <a:lnTo>
                  <a:pt x="19860" y="8822"/>
                </a:lnTo>
                <a:cubicBezTo>
                  <a:pt x="19807" y="8692"/>
                  <a:pt x="19747" y="8568"/>
                  <a:pt x="19677" y="8449"/>
                </a:cubicBezTo>
                <a:lnTo>
                  <a:pt x="19677" y="8443"/>
                </a:lnTo>
                <a:cubicBezTo>
                  <a:pt x="19665" y="8432"/>
                  <a:pt x="19665" y="8414"/>
                  <a:pt x="19671" y="8396"/>
                </a:cubicBezTo>
                <a:cubicBezTo>
                  <a:pt x="19718" y="8254"/>
                  <a:pt x="19742" y="8101"/>
                  <a:pt x="19742" y="7953"/>
                </a:cubicBezTo>
                <a:cubicBezTo>
                  <a:pt x="19747" y="7781"/>
                  <a:pt x="19700" y="7610"/>
                  <a:pt x="19606" y="7468"/>
                </a:cubicBezTo>
                <a:cubicBezTo>
                  <a:pt x="19523" y="7350"/>
                  <a:pt x="19416" y="7255"/>
                  <a:pt x="19292" y="7190"/>
                </a:cubicBezTo>
                <a:cubicBezTo>
                  <a:pt x="19121" y="7101"/>
                  <a:pt x="18932" y="7048"/>
                  <a:pt x="18736" y="7030"/>
                </a:cubicBezTo>
                <a:lnTo>
                  <a:pt x="18731" y="7030"/>
                </a:lnTo>
                <a:cubicBezTo>
                  <a:pt x="18707" y="7024"/>
                  <a:pt x="18689" y="7013"/>
                  <a:pt x="18683" y="6995"/>
                </a:cubicBezTo>
                <a:cubicBezTo>
                  <a:pt x="18671" y="6977"/>
                  <a:pt x="18671" y="6959"/>
                  <a:pt x="18683" y="6942"/>
                </a:cubicBezTo>
                <a:lnTo>
                  <a:pt x="18689" y="6924"/>
                </a:lnTo>
                <a:cubicBezTo>
                  <a:pt x="18695" y="6912"/>
                  <a:pt x="18707" y="6894"/>
                  <a:pt x="18719" y="6871"/>
                </a:cubicBezTo>
                <a:cubicBezTo>
                  <a:pt x="18742" y="6823"/>
                  <a:pt x="18772" y="6753"/>
                  <a:pt x="18807" y="6676"/>
                </a:cubicBezTo>
                <a:cubicBezTo>
                  <a:pt x="18878" y="6492"/>
                  <a:pt x="18926" y="6297"/>
                  <a:pt x="18932" y="6102"/>
                </a:cubicBezTo>
                <a:cubicBezTo>
                  <a:pt x="18932" y="6002"/>
                  <a:pt x="18914" y="5895"/>
                  <a:pt x="18872" y="5801"/>
                </a:cubicBezTo>
                <a:cubicBezTo>
                  <a:pt x="18825" y="5700"/>
                  <a:pt x="18754" y="5617"/>
                  <a:pt x="18660" y="5552"/>
                </a:cubicBezTo>
                <a:cubicBezTo>
                  <a:pt x="18518" y="5458"/>
                  <a:pt x="18352" y="5405"/>
                  <a:pt x="18181" y="5405"/>
                </a:cubicBezTo>
                <a:cubicBezTo>
                  <a:pt x="17790" y="5405"/>
                  <a:pt x="17459" y="5671"/>
                  <a:pt x="17424" y="5700"/>
                </a:cubicBezTo>
                <a:cubicBezTo>
                  <a:pt x="17414" y="5710"/>
                  <a:pt x="17401" y="5717"/>
                  <a:pt x="17388" y="5717"/>
                </a:cubicBezTo>
                <a:cubicBezTo>
                  <a:pt x="17379" y="5717"/>
                  <a:pt x="17369" y="5713"/>
                  <a:pt x="17359" y="5706"/>
                </a:cubicBezTo>
                <a:cubicBezTo>
                  <a:pt x="17335" y="5694"/>
                  <a:pt x="17323" y="5671"/>
                  <a:pt x="17329" y="5647"/>
                </a:cubicBezTo>
                <a:cubicBezTo>
                  <a:pt x="17347" y="5564"/>
                  <a:pt x="17353" y="5481"/>
                  <a:pt x="17353" y="5393"/>
                </a:cubicBezTo>
                <a:cubicBezTo>
                  <a:pt x="17359" y="5286"/>
                  <a:pt x="17335" y="5180"/>
                  <a:pt x="17288" y="5079"/>
                </a:cubicBezTo>
                <a:cubicBezTo>
                  <a:pt x="17252" y="5008"/>
                  <a:pt x="17193" y="4949"/>
                  <a:pt x="17128" y="4908"/>
                </a:cubicBezTo>
                <a:cubicBezTo>
                  <a:pt x="17002" y="4836"/>
                  <a:pt x="16866" y="4801"/>
                  <a:pt x="16728" y="4801"/>
                </a:cubicBezTo>
                <a:cubicBezTo>
                  <a:pt x="16718" y="4801"/>
                  <a:pt x="16707" y="4801"/>
                  <a:pt x="16697" y="4801"/>
                </a:cubicBezTo>
                <a:cubicBezTo>
                  <a:pt x="16632" y="4801"/>
                  <a:pt x="16567" y="4807"/>
                  <a:pt x="16502" y="4819"/>
                </a:cubicBezTo>
                <a:cubicBezTo>
                  <a:pt x="16499" y="4819"/>
                  <a:pt x="16497" y="4820"/>
                  <a:pt x="16494" y="4820"/>
                </a:cubicBezTo>
                <a:cubicBezTo>
                  <a:pt x="16450" y="4820"/>
                  <a:pt x="16414" y="4770"/>
                  <a:pt x="16442" y="4730"/>
                </a:cubicBezTo>
                <a:lnTo>
                  <a:pt x="16448" y="4725"/>
                </a:lnTo>
                <a:cubicBezTo>
                  <a:pt x="16448" y="4713"/>
                  <a:pt x="16454" y="4707"/>
                  <a:pt x="16460" y="4695"/>
                </a:cubicBezTo>
                <a:cubicBezTo>
                  <a:pt x="16472" y="4671"/>
                  <a:pt x="16490" y="4630"/>
                  <a:pt x="16508" y="4589"/>
                </a:cubicBezTo>
                <a:cubicBezTo>
                  <a:pt x="16549" y="4470"/>
                  <a:pt x="16573" y="4352"/>
                  <a:pt x="16573" y="4228"/>
                </a:cubicBezTo>
                <a:cubicBezTo>
                  <a:pt x="16573" y="4003"/>
                  <a:pt x="16496" y="3749"/>
                  <a:pt x="16206" y="3518"/>
                </a:cubicBezTo>
                <a:cubicBezTo>
                  <a:pt x="16046" y="3388"/>
                  <a:pt x="15845" y="3312"/>
                  <a:pt x="15638" y="3306"/>
                </a:cubicBezTo>
                <a:cubicBezTo>
                  <a:pt x="15479" y="3312"/>
                  <a:pt x="15319" y="3353"/>
                  <a:pt x="15183" y="3436"/>
                </a:cubicBezTo>
                <a:cubicBezTo>
                  <a:pt x="15106" y="3477"/>
                  <a:pt x="15041" y="3530"/>
                  <a:pt x="14976" y="3589"/>
                </a:cubicBezTo>
                <a:cubicBezTo>
                  <a:pt x="14965" y="3601"/>
                  <a:pt x="14951" y="3607"/>
                  <a:pt x="14936" y="3607"/>
                </a:cubicBezTo>
                <a:cubicBezTo>
                  <a:pt x="14928" y="3607"/>
                  <a:pt x="14920" y="3605"/>
                  <a:pt x="14911" y="3601"/>
                </a:cubicBezTo>
                <a:cubicBezTo>
                  <a:pt x="14888" y="3595"/>
                  <a:pt x="14876" y="3572"/>
                  <a:pt x="14876" y="3548"/>
                </a:cubicBezTo>
                <a:lnTo>
                  <a:pt x="14876" y="3524"/>
                </a:lnTo>
                <a:cubicBezTo>
                  <a:pt x="14876" y="3288"/>
                  <a:pt x="14793" y="3170"/>
                  <a:pt x="14681" y="3099"/>
                </a:cubicBezTo>
                <a:cubicBezTo>
                  <a:pt x="14583" y="3039"/>
                  <a:pt x="14471" y="3009"/>
                  <a:pt x="14352" y="3009"/>
                </a:cubicBezTo>
                <a:cubicBezTo>
                  <a:pt x="14342" y="3009"/>
                  <a:pt x="14331" y="3010"/>
                  <a:pt x="14320" y="3010"/>
                </a:cubicBezTo>
                <a:cubicBezTo>
                  <a:pt x="14273" y="3010"/>
                  <a:pt x="14219" y="3010"/>
                  <a:pt x="14166" y="3022"/>
                </a:cubicBezTo>
                <a:cubicBezTo>
                  <a:pt x="14163" y="3023"/>
                  <a:pt x="14160" y="3023"/>
                  <a:pt x="14156" y="3023"/>
                </a:cubicBezTo>
                <a:cubicBezTo>
                  <a:pt x="14140" y="3023"/>
                  <a:pt x="14123" y="3013"/>
                  <a:pt x="14113" y="2998"/>
                </a:cubicBezTo>
                <a:cubicBezTo>
                  <a:pt x="14095" y="2986"/>
                  <a:pt x="14095" y="2963"/>
                  <a:pt x="14101" y="2939"/>
                </a:cubicBezTo>
                <a:lnTo>
                  <a:pt x="14101" y="2933"/>
                </a:lnTo>
                <a:cubicBezTo>
                  <a:pt x="14101" y="2927"/>
                  <a:pt x="14107" y="2915"/>
                  <a:pt x="14113" y="2904"/>
                </a:cubicBezTo>
                <a:cubicBezTo>
                  <a:pt x="14119" y="2880"/>
                  <a:pt x="14131" y="2839"/>
                  <a:pt x="14143" y="2797"/>
                </a:cubicBezTo>
                <a:cubicBezTo>
                  <a:pt x="14172" y="2679"/>
                  <a:pt x="14190" y="2555"/>
                  <a:pt x="14190" y="2431"/>
                </a:cubicBezTo>
                <a:cubicBezTo>
                  <a:pt x="14196" y="2105"/>
                  <a:pt x="14054" y="1792"/>
                  <a:pt x="13806" y="1585"/>
                </a:cubicBezTo>
                <a:cubicBezTo>
                  <a:pt x="13670" y="1461"/>
                  <a:pt x="13492" y="1390"/>
                  <a:pt x="13309" y="1384"/>
                </a:cubicBezTo>
                <a:cubicBezTo>
                  <a:pt x="13149" y="1390"/>
                  <a:pt x="12996" y="1443"/>
                  <a:pt x="12865" y="1532"/>
                </a:cubicBezTo>
                <a:cubicBezTo>
                  <a:pt x="12789" y="1585"/>
                  <a:pt x="12718" y="1644"/>
                  <a:pt x="12659" y="1709"/>
                </a:cubicBezTo>
                <a:cubicBezTo>
                  <a:pt x="12645" y="1723"/>
                  <a:pt x="12629" y="1729"/>
                  <a:pt x="12609" y="1729"/>
                </a:cubicBezTo>
                <a:cubicBezTo>
                  <a:pt x="12602" y="1729"/>
                  <a:pt x="12595" y="1729"/>
                  <a:pt x="12588" y="1727"/>
                </a:cubicBezTo>
                <a:cubicBezTo>
                  <a:pt x="12564" y="1715"/>
                  <a:pt x="12552" y="1692"/>
                  <a:pt x="12558" y="1662"/>
                </a:cubicBezTo>
                <a:lnTo>
                  <a:pt x="12558" y="1644"/>
                </a:lnTo>
                <a:cubicBezTo>
                  <a:pt x="12558" y="1627"/>
                  <a:pt x="12558" y="1609"/>
                  <a:pt x="12564" y="1579"/>
                </a:cubicBezTo>
                <a:cubicBezTo>
                  <a:pt x="12564" y="1532"/>
                  <a:pt x="12570" y="1455"/>
                  <a:pt x="12570" y="1366"/>
                </a:cubicBezTo>
                <a:cubicBezTo>
                  <a:pt x="12576" y="1154"/>
                  <a:pt x="12540" y="935"/>
                  <a:pt x="12469" y="734"/>
                </a:cubicBezTo>
                <a:cubicBezTo>
                  <a:pt x="12393" y="521"/>
                  <a:pt x="12257" y="344"/>
                  <a:pt x="12026" y="261"/>
                </a:cubicBezTo>
                <a:cubicBezTo>
                  <a:pt x="11943" y="231"/>
                  <a:pt x="11849" y="219"/>
                  <a:pt x="11754" y="213"/>
                </a:cubicBezTo>
                <a:cubicBezTo>
                  <a:pt x="11512" y="225"/>
                  <a:pt x="11281" y="314"/>
                  <a:pt x="11098" y="474"/>
                </a:cubicBezTo>
                <a:cubicBezTo>
                  <a:pt x="10985" y="562"/>
                  <a:pt x="10879" y="669"/>
                  <a:pt x="10790" y="781"/>
                </a:cubicBezTo>
                <a:lnTo>
                  <a:pt x="10790" y="787"/>
                </a:lnTo>
                <a:cubicBezTo>
                  <a:pt x="10781" y="802"/>
                  <a:pt x="10763" y="812"/>
                  <a:pt x="10744" y="812"/>
                </a:cubicBezTo>
                <a:cubicBezTo>
                  <a:pt x="10740" y="812"/>
                  <a:pt x="10735" y="812"/>
                  <a:pt x="10731" y="811"/>
                </a:cubicBezTo>
                <a:cubicBezTo>
                  <a:pt x="10713" y="811"/>
                  <a:pt x="10696" y="799"/>
                  <a:pt x="10684" y="775"/>
                </a:cubicBezTo>
                <a:cubicBezTo>
                  <a:pt x="10625" y="598"/>
                  <a:pt x="10512" y="438"/>
                  <a:pt x="10370" y="314"/>
                </a:cubicBezTo>
                <a:cubicBezTo>
                  <a:pt x="10276" y="237"/>
                  <a:pt x="10158" y="196"/>
                  <a:pt x="10033" y="196"/>
                </a:cubicBezTo>
                <a:cubicBezTo>
                  <a:pt x="9862" y="208"/>
                  <a:pt x="9696" y="261"/>
                  <a:pt x="9555" y="361"/>
                </a:cubicBezTo>
                <a:cubicBezTo>
                  <a:pt x="9466" y="420"/>
                  <a:pt x="9377" y="485"/>
                  <a:pt x="9300" y="556"/>
                </a:cubicBezTo>
                <a:cubicBezTo>
                  <a:pt x="9289" y="570"/>
                  <a:pt x="9274" y="576"/>
                  <a:pt x="9259" y="576"/>
                </a:cubicBezTo>
                <a:cubicBezTo>
                  <a:pt x="9229" y="576"/>
                  <a:pt x="9200" y="551"/>
                  <a:pt x="9200" y="515"/>
                </a:cubicBezTo>
                <a:cubicBezTo>
                  <a:pt x="9194" y="468"/>
                  <a:pt x="9170" y="426"/>
                  <a:pt x="9141" y="385"/>
                </a:cubicBezTo>
                <a:cubicBezTo>
                  <a:pt x="9093" y="320"/>
                  <a:pt x="9034" y="261"/>
                  <a:pt x="8963" y="208"/>
                </a:cubicBezTo>
                <a:cubicBezTo>
                  <a:pt x="8798" y="77"/>
                  <a:pt x="8585" y="1"/>
                  <a:pt x="83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">
            <a:extLst>
              <a:ext uri="{FF2B5EF4-FFF2-40B4-BE49-F238E27FC236}">
                <a16:creationId xmlns:a16="http://schemas.microsoft.com/office/drawing/2014/main" id="{D6370047-9B0D-FE4B-8132-E4F088E8AEDD}"/>
              </a:ext>
            </a:extLst>
          </p:cNvPr>
          <p:cNvSpPr/>
          <p:nvPr/>
        </p:nvSpPr>
        <p:spPr>
          <a:xfrm>
            <a:off x="8928635" y="5147911"/>
            <a:ext cx="4180723" cy="1384367"/>
          </a:xfrm>
          <a:custGeom>
            <a:avLst/>
            <a:gdLst/>
            <a:ahLst/>
            <a:cxnLst/>
            <a:rect l="l" t="t" r="r" b="b"/>
            <a:pathLst>
              <a:path w="20280" h="10318" extrusionOk="0">
                <a:moveTo>
                  <a:pt x="8490" y="113"/>
                </a:moveTo>
                <a:cubicBezTo>
                  <a:pt x="8703" y="119"/>
                  <a:pt x="8910" y="190"/>
                  <a:pt x="9082" y="326"/>
                </a:cubicBezTo>
                <a:cubicBezTo>
                  <a:pt x="9147" y="373"/>
                  <a:pt x="9206" y="432"/>
                  <a:pt x="9259" y="503"/>
                </a:cubicBezTo>
                <a:cubicBezTo>
                  <a:pt x="9289" y="538"/>
                  <a:pt x="9306" y="586"/>
                  <a:pt x="9318" y="633"/>
                </a:cubicBezTo>
                <a:cubicBezTo>
                  <a:pt x="9314" y="669"/>
                  <a:pt x="9342" y="691"/>
                  <a:pt x="9374" y="691"/>
                </a:cubicBezTo>
                <a:cubicBezTo>
                  <a:pt x="9389" y="691"/>
                  <a:pt x="9405" y="686"/>
                  <a:pt x="9419" y="674"/>
                </a:cubicBezTo>
                <a:cubicBezTo>
                  <a:pt x="9496" y="598"/>
                  <a:pt x="9578" y="532"/>
                  <a:pt x="9673" y="473"/>
                </a:cubicBezTo>
                <a:cubicBezTo>
                  <a:pt x="9815" y="379"/>
                  <a:pt x="9980" y="320"/>
                  <a:pt x="10152" y="314"/>
                </a:cubicBezTo>
                <a:cubicBezTo>
                  <a:pt x="10276" y="314"/>
                  <a:pt x="10394" y="355"/>
                  <a:pt x="10489" y="432"/>
                </a:cubicBezTo>
                <a:cubicBezTo>
                  <a:pt x="10631" y="556"/>
                  <a:pt x="10737" y="716"/>
                  <a:pt x="10802" y="893"/>
                </a:cubicBezTo>
                <a:cubicBezTo>
                  <a:pt x="10814" y="911"/>
                  <a:pt x="10832" y="923"/>
                  <a:pt x="10849" y="929"/>
                </a:cubicBezTo>
                <a:cubicBezTo>
                  <a:pt x="10873" y="929"/>
                  <a:pt x="10891" y="917"/>
                  <a:pt x="10903" y="899"/>
                </a:cubicBezTo>
                <a:lnTo>
                  <a:pt x="10909" y="899"/>
                </a:lnTo>
                <a:cubicBezTo>
                  <a:pt x="10997" y="781"/>
                  <a:pt x="11098" y="680"/>
                  <a:pt x="11216" y="586"/>
                </a:cubicBezTo>
                <a:cubicBezTo>
                  <a:pt x="11399" y="432"/>
                  <a:pt x="11630" y="343"/>
                  <a:pt x="11872" y="331"/>
                </a:cubicBezTo>
                <a:cubicBezTo>
                  <a:pt x="11967" y="331"/>
                  <a:pt x="12056" y="349"/>
                  <a:pt x="12144" y="379"/>
                </a:cubicBezTo>
                <a:cubicBezTo>
                  <a:pt x="12375" y="456"/>
                  <a:pt x="12511" y="633"/>
                  <a:pt x="12588" y="846"/>
                </a:cubicBezTo>
                <a:cubicBezTo>
                  <a:pt x="12659" y="1053"/>
                  <a:pt x="12694" y="1266"/>
                  <a:pt x="12688" y="1484"/>
                </a:cubicBezTo>
                <a:cubicBezTo>
                  <a:pt x="12688" y="1567"/>
                  <a:pt x="12682" y="1644"/>
                  <a:pt x="12682" y="1697"/>
                </a:cubicBezTo>
                <a:cubicBezTo>
                  <a:pt x="12682" y="1721"/>
                  <a:pt x="12676" y="1745"/>
                  <a:pt x="12676" y="1756"/>
                </a:cubicBezTo>
                <a:lnTo>
                  <a:pt x="12676" y="1780"/>
                </a:lnTo>
                <a:cubicBezTo>
                  <a:pt x="12670" y="1804"/>
                  <a:pt x="12682" y="1827"/>
                  <a:pt x="12706" y="1839"/>
                </a:cubicBezTo>
                <a:cubicBezTo>
                  <a:pt x="12714" y="1843"/>
                  <a:pt x="12722" y="1845"/>
                  <a:pt x="12731" y="1845"/>
                </a:cubicBezTo>
                <a:cubicBezTo>
                  <a:pt x="12748" y="1845"/>
                  <a:pt x="12765" y="1837"/>
                  <a:pt x="12777" y="1821"/>
                </a:cubicBezTo>
                <a:cubicBezTo>
                  <a:pt x="12836" y="1756"/>
                  <a:pt x="12907" y="1697"/>
                  <a:pt x="12978" y="1650"/>
                </a:cubicBezTo>
                <a:cubicBezTo>
                  <a:pt x="13108" y="1555"/>
                  <a:pt x="13262" y="1502"/>
                  <a:pt x="13421" y="1502"/>
                </a:cubicBezTo>
                <a:cubicBezTo>
                  <a:pt x="13611" y="1502"/>
                  <a:pt x="13782" y="1573"/>
                  <a:pt x="13924" y="1697"/>
                </a:cubicBezTo>
                <a:cubicBezTo>
                  <a:pt x="14172" y="1904"/>
                  <a:pt x="14314" y="2218"/>
                  <a:pt x="14302" y="2549"/>
                </a:cubicBezTo>
                <a:cubicBezTo>
                  <a:pt x="14302" y="2667"/>
                  <a:pt x="14290" y="2791"/>
                  <a:pt x="14261" y="2909"/>
                </a:cubicBezTo>
                <a:cubicBezTo>
                  <a:pt x="14249" y="2957"/>
                  <a:pt x="14237" y="2992"/>
                  <a:pt x="14231" y="3016"/>
                </a:cubicBezTo>
                <a:cubicBezTo>
                  <a:pt x="14225" y="3033"/>
                  <a:pt x="14220" y="3039"/>
                  <a:pt x="14220" y="3045"/>
                </a:cubicBezTo>
                <a:lnTo>
                  <a:pt x="14220" y="3057"/>
                </a:lnTo>
                <a:cubicBezTo>
                  <a:pt x="14214" y="3075"/>
                  <a:pt x="14214" y="3098"/>
                  <a:pt x="14225" y="3116"/>
                </a:cubicBezTo>
                <a:cubicBezTo>
                  <a:pt x="14239" y="3129"/>
                  <a:pt x="14252" y="3136"/>
                  <a:pt x="14268" y="3136"/>
                </a:cubicBezTo>
                <a:cubicBezTo>
                  <a:pt x="14273" y="3136"/>
                  <a:pt x="14279" y="3135"/>
                  <a:pt x="14285" y="3134"/>
                </a:cubicBezTo>
                <a:cubicBezTo>
                  <a:pt x="14338" y="3128"/>
                  <a:pt x="14385" y="3122"/>
                  <a:pt x="14438" y="3122"/>
                </a:cubicBezTo>
                <a:cubicBezTo>
                  <a:pt x="14448" y="3122"/>
                  <a:pt x="14457" y="3121"/>
                  <a:pt x="14467" y="3121"/>
                </a:cubicBezTo>
                <a:cubicBezTo>
                  <a:pt x="14586" y="3121"/>
                  <a:pt x="14700" y="3156"/>
                  <a:pt x="14799" y="3211"/>
                </a:cubicBezTo>
                <a:cubicBezTo>
                  <a:pt x="14911" y="3288"/>
                  <a:pt x="14994" y="3400"/>
                  <a:pt x="14994" y="3636"/>
                </a:cubicBezTo>
                <a:lnTo>
                  <a:pt x="14994" y="3660"/>
                </a:lnTo>
                <a:cubicBezTo>
                  <a:pt x="14994" y="3684"/>
                  <a:pt x="15006" y="3707"/>
                  <a:pt x="15030" y="3719"/>
                </a:cubicBezTo>
                <a:cubicBezTo>
                  <a:pt x="15035" y="3721"/>
                  <a:pt x="15041" y="3721"/>
                  <a:pt x="15047" y="3721"/>
                </a:cubicBezTo>
                <a:cubicBezTo>
                  <a:pt x="15065" y="3721"/>
                  <a:pt x="15081" y="3715"/>
                  <a:pt x="15095" y="3702"/>
                </a:cubicBezTo>
                <a:cubicBezTo>
                  <a:pt x="15154" y="3642"/>
                  <a:pt x="15225" y="3595"/>
                  <a:pt x="15301" y="3548"/>
                </a:cubicBezTo>
                <a:cubicBezTo>
                  <a:pt x="15437" y="3471"/>
                  <a:pt x="15597" y="3424"/>
                  <a:pt x="15757" y="3424"/>
                </a:cubicBezTo>
                <a:cubicBezTo>
                  <a:pt x="15964" y="3424"/>
                  <a:pt x="16165" y="3500"/>
                  <a:pt x="16324" y="3631"/>
                </a:cubicBezTo>
                <a:cubicBezTo>
                  <a:pt x="16620" y="3861"/>
                  <a:pt x="16691" y="4121"/>
                  <a:pt x="16691" y="4340"/>
                </a:cubicBezTo>
                <a:cubicBezTo>
                  <a:pt x="16691" y="4464"/>
                  <a:pt x="16667" y="4588"/>
                  <a:pt x="16626" y="4701"/>
                </a:cubicBezTo>
                <a:cubicBezTo>
                  <a:pt x="16608" y="4748"/>
                  <a:pt x="16590" y="4783"/>
                  <a:pt x="16579" y="4807"/>
                </a:cubicBezTo>
                <a:cubicBezTo>
                  <a:pt x="16573" y="4819"/>
                  <a:pt x="16567" y="4831"/>
                  <a:pt x="16567" y="4837"/>
                </a:cubicBezTo>
                <a:lnTo>
                  <a:pt x="16561" y="4843"/>
                </a:lnTo>
                <a:cubicBezTo>
                  <a:pt x="16534" y="4880"/>
                  <a:pt x="16566" y="4933"/>
                  <a:pt x="16608" y="4933"/>
                </a:cubicBezTo>
                <a:cubicBezTo>
                  <a:pt x="16612" y="4933"/>
                  <a:pt x="16616" y="4932"/>
                  <a:pt x="16620" y="4931"/>
                </a:cubicBezTo>
                <a:cubicBezTo>
                  <a:pt x="16685" y="4919"/>
                  <a:pt x="16750" y="4919"/>
                  <a:pt x="16815" y="4914"/>
                </a:cubicBezTo>
                <a:cubicBezTo>
                  <a:pt x="16963" y="4914"/>
                  <a:pt x="17111" y="4949"/>
                  <a:pt x="17241" y="5020"/>
                </a:cubicBezTo>
                <a:cubicBezTo>
                  <a:pt x="17312" y="5061"/>
                  <a:pt x="17371" y="5126"/>
                  <a:pt x="17406" y="5197"/>
                </a:cubicBezTo>
                <a:cubicBezTo>
                  <a:pt x="17454" y="5292"/>
                  <a:pt x="17477" y="5398"/>
                  <a:pt x="17471" y="5511"/>
                </a:cubicBezTo>
                <a:cubicBezTo>
                  <a:pt x="17471" y="5593"/>
                  <a:pt x="17465" y="5676"/>
                  <a:pt x="17448" y="5759"/>
                </a:cubicBezTo>
                <a:cubicBezTo>
                  <a:pt x="17442" y="5789"/>
                  <a:pt x="17454" y="5812"/>
                  <a:pt x="17477" y="5824"/>
                </a:cubicBezTo>
                <a:cubicBezTo>
                  <a:pt x="17485" y="5829"/>
                  <a:pt x="17496" y="5832"/>
                  <a:pt x="17506" y="5832"/>
                </a:cubicBezTo>
                <a:cubicBezTo>
                  <a:pt x="17519" y="5832"/>
                  <a:pt x="17533" y="5828"/>
                  <a:pt x="17542" y="5818"/>
                </a:cubicBezTo>
                <a:cubicBezTo>
                  <a:pt x="17578" y="5783"/>
                  <a:pt x="17915" y="5523"/>
                  <a:pt x="18299" y="5523"/>
                </a:cubicBezTo>
                <a:cubicBezTo>
                  <a:pt x="18471" y="5523"/>
                  <a:pt x="18636" y="5570"/>
                  <a:pt x="18778" y="5670"/>
                </a:cubicBezTo>
                <a:cubicBezTo>
                  <a:pt x="18867" y="5729"/>
                  <a:pt x="18943" y="5812"/>
                  <a:pt x="18991" y="5913"/>
                </a:cubicBezTo>
                <a:cubicBezTo>
                  <a:pt x="19026" y="6007"/>
                  <a:pt x="19050" y="6114"/>
                  <a:pt x="19050" y="6220"/>
                </a:cubicBezTo>
                <a:cubicBezTo>
                  <a:pt x="19038" y="6415"/>
                  <a:pt x="18997" y="6610"/>
                  <a:pt x="18920" y="6788"/>
                </a:cubicBezTo>
                <a:cubicBezTo>
                  <a:pt x="18890" y="6871"/>
                  <a:pt x="18861" y="6936"/>
                  <a:pt x="18837" y="6983"/>
                </a:cubicBezTo>
                <a:lnTo>
                  <a:pt x="18808" y="7036"/>
                </a:lnTo>
                <a:lnTo>
                  <a:pt x="18796" y="7054"/>
                </a:lnTo>
                <a:cubicBezTo>
                  <a:pt x="18790" y="7072"/>
                  <a:pt x="18790" y="7095"/>
                  <a:pt x="18796" y="7113"/>
                </a:cubicBezTo>
                <a:cubicBezTo>
                  <a:pt x="18808" y="7131"/>
                  <a:pt x="18825" y="7142"/>
                  <a:pt x="18843" y="7142"/>
                </a:cubicBezTo>
                <a:lnTo>
                  <a:pt x="18855" y="7142"/>
                </a:lnTo>
                <a:cubicBezTo>
                  <a:pt x="19050" y="7160"/>
                  <a:pt x="19233" y="7219"/>
                  <a:pt x="19405" y="7308"/>
                </a:cubicBezTo>
                <a:cubicBezTo>
                  <a:pt x="19535" y="7373"/>
                  <a:pt x="19641" y="7468"/>
                  <a:pt x="19724" y="7580"/>
                </a:cubicBezTo>
                <a:cubicBezTo>
                  <a:pt x="19819" y="7728"/>
                  <a:pt x="19866" y="7893"/>
                  <a:pt x="19860" y="8065"/>
                </a:cubicBezTo>
                <a:cubicBezTo>
                  <a:pt x="19860" y="8219"/>
                  <a:pt x="19830" y="8366"/>
                  <a:pt x="19789" y="8508"/>
                </a:cubicBezTo>
                <a:cubicBezTo>
                  <a:pt x="19783" y="8526"/>
                  <a:pt x="19783" y="8544"/>
                  <a:pt x="19795" y="8556"/>
                </a:cubicBezTo>
                <a:lnTo>
                  <a:pt x="19795" y="8561"/>
                </a:lnTo>
                <a:cubicBezTo>
                  <a:pt x="19866" y="8686"/>
                  <a:pt x="19931" y="8810"/>
                  <a:pt x="19984" y="8940"/>
                </a:cubicBezTo>
                <a:cubicBezTo>
                  <a:pt x="20079" y="9159"/>
                  <a:pt x="20132" y="9389"/>
                  <a:pt x="20138" y="9632"/>
                </a:cubicBezTo>
                <a:cubicBezTo>
                  <a:pt x="20144" y="9822"/>
                  <a:pt x="20082" y="10006"/>
                  <a:pt x="19958" y="10158"/>
                </a:cubicBezTo>
                <a:lnTo>
                  <a:pt x="19958" y="10158"/>
                </a:lnTo>
                <a:lnTo>
                  <a:pt x="467" y="10199"/>
                </a:lnTo>
                <a:cubicBezTo>
                  <a:pt x="396" y="10075"/>
                  <a:pt x="119" y="9543"/>
                  <a:pt x="119" y="8975"/>
                </a:cubicBezTo>
                <a:cubicBezTo>
                  <a:pt x="113" y="8745"/>
                  <a:pt x="166" y="8526"/>
                  <a:pt x="272" y="8319"/>
                </a:cubicBezTo>
                <a:cubicBezTo>
                  <a:pt x="402" y="8083"/>
                  <a:pt x="597" y="7882"/>
                  <a:pt x="834" y="7751"/>
                </a:cubicBezTo>
                <a:cubicBezTo>
                  <a:pt x="864" y="7734"/>
                  <a:pt x="875" y="7698"/>
                  <a:pt x="852" y="7669"/>
                </a:cubicBezTo>
                <a:lnTo>
                  <a:pt x="852" y="7663"/>
                </a:lnTo>
                <a:cubicBezTo>
                  <a:pt x="710" y="7438"/>
                  <a:pt x="633" y="7184"/>
                  <a:pt x="621" y="6918"/>
                </a:cubicBezTo>
                <a:cubicBezTo>
                  <a:pt x="615" y="6717"/>
                  <a:pt x="686" y="6522"/>
                  <a:pt x="816" y="6374"/>
                </a:cubicBezTo>
                <a:cubicBezTo>
                  <a:pt x="1100" y="6031"/>
                  <a:pt x="1372" y="5972"/>
                  <a:pt x="1543" y="5972"/>
                </a:cubicBezTo>
                <a:cubicBezTo>
                  <a:pt x="1585" y="5972"/>
                  <a:pt x="1632" y="5978"/>
                  <a:pt x="1679" y="5984"/>
                </a:cubicBezTo>
                <a:lnTo>
                  <a:pt x="1715" y="5995"/>
                </a:lnTo>
                <a:lnTo>
                  <a:pt x="1721" y="5995"/>
                </a:lnTo>
                <a:cubicBezTo>
                  <a:pt x="1726" y="5997"/>
                  <a:pt x="1732" y="5998"/>
                  <a:pt x="1737" y="5998"/>
                </a:cubicBezTo>
                <a:cubicBezTo>
                  <a:pt x="1777" y="5998"/>
                  <a:pt x="1808" y="5960"/>
                  <a:pt x="1798" y="5919"/>
                </a:cubicBezTo>
                <a:lnTo>
                  <a:pt x="1798" y="5913"/>
                </a:lnTo>
                <a:cubicBezTo>
                  <a:pt x="1739" y="5753"/>
                  <a:pt x="1709" y="5588"/>
                  <a:pt x="1709" y="5422"/>
                </a:cubicBezTo>
                <a:cubicBezTo>
                  <a:pt x="1703" y="5138"/>
                  <a:pt x="1809" y="4866"/>
                  <a:pt x="2005" y="4653"/>
                </a:cubicBezTo>
                <a:cubicBezTo>
                  <a:pt x="2195" y="4452"/>
                  <a:pt x="2458" y="4340"/>
                  <a:pt x="2740" y="4340"/>
                </a:cubicBezTo>
                <a:cubicBezTo>
                  <a:pt x="2747" y="4340"/>
                  <a:pt x="2754" y="4340"/>
                  <a:pt x="2761" y="4340"/>
                </a:cubicBezTo>
                <a:cubicBezTo>
                  <a:pt x="2909" y="4340"/>
                  <a:pt x="3051" y="4364"/>
                  <a:pt x="3193" y="4405"/>
                </a:cubicBezTo>
                <a:cubicBezTo>
                  <a:pt x="3282" y="4435"/>
                  <a:pt x="3370" y="4470"/>
                  <a:pt x="3447" y="4523"/>
                </a:cubicBezTo>
                <a:cubicBezTo>
                  <a:pt x="3458" y="4533"/>
                  <a:pt x="3470" y="4537"/>
                  <a:pt x="3482" y="4537"/>
                </a:cubicBezTo>
                <a:cubicBezTo>
                  <a:pt x="3517" y="4537"/>
                  <a:pt x="3551" y="4504"/>
                  <a:pt x="3542" y="4464"/>
                </a:cubicBezTo>
                <a:cubicBezTo>
                  <a:pt x="3530" y="4435"/>
                  <a:pt x="3530" y="4399"/>
                  <a:pt x="3530" y="4364"/>
                </a:cubicBezTo>
                <a:cubicBezTo>
                  <a:pt x="3530" y="4210"/>
                  <a:pt x="3589" y="4056"/>
                  <a:pt x="3696" y="3944"/>
                </a:cubicBezTo>
                <a:cubicBezTo>
                  <a:pt x="3837" y="3802"/>
                  <a:pt x="4098" y="3678"/>
                  <a:pt x="4594" y="3678"/>
                </a:cubicBezTo>
                <a:cubicBezTo>
                  <a:pt x="4612" y="3678"/>
                  <a:pt x="4630" y="3672"/>
                  <a:pt x="4642" y="3654"/>
                </a:cubicBezTo>
                <a:cubicBezTo>
                  <a:pt x="4653" y="3636"/>
                  <a:pt x="4653" y="3619"/>
                  <a:pt x="4647" y="3601"/>
                </a:cubicBezTo>
                <a:lnTo>
                  <a:pt x="4647" y="3595"/>
                </a:lnTo>
                <a:cubicBezTo>
                  <a:pt x="4612" y="3465"/>
                  <a:pt x="4594" y="3335"/>
                  <a:pt x="4594" y="3199"/>
                </a:cubicBezTo>
                <a:cubicBezTo>
                  <a:pt x="4588" y="3039"/>
                  <a:pt x="4624" y="2880"/>
                  <a:pt x="4689" y="2738"/>
                </a:cubicBezTo>
                <a:cubicBezTo>
                  <a:pt x="4772" y="2549"/>
                  <a:pt x="4908" y="2395"/>
                  <a:pt x="5079" y="2283"/>
                </a:cubicBezTo>
                <a:cubicBezTo>
                  <a:pt x="5250" y="2164"/>
                  <a:pt x="5452" y="2099"/>
                  <a:pt x="5664" y="2093"/>
                </a:cubicBezTo>
                <a:cubicBezTo>
                  <a:pt x="5854" y="2099"/>
                  <a:pt x="6037" y="2147"/>
                  <a:pt x="6202" y="2241"/>
                </a:cubicBezTo>
                <a:cubicBezTo>
                  <a:pt x="6256" y="2271"/>
                  <a:pt x="6309" y="2306"/>
                  <a:pt x="6356" y="2348"/>
                </a:cubicBezTo>
                <a:cubicBezTo>
                  <a:pt x="6374" y="2359"/>
                  <a:pt x="6386" y="2371"/>
                  <a:pt x="6397" y="2377"/>
                </a:cubicBezTo>
                <a:lnTo>
                  <a:pt x="6409" y="2389"/>
                </a:lnTo>
                <a:cubicBezTo>
                  <a:pt x="6417" y="2400"/>
                  <a:pt x="6430" y="2407"/>
                  <a:pt x="6444" y="2407"/>
                </a:cubicBezTo>
                <a:cubicBezTo>
                  <a:pt x="6452" y="2407"/>
                  <a:pt x="6460" y="2405"/>
                  <a:pt x="6468" y="2401"/>
                </a:cubicBezTo>
                <a:cubicBezTo>
                  <a:pt x="6486" y="2395"/>
                  <a:pt x="6504" y="2377"/>
                  <a:pt x="6504" y="2353"/>
                </a:cubicBezTo>
                <a:cubicBezTo>
                  <a:pt x="6528" y="2223"/>
                  <a:pt x="6575" y="2099"/>
                  <a:pt x="6652" y="1993"/>
                </a:cubicBezTo>
                <a:cubicBezTo>
                  <a:pt x="6770" y="1821"/>
                  <a:pt x="6977" y="1662"/>
                  <a:pt x="7373" y="1662"/>
                </a:cubicBezTo>
                <a:lnTo>
                  <a:pt x="7497" y="1662"/>
                </a:lnTo>
                <a:cubicBezTo>
                  <a:pt x="7500" y="1663"/>
                  <a:pt x="7504" y="1663"/>
                  <a:pt x="7507" y="1663"/>
                </a:cubicBezTo>
                <a:cubicBezTo>
                  <a:pt x="7521" y="1663"/>
                  <a:pt x="7536" y="1654"/>
                  <a:pt x="7550" y="1644"/>
                </a:cubicBezTo>
                <a:cubicBezTo>
                  <a:pt x="7562" y="1626"/>
                  <a:pt x="7562" y="1609"/>
                  <a:pt x="7556" y="1591"/>
                </a:cubicBezTo>
                <a:lnTo>
                  <a:pt x="7556" y="1585"/>
                </a:lnTo>
                <a:cubicBezTo>
                  <a:pt x="7527" y="1461"/>
                  <a:pt x="7509" y="1331"/>
                  <a:pt x="7509" y="1206"/>
                </a:cubicBezTo>
                <a:cubicBezTo>
                  <a:pt x="7509" y="1041"/>
                  <a:pt x="7539" y="875"/>
                  <a:pt x="7604" y="722"/>
                </a:cubicBezTo>
                <a:cubicBezTo>
                  <a:pt x="7680" y="532"/>
                  <a:pt x="7811" y="379"/>
                  <a:pt x="7982" y="266"/>
                </a:cubicBezTo>
                <a:cubicBezTo>
                  <a:pt x="8136" y="166"/>
                  <a:pt x="8307" y="113"/>
                  <a:pt x="8490" y="113"/>
                </a:cubicBezTo>
                <a:close/>
                <a:moveTo>
                  <a:pt x="8490" y="0"/>
                </a:moveTo>
                <a:cubicBezTo>
                  <a:pt x="8289" y="0"/>
                  <a:pt x="8088" y="65"/>
                  <a:pt x="7923" y="178"/>
                </a:cubicBezTo>
                <a:cubicBezTo>
                  <a:pt x="7734" y="296"/>
                  <a:pt x="7580" y="473"/>
                  <a:pt x="7497" y="680"/>
                </a:cubicBezTo>
                <a:cubicBezTo>
                  <a:pt x="7426" y="846"/>
                  <a:pt x="7391" y="1029"/>
                  <a:pt x="7397" y="1206"/>
                </a:cubicBezTo>
                <a:cubicBezTo>
                  <a:pt x="7397" y="1325"/>
                  <a:pt x="7408" y="1437"/>
                  <a:pt x="7426" y="1549"/>
                </a:cubicBezTo>
                <a:lnTo>
                  <a:pt x="7379" y="1549"/>
                </a:lnTo>
                <a:cubicBezTo>
                  <a:pt x="7367" y="1549"/>
                  <a:pt x="7355" y="1549"/>
                  <a:pt x="7344" y="1549"/>
                </a:cubicBezTo>
                <a:cubicBezTo>
                  <a:pt x="7167" y="1549"/>
                  <a:pt x="6996" y="1590"/>
                  <a:pt x="6841" y="1674"/>
                </a:cubicBezTo>
                <a:cubicBezTo>
                  <a:pt x="6675" y="1768"/>
                  <a:pt x="6539" y="1916"/>
                  <a:pt x="6463" y="2093"/>
                </a:cubicBezTo>
                <a:cubicBezTo>
                  <a:pt x="6445" y="2147"/>
                  <a:pt x="6427" y="2194"/>
                  <a:pt x="6409" y="2247"/>
                </a:cubicBezTo>
                <a:cubicBezTo>
                  <a:pt x="6196" y="2082"/>
                  <a:pt x="5936" y="1987"/>
                  <a:pt x="5664" y="1981"/>
                </a:cubicBezTo>
                <a:cubicBezTo>
                  <a:pt x="5428" y="1981"/>
                  <a:pt x="5203" y="2058"/>
                  <a:pt x="5014" y="2188"/>
                </a:cubicBezTo>
                <a:cubicBezTo>
                  <a:pt x="4825" y="2312"/>
                  <a:pt x="4671" y="2484"/>
                  <a:pt x="4576" y="2690"/>
                </a:cubicBezTo>
                <a:cubicBezTo>
                  <a:pt x="4506" y="2850"/>
                  <a:pt x="4470" y="3027"/>
                  <a:pt x="4476" y="3205"/>
                </a:cubicBezTo>
                <a:cubicBezTo>
                  <a:pt x="4476" y="3323"/>
                  <a:pt x="4488" y="3447"/>
                  <a:pt x="4517" y="3566"/>
                </a:cubicBezTo>
                <a:cubicBezTo>
                  <a:pt x="4056" y="3577"/>
                  <a:pt x="3778" y="3702"/>
                  <a:pt x="3613" y="3861"/>
                </a:cubicBezTo>
                <a:cubicBezTo>
                  <a:pt x="3483" y="3997"/>
                  <a:pt x="3412" y="4174"/>
                  <a:pt x="3418" y="4364"/>
                </a:cubicBezTo>
                <a:lnTo>
                  <a:pt x="3418" y="4370"/>
                </a:lnTo>
                <a:cubicBezTo>
                  <a:pt x="3353" y="4340"/>
                  <a:pt x="3293" y="4316"/>
                  <a:pt x="3228" y="4293"/>
                </a:cubicBezTo>
                <a:cubicBezTo>
                  <a:pt x="3075" y="4245"/>
                  <a:pt x="2921" y="4222"/>
                  <a:pt x="2761" y="4222"/>
                </a:cubicBezTo>
                <a:cubicBezTo>
                  <a:pt x="2754" y="4222"/>
                  <a:pt x="2747" y="4222"/>
                  <a:pt x="2740" y="4222"/>
                </a:cubicBezTo>
                <a:cubicBezTo>
                  <a:pt x="2428" y="4222"/>
                  <a:pt x="2130" y="4345"/>
                  <a:pt x="1916" y="4577"/>
                </a:cubicBezTo>
                <a:cubicBezTo>
                  <a:pt x="1703" y="4807"/>
                  <a:pt x="1591" y="5109"/>
                  <a:pt x="1597" y="5422"/>
                </a:cubicBezTo>
                <a:cubicBezTo>
                  <a:pt x="1597" y="5570"/>
                  <a:pt x="1614" y="5718"/>
                  <a:pt x="1656" y="5860"/>
                </a:cubicBezTo>
                <a:cubicBezTo>
                  <a:pt x="1620" y="5854"/>
                  <a:pt x="1579" y="5854"/>
                  <a:pt x="1543" y="5854"/>
                </a:cubicBezTo>
                <a:cubicBezTo>
                  <a:pt x="1342" y="5854"/>
                  <a:pt x="1029" y="5930"/>
                  <a:pt x="728" y="6297"/>
                </a:cubicBezTo>
                <a:cubicBezTo>
                  <a:pt x="580" y="6468"/>
                  <a:pt x="503" y="6693"/>
                  <a:pt x="503" y="6918"/>
                </a:cubicBezTo>
                <a:cubicBezTo>
                  <a:pt x="515" y="7190"/>
                  <a:pt x="586" y="7450"/>
                  <a:pt x="728" y="7681"/>
                </a:cubicBezTo>
                <a:cubicBezTo>
                  <a:pt x="491" y="7822"/>
                  <a:pt x="296" y="8023"/>
                  <a:pt x="166" y="8266"/>
                </a:cubicBezTo>
                <a:cubicBezTo>
                  <a:pt x="54" y="8485"/>
                  <a:pt x="0" y="8727"/>
                  <a:pt x="0" y="8975"/>
                </a:cubicBezTo>
                <a:cubicBezTo>
                  <a:pt x="0" y="9667"/>
                  <a:pt x="385" y="10282"/>
                  <a:pt x="385" y="10288"/>
                </a:cubicBezTo>
                <a:cubicBezTo>
                  <a:pt x="396" y="10306"/>
                  <a:pt x="414" y="10317"/>
                  <a:pt x="438" y="10317"/>
                </a:cubicBezTo>
                <a:lnTo>
                  <a:pt x="19990" y="10276"/>
                </a:lnTo>
                <a:cubicBezTo>
                  <a:pt x="20008" y="10276"/>
                  <a:pt x="20025" y="10270"/>
                  <a:pt x="20031" y="10258"/>
                </a:cubicBezTo>
                <a:cubicBezTo>
                  <a:pt x="20191" y="10087"/>
                  <a:pt x="20280" y="9856"/>
                  <a:pt x="20274" y="9620"/>
                </a:cubicBezTo>
                <a:cubicBezTo>
                  <a:pt x="20262" y="9354"/>
                  <a:pt x="20197" y="9094"/>
                  <a:pt x="20090" y="8845"/>
                </a:cubicBezTo>
                <a:lnTo>
                  <a:pt x="20090" y="8845"/>
                </a:lnTo>
                <a:lnTo>
                  <a:pt x="20096" y="8851"/>
                </a:lnTo>
                <a:cubicBezTo>
                  <a:pt x="20043" y="8739"/>
                  <a:pt x="19990" y="8626"/>
                  <a:pt x="19925" y="8520"/>
                </a:cubicBezTo>
                <a:cubicBezTo>
                  <a:pt x="19966" y="8372"/>
                  <a:pt x="19990" y="8219"/>
                  <a:pt x="19996" y="8065"/>
                </a:cubicBezTo>
                <a:cubicBezTo>
                  <a:pt x="20002" y="7858"/>
                  <a:pt x="19937" y="7657"/>
                  <a:pt x="19819" y="7485"/>
                </a:cubicBezTo>
                <a:cubicBezTo>
                  <a:pt x="19665" y="7296"/>
                  <a:pt x="19458" y="7160"/>
                  <a:pt x="19227" y="7095"/>
                </a:cubicBezTo>
                <a:cubicBezTo>
                  <a:pt x="19139" y="7066"/>
                  <a:pt x="19050" y="7048"/>
                  <a:pt x="18961" y="7036"/>
                </a:cubicBezTo>
                <a:cubicBezTo>
                  <a:pt x="18985" y="6983"/>
                  <a:pt x="19020" y="6918"/>
                  <a:pt x="19050" y="6829"/>
                </a:cubicBezTo>
                <a:cubicBezTo>
                  <a:pt x="19133" y="6634"/>
                  <a:pt x="19180" y="6427"/>
                  <a:pt x="19186" y="6214"/>
                </a:cubicBezTo>
                <a:cubicBezTo>
                  <a:pt x="19186" y="6096"/>
                  <a:pt x="19162" y="5978"/>
                  <a:pt x="19109" y="5865"/>
                </a:cubicBezTo>
                <a:cubicBezTo>
                  <a:pt x="19056" y="5741"/>
                  <a:pt x="18967" y="5641"/>
                  <a:pt x="18861" y="5570"/>
                </a:cubicBezTo>
                <a:cubicBezTo>
                  <a:pt x="18701" y="5457"/>
                  <a:pt x="18512" y="5404"/>
                  <a:pt x="18317" y="5404"/>
                </a:cubicBezTo>
                <a:cubicBezTo>
                  <a:pt x="18057" y="5410"/>
                  <a:pt x="17808" y="5493"/>
                  <a:pt x="17595" y="5641"/>
                </a:cubicBezTo>
                <a:cubicBezTo>
                  <a:pt x="17601" y="5599"/>
                  <a:pt x="17601" y="5552"/>
                  <a:pt x="17601" y="5511"/>
                </a:cubicBezTo>
                <a:cubicBezTo>
                  <a:pt x="17607" y="5381"/>
                  <a:pt x="17578" y="5256"/>
                  <a:pt x="17525" y="5138"/>
                </a:cubicBezTo>
                <a:cubicBezTo>
                  <a:pt x="17454" y="5008"/>
                  <a:pt x="17335" y="4908"/>
                  <a:pt x="17193" y="4860"/>
                </a:cubicBezTo>
                <a:cubicBezTo>
                  <a:pt x="17087" y="4823"/>
                  <a:pt x="16976" y="4800"/>
                  <a:pt x="16865" y="4800"/>
                </a:cubicBezTo>
                <a:cubicBezTo>
                  <a:pt x="16852" y="4800"/>
                  <a:pt x="16840" y="4801"/>
                  <a:pt x="16827" y="4801"/>
                </a:cubicBezTo>
                <a:lnTo>
                  <a:pt x="16720" y="4801"/>
                </a:lnTo>
                <a:cubicBezTo>
                  <a:pt x="16785" y="4653"/>
                  <a:pt x="16815" y="4494"/>
                  <a:pt x="16821" y="4334"/>
                </a:cubicBezTo>
                <a:cubicBezTo>
                  <a:pt x="16821" y="4086"/>
                  <a:pt x="16726" y="3784"/>
                  <a:pt x="16401" y="3536"/>
                </a:cubicBezTo>
                <a:cubicBezTo>
                  <a:pt x="16224" y="3388"/>
                  <a:pt x="15999" y="3305"/>
                  <a:pt x="15763" y="3299"/>
                </a:cubicBezTo>
                <a:cubicBezTo>
                  <a:pt x="15573" y="3305"/>
                  <a:pt x="15390" y="3359"/>
                  <a:pt x="15225" y="3459"/>
                </a:cubicBezTo>
                <a:cubicBezTo>
                  <a:pt x="15189" y="3483"/>
                  <a:pt x="15148" y="3506"/>
                  <a:pt x="15112" y="3536"/>
                </a:cubicBezTo>
                <a:cubicBezTo>
                  <a:pt x="15100" y="3364"/>
                  <a:pt x="15012" y="3211"/>
                  <a:pt x="14870" y="3110"/>
                </a:cubicBezTo>
                <a:cubicBezTo>
                  <a:pt x="14749" y="3039"/>
                  <a:pt x="14618" y="3003"/>
                  <a:pt x="14477" y="3003"/>
                </a:cubicBezTo>
                <a:cubicBezTo>
                  <a:pt x="14466" y="3003"/>
                  <a:pt x="14455" y="3003"/>
                  <a:pt x="14444" y="3004"/>
                </a:cubicBezTo>
                <a:lnTo>
                  <a:pt x="14361" y="3004"/>
                </a:lnTo>
                <a:cubicBezTo>
                  <a:pt x="14403" y="2850"/>
                  <a:pt x="14426" y="2696"/>
                  <a:pt x="14426" y="2537"/>
                </a:cubicBezTo>
                <a:cubicBezTo>
                  <a:pt x="14438" y="2176"/>
                  <a:pt x="14285" y="1833"/>
                  <a:pt x="14001" y="1603"/>
                </a:cubicBezTo>
                <a:cubicBezTo>
                  <a:pt x="13847" y="1461"/>
                  <a:pt x="13640" y="1384"/>
                  <a:pt x="13433" y="1378"/>
                </a:cubicBezTo>
                <a:cubicBezTo>
                  <a:pt x="13238" y="1384"/>
                  <a:pt x="13049" y="1449"/>
                  <a:pt x="12895" y="1561"/>
                </a:cubicBezTo>
                <a:cubicBezTo>
                  <a:pt x="12866" y="1585"/>
                  <a:pt x="12836" y="1609"/>
                  <a:pt x="12806" y="1632"/>
                </a:cubicBezTo>
                <a:cubicBezTo>
                  <a:pt x="12806" y="1585"/>
                  <a:pt x="12812" y="1538"/>
                  <a:pt x="12812" y="1484"/>
                </a:cubicBezTo>
                <a:cubicBezTo>
                  <a:pt x="12818" y="1254"/>
                  <a:pt x="12783" y="1023"/>
                  <a:pt x="12706" y="804"/>
                </a:cubicBezTo>
                <a:cubicBezTo>
                  <a:pt x="12623" y="556"/>
                  <a:pt x="12434" y="355"/>
                  <a:pt x="12186" y="266"/>
                </a:cubicBezTo>
                <a:cubicBezTo>
                  <a:pt x="12085" y="231"/>
                  <a:pt x="11985" y="213"/>
                  <a:pt x="11878" y="213"/>
                </a:cubicBezTo>
                <a:cubicBezTo>
                  <a:pt x="11589" y="225"/>
                  <a:pt x="11322" y="337"/>
                  <a:pt x="11110" y="527"/>
                </a:cubicBezTo>
                <a:cubicBezTo>
                  <a:pt x="11027" y="598"/>
                  <a:pt x="10944" y="674"/>
                  <a:pt x="10873" y="757"/>
                </a:cubicBezTo>
                <a:cubicBezTo>
                  <a:pt x="10808" y="598"/>
                  <a:pt x="10702" y="456"/>
                  <a:pt x="10566" y="337"/>
                </a:cubicBezTo>
                <a:cubicBezTo>
                  <a:pt x="10447" y="249"/>
                  <a:pt x="10306" y="195"/>
                  <a:pt x="10158" y="195"/>
                </a:cubicBezTo>
                <a:cubicBezTo>
                  <a:pt x="9951" y="207"/>
                  <a:pt x="9750" y="278"/>
                  <a:pt x="9584" y="397"/>
                </a:cubicBezTo>
                <a:cubicBezTo>
                  <a:pt x="9519" y="438"/>
                  <a:pt x="9466" y="479"/>
                  <a:pt x="9407" y="527"/>
                </a:cubicBezTo>
                <a:cubicBezTo>
                  <a:pt x="9395" y="497"/>
                  <a:pt x="9377" y="467"/>
                  <a:pt x="9360" y="438"/>
                </a:cubicBezTo>
                <a:cubicBezTo>
                  <a:pt x="9147" y="166"/>
                  <a:pt x="8833" y="6"/>
                  <a:pt x="8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">
            <a:extLst>
              <a:ext uri="{FF2B5EF4-FFF2-40B4-BE49-F238E27FC236}">
                <a16:creationId xmlns:a16="http://schemas.microsoft.com/office/drawing/2014/main" id="{459A2AF9-E17E-654D-B778-8F23A2B6607C}"/>
              </a:ext>
            </a:extLst>
          </p:cNvPr>
          <p:cNvSpPr/>
          <p:nvPr/>
        </p:nvSpPr>
        <p:spPr>
          <a:xfrm>
            <a:off x="2083787" y="7233559"/>
            <a:ext cx="39848" cy="51656"/>
          </a:xfrm>
          <a:custGeom>
            <a:avLst/>
            <a:gdLst/>
            <a:ahLst/>
            <a:cxnLst/>
            <a:rect l="l" t="t" r="r" b="b"/>
            <a:pathLst>
              <a:path w="297" h="385" extrusionOk="0">
                <a:moveTo>
                  <a:pt x="249" y="0"/>
                </a:moveTo>
                <a:lnTo>
                  <a:pt x="249" y="3"/>
                </a:lnTo>
                <a:lnTo>
                  <a:pt x="255" y="0"/>
                </a:lnTo>
                <a:close/>
                <a:moveTo>
                  <a:pt x="249" y="3"/>
                </a:moveTo>
                <a:lnTo>
                  <a:pt x="1" y="113"/>
                </a:lnTo>
                <a:cubicBezTo>
                  <a:pt x="13" y="166"/>
                  <a:pt x="31" y="207"/>
                  <a:pt x="42" y="254"/>
                </a:cubicBezTo>
                <a:cubicBezTo>
                  <a:pt x="54" y="308"/>
                  <a:pt x="66" y="349"/>
                  <a:pt x="78" y="385"/>
                </a:cubicBezTo>
                <a:lnTo>
                  <a:pt x="297" y="325"/>
                </a:lnTo>
                <a:cubicBezTo>
                  <a:pt x="291" y="260"/>
                  <a:pt x="273" y="148"/>
                  <a:pt x="249" y="6"/>
                </a:cubicBezTo>
                <a:lnTo>
                  <a:pt x="249" y="3"/>
                </a:ln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">
            <a:extLst>
              <a:ext uri="{FF2B5EF4-FFF2-40B4-BE49-F238E27FC236}">
                <a16:creationId xmlns:a16="http://schemas.microsoft.com/office/drawing/2014/main" id="{28BA8731-722F-8443-97EF-8C51310DDF9F}"/>
              </a:ext>
            </a:extLst>
          </p:cNvPr>
          <p:cNvSpPr/>
          <p:nvPr/>
        </p:nvSpPr>
        <p:spPr>
          <a:xfrm>
            <a:off x="180938" y="6472314"/>
            <a:ext cx="52460" cy="108812"/>
          </a:xfrm>
          <a:custGeom>
            <a:avLst/>
            <a:gdLst/>
            <a:ahLst/>
            <a:cxnLst/>
            <a:rect l="l" t="t" r="r" b="b"/>
            <a:pathLst>
              <a:path w="391" h="811" extrusionOk="0">
                <a:moveTo>
                  <a:pt x="267" y="1"/>
                </a:moveTo>
                <a:lnTo>
                  <a:pt x="202" y="84"/>
                </a:lnTo>
                <a:lnTo>
                  <a:pt x="184" y="95"/>
                </a:lnTo>
                <a:lnTo>
                  <a:pt x="1" y="220"/>
                </a:lnTo>
                <a:cubicBezTo>
                  <a:pt x="48" y="391"/>
                  <a:pt x="95" y="557"/>
                  <a:pt x="131" y="681"/>
                </a:cubicBezTo>
                <a:cubicBezTo>
                  <a:pt x="143" y="734"/>
                  <a:pt x="160" y="781"/>
                  <a:pt x="166" y="811"/>
                </a:cubicBezTo>
                <a:lnTo>
                  <a:pt x="391" y="752"/>
                </a:lnTo>
                <a:cubicBezTo>
                  <a:pt x="379" y="693"/>
                  <a:pt x="361" y="574"/>
                  <a:pt x="344" y="432"/>
                </a:cubicBezTo>
                <a:cubicBezTo>
                  <a:pt x="320" y="296"/>
                  <a:pt x="296" y="149"/>
                  <a:pt x="267" y="1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">
            <a:extLst>
              <a:ext uri="{FF2B5EF4-FFF2-40B4-BE49-F238E27FC236}">
                <a16:creationId xmlns:a16="http://schemas.microsoft.com/office/drawing/2014/main" id="{2DE69FAE-6AE9-D14A-8C69-138058A663F8}"/>
              </a:ext>
            </a:extLst>
          </p:cNvPr>
          <p:cNvSpPr/>
          <p:nvPr/>
        </p:nvSpPr>
        <p:spPr>
          <a:xfrm>
            <a:off x="2570218" y="4489155"/>
            <a:ext cx="2133973" cy="1759640"/>
          </a:xfrm>
          <a:custGeom>
            <a:avLst/>
            <a:gdLst/>
            <a:ahLst/>
            <a:cxnLst/>
            <a:rect l="l" t="t" r="r" b="b"/>
            <a:pathLst>
              <a:path w="15905" h="13115" extrusionOk="0">
                <a:moveTo>
                  <a:pt x="7119" y="1"/>
                </a:moveTo>
                <a:cubicBezTo>
                  <a:pt x="3909" y="7226"/>
                  <a:pt x="1497" y="11104"/>
                  <a:pt x="1" y="13114"/>
                </a:cubicBezTo>
                <a:lnTo>
                  <a:pt x="4624" y="13085"/>
                </a:lnTo>
                <a:lnTo>
                  <a:pt x="4618" y="13085"/>
                </a:lnTo>
                <a:cubicBezTo>
                  <a:pt x="4571" y="13038"/>
                  <a:pt x="4500" y="12967"/>
                  <a:pt x="4394" y="12872"/>
                </a:cubicBezTo>
                <a:cubicBezTo>
                  <a:pt x="4033" y="12571"/>
                  <a:pt x="3655" y="12299"/>
                  <a:pt x="3258" y="12050"/>
                </a:cubicBezTo>
                <a:cubicBezTo>
                  <a:pt x="3235" y="12033"/>
                  <a:pt x="3223" y="12003"/>
                  <a:pt x="3235" y="11973"/>
                </a:cubicBezTo>
                <a:cubicBezTo>
                  <a:pt x="3235" y="11973"/>
                  <a:pt x="3276" y="11891"/>
                  <a:pt x="3353" y="11737"/>
                </a:cubicBezTo>
                <a:cubicBezTo>
                  <a:pt x="3430" y="11583"/>
                  <a:pt x="3536" y="11364"/>
                  <a:pt x="3672" y="11075"/>
                </a:cubicBezTo>
                <a:cubicBezTo>
                  <a:pt x="3944" y="10507"/>
                  <a:pt x="4317" y="9697"/>
                  <a:pt x="4731" y="8739"/>
                </a:cubicBezTo>
                <a:cubicBezTo>
                  <a:pt x="5552" y="6818"/>
                  <a:pt x="6540" y="4293"/>
                  <a:pt x="7184" y="1881"/>
                </a:cubicBezTo>
                <a:lnTo>
                  <a:pt x="7184" y="1875"/>
                </a:lnTo>
                <a:cubicBezTo>
                  <a:pt x="7184" y="1869"/>
                  <a:pt x="7190" y="1869"/>
                  <a:pt x="7190" y="1863"/>
                </a:cubicBezTo>
                <a:lnTo>
                  <a:pt x="7196" y="1857"/>
                </a:lnTo>
                <a:lnTo>
                  <a:pt x="7208" y="1851"/>
                </a:lnTo>
                <a:cubicBezTo>
                  <a:pt x="7208" y="1846"/>
                  <a:pt x="7214" y="1846"/>
                  <a:pt x="7220" y="1846"/>
                </a:cubicBezTo>
                <a:lnTo>
                  <a:pt x="7255" y="1846"/>
                </a:lnTo>
                <a:cubicBezTo>
                  <a:pt x="7261" y="1846"/>
                  <a:pt x="7267" y="1846"/>
                  <a:pt x="7267" y="1851"/>
                </a:cubicBezTo>
                <a:lnTo>
                  <a:pt x="7279" y="1857"/>
                </a:lnTo>
                <a:lnTo>
                  <a:pt x="7285" y="1863"/>
                </a:lnTo>
                <a:cubicBezTo>
                  <a:pt x="7285" y="1869"/>
                  <a:pt x="7291" y="1869"/>
                  <a:pt x="7291" y="1875"/>
                </a:cubicBezTo>
                <a:cubicBezTo>
                  <a:pt x="7291" y="1875"/>
                  <a:pt x="7291" y="1881"/>
                  <a:pt x="7291" y="1881"/>
                </a:cubicBezTo>
                <a:cubicBezTo>
                  <a:pt x="7693" y="3300"/>
                  <a:pt x="8568" y="5381"/>
                  <a:pt x="9425" y="7279"/>
                </a:cubicBezTo>
                <a:cubicBezTo>
                  <a:pt x="10276" y="9171"/>
                  <a:pt x="11116" y="10880"/>
                  <a:pt x="11447" y="11542"/>
                </a:cubicBezTo>
                <a:cubicBezTo>
                  <a:pt x="11536" y="11731"/>
                  <a:pt x="11595" y="11837"/>
                  <a:pt x="11595" y="11837"/>
                </a:cubicBezTo>
                <a:cubicBezTo>
                  <a:pt x="11607" y="11867"/>
                  <a:pt x="11595" y="11902"/>
                  <a:pt x="11565" y="11914"/>
                </a:cubicBezTo>
                <a:cubicBezTo>
                  <a:pt x="10933" y="12234"/>
                  <a:pt x="10377" y="12896"/>
                  <a:pt x="10247" y="13055"/>
                </a:cubicBezTo>
                <a:lnTo>
                  <a:pt x="15905" y="13026"/>
                </a:lnTo>
                <a:cubicBezTo>
                  <a:pt x="15899" y="13020"/>
                  <a:pt x="15899" y="13020"/>
                  <a:pt x="15893" y="13014"/>
                </a:cubicBezTo>
                <a:lnTo>
                  <a:pt x="15704" y="13014"/>
                </a:lnTo>
                <a:lnTo>
                  <a:pt x="15704" y="12772"/>
                </a:lnTo>
                <a:cubicBezTo>
                  <a:pt x="14983" y="11867"/>
                  <a:pt x="13706" y="10247"/>
                  <a:pt x="12346" y="8391"/>
                </a:cubicBezTo>
                <a:cubicBezTo>
                  <a:pt x="10282" y="5582"/>
                  <a:pt x="8012" y="2236"/>
                  <a:pt x="7119" y="1"/>
                </a:cubicBezTo>
                <a:close/>
              </a:path>
            </a:pathLst>
          </a:custGeom>
          <a:solidFill>
            <a:srgbClr val="AF60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">
            <a:extLst>
              <a:ext uri="{FF2B5EF4-FFF2-40B4-BE49-F238E27FC236}">
                <a16:creationId xmlns:a16="http://schemas.microsoft.com/office/drawing/2014/main" id="{21451AF7-9CC2-3F41-B02F-BA08C756DFBD}"/>
              </a:ext>
            </a:extLst>
          </p:cNvPr>
          <p:cNvSpPr/>
          <p:nvPr/>
        </p:nvSpPr>
        <p:spPr>
          <a:xfrm>
            <a:off x="326913" y="4419387"/>
            <a:ext cx="3212029" cy="1912728"/>
          </a:xfrm>
          <a:custGeom>
            <a:avLst/>
            <a:gdLst/>
            <a:ahLst/>
            <a:cxnLst/>
            <a:rect l="l" t="t" r="r" b="b"/>
            <a:pathLst>
              <a:path w="23940" h="14256" extrusionOk="0">
                <a:moveTo>
                  <a:pt x="11518" y="3624"/>
                </a:moveTo>
                <a:cubicBezTo>
                  <a:pt x="11522" y="3624"/>
                  <a:pt x="11526" y="3624"/>
                  <a:pt x="11530" y="3625"/>
                </a:cubicBezTo>
                <a:cubicBezTo>
                  <a:pt x="11530" y="3625"/>
                  <a:pt x="11636" y="3637"/>
                  <a:pt x="11825" y="3649"/>
                </a:cubicBezTo>
                <a:cubicBezTo>
                  <a:pt x="12020" y="3666"/>
                  <a:pt x="12292" y="3684"/>
                  <a:pt x="12618" y="3708"/>
                </a:cubicBezTo>
                <a:cubicBezTo>
                  <a:pt x="13262" y="3749"/>
                  <a:pt x="14119" y="3790"/>
                  <a:pt x="14947" y="3790"/>
                </a:cubicBezTo>
                <a:cubicBezTo>
                  <a:pt x="15254" y="3790"/>
                  <a:pt x="15562" y="3785"/>
                  <a:pt x="15852" y="3773"/>
                </a:cubicBezTo>
                <a:cubicBezTo>
                  <a:pt x="15855" y="3772"/>
                  <a:pt x="15858" y="3771"/>
                  <a:pt x="15861" y="3771"/>
                </a:cubicBezTo>
                <a:cubicBezTo>
                  <a:pt x="15876" y="3771"/>
                  <a:pt x="15889" y="3781"/>
                  <a:pt x="15899" y="3790"/>
                </a:cubicBezTo>
                <a:cubicBezTo>
                  <a:pt x="15911" y="3808"/>
                  <a:pt x="15917" y="3826"/>
                  <a:pt x="15911" y="3844"/>
                </a:cubicBezTo>
                <a:cubicBezTo>
                  <a:pt x="15911" y="3844"/>
                  <a:pt x="15716" y="4518"/>
                  <a:pt x="15467" y="5334"/>
                </a:cubicBezTo>
                <a:cubicBezTo>
                  <a:pt x="15213" y="6149"/>
                  <a:pt x="14900" y="7107"/>
                  <a:pt x="14645" y="7687"/>
                </a:cubicBezTo>
                <a:cubicBezTo>
                  <a:pt x="14634" y="7710"/>
                  <a:pt x="14616" y="7722"/>
                  <a:pt x="14592" y="7722"/>
                </a:cubicBezTo>
                <a:cubicBezTo>
                  <a:pt x="14592" y="7722"/>
                  <a:pt x="13694" y="7710"/>
                  <a:pt x="12665" y="7675"/>
                </a:cubicBezTo>
                <a:cubicBezTo>
                  <a:pt x="11642" y="7639"/>
                  <a:pt x="10495" y="7592"/>
                  <a:pt x="9987" y="7515"/>
                </a:cubicBezTo>
                <a:cubicBezTo>
                  <a:pt x="9969" y="7515"/>
                  <a:pt x="9951" y="7503"/>
                  <a:pt x="9945" y="7486"/>
                </a:cubicBezTo>
                <a:cubicBezTo>
                  <a:pt x="9939" y="7468"/>
                  <a:pt x="9939" y="7450"/>
                  <a:pt x="9945" y="7432"/>
                </a:cubicBezTo>
                <a:cubicBezTo>
                  <a:pt x="9945" y="7432"/>
                  <a:pt x="10010" y="7285"/>
                  <a:pt x="10111" y="7048"/>
                </a:cubicBezTo>
                <a:cubicBezTo>
                  <a:pt x="10217" y="6806"/>
                  <a:pt x="10359" y="6469"/>
                  <a:pt x="10519" y="6084"/>
                </a:cubicBezTo>
                <a:cubicBezTo>
                  <a:pt x="10838" y="5322"/>
                  <a:pt x="11216" y="4376"/>
                  <a:pt x="11465" y="3660"/>
                </a:cubicBezTo>
                <a:cubicBezTo>
                  <a:pt x="11475" y="3640"/>
                  <a:pt x="11494" y="3624"/>
                  <a:pt x="11518" y="3624"/>
                </a:cubicBezTo>
                <a:close/>
                <a:moveTo>
                  <a:pt x="23940" y="1"/>
                </a:moveTo>
                <a:lnTo>
                  <a:pt x="23940" y="1"/>
                </a:lnTo>
                <a:cubicBezTo>
                  <a:pt x="23431" y="66"/>
                  <a:pt x="20948" y="332"/>
                  <a:pt x="13333" y="332"/>
                </a:cubicBezTo>
                <a:cubicBezTo>
                  <a:pt x="11890" y="332"/>
                  <a:pt x="10264" y="320"/>
                  <a:pt x="8432" y="296"/>
                </a:cubicBezTo>
                <a:cubicBezTo>
                  <a:pt x="8160" y="858"/>
                  <a:pt x="4447" y="8461"/>
                  <a:pt x="1" y="14255"/>
                </a:cubicBezTo>
                <a:lnTo>
                  <a:pt x="16171" y="14143"/>
                </a:lnTo>
                <a:lnTo>
                  <a:pt x="16183" y="14143"/>
                </a:lnTo>
                <a:cubicBezTo>
                  <a:pt x="16289" y="14007"/>
                  <a:pt x="16401" y="13853"/>
                  <a:pt x="16526" y="13694"/>
                </a:cubicBezTo>
                <a:cubicBezTo>
                  <a:pt x="16526" y="13694"/>
                  <a:pt x="16526" y="13688"/>
                  <a:pt x="16526" y="13688"/>
                </a:cubicBezTo>
                <a:cubicBezTo>
                  <a:pt x="16526" y="13658"/>
                  <a:pt x="16549" y="13634"/>
                  <a:pt x="16579" y="13629"/>
                </a:cubicBezTo>
                <a:cubicBezTo>
                  <a:pt x="16780" y="13363"/>
                  <a:pt x="16999" y="13055"/>
                  <a:pt x="17235" y="12718"/>
                </a:cubicBezTo>
                <a:cubicBezTo>
                  <a:pt x="18772" y="10483"/>
                  <a:pt x="21037" y="6599"/>
                  <a:pt x="23940" y="1"/>
                </a:cubicBez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">
            <a:extLst>
              <a:ext uri="{FF2B5EF4-FFF2-40B4-BE49-F238E27FC236}">
                <a16:creationId xmlns:a16="http://schemas.microsoft.com/office/drawing/2014/main" id="{6393F6ED-3A65-8F4C-8ACB-1C9BC0FE594E}"/>
              </a:ext>
            </a:extLst>
          </p:cNvPr>
          <p:cNvSpPr/>
          <p:nvPr/>
        </p:nvSpPr>
        <p:spPr>
          <a:xfrm>
            <a:off x="327720" y="5537154"/>
            <a:ext cx="2668641" cy="796567"/>
          </a:xfrm>
          <a:custGeom>
            <a:avLst/>
            <a:gdLst/>
            <a:ahLst/>
            <a:cxnLst/>
            <a:rect l="l" t="t" r="r" b="b"/>
            <a:pathLst>
              <a:path w="19890" h="5937" extrusionOk="0">
                <a:moveTo>
                  <a:pt x="19890" y="0"/>
                </a:moveTo>
                <a:lnTo>
                  <a:pt x="19890" y="0"/>
                </a:lnTo>
                <a:cubicBezTo>
                  <a:pt x="19647" y="248"/>
                  <a:pt x="19411" y="497"/>
                  <a:pt x="19162" y="733"/>
                </a:cubicBezTo>
                <a:cubicBezTo>
                  <a:pt x="17418" y="2454"/>
                  <a:pt x="15402" y="3985"/>
                  <a:pt x="13084" y="4836"/>
                </a:cubicBezTo>
                <a:cubicBezTo>
                  <a:pt x="11967" y="5256"/>
                  <a:pt x="10796" y="5493"/>
                  <a:pt x="9608" y="5540"/>
                </a:cubicBezTo>
                <a:cubicBezTo>
                  <a:pt x="9479" y="5544"/>
                  <a:pt x="9349" y="5546"/>
                  <a:pt x="9218" y="5546"/>
                </a:cubicBezTo>
                <a:cubicBezTo>
                  <a:pt x="8097" y="5546"/>
                  <a:pt x="6904" y="5402"/>
                  <a:pt x="5877" y="4978"/>
                </a:cubicBezTo>
                <a:cubicBezTo>
                  <a:pt x="5357" y="4765"/>
                  <a:pt x="4914" y="4434"/>
                  <a:pt x="4736" y="3879"/>
                </a:cubicBezTo>
                <a:cubicBezTo>
                  <a:pt x="4683" y="3713"/>
                  <a:pt x="4677" y="3358"/>
                  <a:pt x="4506" y="3264"/>
                </a:cubicBezTo>
                <a:cubicBezTo>
                  <a:pt x="4269" y="3140"/>
                  <a:pt x="4003" y="3075"/>
                  <a:pt x="3731" y="3069"/>
                </a:cubicBezTo>
                <a:cubicBezTo>
                  <a:pt x="3382" y="3045"/>
                  <a:pt x="3075" y="2986"/>
                  <a:pt x="3028" y="2578"/>
                </a:cubicBezTo>
                <a:cubicBezTo>
                  <a:pt x="2968" y="2046"/>
                  <a:pt x="3140" y="1555"/>
                  <a:pt x="3341" y="1076"/>
                </a:cubicBezTo>
                <a:lnTo>
                  <a:pt x="3341" y="1076"/>
                </a:lnTo>
                <a:cubicBezTo>
                  <a:pt x="2312" y="2708"/>
                  <a:pt x="1183" y="4381"/>
                  <a:pt x="0" y="5936"/>
                </a:cubicBezTo>
                <a:lnTo>
                  <a:pt x="16171" y="5818"/>
                </a:lnTo>
                <a:lnTo>
                  <a:pt x="16177" y="5818"/>
                </a:lnTo>
                <a:cubicBezTo>
                  <a:pt x="16283" y="5682"/>
                  <a:pt x="16401" y="5528"/>
                  <a:pt x="16525" y="5369"/>
                </a:cubicBezTo>
                <a:cubicBezTo>
                  <a:pt x="16525" y="5369"/>
                  <a:pt x="16525" y="5363"/>
                  <a:pt x="16525" y="5363"/>
                </a:cubicBezTo>
                <a:cubicBezTo>
                  <a:pt x="16525" y="5333"/>
                  <a:pt x="16543" y="5309"/>
                  <a:pt x="16573" y="5303"/>
                </a:cubicBezTo>
                <a:cubicBezTo>
                  <a:pt x="16774" y="5037"/>
                  <a:pt x="16993" y="4736"/>
                  <a:pt x="17229" y="4393"/>
                </a:cubicBezTo>
                <a:cubicBezTo>
                  <a:pt x="17956" y="3335"/>
                  <a:pt x="18849" y="1910"/>
                  <a:pt x="19890" y="0"/>
                </a:cubicBezTo>
                <a:close/>
              </a:path>
            </a:pathLst>
          </a:custGeom>
          <a:solidFill>
            <a:srgbClr val="D89B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">
            <a:extLst>
              <a:ext uri="{FF2B5EF4-FFF2-40B4-BE49-F238E27FC236}">
                <a16:creationId xmlns:a16="http://schemas.microsoft.com/office/drawing/2014/main" id="{7630489A-DB65-E545-9021-EF792176F915}"/>
              </a:ext>
            </a:extLst>
          </p:cNvPr>
          <p:cNvSpPr/>
          <p:nvPr/>
        </p:nvSpPr>
        <p:spPr>
          <a:xfrm>
            <a:off x="3213558" y="4790634"/>
            <a:ext cx="714053" cy="1454135"/>
          </a:xfrm>
          <a:custGeom>
            <a:avLst/>
            <a:gdLst/>
            <a:ahLst/>
            <a:cxnLst/>
            <a:rect l="l" t="t" r="r" b="b"/>
            <a:pathLst>
              <a:path w="5322" h="10838" extrusionOk="0">
                <a:moveTo>
                  <a:pt x="2454" y="1"/>
                </a:moveTo>
                <a:cubicBezTo>
                  <a:pt x="2247" y="1443"/>
                  <a:pt x="1366" y="7143"/>
                  <a:pt x="1" y="10838"/>
                </a:cubicBezTo>
                <a:lnTo>
                  <a:pt x="5322" y="10808"/>
                </a:lnTo>
                <a:cubicBezTo>
                  <a:pt x="4583" y="8952"/>
                  <a:pt x="3850" y="6173"/>
                  <a:pt x="3300" y="3850"/>
                </a:cubicBezTo>
                <a:cubicBezTo>
                  <a:pt x="2892" y="2117"/>
                  <a:pt x="2584" y="639"/>
                  <a:pt x="2454" y="1"/>
                </a:cubicBezTo>
                <a:close/>
              </a:path>
            </a:pathLst>
          </a:custGeom>
          <a:solidFill>
            <a:srgbClr val="632D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">
            <a:extLst>
              <a:ext uri="{FF2B5EF4-FFF2-40B4-BE49-F238E27FC236}">
                <a16:creationId xmlns:a16="http://schemas.microsoft.com/office/drawing/2014/main" id="{19CE27D5-6D0A-BC48-8687-51C4EA921DB6}"/>
              </a:ext>
            </a:extLst>
          </p:cNvPr>
          <p:cNvSpPr/>
          <p:nvPr/>
        </p:nvSpPr>
        <p:spPr>
          <a:xfrm>
            <a:off x="3213558" y="6079733"/>
            <a:ext cx="714053" cy="165835"/>
          </a:xfrm>
          <a:custGeom>
            <a:avLst/>
            <a:gdLst/>
            <a:ahLst/>
            <a:cxnLst/>
            <a:rect l="l" t="t" r="r" b="b"/>
            <a:pathLst>
              <a:path w="5322" h="1236" extrusionOk="0">
                <a:moveTo>
                  <a:pt x="414" y="0"/>
                </a:moveTo>
                <a:cubicBezTo>
                  <a:pt x="284" y="432"/>
                  <a:pt x="142" y="846"/>
                  <a:pt x="1" y="1236"/>
                </a:cubicBezTo>
                <a:lnTo>
                  <a:pt x="5322" y="1206"/>
                </a:lnTo>
                <a:cubicBezTo>
                  <a:pt x="5263" y="1058"/>
                  <a:pt x="5203" y="899"/>
                  <a:pt x="5144" y="739"/>
                </a:cubicBezTo>
                <a:cubicBezTo>
                  <a:pt x="4967" y="686"/>
                  <a:pt x="4790" y="639"/>
                  <a:pt x="4612" y="591"/>
                </a:cubicBezTo>
                <a:cubicBezTo>
                  <a:pt x="3702" y="361"/>
                  <a:pt x="2768" y="154"/>
                  <a:pt x="1833" y="77"/>
                </a:cubicBezTo>
                <a:cubicBezTo>
                  <a:pt x="1360" y="36"/>
                  <a:pt x="887" y="24"/>
                  <a:pt x="414" y="0"/>
                </a:cubicBezTo>
                <a:close/>
              </a:path>
            </a:pathLst>
          </a:custGeom>
          <a:solidFill>
            <a:srgbClr val="491F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">
            <a:extLst>
              <a:ext uri="{FF2B5EF4-FFF2-40B4-BE49-F238E27FC236}">
                <a16:creationId xmlns:a16="http://schemas.microsoft.com/office/drawing/2014/main" id="{5D742F19-4E19-8E40-AACF-4D56D33054D3}"/>
              </a:ext>
            </a:extLst>
          </p:cNvPr>
          <p:cNvSpPr/>
          <p:nvPr/>
        </p:nvSpPr>
        <p:spPr>
          <a:xfrm>
            <a:off x="4745365" y="4930304"/>
            <a:ext cx="372188" cy="295979"/>
          </a:xfrm>
          <a:custGeom>
            <a:avLst/>
            <a:gdLst/>
            <a:ahLst/>
            <a:cxnLst/>
            <a:rect l="l" t="t" r="r" b="b"/>
            <a:pathLst>
              <a:path w="2774" h="2206" extrusionOk="0">
                <a:moveTo>
                  <a:pt x="0" y="0"/>
                </a:moveTo>
                <a:lnTo>
                  <a:pt x="0" y="2205"/>
                </a:lnTo>
                <a:lnTo>
                  <a:pt x="2773" y="1224"/>
                </a:lnTo>
                <a:lnTo>
                  <a:pt x="0" y="0"/>
                </a:ln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2">
            <a:extLst>
              <a:ext uri="{FF2B5EF4-FFF2-40B4-BE49-F238E27FC236}">
                <a16:creationId xmlns:a16="http://schemas.microsoft.com/office/drawing/2014/main" id="{1F5576F8-06AD-4940-8EA2-751F02BC2E0B}"/>
              </a:ext>
            </a:extLst>
          </p:cNvPr>
          <p:cNvSpPr/>
          <p:nvPr/>
        </p:nvSpPr>
        <p:spPr>
          <a:xfrm>
            <a:off x="4693038" y="4926280"/>
            <a:ext cx="36628" cy="1171841"/>
          </a:xfrm>
          <a:custGeom>
            <a:avLst/>
            <a:gdLst/>
            <a:ahLst/>
            <a:cxnLst/>
            <a:rect l="l" t="t" r="r" b="b"/>
            <a:pathLst>
              <a:path w="273" h="8734" extrusionOk="0">
                <a:moveTo>
                  <a:pt x="0" y="1"/>
                </a:moveTo>
                <a:lnTo>
                  <a:pt x="0" y="8426"/>
                </a:lnTo>
                <a:cubicBezTo>
                  <a:pt x="89" y="8526"/>
                  <a:pt x="178" y="8633"/>
                  <a:pt x="272" y="8733"/>
                </a:cubicBezTo>
                <a:lnTo>
                  <a:pt x="272" y="1"/>
                </a:ln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">
            <a:extLst>
              <a:ext uri="{FF2B5EF4-FFF2-40B4-BE49-F238E27FC236}">
                <a16:creationId xmlns:a16="http://schemas.microsoft.com/office/drawing/2014/main" id="{7D6858EB-8EE4-6D48-AED8-6544C4C3702E}"/>
              </a:ext>
            </a:extLst>
          </p:cNvPr>
          <p:cNvSpPr/>
          <p:nvPr/>
        </p:nvSpPr>
        <p:spPr>
          <a:xfrm>
            <a:off x="2252909" y="6385105"/>
            <a:ext cx="64401" cy="136585"/>
          </a:xfrm>
          <a:custGeom>
            <a:avLst/>
            <a:gdLst/>
            <a:ahLst/>
            <a:cxnLst/>
            <a:rect l="l" t="t" r="r" b="b"/>
            <a:pathLst>
              <a:path w="480" h="1018" extrusionOk="0">
                <a:moveTo>
                  <a:pt x="219" y="0"/>
                </a:moveTo>
                <a:cubicBezTo>
                  <a:pt x="178" y="6"/>
                  <a:pt x="143" y="12"/>
                  <a:pt x="107" y="30"/>
                </a:cubicBezTo>
                <a:cubicBezTo>
                  <a:pt x="72" y="42"/>
                  <a:pt x="42" y="65"/>
                  <a:pt x="18" y="95"/>
                </a:cubicBezTo>
                <a:cubicBezTo>
                  <a:pt x="13" y="107"/>
                  <a:pt x="7" y="125"/>
                  <a:pt x="1" y="142"/>
                </a:cubicBezTo>
                <a:cubicBezTo>
                  <a:pt x="7" y="160"/>
                  <a:pt x="7" y="184"/>
                  <a:pt x="13" y="201"/>
                </a:cubicBezTo>
                <a:cubicBezTo>
                  <a:pt x="18" y="231"/>
                  <a:pt x="24" y="272"/>
                  <a:pt x="36" y="314"/>
                </a:cubicBezTo>
                <a:cubicBezTo>
                  <a:pt x="54" y="397"/>
                  <a:pt x="78" y="509"/>
                  <a:pt x="107" y="621"/>
                </a:cubicBezTo>
                <a:cubicBezTo>
                  <a:pt x="143" y="751"/>
                  <a:pt x="184" y="893"/>
                  <a:pt x="214" y="1017"/>
                </a:cubicBezTo>
                <a:lnTo>
                  <a:pt x="480" y="899"/>
                </a:lnTo>
                <a:cubicBezTo>
                  <a:pt x="450" y="716"/>
                  <a:pt x="415" y="515"/>
                  <a:pt x="379" y="343"/>
                </a:cubicBezTo>
                <a:lnTo>
                  <a:pt x="379" y="343"/>
                </a:lnTo>
                <a:lnTo>
                  <a:pt x="385" y="349"/>
                </a:lnTo>
                <a:cubicBezTo>
                  <a:pt x="361" y="243"/>
                  <a:pt x="338" y="142"/>
                  <a:pt x="296" y="42"/>
                </a:cubicBezTo>
                <a:cubicBezTo>
                  <a:pt x="296" y="36"/>
                  <a:pt x="290" y="30"/>
                  <a:pt x="290" y="24"/>
                </a:cubicBezTo>
                <a:cubicBezTo>
                  <a:pt x="267" y="6"/>
                  <a:pt x="243" y="0"/>
                  <a:pt x="219" y="0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">
            <a:extLst>
              <a:ext uri="{FF2B5EF4-FFF2-40B4-BE49-F238E27FC236}">
                <a16:creationId xmlns:a16="http://schemas.microsoft.com/office/drawing/2014/main" id="{66F602F9-B3A7-4547-9E97-82EE575E17DB}"/>
              </a:ext>
            </a:extLst>
          </p:cNvPr>
          <p:cNvSpPr/>
          <p:nvPr/>
        </p:nvSpPr>
        <p:spPr>
          <a:xfrm>
            <a:off x="159606" y="6393021"/>
            <a:ext cx="54071" cy="92980"/>
          </a:xfrm>
          <a:custGeom>
            <a:avLst/>
            <a:gdLst/>
            <a:ahLst/>
            <a:cxnLst/>
            <a:rect l="l" t="t" r="r" b="b"/>
            <a:pathLst>
              <a:path w="403" h="693" extrusionOk="0">
                <a:moveTo>
                  <a:pt x="213" y="1"/>
                </a:moveTo>
                <a:cubicBezTo>
                  <a:pt x="177" y="1"/>
                  <a:pt x="136" y="12"/>
                  <a:pt x="101" y="30"/>
                </a:cubicBezTo>
                <a:cubicBezTo>
                  <a:pt x="71" y="42"/>
                  <a:pt x="41" y="66"/>
                  <a:pt x="18" y="95"/>
                </a:cubicBezTo>
                <a:cubicBezTo>
                  <a:pt x="6" y="107"/>
                  <a:pt x="0" y="125"/>
                  <a:pt x="0" y="142"/>
                </a:cubicBezTo>
                <a:cubicBezTo>
                  <a:pt x="0" y="160"/>
                  <a:pt x="6" y="184"/>
                  <a:pt x="6" y="202"/>
                </a:cubicBezTo>
                <a:cubicBezTo>
                  <a:pt x="12" y="231"/>
                  <a:pt x="18" y="267"/>
                  <a:pt x="30" y="314"/>
                </a:cubicBezTo>
                <a:cubicBezTo>
                  <a:pt x="47" y="397"/>
                  <a:pt x="77" y="503"/>
                  <a:pt x="106" y="621"/>
                </a:cubicBezTo>
                <a:cubicBezTo>
                  <a:pt x="112" y="645"/>
                  <a:pt x="118" y="669"/>
                  <a:pt x="124" y="692"/>
                </a:cubicBezTo>
                <a:lnTo>
                  <a:pt x="272" y="592"/>
                </a:lnTo>
                <a:cubicBezTo>
                  <a:pt x="313" y="544"/>
                  <a:pt x="355" y="491"/>
                  <a:pt x="396" y="438"/>
                </a:cubicBezTo>
                <a:lnTo>
                  <a:pt x="402" y="444"/>
                </a:lnTo>
                <a:cubicBezTo>
                  <a:pt x="390" y="408"/>
                  <a:pt x="384" y="379"/>
                  <a:pt x="378" y="349"/>
                </a:cubicBezTo>
                <a:cubicBezTo>
                  <a:pt x="361" y="243"/>
                  <a:pt x="331" y="142"/>
                  <a:pt x="296" y="42"/>
                </a:cubicBezTo>
                <a:cubicBezTo>
                  <a:pt x="296" y="36"/>
                  <a:pt x="290" y="30"/>
                  <a:pt x="284" y="24"/>
                </a:cubicBezTo>
                <a:cubicBezTo>
                  <a:pt x="266" y="6"/>
                  <a:pt x="242" y="1"/>
                  <a:pt x="213" y="1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">
            <a:extLst>
              <a:ext uri="{FF2B5EF4-FFF2-40B4-BE49-F238E27FC236}">
                <a16:creationId xmlns:a16="http://schemas.microsoft.com/office/drawing/2014/main" id="{8F62CA6D-EBA0-1146-9E32-ED04E1AFBE28}"/>
              </a:ext>
            </a:extLst>
          </p:cNvPr>
          <p:cNvSpPr/>
          <p:nvPr/>
        </p:nvSpPr>
        <p:spPr>
          <a:xfrm>
            <a:off x="3535698" y="4428108"/>
            <a:ext cx="1357397" cy="1866707"/>
          </a:xfrm>
          <a:custGeom>
            <a:avLst/>
            <a:gdLst/>
            <a:ahLst/>
            <a:cxnLst/>
            <a:rect l="l" t="t" r="r" b="b"/>
            <a:pathLst>
              <a:path w="10117" h="13913" extrusionOk="0">
                <a:moveTo>
                  <a:pt x="130" y="1"/>
                </a:moveTo>
                <a:lnTo>
                  <a:pt x="0" y="332"/>
                </a:lnTo>
                <a:cubicBezTo>
                  <a:pt x="804" y="2407"/>
                  <a:pt x="2873" y="5517"/>
                  <a:pt x="4848" y="8237"/>
                </a:cubicBezTo>
                <a:cubicBezTo>
                  <a:pt x="6551" y="10578"/>
                  <a:pt x="8177" y="12629"/>
                  <a:pt x="8863" y="13481"/>
                </a:cubicBezTo>
                <a:cubicBezTo>
                  <a:pt x="8880" y="13487"/>
                  <a:pt x="8898" y="13504"/>
                  <a:pt x="8898" y="13528"/>
                </a:cubicBezTo>
                <a:cubicBezTo>
                  <a:pt x="8999" y="13646"/>
                  <a:pt x="9075" y="13741"/>
                  <a:pt x="9129" y="13806"/>
                </a:cubicBezTo>
                <a:lnTo>
                  <a:pt x="9194" y="13889"/>
                </a:lnTo>
                <a:lnTo>
                  <a:pt x="10116" y="13912"/>
                </a:lnTo>
                <a:cubicBezTo>
                  <a:pt x="7822" y="11666"/>
                  <a:pt x="5339" y="8195"/>
                  <a:pt x="3406" y="5274"/>
                </a:cubicBezTo>
                <a:cubicBezTo>
                  <a:pt x="1691" y="2667"/>
                  <a:pt x="414" y="497"/>
                  <a:pt x="130" y="1"/>
                </a:cubicBezTo>
                <a:close/>
              </a:path>
            </a:pathLst>
          </a:custGeom>
          <a:solidFill>
            <a:srgbClr val="D89B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">
            <a:extLst>
              <a:ext uri="{FF2B5EF4-FFF2-40B4-BE49-F238E27FC236}">
                <a16:creationId xmlns:a16="http://schemas.microsoft.com/office/drawing/2014/main" id="{FBB37D1B-EBE7-A64D-B717-AE1857B518E9}"/>
              </a:ext>
            </a:extLst>
          </p:cNvPr>
          <p:cNvSpPr/>
          <p:nvPr/>
        </p:nvSpPr>
        <p:spPr>
          <a:xfrm>
            <a:off x="3021562" y="4862818"/>
            <a:ext cx="495221" cy="1370949"/>
          </a:xfrm>
          <a:custGeom>
            <a:avLst/>
            <a:gdLst/>
            <a:ahLst/>
            <a:cxnLst/>
            <a:rect l="l" t="t" r="r" b="b"/>
            <a:pathLst>
              <a:path w="3691" h="10218" extrusionOk="0">
                <a:moveTo>
                  <a:pt x="3690" y="1"/>
                </a:moveTo>
                <a:lnTo>
                  <a:pt x="3690" y="1"/>
                </a:lnTo>
                <a:cubicBezTo>
                  <a:pt x="2413" y="4317"/>
                  <a:pt x="249" y="8698"/>
                  <a:pt x="1" y="9194"/>
                </a:cubicBezTo>
                <a:cubicBezTo>
                  <a:pt x="829" y="9726"/>
                  <a:pt x="1201" y="10075"/>
                  <a:pt x="1337" y="10217"/>
                </a:cubicBezTo>
                <a:cubicBezTo>
                  <a:pt x="2555" y="6906"/>
                  <a:pt x="3383" y="1993"/>
                  <a:pt x="3690" y="1"/>
                </a:cubicBez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">
            <a:extLst>
              <a:ext uri="{FF2B5EF4-FFF2-40B4-BE49-F238E27FC236}">
                <a16:creationId xmlns:a16="http://schemas.microsoft.com/office/drawing/2014/main" id="{8F8B7686-6E75-CD4C-A5CD-BD92A3A534F2}"/>
              </a:ext>
            </a:extLst>
          </p:cNvPr>
          <p:cNvSpPr/>
          <p:nvPr/>
        </p:nvSpPr>
        <p:spPr>
          <a:xfrm>
            <a:off x="3577692" y="4881869"/>
            <a:ext cx="531581" cy="1343176"/>
          </a:xfrm>
          <a:custGeom>
            <a:avLst/>
            <a:gdLst/>
            <a:ahLst/>
            <a:cxnLst/>
            <a:rect l="l" t="t" r="r" b="b"/>
            <a:pathLst>
              <a:path w="3962" h="10011" extrusionOk="0">
                <a:moveTo>
                  <a:pt x="0" y="1"/>
                </a:moveTo>
                <a:lnTo>
                  <a:pt x="0" y="1"/>
                </a:lnTo>
                <a:cubicBezTo>
                  <a:pt x="12" y="60"/>
                  <a:pt x="24" y="119"/>
                  <a:pt x="42" y="184"/>
                </a:cubicBezTo>
                <a:cubicBezTo>
                  <a:pt x="201" y="935"/>
                  <a:pt x="426" y="1981"/>
                  <a:pt x="704" y="3146"/>
                </a:cubicBezTo>
                <a:cubicBezTo>
                  <a:pt x="1242" y="5428"/>
                  <a:pt x="1963" y="8165"/>
                  <a:pt x="2690" y="10010"/>
                </a:cubicBezTo>
                <a:cubicBezTo>
                  <a:pt x="2862" y="9803"/>
                  <a:pt x="3370" y="9230"/>
                  <a:pt x="3962" y="8910"/>
                </a:cubicBezTo>
                <a:lnTo>
                  <a:pt x="3956" y="8910"/>
                </a:lnTo>
                <a:cubicBezTo>
                  <a:pt x="3808" y="8615"/>
                  <a:pt x="3045" y="7072"/>
                  <a:pt x="2176" y="5197"/>
                </a:cubicBezTo>
                <a:cubicBezTo>
                  <a:pt x="1402" y="3507"/>
                  <a:pt x="544" y="1550"/>
                  <a:pt x="0" y="1"/>
                </a:cubicBez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">
            <a:extLst>
              <a:ext uri="{FF2B5EF4-FFF2-40B4-BE49-F238E27FC236}">
                <a16:creationId xmlns:a16="http://schemas.microsoft.com/office/drawing/2014/main" id="{77F0B54D-C99A-3742-BBE0-4A8807CE33F0}"/>
              </a:ext>
            </a:extLst>
          </p:cNvPr>
          <p:cNvSpPr/>
          <p:nvPr/>
        </p:nvSpPr>
        <p:spPr>
          <a:xfrm>
            <a:off x="5048318" y="6203439"/>
            <a:ext cx="83453" cy="194412"/>
          </a:xfrm>
          <a:custGeom>
            <a:avLst/>
            <a:gdLst/>
            <a:ahLst/>
            <a:cxnLst/>
            <a:rect l="l" t="t" r="r" b="b"/>
            <a:pathLst>
              <a:path w="622" h="1449" extrusionOk="0">
                <a:moveTo>
                  <a:pt x="468" y="0"/>
                </a:moveTo>
                <a:cubicBezTo>
                  <a:pt x="421" y="0"/>
                  <a:pt x="373" y="18"/>
                  <a:pt x="344" y="60"/>
                </a:cubicBezTo>
                <a:cubicBezTo>
                  <a:pt x="302" y="125"/>
                  <a:pt x="267" y="196"/>
                  <a:pt x="249" y="272"/>
                </a:cubicBezTo>
                <a:cubicBezTo>
                  <a:pt x="214" y="379"/>
                  <a:pt x="172" y="509"/>
                  <a:pt x="143" y="651"/>
                </a:cubicBezTo>
                <a:cubicBezTo>
                  <a:pt x="84" y="905"/>
                  <a:pt x="30" y="1195"/>
                  <a:pt x="1" y="1414"/>
                </a:cubicBezTo>
                <a:lnTo>
                  <a:pt x="273" y="1449"/>
                </a:lnTo>
                <a:cubicBezTo>
                  <a:pt x="320" y="1254"/>
                  <a:pt x="480" y="533"/>
                  <a:pt x="568" y="237"/>
                </a:cubicBezTo>
                <a:cubicBezTo>
                  <a:pt x="580" y="202"/>
                  <a:pt x="598" y="160"/>
                  <a:pt x="616" y="125"/>
                </a:cubicBezTo>
                <a:cubicBezTo>
                  <a:pt x="616" y="119"/>
                  <a:pt x="622" y="107"/>
                  <a:pt x="622" y="101"/>
                </a:cubicBezTo>
                <a:cubicBezTo>
                  <a:pt x="616" y="71"/>
                  <a:pt x="604" y="48"/>
                  <a:pt x="580" y="36"/>
                </a:cubicBezTo>
                <a:cubicBezTo>
                  <a:pt x="545" y="12"/>
                  <a:pt x="509" y="0"/>
                  <a:pt x="468" y="0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">
            <a:extLst>
              <a:ext uri="{FF2B5EF4-FFF2-40B4-BE49-F238E27FC236}">
                <a16:creationId xmlns:a16="http://schemas.microsoft.com/office/drawing/2014/main" id="{D8CA774A-0BAD-3343-BFD7-A5107330C0C2}"/>
              </a:ext>
            </a:extLst>
          </p:cNvPr>
          <p:cNvSpPr/>
          <p:nvPr/>
        </p:nvSpPr>
        <p:spPr>
          <a:xfrm>
            <a:off x="2066549" y="4939025"/>
            <a:ext cx="376884" cy="258680"/>
          </a:xfrm>
          <a:custGeom>
            <a:avLst/>
            <a:gdLst/>
            <a:ahLst/>
            <a:cxnLst/>
            <a:rect l="l" t="t" r="r" b="b"/>
            <a:pathLst>
              <a:path w="2809" h="1928" extrusionOk="0">
                <a:moveTo>
                  <a:pt x="1902" y="934"/>
                </a:moveTo>
                <a:cubicBezTo>
                  <a:pt x="1903" y="934"/>
                  <a:pt x="1904" y="934"/>
                  <a:pt x="1904" y="934"/>
                </a:cubicBezTo>
                <a:cubicBezTo>
                  <a:pt x="1916" y="946"/>
                  <a:pt x="1821" y="1035"/>
                  <a:pt x="1703" y="1124"/>
                </a:cubicBezTo>
                <a:cubicBezTo>
                  <a:pt x="1590" y="1205"/>
                  <a:pt x="1491" y="1261"/>
                  <a:pt x="1470" y="1261"/>
                </a:cubicBezTo>
                <a:cubicBezTo>
                  <a:pt x="1468" y="1261"/>
                  <a:pt x="1467" y="1261"/>
                  <a:pt x="1467" y="1260"/>
                </a:cubicBezTo>
                <a:cubicBezTo>
                  <a:pt x="1455" y="1248"/>
                  <a:pt x="1543" y="1165"/>
                  <a:pt x="1668" y="1076"/>
                </a:cubicBezTo>
                <a:cubicBezTo>
                  <a:pt x="1780" y="992"/>
                  <a:pt x="1882" y="934"/>
                  <a:pt x="1902" y="934"/>
                </a:cubicBezTo>
                <a:close/>
                <a:moveTo>
                  <a:pt x="1784" y="390"/>
                </a:moveTo>
                <a:cubicBezTo>
                  <a:pt x="1785" y="390"/>
                  <a:pt x="1786" y="390"/>
                  <a:pt x="1786" y="390"/>
                </a:cubicBezTo>
                <a:cubicBezTo>
                  <a:pt x="1792" y="408"/>
                  <a:pt x="1508" y="615"/>
                  <a:pt x="1147" y="858"/>
                </a:cubicBezTo>
                <a:cubicBezTo>
                  <a:pt x="797" y="1087"/>
                  <a:pt x="509" y="1272"/>
                  <a:pt x="486" y="1272"/>
                </a:cubicBezTo>
                <a:cubicBezTo>
                  <a:pt x="486" y="1272"/>
                  <a:pt x="485" y="1272"/>
                  <a:pt x="485" y="1271"/>
                </a:cubicBezTo>
                <a:cubicBezTo>
                  <a:pt x="473" y="1254"/>
                  <a:pt x="757" y="1047"/>
                  <a:pt x="1118" y="804"/>
                </a:cubicBezTo>
                <a:cubicBezTo>
                  <a:pt x="1467" y="569"/>
                  <a:pt x="1761" y="390"/>
                  <a:pt x="1784" y="390"/>
                </a:cubicBezTo>
                <a:close/>
                <a:moveTo>
                  <a:pt x="592" y="0"/>
                </a:moveTo>
                <a:cubicBezTo>
                  <a:pt x="538" y="154"/>
                  <a:pt x="284" y="958"/>
                  <a:pt x="0" y="1827"/>
                </a:cubicBezTo>
                <a:cubicBezTo>
                  <a:pt x="793" y="1880"/>
                  <a:pt x="1638" y="1922"/>
                  <a:pt x="2229" y="1928"/>
                </a:cubicBezTo>
                <a:cubicBezTo>
                  <a:pt x="2418" y="1330"/>
                  <a:pt x="2590" y="751"/>
                  <a:pt x="2702" y="373"/>
                </a:cubicBezTo>
                <a:cubicBezTo>
                  <a:pt x="2750" y="213"/>
                  <a:pt x="2785" y="89"/>
                  <a:pt x="2809" y="12"/>
                </a:cubicBezTo>
                <a:lnTo>
                  <a:pt x="2809" y="12"/>
                </a:lnTo>
                <a:cubicBezTo>
                  <a:pt x="2537" y="24"/>
                  <a:pt x="2259" y="30"/>
                  <a:pt x="1975" y="30"/>
                </a:cubicBezTo>
                <a:cubicBezTo>
                  <a:pt x="1508" y="30"/>
                  <a:pt x="1029" y="18"/>
                  <a:pt x="592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">
            <a:extLst>
              <a:ext uri="{FF2B5EF4-FFF2-40B4-BE49-F238E27FC236}">
                <a16:creationId xmlns:a16="http://schemas.microsoft.com/office/drawing/2014/main" id="{D3453584-ACB2-F143-A38A-79BDBAD2AB65}"/>
              </a:ext>
            </a:extLst>
          </p:cNvPr>
          <p:cNvSpPr/>
          <p:nvPr/>
        </p:nvSpPr>
        <p:spPr>
          <a:xfrm>
            <a:off x="1983228" y="5199181"/>
            <a:ext cx="377688" cy="239628"/>
          </a:xfrm>
          <a:custGeom>
            <a:avLst/>
            <a:gdLst/>
            <a:ahLst/>
            <a:cxnLst/>
            <a:rect l="l" t="t" r="r" b="b"/>
            <a:pathLst>
              <a:path w="2815" h="1786" extrusionOk="0">
                <a:moveTo>
                  <a:pt x="1729" y="501"/>
                </a:moveTo>
                <a:cubicBezTo>
                  <a:pt x="1731" y="501"/>
                  <a:pt x="1732" y="502"/>
                  <a:pt x="1733" y="503"/>
                </a:cubicBezTo>
                <a:cubicBezTo>
                  <a:pt x="1745" y="515"/>
                  <a:pt x="1544" y="651"/>
                  <a:pt x="1289" y="805"/>
                </a:cubicBezTo>
                <a:cubicBezTo>
                  <a:pt x="1053" y="951"/>
                  <a:pt x="844" y="1060"/>
                  <a:pt x="819" y="1060"/>
                </a:cubicBezTo>
                <a:cubicBezTo>
                  <a:pt x="818" y="1060"/>
                  <a:pt x="817" y="1059"/>
                  <a:pt x="816" y="1059"/>
                </a:cubicBezTo>
                <a:cubicBezTo>
                  <a:pt x="805" y="1041"/>
                  <a:pt x="1006" y="911"/>
                  <a:pt x="1260" y="751"/>
                </a:cubicBezTo>
                <a:cubicBezTo>
                  <a:pt x="1496" y="608"/>
                  <a:pt x="1697" y="501"/>
                  <a:pt x="1729" y="501"/>
                </a:cubicBezTo>
                <a:close/>
                <a:moveTo>
                  <a:pt x="586" y="0"/>
                </a:moveTo>
                <a:cubicBezTo>
                  <a:pt x="379" y="621"/>
                  <a:pt x="166" y="1260"/>
                  <a:pt x="1" y="1733"/>
                </a:cubicBezTo>
                <a:cubicBezTo>
                  <a:pt x="627" y="1751"/>
                  <a:pt x="1242" y="1768"/>
                  <a:pt x="1674" y="1780"/>
                </a:cubicBezTo>
                <a:lnTo>
                  <a:pt x="2212" y="1786"/>
                </a:lnTo>
                <a:cubicBezTo>
                  <a:pt x="2395" y="1360"/>
                  <a:pt x="2608" y="734"/>
                  <a:pt x="2815" y="107"/>
                </a:cubicBezTo>
                <a:cubicBezTo>
                  <a:pt x="2218" y="101"/>
                  <a:pt x="1372" y="54"/>
                  <a:pt x="586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">
            <a:extLst>
              <a:ext uri="{FF2B5EF4-FFF2-40B4-BE49-F238E27FC236}">
                <a16:creationId xmlns:a16="http://schemas.microsoft.com/office/drawing/2014/main" id="{96F4CCB8-20BB-2746-A4F4-C90778A88AF5}"/>
              </a:ext>
            </a:extLst>
          </p:cNvPr>
          <p:cNvSpPr/>
          <p:nvPr/>
        </p:nvSpPr>
        <p:spPr>
          <a:xfrm>
            <a:off x="1679471" y="5177713"/>
            <a:ext cx="366552" cy="253179"/>
          </a:xfrm>
          <a:custGeom>
            <a:avLst/>
            <a:gdLst/>
            <a:ahLst/>
            <a:cxnLst/>
            <a:rect l="l" t="t" r="r" b="b"/>
            <a:pathLst>
              <a:path w="2732" h="1887" extrusionOk="0">
                <a:moveTo>
                  <a:pt x="1788" y="413"/>
                </a:moveTo>
                <a:cubicBezTo>
                  <a:pt x="1790" y="413"/>
                  <a:pt x="1791" y="414"/>
                  <a:pt x="1792" y="415"/>
                </a:cubicBezTo>
                <a:cubicBezTo>
                  <a:pt x="1797" y="427"/>
                  <a:pt x="1555" y="580"/>
                  <a:pt x="1248" y="758"/>
                </a:cubicBezTo>
                <a:cubicBezTo>
                  <a:pt x="964" y="925"/>
                  <a:pt x="717" y="1055"/>
                  <a:pt x="684" y="1055"/>
                </a:cubicBezTo>
                <a:cubicBezTo>
                  <a:pt x="682" y="1055"/>
                  <a:pt x="680" y="1054"/>
                  <a:pt x="680" y="1053"/>
                </a:cubicBezTo>
                <a:cubicBezTo>
                  <a:pt x="674" y="1041"/>
                  <a:pt x="917" y="888"/>
                  <a:pt x="1218" y="710"/>
                </a:cubicBezTo>
                <a:cubicBezTo>
                  <a:pt x="1507" y="543"/>
                  <a:pt x="1755" y="413"/>
                  <a:pt x="1788" y="413"/>
                </a:cubicBezTo>
                <a:close/>
                <a:moveTo>
                  <a:pt x="1681" y="1026"/>
                </a:moveTo>
                <a:cubicBezTo>
                  <a:pt x="1686" y="1026"/>
                  <a:pt x="1689" y="1027"/>
                  <a:pt x="1691" y="1030"/>
                </a:cubicBezTo>
                <a:cubicBezTo>
                  <a:pt x="1697" y="1041"/>
                  <a:pt x="1614" y="1112"/>
                  <a:pt x="1502" y="1177"/>
                </a:cubicBezTo>
                <a:cubicBezTo>
                  <a:pt x="1402" y="1240"/>
                  <a:pt x="1312" y="1280"/>
                  <a:pt x="1285" y="1280"/>
                </a:cubicBezTo>
                <a:cubicBezTo>
                  <a:pt x="1281" y="1280"/>
                  <a:pt x="1279" y="1279"/>
                  <a:pt x="1277" y="1278"/>
                </a:cubicBezTo>
                <a:cubicBezTo>
                  <a:pt x="1271" y="1260"/>
                  <a:pt x="1354" y="1195"/>
                  <a:pt x="1466" y="1130"/>
                </a:cubicBezTo>
                <a:cubicBezTo>
                  <a:pt x="1568" y="1069"/>
                  <a:pt x="1652" y="1026"/>
                  <a:pt x="1681" y="1026"/>
                </a:cubicBezTo>
                <a:close/>
                <a:moveTo>
                  <a:pt x="739" y="1"/>
                </a:moveTo>
                <a:cubicBezTo>
                  <a:pt x="402" y="817"/>
                  <a:pt x="95" y="1532"/>
                  <a:pt x="0" y="1757"/>
                </a:cubicBezTo>
                <a:cubicBezTo>
                  <a:pt x="390" y="1804"/>
                  <a:pt x="1082" y="1845"/>
                  <a:pt x="1809" y="1875"/>
                </a:cubicBezTo>
                <a:lnTo>
                  <a:pt x="2140" y="1887"/>
                </a:lnTo>
                <a:cubicBezTo>
                  <a:pt x="2306" y="1426"/>
                  <a:pt x="2519" y="775"/>
                  <a:pt x="2732" y="155"/>
                </a:cubicBezTo>
                <a:cubicBezTo>
                  <a:pt x="1721" y="90"/>
                  <a:pt x="840" y="13"/>
                  <a:pt x="739" y="1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2">
            <a:extLst>
              <a:ext uri="{FF2B5EF4-FFF2-40B4-BE49-F238E27FC236}">
                <a16:creationId xmlns:a16="http://schemas.microsoft.com/office/drawing/2014/main" id="{E6B53727-7674-2942-80F7-4B19408FC411}"/>
              </a:ext>
            </a:extLst>
          </p:cNvPr>
          <p:cNvSpPr/>
          <p:nvPr/>
        </p:nvSpPr>
        <p:spPr>
          <a:xfrm>
            <a:off x="1784927" y="4921583"/>
            <a:ext cx="344415" cy="261900"/>
          </a:xfrm>
          <a:custGeom>
            <a:avLst/>
            <a:gdLst/>
            <a:ahLst/>
            <a:cxnLst/>
            <a:rect l="l" t="t" r="r" b="b"/>
            <a:pathLst>
              <a:path w="2567" h="1952" extrusionOk="0">
                <a:moveTo>
                  <a:pt x="1453" y="431"/>
                </a:moveTo>
                <a:cubicBezTo>
                  <a:pt x="1454" y="431"/>
                  <a:pt x="1454" y="431"/>
                  <a:pt x="1455" y="432"/>
                </a:cubicBezTo>
                <a:cubicBezTo>
                  <a:pt x="1461" y="444"/>
                  <a:pt x="1230" y="621"/>
                  <a:pt x="946" y="822"/>
                </a:cubicBezTo>
                <a:cubicBezTo>
                  <a:pt x="667" y="1016"/>
                  <a:pt x="426" y="1166"/>
                  <a:pt x="404" y="1166"/>
                </a:cubicBezTo>
                <a:cubicBezTo>
                  <a:pt x="403" y="1166"/>
                  <a:pt x="403" y="1165"/>
                  <a:pt x="402" y="1165"/>
                </a:cubicBezTo>
                <a:cubicBezTo>
                  <a:pt x="391" y="1153"/>
                  <a:pt x="621" y="976"/>
                  <a:pt x="911" y="775"/>
                </a:cubicBezTo>
                <a:cubicBezTo>
                  <a:pt x="1190" y="581"/>
                  <a:pt x="1425" y="431"/>
                  <a:pt x="1453" y="431"/>
                </a:cubicBezTo>
                <a:close/>
                <a:moveTo>
                  <a:pt x="1494" y="1150"/>
                </a:moveTo>
                <a:cubicBezTo>
                  <a:pt x="1498" y="1150"/>
                  <a:pt x="1501" y="1151"/>
                  <a:pt x="1502" y="1153"/>
                </a:cubicBezTo>
                <a:cubicBezTo>
                  <a:pt x="1508" y="1165"/>
                  <a:pt x="1372" y="1259"/>
                  <a:pt x="1201" y="1360"/>
                </a:cubicBezTo>
                <a:cubicBezTo>
                  <a:pt x="1047" y="1450"/>
                  <a:pt x="912" y="1516"/>
                  <a:pt x="877" y="1516"/>
                </a:cubicBezTo>
                <a:cubicBezTo>
                  <a:pt x="873" y="1516"/>
                  <a:pt x="871" y="1516"/>
                  <a:pt x="870" y="1514"/>
                </a:cubicBezTo>
                <a:cubicBezTo>
                  <a:pt x="864" y="1502"/>
                  <a:pt x="1000" y="1407"/>
                  <a:pt x="1171" y="1307"/>
                </a:cubicBezTo>
                <a:cubicBezTo>
                  <a:pt x="1330" y="1217"/>
                  <a:pt x="1461" y="1150"/>
                  <a:pt x="1494" y="1150"/>
                </a:cubicBezTo>
                <a:close/>
                <a:moveTo>
                  <a:pt x="692" y="0"/>
                </a:moveTo>
                <a:cubicBezTo>
                  <a:pt x="503" y="532"/>
                  <a:pt x="249" y="1189"/>
                  <a:pt x="0" y="1798"/>
                </a:cubicBezTo>
                <a:lnTo>
                  <a:pt x="450" y="1833"/>
                </a:lnTo>
                <a:cubicBezTo>
                  <a:pt x="757" y="1863"/>
                  <a:pt x="1177" y="1892"/>
                  <a:pt x="1644" y="1928"/>
                </a:cubicBezTo>
                <a:lnTo>
                  <a:pt x="1981" y="1951"/>
                </a:lnTo>
                <a:cubicBezTo>
                  <a:pt x="2164" y="1378"/>
                  <a:pt x="2342" y="834"/>
                  <a:pt x="2454" y="479"/>
                </a:cubicBezTo>
                <a:cubicBezTo>
                  <a:pt x="2507" y="314"/>
                  <a:pt x="2549" y="189"/>
                  <a:pt x="2566" y="124"/>
                </a:cubicBezTo>
                <a:cubicBezTo>
                  <a:pt x="1638" y="83"/>
                  <a:pt x="881" y="12"/>
                  <a:pt x="692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">
            <a:extLst>
              <a:ext uri="{FF2B5EF4-FFF2-40B4-BE49-F238E27FC236}">
                <a16:creationId xmlns:a16="http://schemas.microsoft.com/office/drawing/2014/main" id="{ADF78E10-23DB-8E45-918C-10C0EB8C751E}"/>
              </a:ext>
            </a:extLst>
          </p:cNvPr>
          <p:cNvSpPr/>
          <p:nvPr/>
        </p:nvSpPr>
        <p:spPr>
          <a:xfrm>
            <a:off x="2126790" y="4939026"/>
            <a:ext cx="63596" cy="57961"/>
          </a:xfrm>
          <a:custGeom>
            <a:avLst/>
            <a:gdLst/>
            <a:ahLst/>
            <a:cxnLst/>
            <a:rect l="l" t="t" r="r" b="b"/>
            <a:pathLst>
              <a:path w="474" h="432" extrusionOk="0">
                <a:moveTo>
                  <a:pt x="143" y="0"/>
                </a:moveTo>
                <a:cubicBezTo>
                  <a:pt x="125" y="59"/>
                  <a:pt x="72" y="213"/>
                  <a:pt x="1" y="432"/>
                </a:cubicBezTo>
                <a:cubicBezTo>
                  <a:pt x="172" y="308"/>
                  <a:pt x="332" y="166"/>
                  <a:pt x="474" y="12"/>
                </a:cubicBezTo>
                <a:cubicBezTo>
                  <a:pt x="361" y="6"/>
                  <a:pt x="249" y="0"/>
                  <a:pt x="143" y="0"/>
                </a:cubicBezTo>
                <a:close/>
              </a:path>
            </a:pathLst>
          </a:custGeom>
          <a:solidFill>
            <a:srgbClr val="EAED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">
            <a:extLst>
              <a:ext uri="{FF2B5EF4-FFF2-40B4-BE49-F238E27FC236}">
                <a16:creationId xmlns:a16="http://schemas.microsoft.com/office/drawing/2014/main" id="{68D443A4-8D88-4D49-B660-FFC56B74D3B3}"/>
              </a:ext>
            </a:extLst>
          </p:cNvPr>
          <p:cNvSpPr/>
          <p:nvPr/>
        </p:nvSpPr>
        <p:spPr>
          <a:xfrm>
            <a:off x="2066549" y="4946136"/>
            <a:ext cx="375273" cy="243653"/>
          </a:xfrm>
          <a:custGeom>
            <a:avLst/>
            <a:gdLst/>
            <a:ahLst/>
            <a:cxnLst/>
            <a:rect l="l" t="t" r="r" b="b"/>
            <a:pathLst>
              <a:path w="2797" h="1816" extrusionOk="0">
                <a:moveTo>
                  <a:pt x="1900" y="880"/>
                </a:moveTo>
                <a:cubicBezTo>
                  <a:pt x="1902" y="880"/>
                  <a:pt x="1904" y="880"/>
                  <a:pt x="1904" y="881"/>
                </a:cubicBezTo>
                <a:cubicBezTo>
                  <a:pt x="1916" y="887"/>
                  <a:pt x="1821" y="976"/>
                  <a:pt x="1703" y="1065"/>
                </a:cubicBezTo>
                <a:cubicBezTo>
                  <a:pt x="1590" y="1146"/>
                  <a:pt x="1491" y="1202"/>
                  <a:pt x="1470" y="1202"/>
                </a:cubicBezTo>
                <a:cubicBezTo>
                  <a:pt x="1468" y="1202"/>
                  <a:pt x="1467" y="1202"/>
                  <a:pt x="1467" y="1201"/>
                </a:cubicBezTo>
                <a:cubicBezTo>
                  <a:pt x="1455" y="1189"/>
                  <a:pt x="1549" y="1106"/>
                  <a:pt x="1668" y="1017"/>
                </a:cubicBezTo>
                <a:cubicBezTo>
                  <a:pt x="1781" y="936"/>
                  <a:pt x="1880" y="880"/>
                  <a:pt x="1900" y="880"/>
                </a:cubicBezTo>
                <a:close/>
                <a:moveTo>
                  <a:pt x="2797" y="0"/>
                </a:moveTo>
                <a:lnTo>
                  <a:pt x="2797" y="0"/>
                </a:lnTo>
                <a:cubicBezTo>
                  <a:pt x="2129" y="261"/>
                  <a:pt x="1508" y="621"/>
                  <a:pt x="899" y="1000"/>
                </a:cubicBezTo>
                <a:cubicBezTo>
                  <a:pt x="627" y="1171"/>
                  <a:pt x="355" y="1343"/>
                  <a:pt x="83" y="1514"/>
                </a:cubicBezTo>
                <a:cubicBezTo>
                  <a:pt x="59" y="1597"/>
                  <a:pt x="30" y="1685"/>
                  <a:pt x="0" y="1774"/>
                </a:cubicBezTo>
                <a:cubicBezTo>
                  <a:pt x="213" y="1786"/>
                  <a:pt x="432" y="1804"/>
                  <a:pt x="645" y="1816"/>
                </a:cubicBezTo>
                <a:cubicBezTo>
                  <a:pt x="952" y="1626"/>
                  <a:pt x="1260" y="1437"/>
                  <a:pt x="1567" y="1254"/>
                </a:cubicBezTo>
                <a:cubicBezTo>
                  <a:pt x="1916" y="1041"/>
                  <a:pt x="2271" y="846"/>
                  <a:pt x="2614" y="627"/>
                </a:cubicBezTo>
                <a:cubicBezTo>
                  <a:pt x="2643" y="515"/>
                  <a:pt x="2679" y="414"/>
                  <a:pt x="2702" y="320"/>
                </a:cubicBezTo>
                <a:cubicBezTo>
                  <a:pt x="2744" y="184"/>
                  <a:pt x="2779" y="77"/>
                  <a:pt x="2797" y="0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">
            <a:extLst>
              <a:ext uri="{FF2B5EF4-FFF2-40B4-BE49-F238E27FC236}">
                <a16:creationId xmlns:a16="http://schemas.microsoft.com/office/drawing/2014/main" id="{C6843511-5924-6540-9095-2D9C6E58CB6C}"/>
              </a:ext>
            </a:extLst>
          </p:cNvPr>
          <p:cNvSpPr/>
          <p:nvPr/>
        </p:nvSpPr>
        <p:spPr>
          <a:xfrm>
            <a:off x="2038775" y="5241981"/>
            <a:ext cx="311811" cy="196828"/>
          </a:xfrm>
          <a:custGeom>
            <a:avLst/>
            <a:gdLst/>
            <a:ahLst/>
            <a:cxnLst/>
            <a:rect l="l" t="t" r="r" b="b"/>
            <a:pathLst>
              <a:path w="2324" h="1467" extrusionOk="0">
                <a:moveTo>
                  <a:pt x="2324" y="1"/>
                </a:moveTo>
                <a:cubicBezTo>
                  <a:pt x="1579" y="468"/>
                  <a:pt x="834" y="947"/>
                  <a:pt x="65" y="1384"/>
                </a:cubicBezTo>
                <a:lnTo>
                  <a:pt x="0" y="1426"/>
                </a:lnTo>
                <a:cubicBezTo>
                  <a:pt x="479" y="1443"/>
                  <a:pt x="923" y="1449"/>
                  <a:pt x="1254" y="1461"/>
                </a:cubicBezTo>
                <a:lnTo>
                  <a:pt x="1792" y="1467"/>
                </a:lnTo>
                <a:cubicBezTo>
                  <a:pt x="1957" y="1089"/>
                  <a:pt x="2147" y="556"/>
                  <a:pt x="2324" y="1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">
            <a:extLst>
              <a:ext uri="{FF2B5EF4-FFF2-40B4-BE49-F238E27FC236}">
                <a16:creationId xmlns:a16="http://schemas.microsoft.com/office/drawing/2014/main" id="{B6D19CB0-576F-A442-9D52-EE59C00EAF9E}"/>
              </a:ext>
            </a:extLst>
          </p:cNvPr>
          <p:cNvSpPr/>
          <p:nvPr/>
        </p:nvSpPr>
        <p:spPr>
          <a:xfrm>
            <a:off x="2041995" y="5199181"/>
            <a:ext cx="88149" cy="59572"/>
          </a:xfrm>
          <a:custGeom>
            <a:avLst/>
            <a:gdLst/>
            <a:ahLst/>
            <a:cxnLst/>
            <a:rect l="l" t="t" r="r" b="b"/>
            <a:pathLst>
              <a:path w="657" h="444" extrusionOk="0">
                <a:moveTo>
                  <a:pt x="148" y="0"/>
                </a:moveTo>
                <a:lnTo>
                  <a:pt x="0" y="444"/>
                </a:lnTo>
                <a:cubicBezTo>
                  <a:pt x="219" y="308"/>
                  <a:pt x="438" y="172"/>
                  <a:pt x="656" y="36"/>
                </a:cubicBezTo>
                <a:lnTo>
                  <a:pt x="148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">
            <a:extLst>
              <a:ext uri="{FF2B5EF4-FFF2-40B4-BE49-F238E27FC236}">
                <a16:creationId xmlns:a16="http://schemas.microsoft.com/office/drawing/2014/main" id="{852E5B60-90D5-3549-82AA-B9C69A0553E7}"/>
              </a:ext>
            </a:extLst>
          </p:cNvPr>
          <p:cNvSpPr/>
          <p:nvPr/>
        </p:nvSpPr>
        <p:spPr>
          <a:xfrm>
            <a:off x="1679471" y="5195961"/>
            <a:ext cx="365748" cy="227820"/>
          </a:xfrm>
          <a:custGeom>
            <a:avLst/>
            <a:gdLst/>
            <a:ahLst/>
            <a:cxnLst/>
            <a:rect l="l" t="t" r="r" b="b"/>
            <a:pathLst>
              <a:path w="2726" h="1698" extrusionOk="0">
                <a:moveTo>
                  <a:pt x="1680" y="892"/>
                </a:moveTo>
                <a:cubicBezTo>
                  <a:pt x="1683" y="892"/>
                  <a:pt x="1684" y="892"/>
                  <a:pt x="1685" y="894"/>
                </a:cubicBezTo>
                <a:cubicBezTo>
                  <a:pt x="1697" y="911"/>
                  <a:pt x="1614" y="976"/>
                  <a:pt x="1496" y="1041"/>
                </a:cubicBezTo>
                <a:cubicBezTo>
                  <a:pt x="1395" y="1100"/>
                  <a:pt x="1309" y="1144"/>
                  <a:pt x="1283" y="1144"/>
                </a:cubicBezTo>
                <a:cubicBezTo>
                  <a:pt x="1281" y="1144"/>
                  <a:pt x="1278" y="1143"/>
                  <a:pt x="1277" y="1142"/>
                </a:cubicBezTo>
                <a:cubicBezTo>
                  <a:pt x="1265" y="1130"/>
                  <a:pt x="1354" y="1059"/>
                  <a:pt x="1466" y="988"/>
                </a:cubicBezTo>
                <a:lnTo>
                  <a:pt x="1466" y="994"/>
                </a:lnTo>
                <a:cubicBezTo>
                  <a:pt x="1566" y="931"/>
                  <a:pt x="1656" y="892"/>
                  <a:pt x="1680" y="892"/>
                </a:cubicBezTo>
                <a:close/>
                <a:moveTo>
                  <a:pt x="2430" y="1"/>
                </a:moveTo>
                <a:cubicBezTo>
                  <a:pt x="2093" y="225"/>
                  <a:pt x="1750" y="444"/>
                  <a:pt x="1407" y="669"/>
                </a:cubicBezTo>
                <a:cubicBezTo>
                  <a:pt x="987" y="947"/>
                  <a:pt x="532" y="1302"/>
                  <a:pt x="53" y="1491"/>
                </a:cubicBezTo>
                <a:lnTo>
                  <a:pt x="0" y="1621"/>
                </a:lnTo>
                <a:cubicBezTo>
                  <a:pt x="213" y="1650"/>
                  <a:pt x="520" y="1674"/>
                  <a:pt x="881" y="1698"/>
                </a:cubicBezTo>
                <a:cubicBezTo>
                  <a:pt x="1419" y="1296"/>
                  <a:pt x="1981" y="923"/>
                  <a:pt x="2548" y="568"/>
                </a:cubicBezTo>
                <a:cubicBezTo>
                  <a:pt x="2607" y="391"/>
                  <a:pt x="2667" y="208"/>
                  <a:pt x="2726" y="24"/>
                </a:cubicBezTo>
                <a:lnTo>
                  <a:pt x="2430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">
            <a:extLst>
              <a:ext uri="{FF2B5EF4-FFF2-40B4-BE49-F238E27FC236}">
                <a16:creationId xmlns:a16="http://schemas.microsoft.com/office/drawing/2014/main" id="{E043DA17-A839-414A-88C1-F3E6C713C47C}"/>
              </a:ext>
            </a:extLst>
          </p:cNvPr>
          <p:cNvSpPr/>
          <p:nvPr/>
        </p:nvSpPr>
        <p:spPr>
          <a:xfrm>
            <a:off x="1784927" y="4933391"/>
            <a:ext cx="344415" cy="233456"/>
          </a:xfrm>
          <a:custGeom>
            <a:avLst/>
            <a:gdLst/>
            <a:ahLst/>
            <a:cxnLst/>
            <a:rect l="l" t="t" r="r" b="b"/>
            <a:pathLst>
              <a:path w="2567" h="1740" extrusionOk="0">
                <a:moveTo>
                  <a:pt x="1453" y="343"/>
                </a:moveTo>
                <a:cubicBezTo>
                  <a:pt x="1454" y="343"/>
                  <a:pt x="1455" y="343"/>
                  <a:pt x="1455" y="344"/>
                </a:cubicBezTo>
                <a:lnTo>
                  <a:pt x="1461" y="344"/>
                </a:lnTo>
                <a:cubicBezTo>
                  <a:pt x="1473" y="356"/>
                  <a:pt x="1236" y="533"/>
                  <a:pt x="952" y="734"/>
                </a:cubicBezTo>
                <a:cubicBezTo>
                  <a:pt x="673" y="928"/>
                  <a:pt x="432" y="1078"/>
                  <a:pt x="410" y="1078"/>
                </a:cubicBezTo>
                <a:cubicBezTo>
                  <a:pt x="409" y="1078"/>
                  <a:pt x="409" y="1077"/>
                  <a:pt x="408" y="1077"/>
                </a:cubicBezTo>
                <a:cubicBezTo>
                  <a:pt x="397" y="1065"/>
                  <a:pt x="627" y="888"/>
                  <a:pt x="917" y="687"/>
                </a:cubicBezTo>
                <a:cubicBezTo>
                  <a:pt x="1196" y="493"/>
                  <a:pt x="1431" y="343"/>
                  <a:pt x="1453" y="343"/>
                </a:cubicBezTo>
                <a:close/>
                <a:moveTo>
                  <a:pt x="1494" y="1062"/>
                </a:moveTo>
                <a:cubicBezTo>
                  <a:pt x="1498" y="1062"/>
                  <a:pt x="1501" y="1063"/>
                  <a:pt x="1502" y="1065"/>
                </a:cubicBezTo>
                <a:cubicBezTo>
                  <a:pt x="1514" y="1077"/>
                  <a:pt x="1378" y="1171"/>
                  <a:pt x="1207" y="1272"/>
                </a:cubicBezTo>
                <a:cubicBezTo>
                  <a:pt x="1048" y="1362"/>
                  <a:pt x="912" y="1428"/>
                  <a:pt x="882" y="1428"/>
                </a:cubicBezTo>
                <a:cubicBezTo>
                  <a:pt x="878" y="1428"/>
                  <a:pt x="876" y="1428"/>
                  <a:pt x="875" y="1426"/>
                </a:cubicBezTo>
                <a:cubicBezTo>
                  <a:pt x="864" y="1414"/>
                  <a:pt x="1000" y="1319"/>
                  <a:pt x="1177" y="1219"/>
                </a:cubicBezTo>
                <a:cubicBezTo>
                  <a:pt x="1331" y="1129"/>
                  <a:pt x="1461" y="1062"/>
                  <a:pt x="1494" y="1062"/>
                </a:cubicBezTo>
                <a:close/>
                <a:moveTo>
                  <a:pt x="1916" y="1"/>
                </a:moveTo>
                <a:cubicBezTo>
                  <a:pt x="1514" y="196"/>
                  <a:pt x="1106" y="379"/>
                  <a:pt x="704" y="568"/>
                </a:cubicBezTo>
                <a:cubicBezTo>
                  <a:pt x="598" y="616"/>
                  <a:pt x="497" y="663"/>
                  <a:pt x="397" y="710"/>
                </a:cubicBezTo>
                <a:cubicBezTo>
                  <a:pt x="272" y="1041"/>
                  <a:pt x="131" y="1378"/>
                  <a:pt x="0" y="1710"/>
                </a:cubicBezTo>
                <a:lnTo>
                  <a:pt x="367" y="1739"/>
                </a:lnTo>
                <a:cubicBezTo>
                  <a:pt x="941" y="1426"/>
                  <a:pt x="1532" y="1142"/>
                  <a:pt x="2082" y="793"/>
                </a:cubicBezTo>
                <a:cubicBezTo>
                  <a:pt x="2176" y="734"/>
                  <a:pt x="2277" y="669"/>
                  <a:pt x="2389" y="592"/>
                </a:cubicBezTo>
                <a:cubicBezTo>
                  <a:pt x="2413" y="515"/>
                  <a:pt x="2436" y="456"/>
                  <a:pt x="2454" y="391"/>
                </a:cubicBezTo>
                <a:cubicBezTo>
                  <a:pt x="2507" y="226"/>
                  <a:pt x="2549" y="101"/>
                  <a:pt x="2566" y="36"/>
                </a:cubicBezTo>
                <a:cubicBezTo>
                  <a:pt x="2336" y="24"/>
                  <a:pt x="2117" y="13"/>
                  <a:pt x="1916" y="1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">
            <a:extLst>
              <a:ext uri="{FF2B5EF4-FFF2-40B4-BE49-F238E27FC236}">
                <a16:creationId xmlns:a16="http://schemas.microsoft.com/office/drawing/2014/main" id="{EAB7FE1F-130A-5C4B-92CA-97E118EC0FC1}"/>
              </a:ext>
            </a:extLst>
          </p:cNvPr>
          <p:cNvSpPr/>
          <p:nvPr/>
        </p:nvSpPr>
        <p:spPr>
          <a:xfrm>
            <a:off x="143639" y="4403555"/>
            <a:ext cx="5004004" cy="2196363"/>
          </a:xfrm>
          <a:custGeom>
            <a:avLst/>
            <a:gdLst/>
            <a:ahLst/>
            <a:cxnLst/>
            <a:rect l="l" t="t" r="r" b="b"/>
            <a:pathLst>
              <a:path w="37296" h="16370" extrusionOk="0">
                <a:moveTo>
                  <a:pt x="34298" y="3932"/>
                </a:moveTo>
                <a:lnTo>
                  <a:pt x="37071" y="5156"/>
                </a:lnTo>
                <a:lnTo>
                  <a:pt x="34298" y="6137"/>
                </a:lnTo>
                <a:lnTo>
                  <a:pt x="34298" y="3932"/>
                </a:lnTo>
                <a:close/>
                <a:moveTo>
                  <a:pt x="34186" y="3903"/>
                </a:moveTo>
                <a:lnTo>
                  <a:pt x="34186" y="12647"/>
                </a:lnTo>
                <a:cubicBezTo>
                  <a:pt x="34097" y="12540"/>
                  <a:pt x="34003" y="12440"/>
                  <a:pt x="33914" y="12334"/>
                </a:cubicBezTo>
                <a:lnTo>
                  <a:pt x="33914" y="3903"/>
                </a:lnTo>
                <a:close/>
                <a:moveTo>
                  <a:pt x="25601" y="3571"/>
                </a:moveTo>
                <a:cubicBezTo>
                  <a:pt x="26145" y="5120"/>
                  <a:pt x="26997" y="7077"/>
                  <a:pt x="27777" y="8768"/>
                </a:cubicBezTo>
                <a:cubicBezTo>
                  <a:pt x="28640" y="10643"/>
                  <a:pt x="29409" y="12192"/>
                  <a:pt x="29557" y="12481"/>
                </a:cubicBezTo>
                <a:cubicBezTo>
                  <a:pt x="28965" y="12801"/>
                  <a:pt x="28457" y="13368"/>
                  <a:pt x="28285" y="13581"/>
                </a:cubicBezTo>
                <a:cubicBezTo>
                  <a:pt x="27558" y="11736"/>
                  <a:pt x="26837" y="8999"/>
                  <a:pt x="26299" y="6717"/>
                </a:cubicBezTo>
                <a:cubicBezTo>
                  <a:pt x="26027" y="5552"/>
                  <a:pt x="25796" y="4506"/>
                  <a:pt x="25637" y="3749"/>
                </a:cubicBezTo>
                <a:cubicBezTo>
                  <a:pt x="25619" y="3690"/>
                  <a:pt x="25607" y="3631"/>
                  <a:pt x="25595" y="3571"/>
                </a:cubicBezTo>
                <a:close/>
                <a:moveTo>
                  <a:pt x="25140" y="3424"/>
                </a:moveTo>
                <a:lnTo>
                  <a:pt x="25140" y="3424"/>
                </a:lnTo>
                <a:cubicBezTo>
                  <a:pt x="24839" y="5422"/>
                  <a:pt x="24005" y="10329"/>
                  <a:pt x="22793" y="13640"/>
                </a:cubicBezTo>
                <a:cubicBezTo>
                  <a:pt x="22651" y="13498"/>
                  <a:pt x="22279" y="13155"/>
                  <a:pt x="21451" y="12623"/>
                </a:cubicBezTo>
                <a:cubicBezTo>
                  <a:pt x="21699" y="12127"/>
                  <a:pt x="23863" y="7746"/>
                  <a:pt x="25140" y="3424"/>
                </a:cubicBezTo>
                <a:close/>
                <a:moveTo>
                  <a:pt x="25341" y="2892"/>
                </a:moveTo>
                <a:cubicBezTo>
                  <a:pt x="25471" y="3530"/>
                  <a:pt x="25773" y="5008"/>
                  <a:pt x="26187" y="6740"/>
                </a:cubicBezTo>
                <a:cubicBezTo>
                  <a:pt x="26731" y="9064"/>
                  <a:pt x="27464" y="11843"/>
                  <a:pt x="28203" y="13699"/>
                </a:cubicBezTo>
                <a:lnTo>
                  <a:pt x="22882" y="13729"/>
                </a:lnTo>
                <a:cubicBezTo>
                  <a:pt x="24253" y="10034"/>
                  <a:pt x="25128" y="4328"/>
                  <a:pt x="25341" y="2892"/>
                </a:cubicBezTo>
                <a:close/>
                <a:moveTo>
                  <a:pt x="25211" y="639"/>
                </a:moveTo>
                <a:cubicBezTo>
                  <a:pt x="26104" y="2874"/>
                  <a:pt x="28374" y="6220"/>
                  <a:pt x="30438" y="9029"/>
                </a:cubicBezTo>
                <a:cubicBezTo>
                  <a:pt x="31803" y="10885"/>
                  <a:pt x="33074" y="12505"/>
                  <a:pt x="33796" y="13410"/>
                </a:cubicBezTo>
                <a:lnTo>
                  <a:pt x="33796" y="13658"/>
                </a:lnTo>
                <a:lnTo>
                  <a:pt x="33991" y="13658"/>
                </a:lnTo>
                <a:cubicBezTo>
                  <a:pt x="33997" y="13658"/>
                  <a:pt x="33997" y="13664"/>
                  <a:pt x="34003" y="13664"/>
                </a:cubicBezTo>
                <a:lnTo>
                  <a:pt x="28339" y="13693"/>
                </a:lnTo>
                <a:cubicBezTo>
                  <a:pt x="28463" y="13540"/>
                  <a:pt x="29025" y="12872"/>
                  <a:pt x="29657" y="12558"/>
                </a:cubicBezTo>
                <a:cubicBezTo>
                  <a:pt x="29687" y="12540"/>
                  <a:pt x="29699" y="12505"/>
                  <a:pt x="29681" y="12481"/>
                </a:cubicBezTo>
                <a:lnTo>
                  <a:pt x="29533" y="12186"/>
                </a:lnTo>
                <a:cubicBezTo>
                  <a:pt x="29202" y="11518"/>
                  <a:pt x="28368" y="9815"/>
                  <a:pt x="27511" y="7917"/>
                </a:cubicBezTo>
                <a:cubicBezTo>
                  <a:pt x="26660" y="6025"/>
                  <a:pt x="25785" y="3938"/>
                  <a:pt x="25377" y="2525"/>
                </a:cubicBezTo>
                <a:lnTo>
                  <a:pt x="25377" y="2513"/>
                </a:lnTo>
                <a:cubicBezTo>
                  <a:pt x="25377" y="2513"/>
                  <a:pt x="25377" y="2507"/>
                  <a:pt x="25371" y="2501"/>
                </a:cubicBezTo>
                <a:lnTo>
                  <a:pt x="25365" y="2495"/>
                </a:lnTo>
                <a:lnTo>
                  <a:pt x="25359" y="2489"/>
                </a:lnTo>
                <a:cubicBezTo>
                  <a:pt x="25353" y="2489"/>
                  <a:pt x="25347" y="2484"/>
                  <a:pt x="25347" y="2484"/>
                </a:cubicBezTo>
                <a:lnTo>
                  <a:pt x="25312" y="2484"/>
                </a:lnTo>
                <a:lnTo>
                  <a:pt x="25300" y="2489"/>
                </a:lnTo>
                <a:lnTo>
                  <a:pt x="25288" y="2495"/>
                </a:lnTo>
                <a:lnTo>
                  <a:pt x="25282" y="2507"/>
                </a:lnTo>
                <a:cubicBezTo>
                  <a:pt x="25282" y="2507"/>
                  <a:pt x="25276" y="2513"/>
                  <a:pt x="25276" y="2513"/>
                </a:cubicBezTo>
                <a:cubicBezTo>
                  <a:pt x="25276" y="2519"/>
                  <a:pt x="25276" y="2519"/>
                  <a:pt x="25276" y="2525"/>
                </a:cubicBezTo>
                <a:cubicBezTo>
                  <a:pt x="24638" y="4931"/>
                  <a:pt x="23650" y="7456"/>
                  <a:pt x="22822" y="9377"/>
                </a:cubicBezTo>
                <a:cubicBezTo>
                  <a:pt x="22409" y="10335"/>
                  <a:pt x="22036" y="11145"/>
                  <a:pt x="21764" y="11713"/>
                </a:cubicBezTo>
                <a:cubicBezTo>
                  <a:pt x="21628" y="11997"/>
                  <a:pt x="21522" y="12221"/>
                  <a:pt x="21445" y="12381"/>
                </a:cubicBezTo>
                <a:cubicBezTo>
                  <a:pt x="21368" y="12535"/>
                  <a:pt x="21327" y="12617"/>
                  <a:pt x="21327" y="12617"/>
                </a:cubicBezTo>
                <a:cubicBezTo>
                  <a:pt x="21315" y="12641"/>
                  <a:pt x="21327" y="12676"/>
                  <a:pt x="21350" y="12688"/>
                </a:cubicBezTo>
                <a:cubicBezTo>
                  <a:pt x="21746" y="12937"/>
                  <a:pt x="22131" y="13214"/>
                  <a:pt x="22491" y="13516"/>
                </a:cubicBezTo>
                <a:cubicBezTo>
                  <a:pt x="22598" y="13605"/>
                  <a:pt x="22669" y="13676"/>
                  <a:pt x="22710" y="13723"/>
                </a:cubicBezTo>
                <a:lnTo>
                  <a:pt x="22716" y="13729"/>
                </a:lnTo>
                <a:lnTo>
                  <a:pt x="18099" y="13752"/>
                </a:lnTo>
                <a:cubicBezTo>
                  <a:pt x="19588" y="11742"/>
                  <a:pt x="22001" y="7864"/>
                  <a:pt x="25211" y="639"/>
                </a:cubicBezTo>
                <a:close/>
                <a:moveTo>
                  <a:pt x="25406" y="190"/>
                </a:moveTo>
                <a:cubicBezTo>
                  <a:pt x="25696" y="686"/>
                  <a:pt x="26967" y="2856"/>
                  <a:pt x="28688" y="5463"/>
                </a:cubicBezTo>
                <a:cubicBezTo>
                  <a:pt x="30615" y="8384"/>
                  <a:pt x="33104" y="11855"/>
                  <a:pt x="35392" y="14101"/>
                </a:cubicBezTo>
                <a:lnTo>
                  <a:pt x="34470" y="14078"/>
                </a:lnTo>
                <a:lnTo>
                  <a:pt x="34405" y="13995"/>
                </a:lnTo>
                <a:cubicBezTo>
                  <a:pt x="34352" y="13930"/>
                  <a:pt x="34275" y="13835"/>
                  <a:pt x="34180" y="13711"/>
                </a:cubicBezTo>
                <a:cubicBezTo>
                  <a:pt x="34174" y="13693"/>
                  <a:pt x="34162" y="13676"/>
                  <a:pt x="34145" y="13670"/>
                </a:cubicBezTo>
                <a:cubicBezTo>
                  <a:pt x="33453" y="12812"/>
                  <a:pt x="31827" y="10761"/>
                  <a:pt x="30124" y="8425"/>
                </a:cubicBezTo>
                <a:cubicBezTo>
                  <a:pt x="28155" y="5706"/>
                  <a:pt x="26086" y="2596"/>
                  <a:pt x="25276" y="521"/>
                </a:cubicBezTo>
                <a:lnTo>
                  <a:pt x="25406" y="190"/>
                </a:lnTo>
                <a:close/>
                <a:moveTo>
                  <a:pt x="25306" y="125"/>
                </a:moveTo>
                <a:lnTo>
                  <a:pt x="25306" y="125"/>
                </a:lnTo>
                <a:cubicBezTo>
                  <a:pt x="22403" y="6723"/>
                  <a:pt x="20132" y="10607"/>
                  <a:pt x="18601" y="12842"/>
                </a:cubicBezTo>
                <a:cubicBezTo>
                  <a:pt x="18365" y="13185"/>
                  <a:pt x="18146" y="13486"/>
                  <a:pt x="17945" y="13752"/>
                </a:cubicBezTo>
                <a:cubicBezTo>
                  <a:pt x="17915" y="13758"/>
                  <a:pt x="17897" y="13782"/>
                  <a:pt x="17897" y="13812"/>
                </a:cubicBezTo>
                <a:lnTo>
                  <a:pt x="17897" y="13818"/>
                </a:lnTo>
                <a:cubicBezTo>
                  <a:pt x="17773" y="13983"/>
                  <a:pt x="17655" y="14131"/>
                  <a:pt x="17549" y="14267"/>
                </a:cubicBezTo>
                <a:lnTo>
                  <a:pt x="17537" y="14267"/>
                </a:lnTo>
                <a:lnTo>
                  <a:pt x="1372" y="14385"/>
                </a:lnTo>
                <a:cubicBezTo>
                  <a:pt x="5819" y="8585"/>
                  <a:pt x="9532" y="982"/>
                  <a:pt x="9803" y="426"/>
                </a:cubicBezTo>
                <a:cubicBezTo>
                  <a:pt x="11630" y="444"/>
                  <a:pt x="13256" y="456"/>
                  <a:pt x="14699" y="456"/>
                </a:cubicBezTo>
                <a:cubicBezTo>
                  <a:pt x="22314" y="456"/>
                  <a:pt x="24797" y="190"/>
                  <a:pt x="25306" y="125"/>
                </a:cubicBezTo>
                <a:close/>
                <a:moveTo>
                  <a:pt x="37018" y="13421"/>
                </a:moveTo>
                <a:cubicBezTo>
                  <a:pt x="37059" y="13421"/>
                  <a:pt x="37095" y="13433"/>
                  <a:pt x="37130" y="13457"/>
                </a:cubicBezTo>
                <a:cubicBezTo>
                  <a:pt x="37154" y="13469"/>
                  <a:pt x="37166" y="13492"/>
                  <a:pt x="37172" y="13516"/>
                </a:cubicBezTo>
                <a:cubicBezTo>
                  <a:pt x="37172" y="13528"/>
                  <a:pt x="37166" y="13534"/>
                  <a:pt x="37166" y="13546"/>
                </a:cubicBezTo>
                <a:cubicBezTo>
                  <a:pt x="37148" y="13581"/>
                  <a:pt x="37136" y="13617"/>
                  <a:pt x="37124" y="13658"/>
                </a:cubicBezTo>
                <a:cubicBezTo>
                  <a:pt x="37030" y="13954"/>
                  <a:pt x="36870" y="14669"/>
                  <a:pt x="36829" y="14864"/>
                </a:cubicBezTo>
                <a:lnTo>
                  <a:pt x="36551" y="14829"/>
                </a:lnTo>
                <a:cubicBezTo>
                  <a:pt x="36581" y="14610"/>
                  <a:pt x="36634" y="14320"/>
                  <a:pt x="36693" y="14066"/>
                </a:cubicBezTo>
                <a:cubicBezTo>
                  <a:pt x="36728" y="13924"/>
                  <a:pt x="36764" y="13794"/>
                  <a:pt x="36799" y="13687"/>
                </a:cubicBezTo>
                <a:cubicBezTo>
                  <a:pt x="36823" y="13617"/>
                  <a:pt x="36852" y="13540"/>
                  <a:pt x="36894" y="13475"/>
                </a:cubicBezTo>
                <a:cubicBezTo>
                  <a:pt x="36923" y="13439"/>
                  <a:pt x="36971" y="13421"/>
                  <a:pt x="37018" y="13421"/>
                </a:cubicBezTo>
                <a:close/>
                <a:moveTo>
                  <a:pt x="338" y="14840"/>
                </a:moveTo>
                <a:cubicBezTo>
                  <a:pt x="361" y="14840"/>
                  <a:pt x="385" y="14846"/>
                  <a:pt x="409" y="14858"/>
                </a:cubicBezTo>
                <a:cubicBezTo>
                  <a:pt x="409" y="14864"/>
                  <a:pt x="415" y="14870"/>
                  <a:pt x="415" y="14876"/>
                </a:cubicBezTo>
                <a:cubicBezTo>
                  <a:pt x="456" y="14976"/>
                  <a:pt x="480" y="15077"/>
                  <a:pt x="503" y="15183"/>
                </a:cubicBezTo>
                <a:cubicBezTo>
                  <a:pt x="509" y="15213"/>
                  <a:pt x="515" y="15248"/>
                  <a:pt x="521" y="15278"/>
                </a:cubicBezTo>
                <a:lnTo>
                  <a:pt x="397" y="15432"/>
                </a:lnTo>
                <a:lnTo>
                  <a:pt x="249" y="15526"/>
                </a:lnTo>
                <a:cubicBezTo>
                  <a:pt x="243" y="15503"/>
                  <a:pt x="237" y="15485"/>
                  <a:pt x="231" y="15461"/>
                </a:cubicBezTo>
                <a:cubicBezTo>
                  <a:pt x="202" y="15343"/>
                  <a:pt x="172" y="15236"/>
                  <a:pt x="155" y="15154"/>
                </a:cubicBezTo>
                <a:cubicBezTo>
                  <a:pt x="143" y="15106"/>
                  <a:pt x="137" y="15071"/>
                  <a:pt x="131" y="15041"/>
                </a:cubicBezTo>
                <a:cubicBezTo>
                  <a:pt x="125" y="15018"/>
                  <a:pt x="125" y="15000"/>
                  <a:pt x="125" y="14976"/>
                </a:cubicBezTo>
                <a:cubicBezTo>
                  <a:pt x="125" y="14959"/>
                  <a:pt x="131" y="14947"/>
                  <a:pt x="137" y="14929"/>
                </a:cubicBezTo>
                <a:cubicBezTo>
                  <a:pt x="160" y="14905"/>
                  <a:pt x="190" y="14882"/>
                  <a:pt x="225" y="14864"/>
                </a:cubicBezTo>
                <a:cubicBezTo>
                  <a:pt x="261" y="14846"/>
                  <a:pt x="296" y="14840"/>
                  <a:pt x="338" y="14840"/>
                </a:cubicBezTo>
                <a:close/>
                <a:moveTo>
                  <a:pt x="15946" y="14781"/>
                </a:moveTo>
                <a:cubicBezTo>
                  <a:pt x="15970" y="14781"/>
                  <a:pt x="15994" y="14787"/>
                  <a:pt x="16017" y="14799"/>
                </a:cubicBezTo>
                <a:cubicBezTo>
                  <a:pt x="16017" y="14805"/>
                  <a:pt x="16023" y="14817"/>
                  <a:pt x="16023" y="14823"/>
                </a:cubicBezTo>
                <a:cubicBezTo>
                  <a:pt x="16065" y="14923"/>
                  <a:pt x="16088" y="15024"/>
                  <a:pt x="16112" y="15124"/>
                </a:cubicBezTo>
                <a:cubicBezTo>
                  <a:pt x="16147" y="15296"/>
                  <a:pt x="16183" y="15497"/>
                  <a:pt x="16212" y="15680"/>
                </a:cubicBezTo>
                <a:lnTo>
                  <a:pt x="15946" y="15798"/>
                </a:lnTo>
                <a:cubicBezTo>
                  <a:pt x="15911" y="15674"/>
                  <a:pt x="15870" y="15532"/>
                  <a:pt x="15840" y="15402"/>
                </a:cubicBezTo>
                <a:cubicBezTo>
                  <a:pt x="15805" y="15290"/>
                  <a:pt x="15781" y="15177"/>
                  <a:pt x="15763" y="15095"/>
                </a:cubicBezTo>
                <a:cubicBezTo>
                  <a:pt x="15751" y="15047"/>
                  <a:pt x="15745" y="15012"/>
                  <a:pt x="15739" y="14982"/>
                </a:cubicBezTo>
                <a:cubicBezTo>
                  <a:pt x="15734" y="14959"/>
                  <a:pt x="15734" y="14941"/>
                  <a:pt x="15728" y="14917"/>
                </a:cubicBezTo>
                <a:cubicBezTo>
                  <a:pt x="15734" y="14905"/>
                  <a:pt x="15739" y="14888"/>
                  <a:pt x="15745" y="14876"/>
                </a:cubicBezTo>
                <a:cubicBezTo>
                  <a:pt x="15769" y="14846"/>
                  <a:pt x="15799" y="14823"/>
                  <a:pt x="15834" y="14811"/>
                </a:cubicBezTo>
                <a:cubicBezTo>
                  <a:pt x="15870" y="14793"/>
                  <a:pt x="15905" y="14781"/>
                  <a:pt x="15946" y="14781"/>
                </a:cubicBezTo>
                <a:close/>
                <a:moveTo>
                  <a:pt x="16236" y="15798"/>
                </a:moveTo>
                <a:lnTo>
                  <a:pt x="16236" y="15810"/>
                </a:lnTo>
                <a:cubicBezTo>
                  <a:pt x="16254" y="15946"/>
                  <a:pt x="16272" y="16064"/>
                  <a:pt x="16283" y="16123"/>
                </a:cubicBezTo>
                <a:lnTo>
                  <a:pt x="16059" y="16182"/>
                </a:lnTo>
                <a:cubicBezTo>
                  <a:pt x="16047" y="16153"/>
                  <a:pt x="16035" y="16112"/>
                  <a:pt x="16023" y="16052"/>
                </a:cubicBezTo>
                <a:cubicBezTo>
                  <a:pt x="16011" y="16011"/>
                  <a:pt x="15994" y="15964"/>
                  <a:pt x="15982" y="15910"/>
                </a:cubicBezTo>
                <a:lnTo>
                  <a:pt x="16236" y="15798"/>
                </a:lnTo>
                <a:close/>
                <a:moveTo>
                  <a:pt x="557" y="15426"/>
                </a:moveTo>
                <a:cubicBezTo>
                  <a:pt x="580" y="15573"/>
                  <a:pt x="610" y="15733"/>
                  <a:pt x="627" y="15863"/>
                </a:cubicBezTo>
                <a:cubicBezTo>
                  <a:pt x="645" y="16005"/>
                  <a:pt x="663" y="16117"/>
                  <a:pt x="675" y="16182"/>
                </a:cubicBezTo>
                <a:lnTo>
                  <a:pt x="450" y="16242"/>
                </a:lnTo>
                <a:cubicBezTo>
                  <a:pt x="444" y="16212"/>
                  <a:pt x="432" y="16171"/>
                  <a:pt x="415" y="16112"/>
                </a:cubicBezTo>
                <a:cubicBezTo>
                  <a:pt x="379" y="15987"/>
                  <a:pt x="332" y="15816"/>
                  <a:pt x="285" y="15650"/>
                </a:cubicBezTo>
                <a:lnTo>
                  <a:pt x="468" y="15526"/>
                </a:lnTo>
                <a:lnTo>
                  <a:pt x="486" y="15514"/>
                </a:lnTo>
                <a:lnTo>
                  <a:pt x="557" y="15426"/>
                </a:lnTo>
                <a:close/>
                <a:moveTo>
                  <a:pt x="25365" y="0"/>
                </a:moveTo>
                <a:cubicBezTo>
                  <a:pt x="25122" y="42"/>
                  <a:pt x="22852" y="343"/>
                  <a:pt x="14699" y="343"/>
                </a:cubicBezTo>
                <a:cubicBezTo>
                  <a:pt x="13244" y="343"/>
                  <a:pt x="11607" y="331"/>
                  <a:pt x="9762" y="308"/>
                </a:cubicBezTo>
                <a:cubicBezTo>
                  <a:pt x="9738" y="308"/>
                  <a:pt x="9721" y="326"/>
                  <a:pt x="9709" y="343"/>
                </a:cubicBezTo>
                <a:lnTo>
                  <a:pt x="9662" y="444"/>
                </a:lnTo>
                <a:cubicBezTo>
                  <a:pt x="9194" y="1396"/>
                  <a:pt x="5541" y="8786"/>
                  <a:pt x="1213" y="14403"/>
                </a:cubicBezTo>
                <a:cubicBezTo>
                  <a:pt x="1201" y="14409"/>
                  <a:pt x="1195" y="14415"/>
                  <a:pt x="1195" y="14427"/>
                </a:cubicBezTo>
                <a:cubicBezTo>
                  <a:pt x="1000" y="14669"/>
                  <a:pt x="811" y="14917"/>
                  <a:pt x="616" y="15160"/>
                </a:cubicBezTo>
                <a:cubicBezTo>
                  <a:pt x="610" y="15124"/>
                  <a:pt x="598" y="15083"/>
                  <a:pt x="592" y="15059"/>
                </a:cubicBezTo>
                <a:cubicBezTo>
                  <a:pt x="574" y="14988"/>
                  <a:pt x="557" y="14929"/>
                  <a:pt x="545" y="14882"/>
                </a:cubicBezTo>
                <a:cubicBezTo>
                  <a:pt x="533" y="14858"/>
                  <a:pt x="527" y="14834"/>
                  <a:pt x="515" y="14817"/>
                </a:cubicBezTo>
                <a:cubicBezTo>
                  <a:pt x="509" y="14799"/>
                  <a:pt x="497" y="14781"/>
                  <a:pt x="480" y="14769"/>
                </a:cubicBezTo>
                <a:cubicBezTo>
                  <a:pt x="438" y="14734"/>
                  <a:pt x="385" y="14722"/>
                  <a:pt x="332" y="14722"/>
                </a:cubicBezTo>
                <a:cubicBezTo>
                  <a:pt x="255" y="14722"/>
                  <a:pt x="184" y="14746"/>
                  <a:pt x="119" y="14787"/>
                </a:cubicBezTo>
                <a:cubicBezTo>
                  <a:pt x="89" y="14805"/>
                  <a:pt x="60" y="14834"/>
                  <a:pt x="36" y="14858"/>
                </a:cubicBezTo>
                <a:cubicBezTo>
                  <a:pt x="13" y="14894"/>
                  <a:pt x="1" y="14929"/>
                  <a:pt x="1" y="14970"/>
                </a:cubicBezTo>
                <a:lnTo>
                  <a:pt x="1" y="14976"/>
                </a:lnTo>
                <a:cubicBezTo>
                  <a:pt x="1" y="15018"/>
                  <a:pt x="7" y="15053"/>
                  <a:pt x="19" y="15095"/>
                </a:cubicBezTo>
                <a:cubicBezTo>
                  <a:pt x="84" y="15432"/>
                  <a:pt x="344" y="16324"/>
                  <a:pt x="344" y="16324"/>
                </a:cubicBezTo>
                <a:cubicBezTo>
                  <a:pt x="353" y="16352"/>
                  <a:pt x="377" y="16369"/>
                  <a:pt x="402" y="16369"/>
                </a:cubicBezTo>
                <a:cubicBezTo>
                  <a:pt x="408" y="16369"/>
                  <a:pt x="414" y="16368"/>
                  <a:pt x="421" y="16366"/>
                </a:cubicBezTo>
                <a:lnTo>
                  <a:pt x="752" y="16277"/>
                </a:lnTo>
                <a:cubicBezTo>
                  <a:pt x="775" y="16271"/>
                  <a:pt x="799" y="16242"/>
                  <a:pt x="793" y="16212"/>
                </a:cubicBezTo>
                <a:cubicBezTo>
                  <a:pt x="793" y="16212"/>
                  <a:pt x="746" y="15881"/>
                  <a:pt x="687" y="15538"/>
                </a:cubicBezTo>
                <a:cubicBezTo>
                  <a:pt x="675" y="15461"/>
                  <a:pt x="657" y="15378"/>
                  <a:pt x="645" y="15307"/>
                </a:cubicBezTo>
                <a:cubicBezTo>
                  <a:pt x="858" y="15041"/>
                  <a:pt x="1071" y="14775"/>
                  <a:pt x="1278" y="14503"/>
                </a:cubicBezTo>
                <a:lnTo>
                  <a:pt x="17454" y="14385"/>
                </a:lnTo>
                <a:lnTo>
                  <a:pt x="17454" y="14385"/>
                </a:lnTo>
                <a:cubicBezTo>
                  <a:pt x="17212" y="14681"/>
                  <a:pt x="17011" y="14911"/>
                  <a:pt x="16839" y="15095"/>
                </a:cubicBezTo>
                <a:cubicBezTo>
                  <a:pt x="16644" y="15307"/>
                  <a:pt x="16490" y="15449"/>
                  <a:pt x="16396" y="15538"/>
                </a:cubicBezTo>
                <a:cubicBezTo>
                  <a:pt x="16360" y="15568"/>
                  <a:pt x="16337" y="15591"/>
                  <a:pt x="16313" y="15609"/>
                </a:cubicBezTo>
                <a:cubicBezTo>
                  <a:pt x="16307" y="15568"/>
                  <a:pt x="16301" y="15526"/>
                  <a:pt x="16295" y="15479"/>
                </a:cubicBezTo>
                <a:cubicBezTo>
                  <a:pt x="16266" y="15307"/>
                  <a:pt x="16230" y="15136"/>
                  <a:pt x="16201" y="14994"/>
                </a:cubicBezTo>
                <a:cubicBezTo>
                  <a:pt x="16183" y="14929"/>
                  <a:pt x="16165" y="14864"/>
                  <a:pt x="16147" y="14817"/>
                </a:cubicBezTo>
                <a:cubicBezTo>
                  <a:pt x="16142" y="14799"/>
                  <a:pt x="16130" y="14775"/>
                  <a:pt x="16124" y="14758"/>
                </a:cubicBezTo>
                <a:cubicBezTo>
                  <a:pt x="16112" y="14740"/>
                  <a:pt x="16100" y="14722"/>
                  <a:pt x="16088" y="14704"/>
                </a:cubicBezTo>
                <a:cubicBezTo>
                  <a:pt x="16047" y="14679"/>
                  <a:pt x="16001" y="14662"/>
                  <a:pt x="15959" y="14662"/>
                </a:cubicBezTo>
                <a:cubicBezTo>
                  <a:pt x="15953" y="14662"/>
                  <a:pt x="15947" y="14662"/>
                  <a:pt x="15940" y="14663"/>
                </a:cubicBezTo>
                <a:cubicBezTo>
                  <a:pt x="15864" y="14663"/>
                  <a:pt x="15787" y="14687"/>
                  <a:pt x="15728" y="14728"/>
                </a:cubicBezTo>
                <a:cubicBezTo>
                  <a:pt x="15692" y="14746"/>
                  <a:pt x="15669" y="14769"/>
                  <a:pt x="15645" y="14799"/>
                </a:cubicBezTo>
                <a:cubicBezTo>
                  <a:pt x="15621" y="14834"/>
                  <a:pt x="15609" y="14870"/>
                  <a:pt x="15609" y="14905"/>
                </a:cubicBezTo>
                <a:lnTo>
                  <a:pt x="15609" y="14917"/>
                </a:lnTo>
                <a:cubicBezTo>
                  <a:pt x="15609" y="14953"/>
                  <a:pt x="15615" y="14994"/>
                  <a:pt x="15621" y="15030"/>
                </a:cubicBezTo>
                <a:cubicBezTo>
                  <a:pt x="15692" y="15372"/>
                  <a:pt x="15952" y="16265"/>
                  <a:pt x="15952" y="16265"/>
                </a:cubicBezTo>
                <a:cubicBezTo>
                  <a:pt x="15962" y="16293"/>
                  <a:pt x="15982" y="16310"/>
                  <a:pt x="16008" y="16310"/>
                </a:cubicBezTo>
                <a:cubicBezTo>
                  <a:pt x="16015" y="16310"/>
                  <a:pt x="16022" y="16309"/>
                  <a:pt x="16029" y="16307"/>
                </a:cubicBezTo>
                <a:lnTo>
                  <a:pt x="16354" y="16218"/>
                </a:lnTo>
                <a:cubicBezTo>
                  <a:pt x="16384" y="16212"/>
                  <a:pt x="16402" y="16182"/>
                  <a:pt x="16402" y="16153"/>
                </a:cubicBezTo>
                <a:cubicBezTo>
                  <a:pt x="16402" y="16153"/>
                  <a:pt x="16372" y="15970"/>
                  <a:pt x="16337" y="15739"/>
                </a:cubicBezTo>
                <a:cubicBezTo>
                  <a:pt x="16449" y="15650"/>
                  <a:pt x="17017" y="15183"/>
                  <a:pt x="18004" y="13871"/>
                </a:cubicBezTo>
                <a:lnTo>
                  <a:pt x="34091" y="13782"/>
                </a:lnTo>
                <a:cubicBezTo>
                  <a:pt x="34292" y="14030"/>
                  <a:pt x="34405" y="14172"/>
                  <a:pt x="34405" y="14172"/>
                </a:cubicBezTo>
                <a:cubicBezTo>
                  <a:pt x="34417" y="14184"/>
                  <a:pt x="34428" y="14190"/>
                  <a:pt x="34446" y="14190"/>
                </a:cubicBezTo>
                <a:lnTo>
                  <a:pt x="35534" y="14220"/>
                </a:lnTo>
                <a:lnTo>
                  <a:pt x="35558" y="14231"/>
                </a:lnTo>
                <a:cubicBezTo>
                  <a:pt x="35670" y="14261"/>
                  <a:pt x="36001" y="14344"/>
                  <a:pt x="36320" y="14415"/>
                </a:cubicBezTo>
                <a:lnTo>
                  <a:pt x="36498" y="14456"/>
                </a:lnTo>
                <a:cubicBezTo>
                  <a:pt x="36474" y="14604"/>
                  <a:pt x="36450" y="14752"/>
                  <a:pt x="36433" y="14876"/>
                </a:cubicBezTo>
                <a:cubicBezTo>
                  <a:pt x="36427" y="14905"/>
                  <a:pt x="36450" y="14935"/>
                  <a:pt x="36486" y="14941"/>
                </a:cubicBezTo>
                <a:lnTo>
                  <a:pt x="36870" y="14988"/>
                </a:lnTo>
                <a:cubicBezTo>
                  <a:pt x="36874" y="14989"/>
                  <a:pt x="36878" y="14989"/>
                  <a:pt x="36882" y="14989"/>
                </a:cubicBezTo>
                <a:cubicBezTo>
                  <a:pt x="36907" y="14989"/>
                  <a:pt x="36930" y="14973"/>
                  <a:pt x="36935" y="14947"/>
                </a:cubicBezTo>
                <a:lnTo>
                  <a:pt x="36977" y="14758"/>
                </a:lnTo>
                <a:cubicBezTo>
                  <a:pt x="37018" y="14580"/>
                  <a:pt x="37077" y="14320"/>
                  <a:pt x="37136" y="14089"/>
                </a:cubicBezTo>
                <a:cubicBezTo>
                  <a:pt x="37166" y="13971"/>
                  <a:pt x="37195" y="13865"/>
                  <a:pt x="37219" y="13776"/>
                </a:cubicBezTo>
                <a:cubicBezTo>
                  <a:pt x="37231" y="13717"/>
                  <a:pt x="37255" y="13658"/>
                  <a:pt x="37278" y="13599"/>
                </a:cubicBezTo>
                <a:cubicBezTo>
                  <a:pt x="37290" y="13575"/>
                  <a:pt x="37296" y="13551"/>
                  <a:pt x="37296" y="13522"/>
                </a:cubicBezTo>
                <a:cubicBezTo>
                  <a:pt x="37290" y="13457"/>
                  <a:pt x="37260" y="13398"/>
                  <a:pt x="37207" y="13362"/>
                </a:cubicBezTo>
                <a:lnTo>
                  <a:pt x="37201" y="13356"/>
                </a:lnTo>
                <a:cubicBezTo>
                  <a:pt x="37154" y="13325"/>
                  <a:pt x="37101" y="13302"/>
                  <a:pt x="37044" y="13302"/>
                </a:cubicBezTo>
                <a:cubicBezTo>
                  <a:pt x="37037" y="13302"/>
                  <a:pt x="37031" y="13303"/>
                  <a:pt x="37024" y="13303"/>
                </a:cubicBezTo>
                <a:cubicBezTo>
                  <a:pt x="37018" y="13303"/>
                  <a:pt x="37012" y="13303"/>
                  <a:pt x="37006" y="13303"/>
                </a:cubicBezTo>
                <a:cubicBezTo>
                  <a:pt x="36930" y="13303"/>
                  <a:pt x="36860" y="13337"/>
                  <a:pt x="36811" y="13398"/>
                </a:cubicBezTo>
                <a:cubicBezTo>
                  <a:pt x="36758" y="13475"/>
                  <a:pt x="36717" y="13557"/>
                  <a:pt x="36693" y="13652"/>
                </a:cubicBezTo>
                <a:cubicBezTo>
                  <a:pt x="36622" y="13877"/>
                  <a:pt x="36563" y="14107"/>
                  <a:pt x="36521" y="14338"/>
                </a:cubicBezTo>
                <a:lnTo>
                  <a:pt x="36031" y="14225"/>
                </a:lnTo>
                <a:lnTo>
                  <a:pt x="35717" y="14155"/>
                </a:lnTo>
                <a:lnTo>
                  <a:pt x="35611" y="14125"/>
                </a:lnTo>
                <a:lnTo>
                  <a:pt x="35581" y="14113"/>
                </a:lnTo>
                <a:lnTo>
                  <a:pt x="35575" y="14113"/>
                </a:lnTo>
                <a:cubicBezTo>
                  <a:pt x="35156" y="13705"/>
                  <a:pt x="34724" y="13256"/>
                  <a:pt x="34298" y="12771"/>
                </a:cubicBezTo>
                <a:lnTo>
                  <a:pt x="34298" y="6262"/>
                </a:lnTo>
                <a:lnTo>
                  <a:pt x="37249" y="5215"/>
                </a:lnTo>
                <a:cubicBezTo>
                  <a:pt x="37272" y="5209"/>
                  <a:pt x="37284" y="5186"/>
                  <a:pt x="37290" y="5162"/>
                </a:cubicBezTo>
                <a:cubicBezTo>
                  <a:pt x="37290" y="5138"/>
                  <a:pt x="37272" y="5120"/>
                  <a:pt x="37255" y="5109"/>
                </a:cubicBezTo>
                <a:lnTo>
                  <a:pt x="34298" y="3802"/>
                </a:lnTo>
                <a:lnTo>
                  <a:pt x="34298" y="3778"/>
                </a:lnTo>
                <a:lnTo>
                  <a:pt x="33790" y="3778"/>
                </a:lnTo>
                <a:lnTo>
                  <a:pt x="33790" y="12192"/>
                </a:lnTo>
                <a:cubicBezTo>
                  <a:pt x="32022" y="10122"/>
                  <a:pt x="30242" y="7610"/>
                  <a:pt x="28788" y="5398"/>
                </a:cubicBezTo>
                <a:cubicBezTo>
                  <a:pt x="27807" y="3914"/>
                  <a:pt x="26973" y="2572"/>
                  <a:pt x="26388" y="1597"/>
                </a:cubicBezTo>
                <a:cubicBezTo>
                  <a:pt x="26092" y="1112"/>
                  <a:pt x="25856" y="716"/>
                  <a:pt x="25696" y="444"/>
                </a:cubicBezTo>
                <a:cubicBezTo>
                  <a:pt x="25619" y="308"/>
                  <a:pt x="25554" y="201"/>
                  <a:pt x="25513" y="130"/>
                </a:cubicBezTo>
                <a:lnTo>
                  <a:pt x="25453" y="24"/>
                </a:lnTo>
                <a:lnTo>
                  <a:pt x="25453" y="18"/>
                </a:lnTo>
                <a:cubicBezTo>
                  <a:pt x="25453" y="12"/>
                  <a:pt x="25448" y="12"/>
                  <a:pt x="25442" y="12"/>
                </a:cubicBezTo>
                <a:cubicBezTo>
                  <a:pt x="25436" y="6"/>
                  <a:pt x="25436" y="6"/>
                  <a:pt x="254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">
            <a:extLst>
              <a:ext uri="{FF2B5EF4-FFF2-40B4-BE49-F238E27FC236}">
                <a16:creationId xmlns:a16="http://schemas.microsoft.com/office/drawing/2014/main" id="{243668CF-50AC-784E-B530-EA1789ED6056}"/>
              </a:ext>
            </a:extLst>
          </p:cNvPr>
          <p:cNvSpPr/>
          <p:nvPr/>
        </p:nvSpPr>
        <p:spPr>
          <a:xfrm>
            <a:off x="1659614" y="4905484"/>
            <a:ext cx="802068" cy="550097"/>
          </a:xfrm>
          <a:custGeom>
            <a:avLst/>
            <a:gdLst/>
            <a:ahLst/>
            <a:cxnLst/>
            <a:rect l="l" t="t" r="r" b="b"/>
            <a:pathLst>
              <a:path w="5978" h="4100" extrusionOk="0">
                <a:moveTo>
                  <a:pt x="1620" y="120"/>
                </a:moveTo>
                <a:cubicBezTo>
                  <a:pt x="1809" y="138"/>
                  <a:pt x="2572" y="203"/>
                  <a:pt x="3500" y="244"/>
                </a:cubicBezTo>
                <a:cubicBezTo>
                  <a:pt x="3477" y="315"/>
                  <a:pt x="3435" y="439"/>
                  <a:pt x="3382" y="605"/>
                </a:cubicBezTo>
                <a:cubicBezTo>
                  <a:pt x="3270" y="960"/>
                  <a:pt x="3098" y="1504"/>
                  <a:pt x="2909" y="2071"/>
                </a:cubicBezTo>
                <a:lnTo>
                  <a:pt x="2572" y="2048"/>
                </a:lnTo>
                <a:cubicBezTo>
                  <a:pt x="2105" y="2018"/>
                  <a:pt x="1685" y="1983"/>
                  <a:pt x="1378" y="1959"/>
                </a:cubicBezTo>
                <a:lnTo>
                  <a:pt x="929" y="1923"/>
                </a:lnTo>
                <a:cubicBezTo>
                  <a:pt x="1177" y="1309"/>
                  <a:pt x="1437" y="658"/>
                  <a:pt x="1620" y="120"/>
                </a:cubicBezTo>
                <a:close/>
                <a:moveTo>
                  <a:pt x="3619" y="250"/>
                </a:moveTo>
                <a:cubicBezTo>
                  <a:pt x="4062" y="268"/>
                  <a:pt x="4535" y="280"/>
                  <a:pt x="5002" y="280"/>
                </a:cubicBezTo>
                <a:cubicBezTo>
                  <a:pt x="5286" y="280"/>
                  <a:pt x="5570" y="274"/>
                  <a:pt x="5836" y="262"/>
                </a:cubicBezTo>
                <a:lnTo>
                  <a:pt x="5836" y="262"/>
                </a:lnTo>
                <a:cubicBezTo>
                  <a:pt x="5812" y="339"/>
                  <a:pt x="5777" y="463"/>
                  <a:pt x="5729" y="623"/>
                </a:cubicBezTo>
                <a:lnTo>
                  <a:pt x="5729" y="629"/>
                </a:lnTo>
                <a:cubicBezTo>
                  <a:pt x="5617" y="1007"/>
                  <a:pt x="5446" y="1586"/>
                  <a:pt x="5256" y="2178"/>
                </a:cubicBezTo>
                <a:cubicBezTo>
                  <a:pt x="4665" y="2178"/>
                  <a:pt x="3820" y="2130"/>
                  <a:pt x="3027" y="2077"/>
                </a:cubicBezTo>
                <a:cubicBezTo>
                  <a:pt x="3311" y="1208"/>
                  <a:pt x="3565" y="410"/>
                  <a:pt x="3619" y="250"/>
                </a:cubicBezTo>
                <a:close/>
                <a:moveTo>
                  <a:pt x="881" y="2036"/>
                </a:moveTo>
                <a:cubicBezTo>
                  <a:pt x="982" y="2042"/>
                  <a:pt x="1863" y="2119"/>
                  <a:pt x="2874" y="2189"/>
                </a:cubicBezTo>
                <a:cubicBezTo>
                  <a:pt x="2667" y="2810"/>
                  <a:pt x="2448" y="3455"/>
                  <a:pt x="2282" y="3916"/>
                </a:cubicBezTo>
                <a:lnTo>
                  <a:pt x="1951" y="3904"/>
                </a:lnTo>
                <a:cubicBezTo>
                  <a:pt x="1224" y="3874"/>
                  <a:pt x="526" y="3839"/>
                  <a:pt x="142" y="3786"/>
                </a:cubicBezTo>
                <a:cubicBezTo>
                  <a:pt x="243" y="3567"/>
                  <a:pt x="550" y="2852"/>
                  <a:pt x="881" y="2036"/>
                </a:cubicBezTo>
                <a:close/>
                <a:moveTo>
                  <a:pt x="2992" y="2195"/>
                </a:moveTo>
                <a:cubicBezTo>
                  <a:pt x="3778" y="2249"/>
                  <a:pt x="4618" y="2290"/>
                  <a:pt x="5215" y="2296"/>
                </a:cubicBezTo>
                <a:cubicBezTo>
                  <a:pt x="5014" y="2923"/>
                  <a:pt x="4795" y="3555"/>
                  <a:pt x="4612" y="3981"/>
                </a:cubicBezTo>
                <a:lnTo>
                  <a:pt x="4074" y="3969"/>
                </a:lnTo>
                <a:cubicBezTo>
                  <a:pt x="3648" y="3963"/>
                  <a:pt x="3033" y="3945"/>
                  <a:pt x="2401" y="3922"/>
                </a:cubicBezTo>
                <a:cubicBezTo>
                  <a:pt x="2572" y="3455"/>
                  <a:pt x="2785" y="2816"/>
                  <a:pt x="2992" y="2195"/>
                </a:cubicBezTo>
                <a:close/>
                <a:moveTo>
                  <a:pt x="1579" y="1"/>
                </a:moveTo>
                <a:cubicBezTo>
                  <a:pt x="1555" y="1"/>
                  <a:pt x="1537" y="17"/>
                  <a:pt x="1532" y="37"/>
                </a:cubicBezTo>
                <a:cubicBezTo>
                  <a:pt x="1283" y="753"/>
                  <a:pt x="899" y="1699"/>
                  <a:pt x="586" y="2461"/>
                </a:cubicBezTo>
                <a:cubicBezTo>
                  <a:pt x="426" y="2846"/>
                  <a:pt x="278" y="3183"/>
                  <a:pt x="178" y="3425"/>
                </a:cubicBezTo>
                <a:cubicBezTo>
                  <a:pt x="71" y="3662"/>
                  <a:pt x="6" y="3809"/>
                  <a:pt x="6" y="3809"/>
                </a:cubicBezTo>
                <a:cubicBezTo>
                  <a:pt x="0" y="3827"/>
                  <a:pt x="0" y="3845"/>
                  <a:pt x="6" y="3863"/>
                </a:cubicBezTo>
                <a:cubicBezTo>
                  <a:pt x="18" y="3880"/>
                  <a:pt x="36" y="3892"/>
                  <a:pt x="54" y="3892"/>
                </a:cubicBezTo>
                <a:cubicBezTo>
                  <a:pt x="556" y="3969"/>
                  <a:pt x="1703" y="4016"/>
                  <a:pt x="2732" y="4052"/>
                </a:cubicBezTo>
                <a:cubicBezTo>
                  <a:pt x="3755" y="4081"/>
                  <a:pt x="4653" y="4099"/>
                  <a:pt x="4653" y="4099"/>
                </a:cubicBezTo>
                <a:cubicBezTo>
                  <a:pt x="4677" y="4099"/>
                  <a:pt x="4701" y="4087"/>
                  <a:pt x="4712" y="4064"/>
                </a:cubicBezTo>
                <a:cubicBezTo>
                  <a:pt x="4961" y="3490"/>
                  <a:pt x="5274" y="2526"/>
                  <a:pt x="5528" y="1711"/>
                </a:cubicBezTo>
                <a:cubicBezTo>
                  <a:pt x="5783" y="895"/>
                  <a:pt x="5972" y="221"/>
                  <a:pt x="5972" y="221"/>
                </a:cubicBezTo>
                <a:cubicBezTo>
                  <a:pt x="5978" y="203"/>
                  <a:pt x="5972" y="185"/>
                  <a:pt x="5960" y="167"/>
                </a:cubicBezTo>
                <a:cubicBezTo>
                  <a:pt x="5948" y="156"/>
                  <a:pt x="5930" y="144"/>
                  <a:pt x="5913" y="144"/>
                </a:cubicBezTo>
                <a:lnTo>
                  <a:pt x="5919" y="150"/>
                </a:lnTo>
                <a:cubicBezTo>
                  <a:pt x="5629" y="162"/>
                  <a:pt x="5321" y="167"/>
                  <a:pt x="5008" y="167"/>
                </a:cubicBezTo>
                <a:cubicBezTo>
                  <a:pt x="4180" y="167"/>
                  <a:pt x="3329" y="126"/>
                  <a:pt x="2679" y="85"/>
                </a:cubicBezTo>
                <a:cubicBezTo>
                  <a:pt x="2353" y="61"/>
                  <a:pt x="2081" y="43"/>
                  <a:pt x="1892" y="26"/>
                </a:cubicBezTo>
                <a:cubicBezTo>
                  <a:pt x="1697" y="14"/>
                  <a:pt x="1591" y="2"/>
                  <a:pt x="1591" y="2"/>
                </a:cubicBezTo>
                <a:cubicBezTo>
                  <a:pt x="1587" y="1"/>
                  <a:pt x="1583" y="1"/>
                  <a:pt x="1579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">
            <a:extLst>
              <a:ext uri="{FF2B5EF4-FFF2-40B4-BE49-F238E27FC236}">
                <a16:creationId xmlns:a16="http://schemas.microsoft.com/office/drawing/2014/main" id="{7B013174-5E51-494F-83C4-4036EAC63796}"/>
              </a:ext>
            </a:extLst>
          </p:cNvPr>
          <p:cNvSpPr/>
          <p:nvPr/>
        </p:nvSpPr>
        <p:spPr>
          <a:xfrm>
            <a:off x="1362161" y="4790634"/>
            <a:ext cx="135" cy="1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">
            <a:extLst>
              <a:ext uri="{FF2B5EF4-FFF2-40B4-BE49-F238E27FC236}">
                <a16:creationId xmlns:a16="http://schemas.microsoft.com/office/drawing/2014/main" id="{CD227C9F-CB0F-D84D-803B-AD46EE06635D}"/>
              </a:ext>
            </a:extLst>
          </p:cNvPr>
          <p:cNvSpPr/>
          <p:nvPr/>
        </p:nvSpPr>
        <p:spPr>
          <a:xfrm>
            <a:off x="1838057" y="4979411"/>
            <a:ext cx="142891" cy="98615"/>
          </a:xfrm>
          <a:custGeom>
            <a:avLst/>
            <a:gdLst/>
            <a:ahLst/>
            <a:cxnLst/>
            <a:rect l="l" t="t" r="r" b="b"/>
            <a:pathLst>
              <a:path w="1065" h="735" extrusionOk="0">
                <a:moveTo>
                  <a:pt x="1057" y="0"/>
                </a:moveTo>
                <a:cubicBezTo>
                  <a:pt x="1035" y="0"/>
                  <a:pt x="794" y="150"/>
                  <a:pt x="515" y="344"/>
                </a:cubicBezTo>
                <a:cubicBezTo>
                  <a:pt x="225" y="545"/>
                  <a:pt x="1" y="722"/>
                  <a:pt x="6" y="734"/>
                </a:cubicBezTo>
                <a:cubicBezTo>
                  <a:pt x="7" y="734"/>
                  <a:pt x="7" y="735"/>
                  <a:pt x="8" y="735"/>
                </a:cubicBezTo>
                <a:cubicBezTo>
                  <a:pt x="30" y="735"/>
                  <a:pt x="271" y="585"/>
                  <a:pt x="550" y="391"/>
                </a:cubicBezTo>
                <a:cubicBezTo>
                  <a:pt x="840" y="190"/>
                  <a:pt x="1065" y="13"/>
                  <a:pt x="1059" y="1"/>
                </a:cubicBezTo>
                <a:cubicBezTo>
                  <a:pt x="1059" y="0"/>
                  <a:pt x="1058" y="0"/>
                  <a:pt x="1057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">
            <a:extLst>
              <a:ext uri="{FF2B5EF4-FFF2-40B4-BE49-F238E27FC236}">
                <a16:creationId xmlns:a16="http://schemas.microsoft.com/office/drawing/2014/main" id="{474A34EF-AFF0-B747-A4CC-4A006B9B1857}"/>
              </a:ext>
            </a:extLst>
          </p:cNvPr>
          <p:cNvSpPr/>
          <p:nvPr/>
        </p:nvSpPr>
        <p:spPr>
          <a:xfrm>
            <a:off x="1900716" y="5075879"/>
            <a:ext cx="86673" cy="49240"/>
          </a:xfrm>
          <a:custGeom>
            <a:avLst/>
            <a:gdLst/>
            <a:ahLst/>
            <a:cxnLst/>
            <a:rect l="l" t="t" r="r" b="b"/>
            <a:pathLst>
              <a:path w="646" h="367" extrusionOk="0">
                <a:moveTo>
                  <a:pt x="631" y="0"/>
                </a:moveTo>
                <a:cubicBezTo>
                  <a:pt x="596" y="0"/>
                  <a:pt x="462" y="67"/>
                  <a:pt x="308" y="157"/>
                </a:cubicBezTo>
                <a:cubicBezTo>
                  <a:pt x="137" y="257"/>
                  <a:pt x="1" y="352"/>
                  <a:pt x="7" y="364"/>
                </a:cubicBezTo>
                <a:cubicBezTo>
                  <a:pt x="8" y="366"/>
                  <a:pt x="10" y="366"/>
                  <a:pt x="14" y="366"/>
                </a:cubicBezTo>
                <a:cubicBezTo>
                  <a:pt x="49" y="366"/>
                  <a:pt x="184" y="300"/>
                  <a:pt x="338" y="210"/>
                </a:cubicBezTo>
                <a:cubicBezTo>
                  <a:pt x="509" y="109"/>
                  <a:pt x="645" y="15"/>
                  <a:pt x="639" y="3"/>
                </a:cubicBezTo>
                <a:cubicBezTo>
                  <a:pt x="638" y="1"/>
                  <a:pt x="635" y="0"/>
                  <a:pt x="631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">
            <a:extLst>
              <a:ext uri="{FF2B5EF4-FFF2-40B4-BE49-F238E27FC236}">
                <a16:creationId xmlns:a16="http://schemas.microsoft.com/office/drawing/2014/main" id="{EC825B81-1ED8-D543-A4D4-3C36FDF6649C}"/>
              </a:ext>
            </a:extLst>
          </p:cNvPr>
          <p:cNvSpPr/>
          <p:nvPr/>
        </p:nvSpPr>
        <p:spPr>
          <a:xfrm>
            <a:off x="2130815" y="4991217"/>
            <a:ext cx="176971" cy="118472"/>
          </a:xfrm>
          <a:custGeom>
            <a:avLst/>
            <a:gdLst/>
            <a:ahLst/>
            <a:cxnLst/>
            <a:rect l="l" t="t" r="r" b="b"/>
            <a:pathLst>
              <a:path w="1319" h="883" extrusionOk="0">
                <a:moveTo>
                  <a:pt x="1305" y="1"/>
                </a:moveTo>
                <a:cubicBezTo>
                  <a:pt x="1282" y="1"/>
                  <a:pt x="989" y="180"/>
                  <a:pt x="645" y="415"/>
                </a:cubicBezTo>
                <a:cubicBezTo>
                  <a:pt x="284" y="658"/>
                  <a:pt x="0" y="865"/>
                  <a:pt x="6" y="882"/>
                </a:cubicBezTo>
                <a:cubicBezTo>
                  <a:pt x="7" y="883"/>
                  <a:pt x="7" y="883"/>
                  <a:pt x="8" y="883"/>
                </a:cubicBezTo>
                <a:cubicBezTo>
                  <a:pt x="36" y="883"/>
                  <a:pt x="330" y="698"/>
                  <a:pt x="674" y="463"/>
                </a:cubicBezTo>
                <a:cubicBezTo>
                  <a:pt x="1029" y="220"/>
                  <a:pt x="1319" y="13"/>
                  <a:pt x="1307" y="1"/>
                </a:cubicBezTo>
                <a:cubicBezTo>
                  <a:pt x="1307" y="1"/>
                  <a:pt x="1306" y="1"/>
                  <a:pt x="1305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">
            <a:extLst>
              <a:ext uri="{FF2B5EF4-FFF2-40B4-BE49-F238E27FC236}">
                <a16:creationId xmlns:a16="http://schemas.microsoft.com/office/drawing/2014/main" id="{06D22DA5-D927-584A-8634-9823310A929A}"/>
              </a:ext>
            </a:extLst>
          </p:cNvPr>
          <p:cNvSpPr/>
          <p:nvPr/>
        </p:nvSpPr>
        <p:spPr>
          <a:xfrm>
            <a:off x="2261629" y="5063938"/>
            <a:ext cx="61987" cy="43605"/>
          </a:xfrm>
          <a:custGeom>
            <a:avLst/>
            <a:gdLst/>
            <a:ahLst/>
            <a:cxnLst/>
            <a:rect l="l" t="t" r="r" b="b"/>
            <a:pathLst>
              <a:path w="462" h="325" extrusionOk="0">
                <a:moveTo>
                  <a:pt x="444" y="0"/>
                </a:moveTo>
                <a:cubicBezTo>
                  <a:pt x="420" y="0"/>
                  <a:pt x="324" y="61"/>
                  <a:pt x="214" y="139"/>
                </a:cubicBezTo>
                <a:cubicBezTo>
                  <a:pt x="95" y="228"/>
                  <a:pt x="1" y="311"/>
                  <a:pt x="13" y="323"/>
                </a:cubicBezTo>
                <a:cubicBezTo>
                  <a:pt x="13" y="324"/>
                  <a:pt x="14" y="324"/>
                  <a:pt x="16" y="324"/>
                </a:cubicBezTo>
                <a:cubicBezTo>
                  <a:pt x="37" y="324"/>
                  <a:pt x="136" y="268"/>
                  <a:pt x="249" y="187"/>
                </a:cubicBezTo>
                <a:cubicBezTo>
                  <a:pt x="367" y="98"/>
                  <a:pt x="462" y="15"/>
                  <a:pt x="450" y="3"/>
                </a:cubicBezTo>
                <a:cubicBezTo>
                  <a:pt x="449" y="1"/>
                  <a:pt x="448" y="0"/>
                  <a:pt x="444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">
            <a:extLst>
              <a:ext uri="{FF2B5EF4-FFF2-40B4-BE49-F238E27FC236}">
                <a16:creationId xmlns:a16="http://schemas.microsoft.com/office/drawing/2014/main" id="{B2D37F06-2ACB-AE41-BEB5-E3A7DA5A5710}"/>
              </a:ext>
            </a:extLst>
          </p:cNvPr>
          <p:cNvSpPr/>
          <p:nvPr/>
        </p:nvSpPr>
        <p:spPr>
          <a:xfrm>
            <a:off x="1769095" y="5233125"/>
            <a:ext cx="151612" cy="86808"/>
          </a:xfrm>
          <a:custGeom>
            <a:avLst/>
            <a:gdLst/>
            <a:ahLst/>
            <a:cxnLst/>
            <a:rect l="l" t="t" r="r" b="b"/>
            <a:pathLst>
              <a:path w="1130" h="647" extrusionOk="0">
                <a:moveTo>
                  <a:pt x="1114" y="0"/>
                </a:moveTo>
                <a:cubicBezTo>
                  <a:pt x="1082" y="0"/>
                  <a:pt x="839" y="130"/>
                  <a:pt x="550" y="297"/>
                </a:cubicBezTo>
                <a:cubicBezTo>
                  <a:pt x="243" y="475"/>
                  <a:pt x="0" y="628"/>
                  <a:pt x="6" y="640"/>
                </a:cubicBezTo>
                <a:lnTo>
                  <a:pt x="6" y="646"/>
                </a:lnTo>
                <a:cubicBezTo>
                  <a:pt x="7" y="647"/>
                  <a:pt x="7" y="647"/>
                  <a:pt x="9" y="647"/>
                </a:cubicBezTo>
                <a:cubicBezTo>
                  <a:pt x="39" y="647"/>
                  <a:pt x="285" y="515"/>
                  <a:pt x="580" y="351"/>
                </a:cubicBezTo>
                <a:cubicBezTo>
                  <a:pt x="887" y="173"/>
                  <a:pt x="1129" y="14"/>
                  <a:pt x="1118" y="2"/>
                </a:cubicBezTo>
                <a:cubicBezTo>
                  <a:pt x="1117" y="1"/>
                  <a:pt x="1116" y="0"/>
                  <a:pt x="1114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">
            <a:extLst>
              <a:ext uri="{FF2B5EF4-FFF2-40B4-BE49-F238E27FC236}">
                <a16:creationId xmlns:a16="http://schemas.microsoft.com/office/drawing/2014/main" id="{8F510BA8-727F-3243-9318-D4665E2AA121}"/>
              </a:ext>
            </a:extLst>
          </p:cNvPr>
          <p:cNvSpPr/>
          <p:nvPr/>
        </p:nvSpPr>
        <p:spPr>
          <a:xfrm>
            <a:off x="1849194" y="5315505"/>
            <a:ext cx="57961" cy="33408"/>
          </a:xfrm>
          <a:custGeom>
            <a:avLst/>
            <a:gdLst/>
            <a:ahLst/>
            <a:cxnLst/>
            <a:rect l="l" t="t" r="r" b="b"/>
            <a:pathLst>
              <a:path w="432" h="249" extrusionOk="0">
                <a:moveTo>
                  <a:pt x="415" y="1"/>
                </a:moveTo>
                <a:cubicBezTo>
                  <a:pt x="391" y="1"/>
                  <a:pt x="301" y="40"/>
                  <a:pt x="201" y="103"/>
                </a:cubicBezTo>
                <a:lnTo>
                  <a:pt x="201" y="97"/>
                </a:lnTo>
                <a:cubicBezTo>
                  <a:pt x="89" y="168"/>
                  <a:pt x="0" y="233"/>
                  <a:pt x="12" y="245"/>
                </a:cubicBezTo>
                <a:cubicBezTo>
                  <a:pt x="13" y="248"/>
                  <a:pt x="16" y="249"/>
                  <a:pt x="20" y="249"/>
                </a:cubicBezTo>
                <a:cubicBezTo>
                  <a:pt x="47" y="249"/>
                  <a:pt x="135" y="206"/>
                  <a:pt x="231" y="150"/>
                </a:cubicBezTo>
                <a:cubicBezTo>
                  <a:pt x="349" y="79"/>
                  <a:pt x="432" y="14"/>
                  <a:pt x="420" y="3"/>
                </a:cubicBezTo>
                <a:cubicBezTo>
                  <a:pt x="419" y="1"/>
                  <a:pt x="418" y="1"/>
                  <a:pt x="415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">
            <a:extLst>
              <a:ext uri="{FF2B5EF4-FFF2-40B4-BE49-F238E27FC236}">
                <a16:creationId xmlns:a16="http://schemas.microsoft.com/office/drawing/2014/main" id="{35E440FA-368B-7145-88E0-0FDB4A14370B}"/>
              </a:ext>
            </a:extLst>
          </p:cNvPr>
          <p:cNvSpPr/>
          <p:nvPr/>
        </p:nvSpPr>
        <p:spPr>
          <a:xfrm>
            <a:off x="2091100" y="5266400"/>
            <a:ext cx="126253" cy="75001"/>
          </a:xfrm>
          <a:custGeom>
            <a:avLst/>
            <a:gdLst/>
            <a:ahLst/>
            <a:cxnLst/>
            <a:rect l="l" t="t" r="r" b="b"/>
            <a:pathLst>
              <a:path w="941" h="559" extrusionOk="0">
                <a:moveTo>
                  <a:pt x="925" y="0"/>
                </a:moveTo>
                <a:cubicBezTo>
                  <a:pt x="893" y="0"/>
                  <a:pt x="692" y="107"/>
                  <a:pt x="456" y="250"/>
                </a:cubicBezTo>
                <a:cubicBezTo>
                  <a:pt x="202" y="404"/>
                  <a:pt x="1" y="540"/>
                  <a:pt x="12" y="558"/>
                </a:cubicBezTo>
                <a:cubicBezTo>
                  <a:pt x="13" y="558"/>
                  <a:pt x="14" y="559"/>
                  <a:pt x="16" y="559"/>
                </a:cubicBezTo>
                <a:cubicBezTo>
                  <a:pt x="44" y="559"/>
                  <a:pt x="244" y="450"/>
                  <a:pt x="485" y="304"/>
                </a:cubicBezTo>
                <a:cubicBezTo>
                  <a:pt x="746" y="150"/>
                  <a:pt x="941" y="14"/>
                  <a:pt x="929" y="2"/>
                </a:cubicBezTo>
                <a:cubicBezTo>
                  <a:pt x="928" y="1"/>
                  <a:pt x="927" y="0"/>
                  <a:pt x="925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6" name="Google Shape;286;p2">
            <a:extLst>
              <a:ext uri="{FF2B5EF4-FFF2-40B4-BE49-F238E27FC236}">
                <a16:creationId xmlns:a16="http://schemas.microsoft.com/office/drawing/2014/main" id="{6C009ACE-0D12-2642-9062-B8D126EE1FF9}"/>
              </a:ext>
            </a:extLst>
          </p:cNvPr>
          <p:cNvGrpSpPr/>
          <p:nvPr/>
        </p:nvGrpSpPr>
        <p:grpSpPr>
          <a:xfrm>
            <a:off x="7142406" y="5196181"/>
            <a:ext cx="2736799" cy="1725825"/>
            <a:chOff x="2504754" y="-884190"/>
            <a:chExt cx="2052599" cy="1294369"/>
          </a:xfrm>
        </p:grpSpPr>
        <p:sp>
          <p:nvSpPr>
            <p:cNvPr id="287" name="Google Shape;287;p2">
              <a:extLst>
                <a:ext uri="{FF2B5EF4-FFF2-40B4-BE49-F238E27FC236}">
                  <a16:creationId xmlns:a16="http://schemas.microsoft.com/office/drawing/2014/main" id="{7C9DD9D6-70CC-894B-A1F7-F09F68D909EB}"/>
                </a:ext>
              </a:extLst>
            </p:cNvPr>
            <p:cNvSpPr/>
            <p:nvPr/>
          </p:nvSpPr>
          <p:spPr>
            <a:xfrm>
              <a:off x="2972366" y="-872215"/>
              <a:ext cx="1143531" cy="799083"/>
            </a:xfrm>
            <a:custGeom>
              <a:avLst/>
              <a:gdLst/>
              <a:ahLst/>
              <a:cxnLst/>
              <a:rect l="l" t="t" r="r" b="b"/>
              <a:pathLst>
                <a:path w="11364" h="7941" extrusionOk="0">
                  <a:moveTo>
                    <a:pt x="6746" y="0"/>
                  </a:moveTo>
                  <a:cubicBezTo>
                    <a:pt x="6664" y="18"/>
                    <a:pt x="6593" y="71"/>
                    <a:pt x="6545" y="148"/>
                  </a:cubicBezTo>
                  <a:cubicBezTo>
                    <a:pt x="6474" y="266"/>
                    <a:pt x="6415" y="390"/>
                    <a:pt x="6374" y="526"/>
                  </a:cubicBezTo>
                  <a:cubicBezTo>
                    <a:pt x="6262" y="899"/>
                    <a:pt x="6191" y="1283"/>
                    <a:pt x="6155" y="1673"/>
                  </a:cubicBezTo>
                  <a:cubicBezTo>
                    <a:pt x="6090" y="2294"/>
                    <a:pt x="6055" y="2921"/>
                    <a:pt x="6055" y="3547"/>
                  </a:cubicBezTo>
                  <a:lnTo>
                    <a:pt x="6055" y="3571"/>
                  </a:lnTo>
                  <a:cubicBezTo>
                    <a:pt x="6055" y="3595"/>
                    <a:pt x="6037" y="3618"/>
                    <a:pt x="6013" y="3624"/>
                  </a:cubicBezTo>
                  <a:cubicBezTo>
                    <a:pt x="6007" y="3628"/>
                    <a:pt x="6000" y="3629"/>
                    <a:pt x="5993" y="3629"/>
                  </a:cubicBezTo>
                  <a:cubicBezTo>
                    <a:pt x="5975" y="3629"/>
                    <a:pt x="5957" y="3619"/>
                    <a:pt x="5948" y="3607"/>
                  </a:cubicBezTo>
                  <a:cubicBezTo>
                    <a:pt x="5948" y="3607"/>
                    <a:pt x="5889" y="3524"/>
                    <a:pt x="5795" y="3382"/>
                  </a:cubicBezTo>
                  <a:cubicBezTo>
                    <a:pt x="5700" y="3240"/>
                    <a:pt x="5558" y="3051"/>
                    <a:pt x="5398" y="2832"/>
                  </a:cubicBezTo>
                  <a:cubicBezTo>
                    <a:pt x="5073" y="2389"/>
                    <a:pt x="4648" y="1833"/>
                    <a:pt x="4246" y="1384"/>
                  </a:cubicBezTo>
                  <a:cubicBezTo>
                    <a:pt x="4027" y="1123"/>
                    <a:pt x="3778" y="893"/>
                    <a:pt x="3512" y="692"/>
                  </a:cubicBezTo>
                  <a:cubicBezTo>
                    <a:pt x="3430" y="627"/>
                    <a:pt x="3335" y="591"/>
                    <a:pt x="3240" y="579"/>
                  </a:cubicBezTo>
                  <a:cubicBezTo>
                    <a:pt x="3235" y="578"/>
                    <a:pt x="3230" y="578"/>
                    <a:pt x="3225" y="578"/>
                  </a:cubicBezTo>
                  <a:cubicBezTo>
                    <a:pt x="3202" y="578"/>
                    <a:pt x="3184" y="588"/>
                    <a:pt x="3169" y="597"/>
                  </a:cubicBezTo>
                  <a:cubicBezTo>
                    <a:pt x="3134" y="627"/>
                    <a:pt x="3116" y="662"/>
                    <a:pt x="3104" y="704"/>
                  </a:cubicBezTo>
                  <a:cubicBezTo>
                    <a:pt x="3087" y="769"/>
                    <a:pt x="3081" y="834"/>
                    <a:pt x="3081" y="899"/>
                  </a:cubicBezTo>
                  <a:cubicBezTo>
                    <a:pt x="3093" y="1165"/>
                    <a:pt x="3140" y="1431"/>
                    <a:pt x="3217" y="1685"/>
                  </a:cubicBezTo>
                  <a:cubicBezTo>
                    <a:pt x="3300" y="1998"/>
                    <a:pt x="3412" y="2335"/>
                    <a:pt x="3536" y="2661"/>
                  </a:cubicBezTo>
                  <a:cubicBezTo>
                    <a:pt x="3778" y="3317"/>
                    <a:pt x="4045" y="3932"/>
                    <a:pt x="4151" y="4168"/>
                  </a:cubicBezTo>
                  <a:lnTo>
                    <a:pt x="4198" y="4275"/>
                  </a:lnTo>
                  <a:cubicBezTo>
                    <a:pt x="4220" y="4319"/>
                    <a:pt x="4186" y="4360"/>
                    <a:pt x="4147" y="4360"/>
                  </a:cubicBezTo>
                  <a:cubicBezTo>
                    <a:pt x="4134" y="4360"/>
                    <a:pt x="4121" y="4356"/>
                    <a:pt x="4110" y="4346"/>
                  </a:cubicBezTo>
                  <a:lnTo>
                    <a:pt x="4062" y="4304"/>
                  </a:lnTo>
                  <a:cubicBezTo>
                    <a:pt x="4027" y="4275"/>
                    <a:pt x="3979" y="4239"/>
                    <a:pt x="3920" y="4192"/>
                  </a:cubicBezTo>
                  <a:cubicBezTo>
                    <a:pt x="3802" y="4091"/>
                    <a:pt x="3637" y="3961"/>
                    <a:pt x="3441" y="3814"/>
                  </a:cubicBezTo>
                  <a:cubicBezTo>
                    <a:pt x="3022" y="3482"/>
                    <a:pt x="2572" y="3187"/>
                    <a:pt x="2111" y="2927"/>
                  </a:cubicBezTo>
                  <a:cubicBezTo>
                    <a:pt x="1816" y="2767"/>
                    <a:pt x="1550" y="2667"/>
                    <a:pt x="1372" y="2667"/>
                  </a:cubicBezTo>
                  <a:cubicBezTo>
                    <a:pt x="1365" y="2666"/>
                    <a:pt x="1359" y="2666"/>
                    <a:pt x="1352" y="2666"/>
                  </a:cubicBezTo>
                  <a:cubicBezTo>
                    <a:pt x="1295" y="2666"/>
                    <a:pt x="1242" y="2688"/>
                    <a:pt x="1195" y="2720"/>
                  </a:cubicBezTo>
                  <a:cubicBezTo>
                    <a:pt x="1153" y="2761"/>
                    <a:pt x="1136" y="2814"/>
                    <a:pt x="1142" y="2873"/>
                  </a:cubicBezTo>
                  <a:cubicBezTo>
                    <a:pt x="1142" y="3009"/>
                    <a:pt x="1224" y="3222"/>
                    <a:pt x="1360" y="3453"/>
                  </a:cubicBezTo>
                  <a:cubicBezTo>
                    <a:pt x="1520" y="3707"/>
                    <a:pt x="1697" y="3955"/>
                    <a:pt x="1887" y="4192"/>
                  </a:cubicBezTo>
                  <a:cubicBezTo>
                    <a:pt x="2289" y="4689"/>
                    <a:pt x="2738" y="5162"/>
                    <a:pt x="2915" y="5345"/>
                  </a:cubicBezTo>
                  <a:lnTo>
                    <a:pt x="2998" y="5428"/>
                  </a:lnTo>
                  <a:cubicBezTo>
                    <a:pt x="3016" y="5445"/>
                    <a:pt x="3016" y="5475"/>
                    <a:pt x="2998" y="5499"/>
                  </a:cubicBezTo>
                  <a:cubicBezTo>
                    <a:pt x="2986" y="5514"/>
                    <a:pt x="2969" y="5522"/>
                    <a:pt x="2952" y="5522"/>
                  </a:cubicBezTo>
                  <a:cubicBezTo>
                    <a:pt x="2944" y="5522"/>
                    <a:pt x="2935" y="5520"/>
                    <a:pt x="2927" y="5516"/>
                  </a:cubicBezTo>
                  <a:cubicBezTo>
                    <a:pt x="2927" y="5516"/>
                    <a:pt x="2915" y="5504"/>
                    <a:pt x="2886" y="5493"/>
                  </a:cubicBezTo>
                  <a:lnTo>
                    <a:pt x="2767" y="5428"/>
                  </a:lnTo>
                  <a:cubicBezTo>
                    <a:pt x="2661" y="5374"/>
                    <a:pt x="2519" y="5298"/>
                    <a:pt x="2348" y="5209"/>
                  </a:cubicBezTo>
                  <a:cubicBezTo>
                    <a:pt x="1957" y="5014"/>
                    <a:pt x="1555" y="4848"/>
                    <a:pt x="1147" y="4706"/>
                  </a:cubicBezTo>
                  <a:cubicBezTo>
                    <a:pt x="911" y="4618"/>
                    <a:pt x="657" y="4570"/>
                    <a:pt x="408" y="4558"/>
                  </a:cubicBezTo>
                  <a:cubicBezTo>
                    <a:pt x="396" y="4557"/>
                    <a:pt x="383" y="4557"/>
                    <a:pt x="370" y="4557"/>
                  </a:cubicBezTo>
                  <a:cubicBezTo>
                    <a:pt x="304" y="4557"/>
                    <a:pt x="237" y="4569"/>
                    <a:pt x="178" y="4594"/>
                  </a:cubicBezTo>
                  <a:cubicBezTo>
                    <a:pt x="119" y="4612"/>
                    <a:pt x="71" y="4647"/>
                    <a:pt x="42" y="4694"/>
                  </a:cubicBezTo>
                  <a:cubicBezTo>
                    <a:pt x="18" y="4730"/>
                    <a:pt x="0" y="4771"/>
                    <a:pt x="6" y="4813"/>
                  </a:cubicBezTo>
                  <a:cubicBezTo>
                    <a:pt x="6" y="4884"/>
                    <a:pt x="30" y="4955"/>
                    <a:pt x="71" y="5014"/>
                  </a:cubicBezTo>
                  <a:cubicBezTo>
                    <a:pt x="131" y="5102"/>
                    <a:pt x="201" y="5179"/>
                    <a:pt x="278" y="5250"/>
                  </a:cubicBezTo>
                  <a:cubicBezTo>
                    <a:pt x="479" y="5439"/>
                    <a:pt x="704" y="5605"/>
                    <a:pt x="941" y="5753"/>
                  </a:cubicBezTo>
                  <a:cubicBezTo>
                    <a:pt x="1360" y="6013"/>
                    <a:pt x="1792" y="6249"/>
                    <a:pt x="2235" y="6456"/>
                  </a:cubicBezTo>
                  <a:lnTo>
                    <a:pt x="2342" y="6504"/>
                  </a:lnTo>
                  <a:cubicBezTo>
                    <a:pt x="2397" y="6531"/>
                    <a:pt x="2374" y="6617"/>
                    <a:pt x="2312" y="6617"/>
                  </a:cubicBezTo>
                  <a:cubicBezTo>
                    <a:pt x="2309" y="6617"/>
                    <a:pt x="2305" y="6617"/>
                    <a:pt x="2300" y="6616"/>
                  </a:cubicBezTo>
                  <a:lnTo>
                    <a:pt x="2212" y="6598"/>
                  </a:lnTo>
                  <a:cubicBezTo>
                    <a:pt x="2153" y="6586"/>
                    <a:pt x="2070" y="6575"/>
                    <a:pt x="1969" y="6557"/>
                  </a:cubicBezTo>
                  <a:cubicBezTo>
                    <a:pt x="1721" y="6527"/>
                    <a:pt x="1473" y="6510"/>
                    <a:pt x="1230" y="6504"/>
                  </a:cubicBezTo>
                  <a:cubicBezTo>
                    <a:pt x="1059" y="6504"/>
                    <a:pt x="887" y="6515"/>
                    <a:pt x="722" y="6545"/>
                  </a:cubicBezTo>
                  <a:cubicBezTo>
                    <a:pt x="592" y="6569"/>
                    <a:pt x="462" y="6622"/>
                    <a:pt x="349" y="6699"/>
                  </a:cubicBezTo>
                  <a:cubicBezTo>
                    <a:pt x="290" y="6740"/>
                    <a:pt x="249" y="6799"/>
                    <a:pt x="225" y="6870"/>
                  </a:cubicBezTo>
                  <a:cubicBezTo>
                    <a:pt x="219" y="6888"/>
                    <a:pt x="213" y="6900"/>
                    <a:pt x="213" y="6918"/>
                  </a:cubicBezTo>
                  <a:cubicBezTo>
                    <a:pt x="219" y="6983"/>
                    <a:pt x="249" y="7042"/>
                    <a:pt x="302" y="7083"/>
                  </a:cubicBezTo>
                  <a:cubicBezTo>
                    <a:pt x="379" y="7154"/>
                    <a:pt x="468" y="7213"/>
                    <a:pt x="562" y="7260"/>
                  </a:cubicBezTo>
                  <a:cubicBezTo>
                    <a:pt x="840" y="7390"/>
                    <a:pt x="1130" y="7497"/>
                    <a:pt x="1431" y="7568"/>
                  </a:cubicBezTo>
                  <a:cubicBezTo>
                    <a:pt x="1993" y="7716"/>
                    <a:pt x="2561" y="7834"/>
                    <a:pt x="3128" y="7923"/>
                  </a:cubicBezTo>
                  <a:lnTo>
                    <a:pt x="3252" y="7940"/>
                  </a:lnTo>
                  <a:lnTo>
                    <a:pt x="10028" y="6391"/>
                  </a:lnTo>
                  <a:cubicBezTo>
                    <a:pt x="10046" y="6356"/>
                    <a:pt x="10087" y="6291"/>
                    <a:pt x="10140" y="6196"/>
                  </a:cubicBezTo>
                  <a:cubicBezTo>
                    <a:pt x="10217" y="6060"/>
                    <a:pt x="10323" y="5871"/>
                    <a:pt x="10442" y="5652"/>
                  </a:cubicBezTo>
                  <a:cubicBezTo>
                    <a:pt x="10708" y="5173"/>
                    <a:pt x="10944" y="4683"/>
                    <a:pt x="11157" y="4180"/>
                  </a:cubicBezTo>
                  <a:cubicBezTo>
                    <a:pt x="11281" y="3867"/>
                    <a:pt x="11364" y="3589"/>
                    <a:pt x="11364" y="3417"/>
                  </a:cubicBezTo>
                  <a:cubicBezTo>
                    <a:pt x="11364" y="3382"/>
                    <a:pt x="11358" y="3352"/>
                    <a:pt x="11352" y="3317"/>
                  </a:cubicBezTo>
                  <a:cubicBezTo>
                    <a:pt x="11346" y="3299"/>
                    <a:pt x="11334" y="3281"/>
                    <a:pt x="11317" y="3264"/>
                  </a:cubicBezTo>
                  <a:lnTo>
                    <a:pt x="11311" y="3270"/>
                  </a:lnTo>
                  <a:cubicBezTo>
                    <a:pt x="11275" y="3252"/>
                    <a:pt x="11240" y="3240"/>
                    <a:pt x="11198" y="3240"/>
                  </a:cubicBezTo>
                  <a:cubicBezTo>
                    <a:pt x="11045" y="3258"/>
                    <a:pt x="10891" y="3311"/>
                    <a:pt x="10761" y="3400"/>
                  </a:cubicBezTo>
                  <a:cubicBezTo>
                    <a:pt x="10572" y="3512"/>
                    <a:pt x="10388" y="3636"/>
                    <a:pt x="10217" y="3778"/>
                  </a:cubicBezTo>
                  <a:cubicBezTo>
                    <a:pt x="9845" y="4068"/>
                    <a:pt x="9508" y="4387"/>
                    <a:pt x="9377" y="4517"/>
                  </a:cubicBezTo>
                  <a:lnTo>
                    <a:pt x="9318" y="4576"/>
                  </a:lnTo>
                  <a:cubicBezTo>
                    <a:pt x="9308" y="4587"/>
                    <a:pt x="9292" y="4593"/>
                    <a:pt x="9275" y="4593"/>
                  </a:cubicBezTo>
                  <a:cubicBezTo>
                    <a:pt x="9263" y="4593"/>
                    <a:pt x="9251" y="4590"/>
                    <a:pt x="9241" y="4582"/>
                  </a:cubicBezTo>
                  <a:cubicBezTo>
                    <a:pt x="9218" y="4564"/>
                    <a:pt x="9212" y="4535"/>
                    <a:pt x="9224" y="4511"/>
                  </a:cubicBezTo>
                  <a:cubicBezTo>
                    <a:pt x="9224" y="4511"/>
                    <a:pt x="9236" y="4482"/>
                    <a:pt x="9253" y="4428"/>
                  </a:cubicBezTo>
                  <a:cubicBezTo>
                    <a:pt x="9271" y="4375"/>
                    <a:pt x="9301" y="4304"/>
                    <a:pt x="9336" y="4210"/>
                  </a:cubicBezTo>
                  <a:cubicBezTo>
                    <a:pt x="9407" y="4020"/>
                    <a:pt x="9496" y="3760"/>
                    <a:pt x="9590" y="3471"/>
                  </a:cubicBezTo>
                  <a:cubicBezTo>
                    <a:pt x="9774" y="2891"/>
                    <a:pt x="9957" y="2199"/>
                    <a:pt x="9957" y="1762"/>
                  </a:cubicBezTo>
                  <a:cubicBezTo>
                    <a:pt x="9963" y="1661"/>
                    <a:pt x="9951" y="1567"/>
                    <a:pt x="9915" y="1472"/>
                  </a:cubicBezTo>
                  <a:cubicBezTo>
                    <a:pt x="9904" y="1419"/>
                    <a:pt x="9862" y="1372"/>
                    <a:pt x="9803" y="1348"/>
                  </a:cubicBezTo>
                  <a:cubicBezTo>
                    <a:pt x="9779" y="1336"/>
                    <a:pt x="9756" y="1336"/>
                    <a:pt x="9732" y="1336"/>
                  </a:cubicBezTo>
                  <a:cubicBezTo>
                    <a:pt x="9614" y="1336"/>
                    <a:pt x="9442" y="1431"/>
                    <a:pt x="9259" y="1596"/>
                  </a:cubicBezTo>
                  <a:cubicBezTo>
                    <a:pt x="9052" y="1797"/>
                    <a:pt x="8863" y="2010"/>
                    <a:pt x="8692" y="2241"/>
                  </a:cubicBezTo>
                  <a:cubicBezTo>
                    <a:pt x="8396" y="2637"/>
                    <a:pt x="8118" y="3057"/>
                    <a:pt x="7864" y="3488"/>
                  </a:cubicBezTo>
                  <a:cubicBezTo>
                    <a:pt x="7828" y="3547"/>
                    <a:pt x="7805" y="3583"/>
                    <a:pt x="7805" y="3583"/>
                  </a:cubicBezTo>
                  <a:cubicBezTo>
                    <a:pt x="7795" y="3603"/>
                    <a:pt x="7777" y="3614"/>
                    <a:pt x="7754" y="3614"/>
                  </a:cubicBezTo>
                  <a:cubicBezTo>
                    <a:pt x="7750" y="3614"/>
                    <a:pt x="7745" y="3614"/>
                    <a:pt x="7740" y="3613"/>
                  </a:cubicBezTo>
                  <a:cubicBezTo>
                    <a:pt x="7716" y="3607"/>
                    <a:pt x="7698" y="3583"/>
                    <a:pt x="7698" y="3559"/>
                  </a:cubicBezTo>
                  <a:cubicBezTo>
                    <a:pt x="7698" y="3559"/>
                    <a:pt x="7692" y="3477"/>
                    <a:pt x="7681" y="3329"/>
                  </a:cubicBezTo>
                  <a:cubicBezTo>
                    <a:pt x="7663" y="3187"/>
                    <a:pt x="7645" y="2986"/>
                    <a:pt x="7621" y="2749"/>
                  </a:cubicBezTo>
                  <a:cubicBezTo>
                    <a:pt x="7562" y="2211"/>
                    <a:pt x="7474" y="1673"/>
                    <a:pt x="7361" y="1147"/>
                  </a:cubicBezTo>
                  <a:cubicBezTo>
                    <a:pt x="7302" y="846"/>
                    <a:pt x="7202" y="556"/>
                    <a:pt x="7072" y="278"/>
                  </a:cubicBezTo>
                  <a:cubicBezTo>
                    <a:pt x="7030" y="177"/>
                    <a:pt x="6959" y="95"/>
                    <a:pt x="6877" y="30"/>
                  </a:cubicBezTo>
                  <a:cubicBezTo>
                    <a:pt x="6847" y="12"/>
                    <a:pt x="6811" y="0"/>
                    <a:pt x="6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>
              <a:extLst>
                <a:ext uri="{FF2B5EF4-FFF2-40B4-BE49-F238E27FC236}">
                  <a16:creationId xmlns:a16="http://schemas.microsoft.com/office/drawing/2014/main" id="{D888052E-ACB8-E942-A455-CD63BF771A85}"/>
                </a:ext>
              </a:extLst>
            </p:cNvPr>
            <p:cNvSpPr/>
            <p:nvPr/>
          </p:nvSpPr>
          <p:spPr>
            <a:xfrm>
              <a:off x="2959285" y="-884190"/>
              <a:ext cx="1166776" cy="822932"/>
            </a:xfrm>
            <a:custGeom>
              <a:avLst/>
              <a:gdLst/>
              <a:ahLst/>
              <a:cxnLst/>
              <a:rect l="l" t="t" r="r" b="b"/>
              <a:pathLst>
                <a:path w="11595" h="8178" extrusionOk="0">
                  <a:moveTo>
                    <a:pt x="6888" y="125"/>
                  </a:moveTo>
                  <a:cubicBezTo>
                    <a:pt x="6924" y="125"/>
                    <a:pt x="6959" y="137"/>
                    <a:pt x="6989" y="160"/>
                  </a:cubicBezTo>
                  <a:cubicBezTo>
                    <a:pt x="7077" y="220"/>
                    <a:pt x="7143" y="308"/>
                    <a:pt x="7190" y="403"/>
                  </a:cubicBezTo>
                  <a:cubicBezTo>
                    <a:pt x="7320" y="681"/>
                    <a:pt x="7414" y="970"/>
                    <a:pt x="7480" y="1272"/>
                  </a:cubicBezTo>
                  <a:cubicBezTo>
                    <a:pt x="7592" y="1804"/>
                    <a:pt x="7681" y="2336"/>
                    <a:pt x="7734" y="2874"/>
                  </a:cubicBezTo>
                  <a:cubicBezTo>
                    <a:pt x="7763" y="3111"/>
                    <a:pt x="7781" y="3318"/>
                    <a:pt x="7793" y="3454"/>
                  </a:cubicBezTo>
                  <a:cubicBezTo>
                    <a:pt x="7805" y="3596"/>
                    <a:pt x="7811" y="3684"/>
                    <a:pt x="7811" y="3684"/>
                  </a:cubicBezTo>
                  <a:cubicBezTo>
                    <a:pt x="7811" y="3708"/>
                    <a:pt x="7828" y="3732"/>
                    <a:pt x="7858" y="3737"/>
                  </a:cubicBezTo>
                  <a:cubicBezTo>
                    <a:pt x="7862" y="3738"/>
                    <a:pt x="7866" y="3739"/>
                    <a:pt x="7870" y="3739"/>
                  </a:cubicBezTo>
                  <a:cubicBezTo>
                    <a:pt x="7890" y="3739"/>
                    <a:pt x="7908" y="3727"/>
                    <a:pt x="7923" y="3708"/>
                  </a:cubicBezTo>
                  <a:cubicBezTo>
                    <a:pt x="7923" y="3708"/>
                    <a:pt x="7941" y="3672"/>
                    <a:pt x="7976" y="3613"/>
                  </a:cubicBezTo>
                  <a:cubicBezTo>
                    <a:pt x="8230" y="3182"/>
                    <a:pt x="8508" y="2768"/>
                    <a:pt x="8810" y="2366"/>
                  </a:cubicBezTo>
                  <a:cubicBezTo>
                    <a:pt x="8975" y="2135"/>
                    <a:pt x="9165" y="1922"/>
                    <a:pt x="9371" y="1727"/>
                  </a:cubicBezTo>
                  <a:cubicBezTo>
                    <a:pt x="9550" y="1561"/>
                    <a:pt x="9717" y="1461"/>
                    <a:pt x="9834" y="1461"/>
                  </a:cubicBezTo>
                  <a:cubicBezTo>
                    <a:pt x="9838" y="1461"/>
                    <a:pt x="9841" y="1461"/>
                    <a:pt x="9844" y="1461"/>
                  </a:cubicBezTo>
                  <a:cubicBezTo>
                    <a:pt x="9874" y="1461"/>
                    <a:pt x="9898" y="1461"/>
                    <a:pt x="9921" y="1473"/>
                  </a:cubicBezTo>
                  <a:cubicBezTo>
                    <a:pt x="9975" y="1497"/>
                    <a:pt x="10016" y="1544"/>
                    <a:pt x="10034" y="1597"/>
                  </a:cubicBezTo>
                  <a:cubicBezTo>
                    <a:pt x="10063" y="1692"/>
                    <a:pt x="10075" y="1792"/>
                    <a:pt x="10075" y="1887"/>
                  </a:cubicBezTo>
                  <a:cubicBezTo>
                    <a:pt x="10075" y="2324"/>
                    <a:pt x="9892" y="3016"/>
                    <a:pt x="9703" y="3596"/>
                  </a:cubicBezTo>
                  <a:cubicBezTo>
                    <a:pt x="9614" y="3885"/>
                    <a:pt x="9519" y="4145"/>
                    <a:pt x="9448" y="4335"/>
                  </a:cubicBezTo>
                  <a:cubicBezTo>
                    <a:pt x="9419" y="4429"/>
                    <a:pt x="9389" y="4506"/>
                    <a:pt x="9366" y="4553"/>
                  </a:cubicBezTo>
                  <a:cubicBezTo>
                    <a:pt x="9348" y="4607"/>
                    <a:pt x="9336" y="4636"/>
                    <a:pt x="9336" y="4636"/>
                  </a:cubicBezTo>
                  <a:cubicBezTo>
                    <a:pt x="9324" y="4666"/>
                    <a:pt x="9336" y="4689"/>
                    <a:pt x="9360" y="4707"/>
                  </a:cubicBezTo>
                  <a:cubicBezTo>
                    <a:pt x="9370" y="4714"/>
                    <a:pt x="9380" y="4718"/>
                    <a:pt x="9391" y="4718"/>
                  </a:cubicBezTo>
                  <a:cubicBezTo>
                    <a:pt x="9406" y="4718"/>
                    <a:pt x="9420" y="4711"/>
                    <a:pt x="9431" y="4701"/>
                  </a:cubicBezTo>
                  <a:lnTo>
                    <a:pt x="9490" y="4642"/>
                  </a:lnTo>
                  <a:cubicBezTo>
                    <a:pt x="9626" y="4512"/>
                    <a:pt x="9963" y="4193"/>
                    <a:pt x="10329" y="3903"/>
                  </a:cubicBezTo>
                  <a:cubicBezTo>
                    <a:pt x="10507" y="3761"/>
                    <a:pt x="10690" y="3637"/>
                    <a:pt x="10879" y="3525"/>
                  </a:cubicBezTo>
                  <a:cubicBezTo>
                    <a:pt x="11009" y="3436"/>
                    <a:pt x="11157" y="3383"/>
                    <a:pt x="11311" y="3365"/>
                  </a:cubicBezTo>
                  <a:cubicBezTo>
                    <a:pt x="11352" y="3365"/>
                    <a:pt x="11393" y="3377"/>
                    <a:pt x="11423" y="3400"/>
                  </a:cubicBezTo>
                  <a:cubicBezTo>
                    <a:pt x="11441" y="3412"/>
                    <a:pt x="11453" y="3430"/>
                    <a:pt x="11459" y="3448"/>
                  </a:cubicBezTo>
                  <a:cubicBezTo>
                    <a:pt x="11464" y="3483"/>
                    <a:pt x="11470" y="3513"/>
                    <a:pt x="11470" y="3548"/>
                  </a:cubicBezTo>
                  <a:cubicBezTo>
                    <a:pt x="11470" y="3720"/>
                    <a:pt x="11388" y="3998"/>
                    <a:pt x="11263" y="4311"/>
                  </a:cubicBezTo>
                  <a:lnTo>
                    <a:pt x="11263" y="4299"/>
                  </a:lnTo>
                  <a:cubicBezTo>
                    <a:pt x="11056" y="4802"/>
                    <a:pt x="10820" y="5292"/>
                    <a:pt x="10554" y="5771"/>
                  </a:cubicBezTo>
                  <a:cubicBezTo>
                    <a:pt x="10436" y="5990"/>
                    <a:pt x="10329" y="6179"/>
                    <a:pt x="10247" y="6315"/>
                  </a:cubicBezTo>
                  <a:cubicBezTo>
                    <a:pt x="10193" y="6410"/>
                    <a:pt x="10158" y="6475"/>
                    <a:pt x="10140" y="6504"/>
                  </a:cubicBezTo>
                  <a:lnTo>
                    <a:pt x="3359" y="8059"/>
                  </a:lnTo>
                  <a:lnTo>
                    <a:pt x="3240" y="8042"/>
                  </a:lnTo>
                  <a:cubicBezTo>
                    <a:pt x="2667" y="7953"/>
                    <a:pt x="2099" y="7835"/>
                    <a:pt x="1538" y="7687"/>
                  </a:cubicBezTo>
                  <a:cubicBezTo>
                    <a:pt x="1242" y="7610"/>
                    <a:pt x="952" y="7509"/>
                    <a:pt x="674" y="7374"/>
                  </a:cubicBezTo>
                  <a:cubicBezTo>
                    <a:pt x="574" y="7332"/>
                    <a:pt x="485" y="7273"/>
                    <a:pt x="408" y="7196"/>
                  </a:cubicBezTo>
                  <a:cubicBezTo>
                    <a:pt x="361" y="7161"/>
                    <a:pt x="331" y="7102"/>
                    <a:pt x="326" y="7037"/>
                  </a:cubicBezTo>
                  <a:cubicBezTo>
                    <a:pt x="326" y="7019"/>
                    <a:pt x="326" y="7001"/>
                    <a:pt x="331" y="6989"/>
                  </a:cubicBezTo>
                  <a:cubicBezTo>
                    <a:pt x="355" y="6918"/>
                    <a:pt x="402" y="6859"/>
                    <a:pt x="456" y="6818"/>
                  </a:cubicBezTo>
                  <a:cubicBezTo>
                    <a:pt x="568" y="6735"/>
                    <a:pt x="698" y="6688"/>
                    <a:pt x="834" y="6664"/>
                  </a:cubicBezTo>
                  <a:cubicBezTo>
                    <a:pt x="1000" y="6634"/>
                    <a:pt x="1165" y="6623"/>
                    <a:pt x="1337" y="6623"/>
                  </a:cubicBezTo>
                  <a:cubicBezTo>
                    <a:pt x="1585" y="6623"/>
                    <a:pt x="1833" y="6640"/>
                    <a:pt x="2076" y="6676"/>
                  </a:cubicBezTo>
                  <a:cubicBezTo>
                    <a:pt x="2176" y="6694"/>
                    <a:pt x="2259" y="6705"/>
                    <a:pt x="2318" y="6717"/>
                  </a:cubicBezTo>
                  <a:lnTo>
                    <a:pt x="2413" y="6729"/>
                  </a:lnTo>
                  <a:cubicBezTo>
                    <a:pt x="2418" y="6731"/>
                    <a:pt x="2423" y="6731"/>
                    <a:pt x="2428" y="6731"/>
                  </a:cubicBezTo>
                  <a:cubicBezTo>
                    <a:pt x="2483" y="6731"/>
                    <a:pt x="2508" y="6650"/>
                    <a:pt x="2448" y="6623"/>
                  </a:cubicBezTo>
                  <a:lnTo>
                    <a:pt x="2348" y="6575"/>
                  </a:lnTo>
                  <a:cubicBezTo>
                    <a:pt x="1904" y="6362"/>
                    <a:pt x="1467" y="6126"/>
                    <a:pt x="1047" y="5866"/>
                  </a:cubicBezTo>
                  <a:cubicBezTo>
                    <a:pt x="810" y="5724"/>
                    <a:pt x="592" y="5558"/>
                    <a:pt x="385" y="5369"/>
                  </a:cubicBezTo>
                  <a:cubicBezTo>
                    <a:pt x="308" y="5298"/>
                    <a:pt x="243" y="5216"/>
                    <a:pt x="184" y="5133"/>
                  </a:cubicBezTo>
                  <a:cubicBezTo>
                    <a:pt x="142" y="5074"/>
                    <a:pt x="119" y="5003"/>
                    <a:pt x="113" y="4932"/>
                  </a:cubicBezTo>
                  <a:cubicBezTo>
                    <a:pt x="113" y="4890"/>
                    <a:pt x="125" y="4849"/>
                    <a:pt x="148" y="4813"/>
                  </a:cubicBezTo>
                  <a:cubicBezTo>
                    <a:pt x="184" y="4766"/>
                    <a:pt x="231" y="4731"/>
                    <a:pt x="284" y="4707"/>
                  </a:cubicBezTo>
                  <a:cubicBezTo>
                    <a:pt x="361" y="4683"/>
                    <a:pt x="438" y="4672"/>
                    <a:pt x="515" y="4672"/>
                  </a:cubicBezTo>
                  <a:cubicBezTo>
                    <a:pt x="769" y="4689"/>
                    <a:pt x="1017" y="4737"/>
                    <a:pt x="1254" y="4819"/>
                  </a:cubicBezTo>
                  <a:cubicBezTo>
                    <a:pt x="1668" y="4961"/>
                    <a:pt x="2070" y="5133"/>
                    <a:pt x="2454" y="5328"/>
                  </a:cubicBezTo>
                  <a:cubicBezTo>
                    <a:pt x="2625" y="5411"/>
                    <a:pt x="2773" y="5487"/>
                    <a:pt x="2874" y="5541"/>
                  </a:cubicBezTo>
                  <a:lnTo>
                    <a:pt x="2992" y="5606"/>
                  </a:lnTo>
                  <a:lnTo>
                    <a:pt x="3033" y="5629"/>
                  </a:lnTo>
                  <a:cubicBezTo>
                    <a:pt x="3045" y="5636"/>
                    <a:pt x="3057" y="5640"/>
                    <a:pt x="3068" y="5640"/>
                  </a:cubicBezTo>
                  <a:cubicBezTo>
                    <a:pt x="3084" y="5640"/>
                    <a:pt x="3100" y="5632"/>
                    <a:pt x="3110" y="5618"/>
                  </a:cubicBezTo>
                  <a:cubicBezTo>
                    <a:pt x="3128" y="5594"/>
                    <a:pt x="3122" y="5564"/>
                    <a:pt x="3104" y="5541"/>
                  </a:cubicBezTo>
                  <a:lnTo>
                    <a:pt x="3022" y="5464"/>
                  </a:lnTo>
                  <a:cubicBezTo>
                    <a:pt x="2844" y="5281"/>
                    <a:pt x="2401" y="4808"/>
                    <a:pt x="1999" y="4305"/>
                  </a:cubicBezTo>
                  <a:cubicBezTo>
                    <a:pt x="1804" y="4074"/>
                    <a:pt x="1626" y="3826"/>
                    <a:pt x="1467" y="3566"/>
                  </a:cubicBezTo>
                  <a:cubicBezTo>
                    <a:pt x="1331" y="3335"/>
                    <a:pt x="1248" y="3123"/>
                    <a:pt x="1248" y="2992"/>
                  </a:cubicBezTo>
                  <a:cubicBezTo>
                    <a:pt x="1242" y="2933"/>
                    <a:pt x="1266" y="2880"/>
                    <a:pt x="1307" y="2839"/>
                  </a:cubicBezTo>
                  <a:cubicBezTo>
                    <a:pt x="1348" y="2803"/>
                    <a:pt x="1403" y="2784"/>
                    <a:pt x="1456" y="2784"/>
                  </a:cubicBezTo>
                  <a:cubicBezTo>
                    <a:pt x="1464" y="2784"/>
                    <a:pt x="1471" y="2785"/>
                    <a:pt x="1478" y="2786"/>
                  </a:cubicBezTo>
                  <a:cubicBezTo>
                    <a:pt x="1656" y="2786"/>
                    <a:pt x="1922" y="2886"/>
                    <a:pt x="2218" y="3040"/>
                  </a:cubicBezTo>
                  <a:cubicBezTo>
                    <a:pt x="2685" y="3306"/>
                    <a:pt x="3128" y="3601"/>
                    <a:pt x="3548" y="3927"/>
                  </a:cubicBezTo>
                  <a:cubicBezTo>
                    <a:pt x="3743" y="4074"/>
                    <a:pt x="3914" y="4210"/>
                    <a:pt x="4033" y="4305"/>
                  </a:cubicBezTo>
                  <a:cubicBezTo>
                    <a:pt x="4092" y="4352"/>
                    <a:pt x="4139" y="4394"/>
                    <a:pt x="4169" y="4417"/>
                  </a:cubicBezTo>
                  <a:lnTo>
                    <a:pt x="4216" y="4459"/>
                  </a:lnTo>
                  <a:cubicBezTo>
                    <a:pt x="4228" y="4469"/>
                    <a:pt x="4241" y="4474"/>
                    <a:pt x="4254" y="4474"/>
                  </a:cubicBezTo>
                  <a:cubicBezTo>
                    <a:pt x="4293" y="4474"/>
                    <a:pt x="4328" y="4434"/>
                    <a:pt x="4310" y="4394"/>
                  </a:cubicBezTo>
                  <a:lnTo>
                    <a:pt x="4263" y="4287"/>
                  </a:lnTo>
                  <a:cubicBezTo>
                    <a:pt x="4151" y="4045"/>
                    <a:pt x="3885" y="3436"/>
                    <a:pt x="3642" y="2780"/>
                  </a:cubicBezTo>
                  <a:cubicBezTo>
                    <a:pt x="3524" y="2454"/>
                    <a:pt x="3406" y="2117"/>
                    <a:pt x="3323" y="1804"/>
                  </a:cubicBezTo>
                  <a:cubicBezTo>
                    <a:pt x="3246" y="1550"/>
                    <a:pt x="3205" y="1284"/>
                    <a:pt x="3187" y="1018"/>
                  </a:cubicBezTo>
                  <a:cubicBezTo>
                    <a:pt x="3187" y="947"/>
                    <a:pt x="3199" y="882"/>
                    <a:pt x="3211" y="823"/>
                  </a:cubicBezTo>
                  <a:cubicBezTo>
                    <a:pt x="3223" y="781"/>
                    <a:pt x="3246" y="740"/>
                    <a:pt x="3276" y="716"/>
                  </a:cubicBezTo>
                  <a:cubicBezTo>
                    <a:pt x="3299" y="698"/>
                    <a:pt x="3323" y="693"/>
                    <a:pt x="3347" y="693"/>
                  </a:cubicBezTo>
                  <a:cubicBezTo>
                    <a:pt x="3447" y="704"/>
                    <a:pt x="3548" y="752"/>
                    <a:pt x="3625" y="817"/>
                  </a:cubicBezTo>
                  <a:cubicBezTo>
                    <a:pt x="3897" y="1018"/>
                    <a:pt x="4139" y="1254"/>
                    <a:pt x="4358" y="1508"/>
                  </a:cubicBezTo>
                  <a:cubicBezTo>
                    <a:pt x="4760" y="1958"/>
                    <a:pt x="5186" y="2514"/>
                    <a:pt x="5511" y="2957"/>
                  </a:cubicBezTo>
                  <a:cubicBezTo>
                    <a:pt x="5676" y="3176"/>
                    <a:pt x="5812" y="3371"/>
                    <a:pt x="5907" y="3507"/>
                  </a:cubicBezTo>
                  <a:cubicBezTo>
                    <a:pt x="6007" y="3643"/>
                    <a:pt x="6061" y="3732"/>
                    <a:pt x="6061" y="3732"/>
                  </a:cubicBezTo>
                  <a:cubicBezTo>
                    <a:pt x="6075" y="3746"/>
                    <a:pt x="6094" y="3757"/>
                    <a:pt x="6113" y="3757"/>
                  </a:cubicBezTo>
                  <a:cubicBezTo>
                    <a:pt x="6117" y="3757"/>
                    <a:pt x="6121" y="3756"/>
                    <a:pt x="6126" y="3755"/>
                  </a:cubicBezTo>
                  <a:cubicBezTo>
                    <a:pt x="6155" y="3743"/>
                    <a:pt x="6167" y="3720"/>
                    <a:pt x="6167" y="3696"/>
                  </a:cubicBezTo>
                  <a:lnTo>
                    <a:pt x="6167" y="3672"/>
                  </a:lnTo>
                  <a:cubicBezTo>
                    <a:pt x="6167" y="3519"/>
                    <a:pt x="6173" y="2644"/>
                    <a:pt x="6267" y="1798"/>
                  </a:cubicBezTo>
                  <a:cubicBezTo>
                    <a:pt x="6303" y="1414"/>
                    <a:pt x="6380" y="1024"/>
                    <a:pt x="6486" y="651"/>
                  </a:cubicBezTo>
                  <a:cubicBezTo>
                    <a:pt x="6528" y="515"/>
                    <a:pt x="6587" y="391"/>
                    <a:pt x="6664" y="273"/>
                  </a:cubicBezTo>
                  <a:cubicBezTo>
                    <a:pt x="6705" y="202"/>
                    <a:pt x="6782" y="149"/>
                    <a:pt x="6865" y="125"/>
                  </a:cubicBezTo>
                  <a:close/>
                  <a:moveTo>
                    <a:pt x="6853" y="1"/>
                  </a:moveTo>
                  <a:cubicBezTo>
                    <a:pt x="6735" y="30"/>
                    <a:pt x="6634" y="101"/>
                    <a:pt x="6575" y="202"/>
                  </a:cubicBezTo>
                  <a:cubicBezTo>
                    <a:pt x="6445" y="385"/>
                    <a:pt x="6350" y="675"/>
                    <a:pt x="6279" y="1018"/>
                  </a:cubicBezTo>
                  <a:cubicBezTo>
                    <a:pt x="6096" y="1875"/>
                    <a:pt x="6066" y="3057"/>
                    <a:pt x="6055" y="3507"/>
                  </a:cubicBezTo>
                  <a:cubicBezTo>
                    <a:pt x="5877" y="3247"/>
                    <a:pt x="5475" y="2691"/>
                    <a:pt x="5032" y="2129"/>
                  </a:cubicBezTo>
                  <a:cubicBezTo>
                    <a:pt x="4748" y="1757"/>
                    <a:pt x="4441" y="1408"/>
                    <a:pt x="4109" y="1071"/>
                  </a:cubicBezTo>
                  <a:cubicBezTo>
                    <a:pt x="3985" y="941"/>
                    <a:pt x="3843" y="823"/>
                    <a:pt x="3696" y="716"/>
                  </a:cubicBezTo>
                  <a:cubicBezTo>
                    <a:pt x="3601" y="639"/>
                    <a:pt x="3477" y="592"/>
                    <a:pt x="3353" y="574"/>
                  </a:cubicBezTo>
                  <a:cubicBezTo>
                    <a:pt x="3299" y="574"/>
                    <a:pt x="3252" y="592"/>
                    <a:pt x="3211" y="622"/>
                  </a:cubicBezTo>
                  <a:cubicBezTo>
                    <a:pt x="3158" y="663"/>
                    <a:pt x="3122" y="722"/>
                    <a:pt x="3104" y="787"/>
                  </a:cubicBezTo>
                  <a:cubicBezTo>
                    <a:pt x="3087" y="864"/>
                    <a:pt x="3075" y="941"/>
                    <a:pt x="3075" y="1018"/>
                  </a:cubicBezTo>
                  <a:cubicBezTo>
                    <a:pt x="3075" y="1272"/>
                    <a:pt x="3152" y="1609"/>
                    <a:pt x="3258" y="1970"/>
                  </a:cubicBezTo>
                  <a:cubicBezTo>
                    <a:pt x="3495" y="2797"/>
                    <a:pt x="3914" y="3779"/>
                    <a:pt x="4104" y="4210"/>
                  </a:cubicBezTo>
                  <a:cubicBezTo>
                    <a:pt x="3903" y="4051"/>
                    <a:pt x="3571" y="3791"/>
                    <a:pt x="3205" y="3525"/>
                  </a:cubicBezTo>
                  <a:cubicBezTo>
                    <a:pt x="2909" y="3312"/>
                    <a:pt x="2602" y="3117"/>
                    <a:pt x="2283" y="2939"/>
                  </a:cubicBezTo>
                  <a:cubicBezTo>
                    <a:pt x="1981" y="2780"/>
                    <a:pt x="1703" y="2673"/>
                    <a:pt x="1490" y="2667"/>
                  </a:cubicBezTo>
                  <a:cubicBezTo>
                    <a:pt x="1396" y="2667"/>
                    <a:pt x="1307" y="2697"/>
                    <a:pt x="1236" y="2756"/>
                  </a:cubicBezTo>
                  <a:cubicBezTo>
                    <a:pt x="1171" y="2815"/>
                    <a:pt x="1136" y="2904"/>
                    <a:pt x="1136" y="2992"/>
                  </a:cubicBezTo>
                  <a:cubicBezTo>
                    <a:pt x="1141" y="3111"/>
                    <a:pt x="1171" y="3229"/>
                    <a:pt x="1224" y="3335"/>
                  </a:cubicBezTo>
                  <a:cubicBezTo>
                    <a:pt x="1408" y="3767"/>
                    <a:pt x="1857" y="4340"/>
                    <a:pt x="2265" y="4802"/>
                  </a:cubicBezTo>
                  <a:cubicBezTo>
                    <a:pt x="2454" y="5020"/>
                    <a:pt x="2631" y="5216"/>
                    <a:pt x="2767" y="5357"/>
                  </a:cubicBezTo>
                  <a:cubicBezTo>
                    <a:pt x="2602" y="5269"/>
                    <a:pt x="2383" y="5162"/>
                    <a:pt x="2141" y="5050"/>
                  </a:cubicBezTo>
                  <a:cubicBezTo>
                    <a:pt x="1863" y="4926"/>
                    <a:pt x="1585" y="4813"/>
                    <a:pt x="1295" y="4719"/>
                  </a:cubicBezTo>
                  <a:cubicBezTo>
                    <a:pt x="1047" y="4630"/>
                    <a:pt x="787" y="4577"/>
                    <a:pt x="521" y="4565"/>
                  </a:cubicBezTo>
                  <a:cubicBezTo>
                    <a:pt x="508" y="4564"/>
                    <a:pt x="496" y="4564"/>
                    <a:pt x="484" y="4564"/>
                  </a:cubicBezTo>
                  <a:cubicBezTo>
                    <a:pt x="403" y="4564"/>
                    <a:pt x="326" y="4581"/>
                    <a:pt x="249" y="4607"/>
                  </a:cubicBezTo>
                  <a:cubicBezTo>
                    <a:pt x="172" y="4636"/>
                    <a:pt x="101" y="4683"/>
                    <a:pt x="54" y="4754"/>
                  </a:cubicBezTo>
                  <a:cubicBezTo>
                    <a:pt x="18" y="4808"/>
                    <a:pt x="0" y="4873"/>
                    <a:pt x="0" y="4938"/>
                  </a:cubicBezTo>
                  <a:cubicBezTo>
                    <a:pt x="6" y="5044"/>
                    <a:pt x="48" y="5150"/>
                    <a:pt x="113" y="5233"/>
                  </a:cubicBezTo>
                  <a:cubicBezTo>
                    <a:pt x="272" y="5440"/>
                    <a:pt x="462" y="5612"/>
                    <a:pt x="668" y="5759"/>
                  </a:cubicBezTo>
                  <a:cubicBezTo>
                    <a:pt x="1106" y="6061"/>
                    <a:pt x="1567" y="6327"/>
                    <a:pt x="2040" y="6558"/>
                  </a:cubicBezTo>
                  <a:cubicBezTo>
                    <a:pt x="1810" y="6528"/>
                    <a:pt x="1573" y="6510"/>
                    <a:pt x="1337" y="6510"/>
                  </a:cubicBezTo>
                  <a:cubicBezTo>
                    <a:pt x="1317" y="6510"/>
                    <a:pt x="1298" y="6510"/>
                    <a:pt x="1279" y="6510"/>
                  </a:cubicBezTo>
                  <a:cubicBezTo>
                    <a:pt x="1067" y="6510"/>
                    <a:pt x="857" y="6539"/>
                    <a:pt x="657" y="6593"/>
                  </a:cubicBezTo>
                  <a:cubicBezTo>
                    <a:pt x="556" y="6623"/>
                    <a:pt x="467" y="6670"/>
                    <a:pt x="391" y="6729"/>
                  </a:cubicBezTo>
                  <a:cubicBezTo>
                    <a:pt x="314" y="6782"/>
                    <a:pt x="255" y="6859"/>
                    <a:pt x="225" y="6948"/>
                  </a:cubicBezTo>
                  <a:cubicBezTo>
                    <a:pt x="213" y="6977"/>
                    <a:pt x="207" y="7007"/>
                    <a:pt x="207" y="7037"/>
                  </a:cubicBezTo>
                  <a:cubicBezTo>
                    <a:pt x="207" y="7090"/>
                    <a:pt x="225" y="7143"/>
                    <a:pt x="249" y="7184"/>
                  </a:cubicBezTo>
                  <a:cubicBezTo>
                    <a:pt x="314" y="7279"/>
                    <a:pt x="402" y="7356"/>
                    <a:pt x="503" y="7415"/>
                  </a:cubicBezTo>
                  <a:cubicBezTo>
                    <a:pt x="745" y="7551"/>
                    <a:pt x="1005" y="7657"/>
                    <a:pt x="1272" y="7734"/>
                  </a:cubicBezTo>
                  <a:cubicBezTo>
                    <a:pt x="2182" y="8012"/>
                    <a:pt x="3353" y="8178"/>
                    <a:pt x="3353" y="8178"/>
                  </a:cubicBezTo>
                  <a:lnTo>
                    <a:pt x="3376" y="8178"/>
                  </a:lnTo>
                  <a:lnTo>
                    <a:pt x="10187" y="6617"/>
                  </a:lnTo>
                  <a:cubicBezTo>
                    <a:pt x="10205" y="6611"/>
                    <a:pt x="10217" y="6599"/>
                    <a:pt x="10223" y="6587"/>
                  </a:cubicBezTo>
                  <a:cubicBezTo>
                    <a:pt x="10223" y="6587"/>
                    <a:pt x="10566" y="6014"/>
                    <a:pt x="10903" y="5351"/>
                  </a:cubicBezTo>
                  <a:cubicBezTo>
                    <a:pt x="11074" y="5020"/>
                    <a:pt x="11246" y="4660"/>
                    <a:pt x="11376" y="4340"/>
                  </a:cubicBezTo>
                  <a:cubicBezTo>
                    <a:pt x="11506" y="4021"/>
                    <a:pt x="11589" y="3737"/>
                    <a:pt x="11589" y="3536"/>
                  </a:cubicBezTo>
                  <a:cubicBezTo>
                    <a:pt x="11595" y="3489"/>
                    <a:pt x="11583" y="3442"/>
                    <a:pt x="11571" y="3395"/>
                  </a:cubicBezTo>
                  <a:lnTo>
                    <a:pt x="11571" y="3395"/>
                  </a:lnTo>
                  <a:lnTo>
                    <a:pt x="11583" y="3406"/>
                  </a:lnTo>
                  <a:cubicBezTo>
                    <a:pt x="11571" y="3365"/>
                    <a:pt x="11541" y="3324"/>
                    <a:pt x="11512" y="3300"/>
                  </a:cubicBezTo>
                  <a:cubicBezTo>
                    <a:pt x="11459" y="3259"/>
                    <a:pt x="11393" y="3241"/>
                    <a:pt x="11328" y="3241"/>
                  </a:cubicBezTo>
                  <a:cubicBezTo>
                    <a:pt x="11163" y="3241"/>
                    <a:pt x="10968" y="3335"/>
                    <a:pt x="10755" y="3465"/>
                  </a:cubicBezTo>
                  <a:cubicBezTo>
                    <a:pt x="10317" y="3732"/>
                    <a:pt x="9815" y="4181"/>
                    <a:pt x="9549" y="4429"/>
                  </a:cubicBezTo>
                  <a:cubicBezTo>
                    <a:pt x="9626" y="4240"/>
                    <a:pt x="9726" y="3950"/>
                    <a:pt x="9827" y="3625"/>
                  </a:cubicBezTo>
                  <a:cubicBezTo>
                    <a:pt x="10016" y="3046"/>
                    <a:pt x="10199" y="2354"/>
                    <a:pt x="10199" y="1887"/>
                  </a:cubicBezTo>
                  <a:cubicBezTo>
                    <a:pt x="10199" y="1775"/>
                    <a:pt x="10187" y="1662"/>
                    <a:pt x="10152" y="1556"/>
                  </a:cubicBezTo>
                  <a:cubicBezTo>
                    <a:pt x="10122" y="1467"/>
                    <a:pt x="10057" y="1396"/>
                    <a:pt x="9969" y="1361"/>
                  </a:cubicBezTo>
                  <a:cubicBezTo>
                    <a:pt x="9940" y="1351"/>
                    <a:pt x="9911" y="1341"/>
                    <a:pt x="9879" y="1341"/>
                  </a:cubicBezTo>
                  <a:cubicBezTo>
                    <a:pt x="9871" y="1341"/>
                    <a:pt x="9864" y="1342"/>
                    <a:pt x="9856" y="1343"/>
                  </a:cubicBezTo>
                  <a:cubicBezTo>
                    <a:pt x="9744" y="1349"/>
                    <a:pt x="9638" y="1384"/>
                    <a:pt x="9549" y="1449"/>
                  </a:cubicBezTo>
                  <a:cubicBezTo>
                    <a:pt x="9330" y="1597"/>
                    <a:pt x="9135" y="1780"/>
                    <a:pt x="8969" y="1981"/>
                  </a:cubicBezTo>
                  <a:cubicBezTo>
                    <a:pt x="8585" y="2460"/>
                    <a:pt x="8236" y="2963"/>
                    <a:pt x="7923" y="3489"/>
                  </a:cubicBezTo>
                  <a:cubicBezTo>
                    <a:pt x="7899" y="3176"/>
                    <a:pt x="7834" y="2519"/>
                    <a:pt x="7722" y="1863"/>
                  </a:cubicBezTo>
                  <a:cubicBezTo>
                    <a:pt x="7657" y="1438"/>
                    <a:pt x="7556" y="1012"/>
                    <a:pt x="7420" y="604"/>
                  </a:cubicBezTo>
                  <a:cubicBezTo>
                    <a:pt x="7367" y="456"/>
                    <a:pt x="7290" y="308"/>
                    <a:pt x="7196" y="178"/>
                  </a:cubicBezTo>
                  <a:cubicBezTo>
                    <a:pt x="7160" y="131"/>
                    <a:pt x="7113" y="90"/>
                    <a:pt x="7060" y="54"/>
                  </a:cubicBezTo>
                  <a:cubicBezTo>
                    <a:pt x="7012" y="19"/>
                    <a:pt x="6953" y="1"/>
                    <a:pt x="6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>
              <a:extLst>
                <a:ext uri="{FF2B5EF4-FFF2-40B4-BE49-F238E27FC236}">
                  <a16:creationId xmlns:a16="http://schemas.microsoft.com/office/drawing/2014/main" id="{1E9CC8FE-B93B-1042-B98E-30EC608BAB52}"/>
                </a:ext>
              </a:extLst>
            </p:cNvPr>
            <p:cNvSpPr/>
            <p:nvPr/>
          </p:nvSpPr>
          <p:spPr>
            <a:xfrm>
              <a:off x="2504754" y="-304277"/>
              <a:ext cx="1567776" cy="696544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>
              <a:extLst>
                <a:ext uri="{FF2B5EF4-FFF2-40B4-BE49-F238E27FC236}">
                  <a16:creationId xmlns:a16="http://schemas.microsoft.com/office/drawing/2014/main" id="{51571E42-372B-A840-81E7-084C56307449}"/>
                </a:ext>
              </a:extLst>
            </p:cNvPr>
            <p:cNvSpPr/>
            <p:nvPr/>
          </p:nvSpPr>
          <p:spPr>
            <a:xfrm>
              <a:off x="2571369" y="-439520"/>
              <a:ext cx="1974110" cy="837825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>
              <a:extLst>
                <a:ext uri="{FF2B5EF4-FFF2-40B4-BE49-F238E27FC236}">
                  <a16:creationId xmlns:a16="http://schemas.microsoft.com/office/drawing/2014/main" id="{1E7A93FC-80DC-6548-A46E-5CF89496567B}"/>
                </a:ext>
              </a:extLst>
            </p:cNvPr>
            <p:cNvSpPr/>
            <p:nvPr/>
          </p:nvSpPr>
          <p:spPr>
            <a:xfrm>
              <a:off x="2749881" y="-47075"/>
              <a:ext cx="1650492" cy="445377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>
              <a:extLst>
                <a:ext uri="{FF2B5EF4-FFF2-40B4-BE49-F238E27FC236}">
                  <a16:creationId xmlns:a16="http://schemas.microsoft.com/office/drawing/2014/main" id="{3144801F-688A-2E4B-BF55-913710F73001}"/>
                </a:ext>
              </a:extLst>
            </p:cNvPr>
            <p:cNvSpPr/>
            <p:nvPr/>
          </p:nvSpPr>
          <p:spPr>
            <a:xfrm>
              <a:off x="2560099" y="-450790"/>
              <a:ext cx="1997255" cy="860969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3" name="Google Shape;293;p2">
            <a:extLst>
              <a:ext uri="{FF2B5EF4-FFF2-40B4-BE49-F238E27FC236}">
                <a16:creationId xmlns:a16="http://schemas.microsoft.com/office/drawing/2014/main" id="{C25B6092-9CD6-074C-90C7-221FBFA7B0BA}"/>
              </a:ext>
            </a:extLst>
          </p:cNvPr>
          <p:cNvSpPr/>
          <p:nvPr/>
        </p:nvSpPr>
        <p:spPr>
          <a:xfrm>
            <a:off x="6086602" y="5768227"/>
            <a:ext cx="589945" cy="307652"/>
          </a:xfrm>
          <a:custGeom>
            <a:avLst/>
            <a:gdLst/>
            <a:ahLst/>
            <a:cxnLst/>
            <a:rect l="l" t="t" r="r" b="b"/>
            <a:pathLst>
              <a:path w="4397" h="2293" extrusionOk="0">
                <a:moveTo>
                  <a:pt x="1382" y="1"/>
                </a:moveTo>
                <a:cubicBezTo>
                  <a:pt x="1362" y="1"/>
                  <a:pt x="1345" y="9"/>
                  <a:pt x="1331" y="28"/>
                </a:cubicBezTo>
                <a:cubicBezTo>
                  <a:pt x="1283" y="93"/>
                  <a:pt x="1260" y="176"/>
                  <a:pt x="1254" y="259"/>
                </a:cubicBezTo>
                <a:cubicBezTo>
                  <a:pt x="1230" y="542"/>
                  <a:pt x="1277" y="814"/>
                  <a:pt x="1295" y="1098"/>
                </a:cubicBezTo>
                <a:cubicBezTo>
                  <a:pt x="1295" y="1134"/>
                  <a:pt x="1268" y="1156"/>
                  <a:pt x="1238" y="1156"/>
                </a:cubicBezTo>
                <a:cubicBezTo>
                  <a:pt x="1223" y="1156"/>
                  <a:pt x="1208" y="1151"/>
                  <a:pt x="1195" y="1140"/>
                </a:cubicBezTo>
                <a:cubicBezTo>
                  <a:pt x="1041" y="976"/>
                  <a:pt x="776" y="718"/>
                  <a:pt x="515" y="718"/>
                </a:cubicBezTo>
                <a:cubicBezTo>
                  <a:pt x="475" y="718"/>
                  <a:pt x="436" y="724"/>
                  <a:pt x="396" y="738"/>
                </a:cubicBezTo>
                <a:cubicBezTo>
                  <a:pt x="0" y="868"/>
                  <a:pt x="231" y="1234"/>
                  <a:pt x="414" y="1435"/>
                </a:cubicBezTo>
                <a:cubicBezTo>
                  <a:pt x="580" y="1624"/>
                  <a:pt x="763" y="1831"/>
                  <a:pt x="1005" y="1938"/>
                </a:cubicBezTo>
                <a:cubicBezTo>
                  <a:pt x="1058" y="1866"/>
                  <a:pt x="1114" y="1836"/>
                  <a:pt x="1177" y="1836"/>
                </a:cubicBezTo>
                <a:cubicBezTo>
                  <a:pt x="1232" y="1836"/>
                  <a:pt x="1293" y="1860"/>
                  <a:pt x="1360" y="1902"/>
                </a:cubicBezTo>
                <a:cubicBezTo>
                  <a:pt x="1366" y="1885"/>
                  <a:pt x="1378" y="1867"/>
                  <a:pt x="1390" y="1837"/>
                </a:cubicBezTo>
                <a:cubicBezTo>
                  <a:pt x="1399" y="1819"/>
                  <a:pt x="1415" y="1811"/>
                  <a:pt x="1435" y="1811"/>
                </a:cubicBezTo>
                <a:cubicBezTo>
                  <a:pt x="1441" y="1811"/>
                  <a:pt x="1448" y="1812"/>
                  <a:pt x="1455" y="1814"/>
                </a:cubicBezTo>
                <a:cubicBezTo>
                  <a:pt x="1537" y="1849"/>
                  <a:pt x="1614" y="1896"/>
                  <a:pt x="1685" y="1950"/>
                </a:cubicBezTo>
                <a:cubicBezTo>
                  <a:pt x="1723" y="1972"/>
                  <a:pt x="1754" y="1980"/>
                  <a:pt x="1782" y="1980"/>
                </a:cubicBezTo>
                <a:cubicBezTo>
                  <a:pt x="1853" y="1980"/>
                  <a:pt x="1903" y="1928"/>
                  <a:pt x="1975" y="1902"/>
                </a:cubicBezTo>
                <a:cubicBezTo>
                  <a:pt x="1994" y="1894"/>
                  <a:pt x="2014" y="1890"/>
                  <a:pt x="2033" y="1890"/>
                </a:cubicBezTo>
                <a:cubicBezTo>
                  <a:pt x="2108" y="1890"/>
                  <a:pt x="2180" y="1943"/>
                  <a:pt x="2241" y="1961"/>
                </a:cubicBezTo>
                <a:cubicBezTo>
                  <a:pt x="2276" y="1972"/>
                  <a:pt x="2303" y="1976"/>
                  <a:pt x="2325" y="1976"/>
                </a:cubicBezTo>
                <a:cubicBezTo>
                  <a:pt x="2411" y="1976"/>
                  <a:pt x="2409" y="1908"/>
                  <a:pt x="2513" y="1908"/>
                </a:cubicBezTo>
                <a:cubicBezTo>
                  <a:pt x="2608" y="1908"/>
                  <a:pt x="2703" y="1953"/>
                  <a:pt x="2798" y="1953"/>
                </a:cubicBezTo>
                <a:cubicBezTo>
                  <a:pt x="2827" y="1953"/>
                  <a:pt x="2856" y="1949"/>
                  <a:pt x="2885" y="1938"/>
                </a:cubicBezTo>
                <a:cubicBezTo>
                  <a:pt x="2911" y="1933"/>
                  <a:pt x="2991" y="1887"/>
                  <a:pt x="3042" y="1887"/>
                </a:cubicBezTo>
                <a:cubicBezTo>
                  <a:pt x="3050" y="1887"/>
                  <a:pt x="3057" y="1888"/>
                  <a:pt x="3063" y="1890"/>
                </a:cubicBezTo>
                <a:cubicBezTo>
                  <a:pt x="3157" y="1932"/>
                  <a:pt x="3228" y="2009"/>
                  <a:pt x="3252" y="2109"/>
                </a:cubicBezTo>
                <a:cubicBezTo>
                  <a:pt x="3284" y="2097"/>
                  <a:pt x="3311" y="2091"/>
                  <a:pt x="3335" y="2091"/>
                </a:cubicBezTo>
                <a:cubicBezTo>
                  <a:pt x="3428" y="2091"/>
                  <a:pt x="3465" y="2175"/>
                  <a:pt x="3465" y="2293"/>
                </a:cubicBezTo>
                <a:cubicBezTo>
                  <a:pt x="3755" y="2127"/>
                  <a:pt x="4003" y="1896"/>
                  <a:pt x="4186" y="1619"/>
                </a:cubicBezTo>
                <a:cubicBezTo>
                  <a:pt x="4269" y="1514"/>
                  <a:pt x="4397" y="1277"/>
                  <a:pt x="4197" y="1277"/>
                </a:cubicBezTo>
                <a:cubicBezTo>
                  <a:pt x="4181" y="1277"/>
                  <a:pt x="4164" y="1279"/>
                  <a:pt x="4145" y="1282"/>
                </a:cubicBezTo>
                <a:cubicBezTo>
                  <a:pt x="4009" y="1293"/>
                  <a:pt x="3885" y="1347"/>
                  <a:pt x="3778" y="1429"/>
                </a:cubicBezTo>
                <a:cubicBezTo>
                  <a:pt x="3766" y="1444"/>
                  <a:pt x="3752" y="1451"/>
                  <a:pt x="3737" y="1451"/>
                </a:cubicBezTo>
                <a:cubicBezTo>
                  <a:pt x="3695" y="1451"/>
                  <a:pt x="3654" y="1397"/>
                  <a:pt x="3690" y="1352"/>
                </a:cubicBezTo>
                <a:cubicBezTo>
                  <a:pt x="3808" y="1122"/>
                  <a:pt x="3914" y="797"/>
                  <a:pt x="3891" y="542"/>
                </a:cubicBezTo>
                <a:cubicBezTo>
                  <a:pt x="3881" y="422"/>
                  <a:pt x="3813" y="379"/>
                  <a:pt x="3725" y="379"/>
                </a:cubicBezTo>
                <a:cubicBezTo>
                  <a:pt x="3585" y="379"/>
                  <a:pt x="3394" y="490"/>
                  <a:pt x="3317" y="566"/>
                </a:cubicBezTo>
                <a:cubicBezTo>
                  <a:pt x="3157" y="732"/>
                  <a:pt x="3081" y="933"/>
                  <a:pt x="3004" y="1146"/>
                </a:cubicBezTo>
                <a:cubicBezTo>
                  <a:pt x="2994" y="1170"/>
                  <a:pt x="2967" y="1186"/>
                  <a:pt x="2941" y="1186"/>
                </a:cubicBezTo>
                <a:cubicBezTo>
                  <a:pt x="2918" y="1186"/>
                  <a:pt x="2897" y="1173"/>
                  <a:pt x="2891" y="1146"/>
                </a:cubicBezTo>
                <a:cubicBezTo>
                  <a:pt x="2856" y="885"/>
                  <a:pt x="2933" y="590"/>
                  <a:pt x="2838" y="330"/>
                </a:cubicBezTo>
                <a:cubicBezTo>
                  <a:pt x="2793" y="213"/>
                  <a:pt x="2733" y="169"/>
                  <a:pt x="2667" y="169"/>
                </a:cubicBezTo>
                <a:cubicBezTo>
                  <a:pt x="2517" y="169"/>
                  <a:pt x="2342" y="401"/>
                  <a:pt x="2276" y="525"/>
                </a:cubicBezTo>
                <a:cubicBezTo>
                  <a:pt x="2170" y="720"/>
                  <a:pt x="2117" y="945"/>
                  <a:pt x="2117" y="1163"/>
                </a:cubicBezTo>
                <a:cubicBezTo>
                  <a:pt x="2117" y="1201"/>
                  <a:pt x="2083" y="1227"/>
                  <a:pt x="2053" y="1227"/>
                </a:cubicBezTo>
                <a:cubicBezTo>
                  <a:pt x="2035" y="1227"/>
                  <a:pt x="2019" y="1218"/>
                  <a:pt x="2010" y="1199"/>
                </a:cubicBezTo>
                <a:cubicBezTo>
                  <a:pt x="1880" y="891"/>
                  <a:pt x="1857" y="566"/>
                  <a:pt x="1668" y="288"/>
                </a:cubicBezTo>
                <a:cubicBezTo>
                  <a:pt x="1643" y="248"/>
                  <a:pt x="1486" y="1"/>
                  <a:pt x="13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">
            <a:extLst>
              <a:ext uri="{FF2B5EF4-FFF2-40B4-BE49-F238E27FC236}">
                <a16:creationId xmlns:a16="http://schemas.microsoft.com/office/drawing/2014/main" id="{C85675A5-CC8F-F94B-A260-A0CAFA807CBC}"/>
              </a:ext>
            </a:extLst>
          </p:cNvPr>
          <p:cNvSpPr/>
          <p:nvPr/>
        </p:nvSpPr>
        <p:spPr>
          <a:xfrm>
            <a:off x="6104849" y="5769300"/>
            <a:ext cx="566465" cy="266864"/>
          </a:xfrm>
          <a:custGeom>
            <a:avLst/>
            <a:gdLst/>
            <a:ahLst/>
            <a:cxnLst/>
            <a:rect l="l" t="t" r="r" b="b"/>
            <a:pathLst>
              <a:path w="4222" h="1989" extrusionOk="0">
                <a:moveTo>
                  <a:pt x="1286" y="0"/>
                </a:moveTo>
                <a:cubicBezTo>
                  <a:pt x="1275" y="0"/>
                  <a:pt x="1264" y="1"/>
                  <a:pt x="1254" y="2"/>
                </a:cubicBezTo>
                <a:cubicBezTo>
                  <a:pt x="1212" y="8"/>
                  <a:pt x="1171" y="32"/>
                  <a:pt x="1141" y="61"/>
                </a:cubicBezTo>
                <a:cubicBezTo>
                  <a:pt x="1088" y="115"/>
                  <a:pt x="1059" y="186"/>
                  <a:pt x="1047" y="257"/>
                </a:cubicBezTo>
                <a:cubicBezTo>
                  <a:pt x="1023" y="387"/>
                  <a:pt x="1017" y="523"/>
                  <a:pt x="1035" y="653"/>
                </a:cubicBezTo>
                <a:cubicBezTo>
                  <a:pt x="1047" y="818"/>
                  <a:pt x="1070" y="990"/>
                  <a:pt x="1106" y="1155"/>
                </a:cubicBezTo>
                <a:cubicBezTo>
                  <a:pt x="1017" y="1043"/>
                  <a:pt x="911" y="948"/>
                  <a:pt x="804" y="860"/>
                </a:cubicBezTo>
                <a:cubicBezTo>
                  <a:pt x="710" y="783"/>
                  <a:pt x="609" y="724"/>
                  <a:pt x="497" y="688"/>
                </a:cubicBezTo>
                <a:cubicBezTo>
                  <a:pt x="447" y="669"/>
                  <a:pt x="396" y="660"/>
                  <a:pt x="344" y="660"/>
                </a:cubicBezTo>
                <a:cubicBezTo>
                  <a:pt x="268" y="660"/>
                  <a:pt x="192" y="681"/>
                  <a:pt x="124" y="724"/>
                </a:cubicBezTo>
                <a:cubicBezTo>
                  <a:pt x="65" y="759"/>
                  <a:pt x="24" y="818"/>
                  <a:pt x="6" y="883"/>
                </a:cubicBezTo>
                <a:cubicBezTo>
                  <a:pt x="0" y="948"/>
                  <a:pt x="6" y="1013"/>
                  <a:pt x="30" y="1078"/>
                </a:cubicBezTo>
                <a:cubicBezTo>
                  <a:pt x="71" y="1185"/>
                  <a:pt x="130" y="1285"/>
                  <a:pt x="207" y="1374"/>
                </a:cubicBezTo>
                <a:cubicBezTo>
                  <a:pt x="355" y="1545"/>
                  <a:pt x="521" y="1693"/>
                  <a:pt x="704" y="1823"/>
                </a:cubicBezTo>
                <a:lnTo>
                  <a:pt x="716" y="1823"/>
                </a:lnTo>
                <a:lnTo>
                  <a:pt x="716" y="1812"/>
                </a:lnTo>
                <a:cubicBezTo>
                  <a:pt x="562" y="1658"/>
                  <a:pt x="414" y="1492"/>
                  <a:pt x="278" y="1315"/>
                </a:cubicBezTo>
                <a:cubicBezTo>
                  <a:pt x="213" y="1232"/>
                  <a:pt x="160" y="1143"/>
                  <a:pt x="124" y="1043"/>
                </a:cubicBezTo>
                <a:cubicBezTo>
                  <a:pt x="89" y="948"/>
                  <a:pt x="107" y="860"/>
                  <a:pt x="184" y="818"/>
                </a:cubicBezTo>
                <a:cubicBezTo>
                  <a:pt x="234" y="791"/>
                  <a:pt x="287" y="778"/>
                  <a:pt x="339" y="778"/>
                </a:cubicBezTo>
                <a:cubicBezTo>
                  <a:pt x="378" y="778"/>
                  <a:pt x="417" y="785"/>
                  <a:pt x="455" y="801"/>
                </a:cubicBezTo>
                <a:cubicBezTo>
                  <a:pt x="556" y="836"/>
                  <a:pt x="645" y="889"/>
                  <a:pt x="727" y="954"/>
                </a:cubicBezTo>
                <a:cubicBezTo>
                  <a:pt x="893" y="1090"/>
                  <a:pt x="1041" y="1250"/>
                  <a:pt x="1171" y="1421"/>
                </a:cubicBezTo>
                <a:cubicBezTo>
                  <a:pt x="1181" y="1436"/>
                  <a:pt x="1198" y="1447"/>
                  <a:pt x="1217" y="1447"/>
                </a:cubicBezTo>
                <a:cubicBezTo>
                  <a:pt x="1222" y="1447"/>
                  <a:pt x="1226" y="1446"/>
                  <a:pt x="1230" y="1445"/>
                </a:cubicBezTo>
                <a:cubicBezTo>
                  <a:pt x="1265" y="1433"/>
                  <a:pt x="1283" y="1404"/>
                  <a:pt x="1271" y="1368"/>
                </a:cubicBezTo>
                <a:cubicBezTo>
                  <a:pt x="1212" y="1132"/>
                  <a:pt x="1165" y="883"/>
                  <a:pt x="1141" y="641"/>
                </a:cubicBezTo>
                <a:cubicBezTo>
                  <a:pt x="1129" y="517"/>
                  <a:pt x="1135" y="398"/>
                  <a:pt x="1153" y="280"/>
                </a:cubicBezTo>
                <a:cubicBezTo>
                  <a:pt x="1165" y="227"/>
                  <a:pt x="1183" y="180"/>
                  <a:pt x="1218" y="144"/>
                </a:cubicBezTo>
                <a:cubicBezTo>
                  <a:pt x="1237" y="126"/>
                  <a:pt x="1260" y="114"/>
                  <a:pt x="1284" y="114"/>
                </a:cubicBezTo>
                <a:cubicBezTo>
                  <a:pt x="1298" y="114"/>
                  <a:pt x="1312" y="118"/>
                  <a:pt x="1325" y="127"/>
                </a:cubicBezTo>
                <a:cubicBezTo>
                  <a:pt x="1407" y="168"/>
                  <a:pt x="1472" y="280"/>
                  <a:pt x="1526" y="387"/>
                </a:cubicBezTo>
                <a:cubicBezTo>
                  <a:pt x="1579" y="499"/>
                  <a:pt x="1620" y="617"/>
                  <a:pt x="1656" y="730"/>
                </a:cubicBezTo>
                <a:cubicBezTo>
                  <a:pt x="1733" y="966"/>
                  <a:pt x="1792" y="1208"/>
                  <a:pt x="1839" y="1457"/>
                </a:cubicBezTo>
                <a:cubicBezTo>
                  <a:pt x="1845" y="1486"/>
                  <a:pt x="1871" y="1501"/>
                  <a:pt x="1898" y="1501"/>
                </a:cubicBezTo>
                <a:cubicBezTo>
                  <a:pt x="1925" y="1501"/>
                  <a:pt x="1951" y="1486"/>
                  <a:pt x="1957" y="1457"/>
                </a:cubicBezTo>
                <a:cubicBezTo>
                  <a:pt x="2005" y="1232"/>
                  <a:pt x="2064" y="1013"/>
                  <a:pt x="2140" y="801"/>
                </a:cubicBezTo>
                <a:cubicBezTo>
                  <a:pt x="2176" y="694"/>
                  <a:pt x="2217" y="594"/>
                  <a:pt x="2265" y="493"/>
                </a:cubicBezTo>
                <a:cubicBezTo>
                  <a:pt x="2306" y="393"/>
                  <a:pt x="2371" y="310"/>
                  <a:pt x="2448" y="245"/>
                </a:cubicBezTo>
                <a:cubicBezTo>
                  <a:pt x="2463" y="236"/>
                  <a:pt x="2480" y="231"/>
                  <a:pt x="2497" y="231"/>
                </a:cubicBezTo>
                <a:cubicBezTo>
                  <a:pt x="2514" y="231"/>
                  <a:pt x="2531" y="236"/>
                  <a:pt x="2543" y="245"/>
                </a:cubicBezTo>
                <a:cubicBezTo>
                  <a:pt x="2578" y="280"/>
                  <a:pt x="2608" y="316"/>
                  <a:pt x="2619" y="363"/>
                </a:cubicBezTo>
                <a:cubicBezTo>
                  <a:pt x="2655" y="464"/>
                  <a:pt x="2679" y="570"/>
                  <a:pt x="2684" y="682"/>
                </a:cubicBezTo>
                <a:cubicBezTo>
                  <a:pt x="2708" y="907"/>
                  <a:pt x="2714" y="1132"/>
                  <a:pt x="2696" y="1356"/>
                </a:cubicBezTo>
                <a:cubicBezTo>
                  <a:pt x="2696" y="1395"/>
                  <a:pt x="2727" y="1418"/>
                  <a:pt x="2757" y="1418"/>
                </a:cubicBezTo>
                <a:cubicBezTo>
                  <a:pt x="2778" y="1418"/>
                  <a:pt x="2799" y="1407"/>
                  <a:pt x="2809" y="1380"/>
                </a:cubicBezTo>
                <a:cubicBezTo>
                  <a:pt x="2897" y="1179"/>
                  <a:pt x="2992" y="978"/>
                  <a:pt x="3104" y="789"/>
                </a:cubicBezTo>
                <a:cubicBezTo>
                  <a:pt x="3163" y="700"/>
                  <a:pt x="3228" y="611"/>
                  <a:pt x="3299" y="529"/>
                </a:cubicBezTo>
                <a:cubicBezTo>
                  <a:pt x="3370" y="463"/>
                  <a:pt x="3447" y="397"/>
                  <a:pt x="3519" y="397"/>
                </a:cubicBezTo>
                <a:cubicBezTo>
                  <a:pt x="3524" y="397"/>
                  <a:pt x="3530" y="398"/>
                  <a:pt x="3536" y="398"/>
                </a:cubicBezTo>
                <a:cubicBezTo>
                  <a:pt x="3577" y="404"/>
                  <a:pt x="3607" y="428"/>
                  <a:pt x="3625" y="458"/>
                </a:cubicBezTo>
                <a:cubicBezTo>
                  <a:pt x="3642" y="505"/>
                  <a:pt x="3654" y="552"/>
                  <a:pt x="3648" y="600"/>
                </a:cubicBezTo>
                <a:cubicBezTo>
                  <a:pt x="3648" y="706"/>
                  <a:pt x="3630" y="812"/>
                  <a:pt x="3601" y="913"/>
                </a:cubicBezTo>
                <a:cubicBezTo>
                  <a:pt x="3542" y="1126"/>
                  <a:pt x="3465" y="1333"/>
                  <a:pt x="3364" y="1528"/>
                </a:cubicBezTo>
                <a:cubicBezTo>
                  <a:pt x="3358" y="1551"/>
                  <a:pt x="3358" y="1575"/>
                  <a:pt x="3376" y="1593"/>
                </a:cubicBezTo>
                <a:cubicBezTo>
                  <a:pt x="3386" y="1606"/>
                  <a:pt x="3404" y="1614"/>
                  <a:pt x="3421" y="1614"/>
                </a:cubicBezTo>
                <a:cubicBezTo>
                  <a:pt x="3435" y="1614"/>
                  <a:pt x="3449" y="1609"/>
                  <a:pt x="3459" y="1599"/>
                </a:cubicBezTo>
                <a:cubicBezTo>
                  <a:pt x="3565" y="1516"/>
                  <a:pt x="3678" y="1439"/>
                  <a:pt x="3790" y="1368"/>
                </a:cubicBezTo>
                <a:cubicBezTo>
                  <a:pt x="3849" y="1339"/>
                  <a:pt x="3908" y="1309"/>
                  <a:pt x="3967" y="1291"/>
                </a:cubicBezTo>
                <a:cubicBezTo>
                  <a:pt x="3992" y="1284"/>
                  <a:pt x="4016" y="1281"/>
                  <a:pt x="4036" y="1281"/>
                </a:cubicBezTo>
                <a:cubicBezTo>
                  <a:pt x="4064" y="1281"/>
                  <a:pt x="4085" y="1287"/>
                  <a:pt x="4092" y="1297"/>
                </a:cubicBezTo>
                <a:cubicBezTo>
                  <a:pt x="4103" y="1315"/>
                  <a:pt x="4092" y="1392"/>
                  <a:pt x="4074" y="1445"/>
                </a:cubicBezTo>
                <a:cubicBezTo>
                  <a:pt x="4044" y="1510"/>
                  <a:pt x="4015" y="1569"/>
                  <a:pt x="3979" y="1622"/>
                </a:cubicBezTo>
                <a:cubicBezTo>
                  <a:pt x="3914" y="1741"/>
                  <a:pt x="3837" y="1859"/>
                  <a:pt x="3760" y="1977"/>
                </a:cubicBezTo>
                <a:lnTo>
                  <a:pt x="3760" y="1989"/>
                </a:lnTo>
                <a:lnTo>
                  <a:pt x="3778" y="1989"/>
                </a:lnTo>
                <a:cubicBezTo>
                  <a:pt x="3885" y="1900"/>
                  <a:pt x="3979" y="1794"/>
                  <a:pt x="4062" y="1676"/>
                </a:cubicBezTo>
                <a:cubicBezTo>
                  <a:pt x="4103" y="1616"/>
                  <a:pt x="4139" y="1557"/>
                  <a:pt x="4174" y="1486"/>
                </a:cubicBezTo>
                <a:cubicBezTo>
                  <a:pt x="4186" y="1451"/>
                  <a:pt x="4204" y="1415"/>
                  <a:pt x="4210" y="1380"/>
                </a:cubicBezTo>
                <a:cubicBezTo>
                  <a:pt x="4222" y="1333"/>
                  <a:pt x="4216" y="1279"/>
                  <a:pt x="4192" y="1238"/>
                </a:cubicBezTo>
                <a:cubicBezTo>
                  <a:pt x="4180" y="1208"/>
                  <a:pt x="4157" y="1191"/>
                  <a:pt x="4133" y="1179"/>
                </a:cubicBezTo>
                <a:lnTo>
                  <a:pt x="4133" y="1179"/>
                </a:lnTo>
                <a:lnTo>
                  <a:pt x="4139" y="1185"/>
                </a:lnTo>
                <a:cubicBezTo>
                  <a:pt x="4115" y="1173"/>
                  <a:pt x="4092" y="1167"/>
                  <a:pt x="4068" y="1161"/>
                </a:cubicBezTo>
                <a:cubicBezTo>
                  <a:pt x="4027" y="1161"/>
                  <a:pt x="3979" y="1161"/>
                  <a:pt x="3938" y="1179"/>
                </a:cubicBezTo>
                <a:cubicBezTo>
                  <a:pt x="3867" y="1197"/>
                  <a:pt x="3802" y="1226"/>
                  <a:pt x="3737" y="1268"/>
                </a:cubicBezTo>
                <a:cubicBezTo>
                  <a:pt x="3678" y="1297"/>
                  <a:pt x="3625" y="1333"/>
                  <a:pt x="3571" y="1374"/>
                </a:cubicBezTo>
                <a:cubicBezTo>
                  <a:pt x="3630" y="1232"/>
                  <a:pt x="3678" y="1090"/>
                  <a:pt x="3719" y="948"/>
                </a:cubicBezTo>
                <a:cubicBezTo>
                  <a:pt x="3749" y="836"/>
                  <a:pt x="3766" y="718"/>
                  <a:pt x="3772" y="600"/>
                </a:cubicBezTo>
                <a:cubicBezTo>
                  <a:pt x="3772" y="534"/>
                  <a:pt x="3760" y="469"/>
                  <a:pt x="3737" y="410"/>
                </a:cubicBezTo>
                <a:cubicBezTo>
                  <a:pt x="3701" y="345"/>
                  <a:pt x="3630" y="298"/>
                  <a:pt x="3559" y="286"/>
                </a:cubicBezTo>
                <a:cubicBezTo>
                  <a:pt x="3551" y="285"/>
                  <a:pt x="3542" y="285"/>
                  <a:pt x="3533" y="285"/>
                </a:cubicBezTo>
                <a:cubicBezTo>
                  <a:pt x="3471" y="285"/>
                  <a:pt x="3410" y="303"/>
                  <a:pt x="3358" y="339"/>
                </a:cubicBezTo>
                <a:cubicBezTo>
                  <a:pt x="3311" y="369"/>
                  <a:pt x="3264" y="410"/>
                  <a:pt x="3217" y="458"/>
                </a:cubicBezTo>
                <a:cubicBezTo>
                  <a:pt x="3140" y="540"/>
                  <a:pt x="3075" y="635"/>
                  <a:pt x="3010" y="735"/>
                </a:cubicBezTo>
                <a:cubicBezTo>
                  <a:pt x="2945" y="848"/>
                  <a:pt x="2885" y="954"/>
                  <a:pt x="2826" y="1078"/>
                </a:cubicBezTo>
                <a:cubicBezTo>
                  <a:pt x="2826" y="942"/>
                  <a:pt x="2820" y="806"/>
                  <a:pt x="2809" y="676"/>
                </a:cubicBezTo>
                <a:cubicBezTo>
                  <a:pt x="2797" y="552"/>
                  <a:pt x="2773" y="440"/>
                  <a:pt x="2732" y="322"/>
                </a:cubicBezTo>
                <a:cubicBezTo>
                  <a:pt x="2714" y="263"/>
                  <a:pt x="2673" y="203"/>
                  <a:pt x="2619" y="156"/>
                </a:cubicBezTo>
                <a:cubicBezTo>
                  <a:pt x="2590" y="132"/>
                  <a:pt x="2548" y="121"/>
                  <a:pt x="2507" y="115"/>
                </a:cubicBezTo>
                <a:cubicBezTo>
                  <a:pt x="2472" y="115"/>
                  <a:pt x="2430" y="127"/>
                  <a:pt x="2395" y="144"/>
                </a:cubicBezTo>
                <a:cubicBezTo>
                  <a:pt x="2294" y="221"/>
                  <a:pt x="2217" y="328"/>
                  <a:pt x="2170" y="440"/>
                </a:cubicBezTo>
                <a:cubicBezTo>
                  <a:pt x="2117" y="546"/>
                  <a:pt x="2070" y="653"/>
                  <a:pt x="2034" y="765"/>
                </a:cubicBezTo>
                <a:cubicBezTo>
                  <a:pt x="1987" y="907"/>
                  <a:pt x="1945" y="1049"/>
                  <a:pt x="1910" y="1191"/>
                </a:cubicBezTo>
                <a:cubicBezTo>
                  <a:pt x="1869" y="1025"/>
                  <a:pt x="1827" y="860"/>
                  <a:pt x="1774" y="700"/>
                </a:cubicBezTo>
                <a:cubicBezTo>
                  <a:pt x="1738" y="576"/>
                  <a:pt x="1691" y="458"/>
                  <a:pt x="1638" y="339"/>
                </a:cubicBezTo>
                <a:cubicBezTo>
                  <a:pt x="1608" y="280"/>
                  <a:pt x="1573" y="221"/>
                  <a:pt x="1537" y="168"/>
                </a:cubicBezTo>
                <a:cubicBezTo>
                  <a:pt x="1496" y="109"/>
                  <a:pt x="1443" y="56"/>
                  <a:pt x="1378" y="20"/>
                </a:cubicBezTo>
                <a:cubicBezTo>
                  <a:pt x="1351" y="7"/>
                  <a:pt x="1318" y="0"/>
                  <a:pt x="12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">
            <a:extLst>
              <a:ext uri="{FF2B5EF4-FFF2-40B4-BE49-F238E27FC236}">
                <a16:creationId xmlns:a16="http://schemas.microsoft.com/office/drawing/2014/main" id="{E3D1831B-4737-5047-8578-A7F5CFC5744D}"/>
              </a:ext>
            </a:extLst>
          </p:cNvPr>
          <p:cNvSpPr/>
          <p:nvPr/>
        </p:nvSpPr>
        <p:spPr>
          <a:xfrm>
            <a:off x="7719839" y="6078426"/>
            <a:ext cx="18381" cy="114313"/>
          </a:xfrm>
          <a:custGeom>
            <a:avLst/>
            <a:gdLst/>
            <a:ahLst/>
            <a:cxnLst/>
            <a:rect l="l" t="t" r="r" b="b"/>
            <a:pathLst>
              <a:path w="137" h="852" extrusionOk="0">
                <a:moveTo>
                  <a:pt x="54" y="0"/>
                </a:moveTo>
                <a:lnTo>
                  <a:pt x="54" y="6"/>
                </a:lnTo>
                <a:cubicBezTo>
                  <a:pt x="19" y="6"/>
                  <a:pt x="13" y="373"/>
                  <a:pt x="7" y="603"/>
                </a:cubicBezTo>
                <a:cubicBezTo>
                  <a:pt x="1" y="834"/>
                  <a:pt x="30" y="852"/>
                  <a:pt x="66" y="852"/>
                </a:cubicBezTo>
                <a:cubicBezTo>
                  <a:pt x="101" y="852"/>
                  <a:pt x="131" y="840"/>
                  <a:pt x="137" y="603"/>
                </a:cubicBezTo>
                <a:cubicBezTo>
                  <a:pt x="137" y="367"/>
                  <a:pt x="89" y="0"/>
                  <a:pt x="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">
            <a:extLst>
              <a:ext uri="{FF2B5EF4-FFF2-40B4-BE49-F238E27FC236}">
                <a16:creationId xmlns:a16="http://schemas.microsoft.com/office/drawing/2014/main" id="{47E9299E-B0A6-DB41-B687-0AA37B9023C6}"/>
              </a:ext>
            </a:extLst>
          </p:cNvPr>
          <p:cNvSpPr/>
          <p:nvPr/>
        </p:nvSpPr>
        <p:spPr>
          <a:xfrm>
            <a:off x="6719667" y="6221810"/>
            <a:ext cx="366552" cy="176300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">
            <a:extLst>
              <a:ext uri="{FF2B5EF4-FFF2-40B4-BE49-F238E27FC236}">
                <a16:creationId xmlns:a16="http://schemas.microsoft.com/office/drawing/2014/main" id="{5C89207B-0292-414F-927D-5D4238BE45F7}"/>
              </a:ext>
            </a:extLst>
          </p:cNvPr>
          <p:cNvSpPr/>
          <p:nvPr/>
        </p:nvSpPr>
        <p:spPr>
          <a:xfrm>
            <a:off x="6565775" y="6552403"/>
            <a:ext cx="40520" cy="62925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">
            <a:extLst>
              <a:ext uri="{FF2B5EF4-FFF2-40B4-BE49-F238E27FC236}">
                <a16:creationId xmlns:a16="http://schemas.microsoft.com/office/drawing/2014/main" id="{F0C36376-030C-5D45-BD9F-C2E45610981C}"/>
              </a:ext>
            </a:extLst>
          </p:cNvPr>
          <p:cNvSpPr/>
          <p:nvPr/>
        </p:nvSpPr>
        <p:spPr>
          <a:xfrm>
            <a:off x="6682368" y="6505042"/>
            <a:ext cx="55680" cy="98212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">
            <a:extLst>
              <a:ext uri="{FF2B5EF4-FFF2-40B4-BE49-F238E27FC236}">
                <a16:creationId xmlns:a16="http://schemas.microsoft.com/office/drawing/2014/main" id="{C1101524-F1EC-7B40-8999-C3E4D1B04C95}"/>
              </a:ext>
            </a:extLst>
          </p:cNvPr>
          <p:cNvSpPr/>
          <p:nvPr/>
        </p:nvSpPr>
        <p:spPr>
          <a:xfrm>
            <a:off x="6159781" y="6582590"/>
            <a:ext cx="742631" cy="39311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">
            <a:extLst>
              <a:ext uri="{FF2B5EF4-FFF2-40B4-BE49-F238E27FC236}">
                <a16:creationId xmlns:a16="http://schemas.microsoft.com/office/drawing/2014/main" id="{067306B0-D8B8-B44F-825A-6E597D37AC3C}"/>
              </a:ext>
            </a:extLst>
          </p:cNvPr>
          <p:cNvSpPr/>
          <p:nvPr/>
        </p:nvSpPr>
        <p:spPr>
          <a:xfrm>
            <a:off x="6154011" y="6584872"/>
            <a:ext cx="752963" cy="317177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">
            <a:extLst>
              <a:ext uri="{FF2B5EF4-FFF2-40B4-BE49-F238E27FC236}">
                <a16:creationId xmlns:a16="http://schemas.microsoft.com/office/drawing/2014/main" id="{76A3E2D9-E8F9-1940-8058-B106121FA9B2}"/>
              </a:ext>
            </a:extLst>
          </p:cNvPr>
          <p:cNvSpPr/>
          <p:nvPr/>
        </p:nvSpPr>
        <p:spPr>
          <a:xfrm>
            <a:off x="6485542" y="7545927"/>
            <a:ext cx="50180" cy="57156"/>
          </a:xfrm>
          <a:custGeom>
            <a:avLst/>
            <a:gdLst/>
            <a:ahLst/>
            <a:cxnLst/>
            <a:rect l="l" t="t" r="r" b="b"/>
            <a:pathLst>
              <a:path w="374" h="426" extrusionOk="0">
                <a:moveTo>
                  <a:pt x="16" y="1"/>
                </a:moveTo>
                <a:cubicBezTo>
                  <a:pt x="15" y="1"/>
                  <a:pt x="14" y="1"/>
                  <a:pt x="13" y="2"/>
                </a:cubicBezTo>
                <a:cubicBezTo>
                  <a:pt x="1" y="7"/>
                  <a:pt x="7" y="67"/>
                  <a:pt x="36" y="143"/>
                </a:cubicBezTo>
                <a:cubicBezTo>
                  <a:pt x="72" y="220"/>
                  <a:pt x="125" y="291"/>
                  <a:pt x="184" y="350"/>
                </a:cubicBezTo>
                <a:cubicBezTo>
                  <a:pt x="247" y="407"/>
                  <a:pt x="285" y="425"/>
                  <a:pt x="309" y="425"/>
                </a:cubicBezTo>
                <a:cubicBezTo>
                  <a:pt x="331" y="425"/>
                  <a:pt x="342" y="411"/>
                  <a:pt x="350" y="398"/>
                </a:cubicBezTo>
                <a:cubicBezTo>
                  <a:pt x="362" y="374"/>
                  <a:pt x="373" y="350"/>
                  <a:pt x="273" y="256"/>
                </a:cubicBezTo>
                <a:cubicBezTo>
                  <a:pt x="220" y="203"/>
                  <a:pt x="167" y="149"/>
                  <a:pt x="113" y="96"/>
                </a:cubicBezTo>
                <a:cubicBezTo>
                  <a:pt x="69" y="41"/>
                  <a:pt x="35" y="1"/>
                  <a:pt x="1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2">
            <a:extLst>
              <a:ext uri="{FF2B5EF4-FFF2-40B4-BE49-F238E27FC236}">
                <a16:creationId xmlns:a16="http://schemas.microsoft.com/office/drawing/2014/main" id="{436DA115-525C-3F4D-A1FB-4202C52EBE2D}"/>
              </a:ext>
            </a:extLst>
          </p:cNvPr>
          <p:cNvSpPr/>
          <p:nvPr/>
        </p:nvSpPr>
        <p:spPr>
          <a:xfrm>
            <a:off x="6598244" y="7508761"/>
            <a:ext cx="17576" cy="91504"/>
          </a:xfrm>
          <a:custGeom>
            <a:avLst/>
            <a:gdLst/>
            <a:ahLst/>
            <a:cxnLst/>
            <a:rect l="l" t="t" r="r" b="b"/>
            <a:pathLst>
              <a:path w="131" h="682" extrusionOk="0">
                <a:moveTo>
                  <a:pt x="66" y="1"/>
                </a:moveTo>
                <a:cubicBezTo>
                  <a:pt x="30" y="1"/>
                  <a:pt x="1" y="290"/>
                  <a:pt x="1" y="480"/>
                </a:cubicBezTo>
                <a:cubicBezTo>
                  <a:pt x="1" y="515"/>
                  <a:pt x="1" y="551"/>
                  <a:pt x="6" y="586"/>
                </a:cubicBezTo>
                <a:cubicBezTo>
                  <a:pt x="6" y="616"/>
                  <a:pt x="18" y="639"/>
                  <a:pt x="36" y="663"/>
                </a:cubicBezTo>
                <a:cubicBezTo>
                  <a:pt x="48" y="677"/>
                  <a:pt x="57" y="682"/>
                  <a:pt x="66" y="682"/>
                </a:cubicBezTo>
                <a:cubicBezTo>
                  <a:pt x="79" y="682"/>
                  <a:pt x="88" y="670"/>
                  <a:pt x="95" y="663"/>
                </a:cubicBezTo>
                <a:cubicBezTo>
                  <a:pt x="101" y="651"/>
                  <a:pt x="107" y="639"/>
                  <a:pt x="113" y="627"/>
                </a:cubicBezTo>
                <a:cubicBezTo>
                  <a:pt x="119" y="621"/>
                  <a:pt x="119" y="610"/>
                  <a:pt x="125" y="586"/>
                </a:cubicBezTo>
                <a:cubicBezTo>
                  <a:pt x="131" y="551"/>
                  <a:pt x="131" y="515"/>
                  <a:pt x="131" y="480"/>
                </a:cubicBezTo>
                <a:cubicBezTo>
                  <a:pt x="131" y="296"/>
                  <a:pt x="101" y="1"/>
                  <a:pt x="6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">
            <a:extLst>
              <a:ext uri="{FF2B5EF4-FFF2-40B4-BE49-F238E27FC236}">
                <a16:creationId xmlns:a16="http://schemas.microsoft.com/office/drawing/2014/main" id="{6619AB3E-3E22-EF4B-91EC-CA3AFCEC7189}"/>
              </a:ext>
            </a:extLst>
          </p:cNvPr>
          <p:cNvSpPr/>
          <p:nvPr/>
        </p:nvSpPr>
        <p:spPr>
          <a:xfrm>
            <a:off x="6682368" y="7563504"/>
            <a:ext cx="17576" cy="45617"/>
          </a:xfrm>
          <a:custGeom>
            <a:avLst/>
            <a:gdLst/>
            <a:ahLst/>
            <a:cxnLst/>
            <a:rect l="l" t="t" r="r" b="b"/>
            <a:pathLst>
              <a:path w="131" h="340" extrusionOk="0">
                <a:moveTo>
                  <a:pt x="99" y="0"/>
                </a:moveTo>
                <a:cubicBezTo>
                  <a:pt x="63" y="0"/>
                  <a:pt x="6" y="139"/>
                  <a:pt x="0" y="237"/>
                </a:cubicBezTo>
                <a:cubicBezTo>
                  <a:pt x="0" y="322"/>
                  <a:pt x="25" y="339"/>
                  <a:pt x="51" y="339"/>
                </a:cubicBezTo>
                <a:cubicBezTo>
                  <a:pt x="56" y="339"/>
                  <a:pt x="61" y="339"/>
                  <a:pt x="65" y="338"/>
                </a:cubicBezTo>
                <a:cubicBezTo>
                  <a:pt x="101" y="338"/>
                  <a:pt x="130" y="332"/>
                  <a:pt x="130" y="243"/>
                </a:cubicBezTo>
                <a:cubicBezTo>
                  <a:pt x="130" y="154"/>
                  <a:pt x="130" y="12"/>
                  <a:pt x="101" y="7"/>
                </a:cubicBezTo>
                <a:lnTo>
                  <a:pt x="101" y="1"/>
                </a:lnTo>
                <a:cubicBezTo>
                  <a:pt x="100" y="1"/>
                  <a:pt x="99" y="0"/>
                  <a:pt x="99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4" name="Google Shape;304;p2">
            <a:extLst>
              <a:ext uri="{FF2B5EF4-FFF2-40B4-BE49-F238E27FC236}">
                <a16:creationId xmlns:a16="http://schemas.microsoft.com/office/drawing/2014/main" id="{94244664-798C-E444-91F7-3ED0206E76DF}"/>
              </a:ext>
            </a:extLst>
          </p:cNvPr>
          <p:cNvGrpSpPr/>
          <p:nvPr/>
        </p:nvGrpSpPr>
        <p:grpSpPr>
          <a:xfrm>
            <a:off x="-840395" y="4914826"/>
            <a:ext cx="3206059" cy="3716953"/>
            <a:chOff x="7045852" y="3594359"/>
            <a:chExt cx="1839461" cy="2132585"/>
          </a:xfrm>
        </p:grpSpPr>
        <p:sp>
          <p:nvSpPr>
            <p:cNvPr id="305" name="Google Shape;305;p2">
              <a:extLst>
                <a:ext uri="{FF2B5EF4-FFF2-40B4-BE49-F238E27FC236}">
                  <a16:creationId xmlns:a16="http://schemas.microsoft.com/office/drawing/2014/main" id="{86839B71-5896-C349-9425-57D33BB5711E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>
              <a:extLst>
                <a:ext uri="{FF2B5EF4-FFF2-40B4-BE49-F238E27FC236}">
                  <a16:creationId xmlns:a16="http://schemas.microsoft.com/office/drawing/2014/main" id="{58218916-4923-354D-90F6-D8DA82ADD2DD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>
              <a:extLst>
                <a:ext uri="{FF2B5EF4-FFF2-40B4-BE49-F238E27FC236}">
                  <a16:creationId xmlns:a16="http://schemas.microsoft.com/office/drawing/2014/main" id="{2D3D68C5-B463-8A4F-857F-0A2F659E9D45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>
              <a:extLst>
                <a:ext uri="{FF2B5EF4-FFF2-40B4-BE49-F238E27FC236}">
                  <a16:creationId xmlns:a16="http://schemas.microsoft.com/office/drawing/2014/main" id="{9B6D9890-E1B0-F447-BDA5-13E54055BA06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>
              <a:extLst>
                <a:ext uri="{FF2B5EF4-FFF2-40B4-BE49-F238E27FC236}">
                  <a16:creationId xmlns:a16="http://schemas.microsoft.com/office/drawing/2014/main" id="{8DC38356-ACF2-C543-8D4E-D39930B32120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>
              <a:extLst>
                <a:ext uri="{FF2B5EF4-FFF2-40B4-BE49-F238E27FC236}">
                  <a16:creationId xmlns:a16="http://schemas.microsoft.com/office/drawing/2014/main" id="{2969A162-D392-5446-8972-3E7350298A24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>
              <a:extLst>
                <a:ext uri="{FF2B5EF4-FFF2-40B4-BE49-F238E27FC236}">
                  <a16:creationId xmlns:a16="http://schemas.microsoft.com/office/drawing/2014/main" id="{D73EE809-6EBC-5A4F-9335-DBE097880AF7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>
              <a:extLst>
                <a:ext uri="{FF2B5EF4-FFF2-40B4-BE49-F238E27FC236}">
                  <a16:creationId xmlns:a16="http://schemas.microsoft.com/office/drawing/2014/main" id="{A156BF7F-8B5C-5C47-8AF3-5E0952EC1919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>
              <a:extLst>
                <a:ext uri="{FF2B5EF4-FFF2-40B4-BE49-F238E27FC236}">
                  <a16:creationId xmlns:a16="http://schemas.microsoft.com/office/drawing/2014/main" id="{3D624B81-9B26-464C-A655-87EBAFAC6D65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>
              <a:extLst>
                <a:ext uri="{FF2B5EF4-FFF2-40B4-BE49-F238E27FC236}">
                  <a16:creationId xmlns:a16="http://schemas.microsoft.com/office/drawing/2014/main" id="{21CD5169-CBBF-BC4A-9296-006C8612D99C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>
              <a:extLst>
                <a:ext uri="{FF2B5EF4-FFF2-40B4-BE49-F238E27FC236}">
                  <a16:creationId xmlns:a16="http://schemas.microsoft.com/office/drawing/2014/main" id="{9CEE342F-4B11-9248-83F3-D71FA7E2456D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>
              <a:extLst>
                <a:ext uri="{FF2B5EF4-FFF2-40B4-BE49-F238E27FC236}">
                  <a16:creationId xmlns:a16="http://schemas.microsoft.com/office/drawing/2014/main" id="{1A1C6BE1-F8FE-B44B-9F57-EFCE835BDCD0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>
              <a:extLst>
                <a:ext uri="{FF2B5EF4-FFF2-40B4-BE49-F238E27FC236}">
                  <a16:creationId xmlns:a16="http://schemas.microsoft.com/office/drawing/2014/main" id="{5E10502F-A8CD-3F46-90A6-CEC5AA741069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>
              <a:extLst>
                <a:ext uri="{FF2B5EF4-FFF2-40B4-BE49-F238E27FC236}">
                  <a16:creationId xmlns:a16="http://schemas.microsoft.com/office/drawing/2014/main" id="{0FA94B5A-946F-C94F-A841-08484680B0E7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>
              <a:extLst>
                <a:ext uri="{FF2B5EF4-FFF2-40B4-BE49-F238E27FC236}">
                  <a16:creationId xmlns:a16="http://schemas.microsoft.com/office/drawing/2014/main" id="{D1D53A33-34F3-8043-BFE3-250203D9A99C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>
              <a:extLst>
                <a:ext uri="{FF2B5EF4-FFF2-40B4-BE49-F238E27FC236}">
                  <a16:creationId xmlns:a16="http://schemas.microsoft.com/office/drawing/2014/main" id="{27B59D12-DBD9-EC41-9466-00914728CCC6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>
              <a:extLst>
                <a:ext uri="{FF2B5EF4-FFF2-40B4-BE49-F238E27FC236}">
                  <a16:creationId xmlns:a16="http://schemas.microsoft.com/office/drawing/2014/main" id="{F1F420A6-784F-BA4F-8B3C-522B1F2C62C2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>
              <a:extLst>
                <a:ext uri="{FF2B5EF4-FFF2-40B4-BE49-F238E27FC236}">
                  <a16:creationId xmlns:a16="http://schemas.microsoft.com/office/drawing/2014/main" id="{44CBE410-8241-524B-8600-0310E5A88BB4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>
              <a:extLst>
                <a:ext uri="{FF2B5EF4-FFF2-40B4-BE49-F238E27FC236}">
                  <a16:creationId xmlns:a16="http://schemas.microsoft.com/office/drawing/2014/main" id="{1BF16FA0-9BB1-1A4C-9F34-195B3A7EE69B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>
              <a:extLst>
                <a:ext uri="{FF2B5EF4-FFF2-40B4-BE49-F238E27FC236}">
                  <a16:creationId xmlns:a16="http://schemas.microsoft.com/office/drawing/2014/main" id="{E6283413-C85D-B748-A82F-9682AB8CFD59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>
              <a:extLst>
                <a:ext uri="{FF2B5EF4-FFF2-40B4-BE49-F238E27FC236}">
                  <a16:creationId xmlns:a16="http://schemas.microsoft.com/office/drawing/2014/main" id="{FE07BC24-1ECD-DC4A-A679-327A28622BFF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>
              <a:extLst>
                <a:ext uri="{FF2B5EF4-FFF2-40B4-BE49-F238E27FC236}">
                  <a16:creationId xmlns:a16="http://schemas.microsoft.com/office/drawing/2014/main" id="{EB18A525-3150-064F-94A9-7063700A725C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>
              <a:extLst>
                <a:ext uri="{FF2B5EF4-FFF2-40B4-BE49-F238E27FC236}">
                  <a16:creationId xmlns:a16="http://schemas.microsoft.com/office/drawing/2014/main" id="{0BC27798-FE51-304E-AEFB-E79C57EE4C68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>
              <a:extLst>
                <a:ext uri="{FF2B5EF4-FFF2-40B4-BE49-F238E27FC236}">
                  <a16:creationId xmlns:a16="http://schemas.microsoft.com/office/drawing/2014/main" id="{1C12B091-C14E-DE4E-97F2-23A9F604BC7B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>
              <a:extLst>
                <a:ext uri="{FF2B5EF4-FFF2-40B4-BE49-F238E27FC236}">
                  <a16:creationId xmlns:a16="http://schemas.microsoft.com/office/drawing/2014/main" id="{0F26FC8A-6448-454B-8E37-E0FF9A4D1C7D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>
              <a:extLst>
                <a:ext uri="{FF2B5EF4-FFF2-40B4-BE49-F238E27FC236}">
                  <a16:creationId xmlns:a16="http://schemas.microsoft.com/office/drawing/2014/main" id="{2A86ECC7-8AB0-C84B-86B7-5565D8C593D1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>
              <a:extLst>
                <a:ext uri="{FF2B5EF4-FFF2-40B4-BE49-F238E27FC236}">
                  <a16:creationId xmlns:a16="http://schemas.microsoft.com/office/drawing/2014/main" id="{3819D1F7-B96B-2F47-AE75-3398B85B8531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>
              <a:extLst>
                <a:ext uri="{FF2B5EF4-FFF2-40B4-BE49-F238E27FC236}">
                  <a16:creationId xmlns:a16="http://schemas.microsoft.com/office/drawing/2014/main" id="{7DE41F10-207A-BA42-B656-624A85F42B56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>
              <a:extLst>
                <a:ext uri="{FF2B5EF4-FFF2-40B4-BE49-F238E27FC236}">
                  <a16:creationId xmlns:a16="http://schemas.microsoft.com/office/drawing/2014/main" id="{6CD320E9-2D4E-6348-AFE8-3A6BE6FBD409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>
              <a:extLst>
                <a:ext uri="{FF2B5EF4-FFF2-40B4-BE49-F238E27FC236}">
                  <a16:creationId xmlns:a16="http://schemas.microsoft.com/office/drawing/2014/main" id="{AEA10135-EA56-CB4D-84FB-BE167985F755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>
              <a:extLst>
                <a:ext uri="{FF2B5EF4-FFF2-40B4-BE49-F238E27FC236}">
                  <a16:creationId xmlns:a16="http://schemas.microsoft.com/office/drawing/2014/main" id="{41D4B093-9456-1345-9C07-3595B5C1BCC6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>
              <a:extLst>
                <a:ext uri="{FF2B5EF4-FFF2-40B4-BE49-F238E27FC236}">
                  <a16:creationId xmlns:a16="http://schemas.microsoft.com/office/drawing/2014/main" id="{03BC428A-A20A-AC4F-A941-A5266FDF1FF7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>
              <a:extLst>
                <a:ext uri="{FF2B5EF4-FFF2-40B4-BE49-F238E27FC236}">
                  <a16:creationId xmlns:a16="http://schemas.microsoft.com/office/drawing/2014/main" id="{938CFB8D-327F-C54D-8E74-47BC8BF4AFA2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>
              <a:extLst>
                <a:ext uri="{FF2B5EF4-FFF2-40B4-BE49-F238E27FC236}">
                  <a16:creationId xmlns:a16="http://schemas.microsoft.com/office/drawing/2014/main" id="{6228EB3C-40D6-D34D-B133-142F5FEB32AD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>
              <a:extLst>
                <a:ext uri="{FF2B5EF4-FFF2-40B4-BE49-F238E27FC236}">
                  <a16:creationId xmlns:a16="http://schemas.microsoft.com/office/drawing/2014/main" id="{3F4CD0A2-795B-B446-9198-B887EF0A2EF2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>
              <a:extLst>
                <a:ext uri="{FF2B5EF4-FFF2-40B4-BE49-F238E27FC236}">
                  <a16:creationId xmlns:a16="http://schemas.microsoft.com/office/drawing/2014/main" id="{61DEDE1D-8130-954B-ADA6-7F23F1536BE0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>
              <a:extLst>
                <a:ext uri="{FF2B5EF4-FFF2-40B4-BE49-F238E27FC236}">
                  <a16:creationId xmlns:a16="http://schemas.microsoft.com/office/drawing/2014/main" id="{66C2BBEE-2CC8-9B42-AB69-4FAB183A2F16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>
              <a:extLst>
                <a:ext uri="{FF2B5EF4-FFF2-40B4-BE49-F238E27FC236}">
                  <a16:creationId xmlns:a16="http://schemas.microsoft.com/office/drawing/2014/main" id="{B850270B-7FD8-4347-8282-6DF05020401D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>
              <a:extLst>
                <a:ext uri="{FF2B5EF4-FFF2-40B4-BE49-F238E27FC236}">
                  <a16:creationId xmlns:a16="http://schemas.microsoft.com/office/drawing/2014/main" id="{819A05C5-5776-EB4E-BDD0-B2394B7E97B2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>
              <a:extLst>
                <a:ext uri="{FF2B5EF4-FFF2-40B4-BE49-F238E27FC236}">
                  <a16:creationId xmlns:a16="http://schemas.microsoft.com/office/drawing/2014/main" id="{E3A47EDB-4F28-4F4F-AF29-13E1B0606897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>
              <a:extLst>
                <a:ext uri="{FF2B5EF4-FFF2-40B4-BE49-F238E27FC236}">
                  <a16:creationId xmlns:a16="http://schemas.microsoft.com/office/drawing/2014/main" id="{4E8EBA38-1B72-F540-A6FD-EB75FA0C1A66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>
              <a:extLst>
                <a:ext uri="{FF2B5EF4-FFF2-40B4-BE49-F238E27FC236}">
                  <a16:creationId xmlns:a16="http://schemas.microsoft.com/office/drawing/2014/main" id="{4CE6F972-BC80-044C-90CF-39F5544A0CB6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>
              <a:extLst>
                <a:ext uri="{FF2B5EF4-FFF2-40B4-BE49-F238E27FC236}">
                  <a16:creationId xmlns:a16="http://schemas.microsoft.com/office/drawing/2014/main" id="{B28A769A-BA8C-5243-826D-E81483070942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>
              <a:extLst>
                <a:ext uri="{FF2B5EF4-FFF2-40B4-BE49-F238E27FC236}">
                  <a16:creationId xmlns:a16="http://schemas.microsoft.com/office/drawing/2014/main" id="{137D1737-FFD6-1843-B9C7-B1388094E1FE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>
              <a:extLst>
                <a:ext uri="{FF2B5EF4-FFF2-40B4-BE49-F238E27FC236}">
                  <a16:creationId xmlns:a16="http://schemas.microsoft.com/office/drawing/2014/main" id="{0C317CEE-C745-EF42-A6C8-5A4B75A47730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>
              <a:extLst>
                <a:ext uri="{FF2B5EF4-FFF2-40B4-BE49-F238E27FC236}">
                  <a16:creationId xmlns:a16="http://schemas.microsoft.com/office/drawing/2014/main" id="{8BDEDBBF-5DD4-F640-B8AA-8BF18C9D5AFA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>
              <a:extLst>
                <a:ext uri="{FF2B5EF4-FFF2-40B4-BE49-F238E27FC236}">
                  <a16:creationId xmlns:a16="http://schemas.microsoft.com/office/drawing/2014/main" id="{7D2EE3DD-ECD9-564E-8162-8DA2D0C8CB72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>
              <a:extLst>
                <a:ext uri="{FF2B5EF4-FFF2-40B4-BE49-F238E27FC236}">
                  <a16:creationId xmlns:a16="http://schemas.microsoft.com/office/drawing/2014/main" id="{76B860C4-5BF3-C448-8008-44CBC8A8B928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3" name="Google Shape;353;p2">
            <a:extLst>
              <a:ext uri="{FF2B5EF4-FFF2-40B4-BE49-F238E27FC236}">
                <a16:creationId xmlns:a16="http://schemas.microsoft.com/office/drawing/2014/main" id="{BA2473D2-4AB2-6342-8106-6CB6D843D436}"/>
              </a:ext>
            </a:extLst>
          </p:cNvPr>
          <p:cNvGrpSpPr/>
          <p:nvPr/>
        </p:nvGrpSpPr>
        <p:grpSpPr>
          <a:xfrm>
            <a:off x="10501659" y="7250062"/>
            <a:ext cx="214403" cy="100359"/>
            <a:chOff x="2723569" y="6292171"/>
            <a:chExt cx="160802" cy="75269"/>
          </a:xfrm>
        </p:grpSpPr>
        <p:sp>
          <p:nvSpPr>
            <p:cNvPr id="354" name="Google Shape;354;p2">
              <a:extLst>
                <a:ext uri="{FF2B5EF4-FFF2-40B4-BE49-F238E27FC236}">
                  <a16:creationId xmlns:a16="http://schemas.microsoft.com/office/drawing/2014/main" id="{2509337A-67BF-C945-8B22-B2EEB5883123}"/>
                </a:ext>
              </a:extLst>
            </p:cNvPr>
            <p:cNvSpPr/>
            <p:nvPr/>
          </p:nvSpPr>
          <p:spPr>
            <a:xfrm>
              <a:off x="2723569" y="6320045"/>
              <a:ext cx="37635" cy="42867"/>
            </a:xfrm>
            <a:custGeom>
              <a:avLst/>
              <a:gdLst/>
              <a:ahLst/>
              <a:cxnLst/>
              <a:rect l="l" t="t" r="r" b="b"/>
              <a:pathLst>
                <a:path w="374" h="426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" y="7"/>
                    <a:pt x="7" y="67"/>
                    <a:pt x="36" y="143"/>
                  </a:cubicBezTo>
                  <a:cubicBezTo>
                    <a:pt x="72" y="220"/>
                    <a:pt x="125" y="291"/>
                    <a:pt x="184" y="350"/>
                  </a:cubicBezTo>
                  <a:cubicBezTo>
                    <a:pt x="247" y="407"/>
                    <a:pt x="285" y="425"/>
                    <a:pt x="309" y="425"/>
                  </a:cubicBezTo>
                  <a:cubicBezTo>
                    <a:pt x="331" y="425"/>
                    <a:pt x="342" y="411"/>
                    <a:pt x="350" y="398"/>
                  </a:cubicBezTo>
                  <a:cubicBezTo>
                    <a:pt x="362" y="374"/>
                    <a:pt x="373" y="350"/>
                    <a:pt x="273" y="256"/>
                  </a:cubicBezTo>
                  <a:cubicBezTo>
                    <a:pt x="220" y="203"/>
                    <a:pt x="167" y="149"/>
                    <a:pt x="113" y="96"/>
                  </a:cubicBezTo>
                  <a:cubicBezTo>
                    <a:pt x="69" y="41"/>
                    <a:pt x="35" y="1"/>
                    <a:pt x="1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>
              <a:extLst>
                <a:ext uri="{FF2B5EF4-FFF2-40B4-BE49-F238E27FC236}">
                  <a16:creationId xmlns:a16="http://schemas.microsoft.com/office/drawing/2014/main" id="{6E73A89A-705A-D84E-854F-4A6E82FD6439}"/>
                </a:ext>
              </a:extLst>
            </p:cNvPr>
            <p:cNvSpPr/>
            <p:nvPr/>
          </p:nvSpPr>
          <p:spPr>
            <a:xfrm>
              <a:off x="2808095" y="6292171"/>
              <a:ext cx="13182" cy="68628"/>
            </a:xfrm>
            <a:custGeom>
              <a:avLst/>
              <a:gdLst/>
              <a:ahLst/>
              <a:cxnLst/>
              <a:rect l="l" t="t" r="r" b="b"/>
              <a:pathLst>
                <a:path w="131" h="682" extrusionOk="0">
                  <a:moveTo>
                    <a:pt x="66" y="1"/>
                  </a:moveTo>
                  <a:cubicBezTo>
                    <a:pt x="30" y="1"/>
                    <a:pt x="1" y="290"/>
                    <a:pt x="1" y="480"/>
                  </a:cubicBezTo>
                  <a:cubicBezTo>
                    <a:pt x="1" y="515"/>
                    <a:pt x="1" y="551"/>
                    <a:pt x="6" y="586"/>
                  </a:cubicBezTo>
                  <a:cubicBezTo>
                    <a:pt x="6" y="616"/>
                    <a:pt x="18" y="639"/>
                    <a:pt x="36" y="663"/>
                  </a:cubicBezTo>
                  <a:cubicBezTo>
                    <a:pt x="48" y="677"/>
                    <a:pt x="57" y="682"/>
                    <a:pt x="66" y="682"/>
                  </a:cubicBezTo>
                  <a:cubicBezTo>
                    <a:pt x="79" y="682"/>
                    <a:pt x="88" y="670"/>
                    <a:pt x="95" y="663"/>
                  </a:cubicBezTo>
                  <a:cubicBezTo>
                    <a:pt x="101" y="651"/>
                    <a:pt x="107" y="639"/>
                    <a:pt x="113" y="627"/>
                  </a:cubicBezTo>
                  <a:cubicBezTo>
                    <a:pt x="119" y="621"/>
                    <a:pt x="119" y="610"/>
                    <a:pt x="125" y="586"/>
                  </a:cubicBezTo>
                  <a:cubicBezTo>
                    <a:pt x="131" y="551"/>
                    <a:pt x="131" y="515"/>
                    <a:pt x="131" y="480"/>
                  </a:cubicBezTo>
                  <a:cubicBezTo>
                    <a:pt x="131" y="296"/>
                    <a:pt x="101" y="1"/>
                    <a:pt x="6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>
              <a:extLst>
                <a:ext uri="{FF2B5EF4-FFF2-40B4-BE49-F238E27FC236}">
                  <a16:creationId xmlns:a16="http://schemas.microsoft.com/office/drawing/2014/main" id="{777B34CD-05E5-8040-B559-5698351D3C0C}"/>
                </a:ext>
              </a:extLst>
            </p:cNvPr>
            <p:cNvSpPr/>
            <p:nvPr/>
          </p:nvSpPr>
          <p:spPr>
            <a:xfrm>
              <a:off x="2871188" y="6333227"/>
              <a:ext cx="13182" cy="34213"/>
            </a:xfrm>
            <a:custGeom>
              <a:avLst/>
              <a:gdLst/>
              <a:ahLst/>
              <a:cxnLst/>
              <a:rect l="l" t="t" r="r" b="b"/>
              <a:pathLst>
                <a:path w="131" h="340" extrusionOk="0">
                  <a:moveTo>
                    <a:pt x="99" y="0"/>
                  </a:moveTo>
                  <a:cubicBezTo>
                    <a:pt x="63" y="0"/>
                    <a:pt x="6" y="139"/>
                    <a:pt x="0" y="237"/>
                  </a:cubicBezTo>
                  <a:cubicBezTo>
                    <a:pt x="0" y="322"/>
                    <a:pt x="25" y="339"/>
                    <a:pt x="51" y="339"/>
                  </a:cubicBezTo>
                  <a:cubicBezTo>
                    <a:pt x="56" y="339"/>
                    <a:pt x="61" y="339"/>
                    <a:pt x="65" y="338"/>
                  </a:cubicBezTo>
                  <a:cubicBezTo>
                    <a:pt x="101" y="338"/>
                    <a:pt x="130" y="332"/>
                    <a:pt x="130" y="243"/>
                  </a:cubicBezTo>
                  <a:cubicBezTo>
                    <a:pt x="130" y="154"/>
                    <a:pt x="130" y="12"/>
                    <a:pt x="101" y="7"/>
                  </a:cubicBezTo>
                  <a:lnTo>
                    <a:pt x="101" y="1"/>
                  </a:lnTo>
                  <a:cubicBezTo>
                    <a:pt x="100" y="1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">
            <a:extLst>
              <a:ext uri="{FF2B5EF4-FFF2-40B4-BE49-F238E27FC236}">
                <a16:creationId xmlns:a16="http://schemas.microsoft.com/office/drawing/2014/main" id="{C935E81B-606B-C142-99FC-7F187C434B52}"/>
              </a:ext>
            </a:extLst>
          </p:cNvPr>
          <p:cNvSpPr/>
          <p:nvPr/>
        </p:nvSpPr>
        <p:spPr>
          <a:xfrm>
            <a:off x="10566652" y="6752627"/>
            <a:ext cx="552512" cy="286856"/>
          </a:xfrm>
          <a:custGeom>
            <a:avLst/>
            <a:gdLst/>
            <a:ahLst/>
            <a:cxnLst/>
            <a:rect l="l" t="t" r="r" b="b"/>
            <a:pathLst>
              <a:path w="4118" h="2138" extrusionOk="0">
                <a:moveTo>
                  <a:pt x="3406" y="1"/>
                </a:moveTo>
                <a:cubicBezTo>
                  <a:pt x="3368" y="1"/>
                  <a:pt x="3327" y="11"/>
                  <a:pt x="3290" y="33"/>
                </a:cubicBezTo>
                <a:cubicBezTo>
                  <a:pt x="3030" y="187"/>
                  <a:pt x="2817" y="500"/>
                  <a:pt x="2710" y="784"/>
                </a:cubicBezTo>
                <a:cubicBezTo>
                  <a:pt x="2701" y="812"/>
                  <a:pt x="2678" y="824"/>
                  <a:pt x="2656" y="824"/>
                </a:cubicBezTo>
                <a:cubicBezTo>
                  <a:pt x="2622" y="824"/>
                  <a:pt x="2587" y="797"/>
                  <a:pt x="2598" y="754"/>
                </a:cubicBezTo>
                <a:cubicBezTo>
                  <a:pt x="2609" y="675"/>
                  <a:pt x="2681" y="345"/>
                  <a:pt x="2498" y="345"/>
                </a:cubicBezTo>
                <a:cubicBezTo>
                  <a:pt x="2490" y="345"/>
                  <a:pt x="2482" y="345"/>
                  <a:pt x="2474" y="346"/>
                </a:cubicBezTo>
                <a:cubicBezTo>
                  <a:pt x="2356" y="358"/>
                  <a:pt x="2285" y="476"/>
                  <a:pt x="2243" y="577"/>
                </a:cubicBezTo>
                <a:cubicBezTo>
                  <a:pt x="2184" y="713"/>
                  <a:pt x="2137" y="849"/>
                  <a:pt x="2101" y="991"/>
                </a:cubicBezTo>
                <a:cubicBezTo>
                  <a:pt x="2095" y="1016"/>
                  <a:pt x="2068" y="1031"/>
                  <a:pt x="2041" y="1031"/>
                </a:cubicBezTo>
                <a:cubicBezTo>
                  <a:pt x="2017" y="1031"/>
                  <a:pt x="1995" y="1019"/>
                  <a:pt x="1989" y="991"/>
                </a:cubicBezTo>
                <a:cubicBezTo>
                  <a:pt x="1954" y="766"/>
                  <a:pt x="1824" y="547"/>
                  <a:pt x="1741" y="334"/>
                </a:cubicBezTo>
                <a:cubicBezTo>
                  <a:pt x="1697" y="225"/>
                  <a:pt x="1595" y="156"/>
                  <a:pt x="1497" y="156"/>
                </a:cubicBezTo>
                <a:cubicBezTo>
                  <a:pt x="1425" y="156"/>
                  <a:pt x="1354" y="193"/>
                  <a:pt x="1309" y="281"/>
                </a:cubicBezTo>
                <a:cubicBezTo>
                  <a:pt x="1262" y="364"/>
                  <a:pt x="1238" y="459"/>
                  <a:pt x="1244" y="553"/>
                </a:cubicBezTo>
                <a:cubicBezTo>
                  <a:pt x="1262" y="707"/>
                  <a:pt x="1286" y="861"/>
                  <a:pt x="1321" y="1014"/>
                </a:cubicBezTo>
                <a:cubicBezTo>
                  <a:pt x="1328" y="1058"/>
                  <a:pt x="1293" y="1086"/>
                  <a:pt x="1259" y="1086"/>
                </a:cubicBezTo>
                <a:cubicBezTo>
                  <a:pt x="1238" y="1086"/>
                  <a:pt x="1218" y="1075"/>
                  <a:pt x="1209" y="1050"/>
                </a:cubicBezTo>
                <a:cubicBezTo>
                  <a:pt x="1108" y="801"/>
                  <a:pt x="830" y="494"/>
                  <a:pt x="558" y="435"/>
                </a:cubicBezTo>
                <a:cubicBezTo>
                  <a:pt x="530" y="429"/>
                  <a:pt x="502" y="426"/>
                  <a:pt x="476" y="426"/>
                </a:cubicBezTo>
                <a:cubicBezTo>
                  <a:pt x="236" y="426"/>
                  <a:pt x="125" y="683"/>
                  <a:pt x="275" y="902"/>
                </a:cubicBezTo>
                <a:cubicBezTo>
                  <a:pt x="363" y="1038"/>
                  <a:pt x="487" y="1150"/>
                  <a:pt x="629" y="1227"/>
                </a:cubicBezTo>
                <a:cubicBezTo>
                  <a:pt x="677" y="1257"/>
                  <a:pt x="659" y="1334"/>
                  <a:pt x="600" y="1334"/>
                </a:cubicBezTo>
                <a:cubicBezTo>
                  <a:pt x="566" y="1330"/>
                  <a:pt x="366" y="1300"/>
                  <a:pt x="209" y="1300"/>
                </a:cubicBezTo>
                <a:cubicBezTo>
                  <a:pt x="92" y="1300"/>
                  <a:pt x="0" y="1317"/>
                  <a:pt x="20" y="1375"/>
                </a:cubicBezTo>
                <a:cubicBezTo>
                  <a:pt x="139" y="1677"/>
                  <a:pt x="505" y="1759"/>
                  <a:pt x="730" y="1966"/>
                </a:cubicBezTo>
                <a:cubicBezTo>
                  <a:pt x="730" y="1937"/>
                  <a:pt x="742" y="1913"/>
                  <a:pt x="753" y="1889"/>
                </a:cubicBezTo>
                <a:cubicBezTo>
                  <a:pt x="794" y="1824"/>
                  <a:pt x="856" y="1800"/>
                  <a:pt x="924" y="1800"/>
                </a:cubicBezTo>
                <a:cubicBezTo>
                  <a:pt x="1017" y="1800"/>
                  <a:pt x="1121" y="1843"/>
                  <a:pt x="1203" y="1883"/>
                </a:cubicBezTo>
                <a:cubicBezTo>
                  <a:pt x="1226" y="1820"/>
                  <a:pt x="1264" y="1796"/>
                  <a:pt x="1309" y="1796"/>
                </a:cubicBezTo>
                <a:cubicBezTo>
                  <a:pt x="1368" y="1796"/>
                  <a:pt x="1440" y="1839"/>
                  <a:pt x="1504" y="1889"/>
                </a:cubicBezTo>
                <a:cubicBezTo>
                  <a:pt x="1531" y="1818"/>
                  <a:pt x="1561" y="1794"/>
                  <a:pt x="1598" y="1794"/>
                </a:cubicBezTo>
                <a:cubicBezTo>
                  <a:pt x="1650" y="1794"/>
                  <a:pt x="1716" y="1843"/>
                  <a:pt x="1806" y="1878"/>
                </a:cubicBezTo>
                <a:cubicBezTo>
                  <a:pt x="1835" y="1775"/>
                  <a:pt x="1881" y="1688"/>
                  <a:pt x="1983" y="1688"/>
                </a:cubicBezTo>
                <a:cubicBezTo>
                  <a:pt x="2004" y="1688"/>
                  <a:pt x="2028" y="1692"/>
                  <a:pt x="2054" y="1700"/>
                </a:cubicBezTo>
                <a:cubicBezTo>
                  <a:pt x="2137" y="1730"/>
                  <a:pt x="2184" y="1824"/>
                  <a:pt x="2237" y="1883"/>
                </a:cubicBezTo>
                <a:cubicBezTo>
                  <a:pt x="2264" y="1911"/>
                  <a:pt x="2286" y="1922"/>
                  <a:pt x="2306" y="1922"/>
                </a:cubicBezTo>
                <a:cubicBezTo>
                  <a:pt x="2362" y="1922"/>
                  <a:pt x="2398" y="1836"/>
                  <a:pt x="2459" y="1836"/>
                </a:cubicBezTo>
                <a:cubicBezTo>
                  <a:pt x="2462" y="1836"/>
                  <a:pt x="2465" y="1836"/>
                  <a:pt x="2468" y="1836"/>
                </a:cubicBezTo>
                <a:cubicBezTo>
                  <a:pt x="2557" y="1842"/>
                  <a:pt x="2634" y="1883"/>
                  <a:pt x="2681" y="1948"/>
                </a:cubicBezTo>
                <a:cubicBezTo>
                  <a:pt x="2695" y="1962"/>
                  <a:pt x="2710" y="1967"/>
                  <a:pt x="2727" y="1967"/>
                </a:cubicBezTo>
                <a:cubicBezTo>
                  <a:pt x="2769" y="1967"/>
                  <a:pt x="2817" y="1935"/>
                  <a:pt x="2862" y="1935"/>
                </a:cubicBezTo>
                <a:cubicBezTo>
                  <a:pt x="2866" y="1935"/>
                  <a:pt x="2871" y="1936"/>
                  <a:pt x="2876" y="1937"/>
                </a:cubicBezTo>
                <a:cubicBezTo>
                  <a:pt x="2994" y="1948"/>
                  <a:pt x="3024" y="2037"/>
                  <a:pt x="3036" y="2138"/>
                </a:cubicBezTo>
                <a:cubicBezTo>
                  <a:pt x="3461" y="1937"/>
                  <a:pt x="3928" y="1546"/>
                  <a:pt x="4070" y="1091"/>
                </a:cubicBezTo>
                <a:cubicBezTo>
                  <a:pt x="4117" y="958"/>
                  <a:pt x="4084" y="914"/>
                  <a:pt x="4021" y="914"/>
                </a:cubicBezTo>
                <a:cubicBezTo>
                  <a:pt x="3933" y="914"/>
                  <a:pt x="3787" y="999"/>
                  <a:pt x="3721" y="1044"/>
                </a:cubicBezTo>
                <a:cubicBezTo>
                  <a:pt x="3609" y="1109"/>
                  <a:pt x="3515" y="1192"/>
                  <a:pt x="3438" y="1286"/>
                </a:cubicBezTo>
                <a:cubicBezTo>
                  <a:pt x="3425" y="1306"/>
                  <a:pt x="3407" y="1315"/>
                  <a:pt x="3389" y="1315"/>
                </a:cubicBezTo>
                <a:cubicBezTo>
                  <a:pt x="3348" y="1315"/>
                  <a:pt x="3308" y="1272"/>
                  <a:pt x="3337" y="1227"/>
                </a:cubicBezTo>
                <a:cubicBezTo>
                  <a:pt x="3438" y="1003"/>
                  <a:pt x="3432" y="736"/>
                  <a:pt x="3515" y="500"/>
                </a:cubicBezTo>
                <a:cubicBezTo>
                  <a:pt x="3544" y="405"/>
                  <a:pt x="3603" y="275"/>
                  <a:pt x="3585" y="169"/>
                </a:cubicBezTo>
                <a:cubicBezTo>
                  <a:pt x="3573" y="58"/>
                  <a:pt x="3495" y="1"/>
                  <a:pt x="34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">
            <a:extLst>
              <a:ext uri="{FF2B5EF4-FFF2-40B4-BE49-F238E27FC236}">
                <a16:creationId xmlns:a16="http://schemas.microsoft.com/office/drawing/2014/main" id="{96AB115C-3504-8648-B191-46B96CB9C27C}"/>
              </a:ext>
            </a:extLst>
          </p:cNvPr>
          <p:cNvSpPr/>
          <p:nvPr/>
        </p:nvSpPr>
        <p:spPr>
          <a:xfrm>
            <a:off x="10560615" y="6750615"/>
            <a:ext cx="565661" cy="261900"/>
          </a:xfrm>
          <a:custGeom>
            <a:avLst/>
            <a:gdLst/>
            <a:ahLst/>
            <a:cxnLst/>
            <a:rect l="l" t="t" r="r" b="b"/>
            <a:pathLst>
              <a:path w="4216" h="1952" extrusionOk="0">
                <a:moveTo>
                  <a:pt x="3412" y="1"/>
                </a:moveTo>
                <a:cubicBezTo>
                  <a:pt x="3335" y="7"/>
                  <a:pt x="3258" y="36"/>
                  <a:pt x="3199" y="89"/>
                </a:cubicBezTo>
                <a:cubicBezTo>
                  <a:pt x="3146" y="131"/>
                  <a:pt x="3092" y="178"/>
                  <a:pt x="3051" y="237"/>
                </a:cubicBezTo>
                <a:cubicBezTo>
                  <a:pt x="2968" y="344"/>
                  <a:pt x="2897" y="456"/>
                  <a:pt x="2838" y="574"/>
                </a:cubicBezTo>
                <a:cubicBezTo>
                  <a:pt x="2803" y="651"/>
                  <a:pt x="2767" y="722"/>
                  <a:pt x="2732" y="799"/>
                </a:cubicBezTo>
                <a:cubicBezTo>
                  <a:pt x="2738" y="710"/>
                  <a:pt x="2738" y="615"/>
                  <a:pt x="2720" y="533"/>
                </a:cubicBezTo>
                <a:cubicBezTo>
                  <a:pt x="2708" y="479"/>
                  <a:pt x="2690" y="432"/>
                  <a:pt x="2661" y="385"/>
                </a:cubicBezTo>
                <a:cubicBezTo>
                  <a:pt x="2628" y="336"/>
                  <a:pt x="2571" y="307"/>
                  <a:pt x="2512" y="307"/>
                </a:cubicBezTo>
                <a:cubicBezTo>
                  <a:pt x="2506" y="307"/>
                  <a:pt x="2501" y="308"/>
                  <a:pt x="2495" y="308"/>
                </a:cubicBezTo>
                <a:cubicBezTo>
                  <a:pt x="2436" y="314"/>
                  <a:pt x="2383" y="349"/>
                  <a:pt x="2347" y="397"/>
                </a:cubicBezTo>
                <a:cubicBezTo>
                  <a:pt x="2318" y="432"/>
                  <a:pt x="2294" y="474"/>
                  <a:pt x="2271" y="515"/>
                </a:cubicBezTo>
                <a:cubicBezTo>
                  <a:pt x="2229" y="598"/>
                  <a:pt x="2200" y="681"/>
                  <a:pt x="2170" y="769"/>
                </a:cubicBezTo>
                <a:cubicBezTo>
                  <a:pt x="2146" y="840"/>
                  <a:pt x="2129" y="917"/>
                  <a:pt x="2111" y="988"/>
                </a:cubicBezTo>
                <a:cubicBezTo>
                  <a:pt x="2087" y="876"/>
                  <a:pt x="2058" y="763"/>
                  <a:pt x="2022" y="651"/>
                </a:cubicBezTo>
                <a:cubicBezTo>
                  <a:pt x="1993" y="545"/>
                  <a:pt x="1951" y="444"/>
                  <a:pt x="1910" y="349"/>
                </a:cubicBezTo>
                <a:cubicBezTo>
                  <a:pt x="1863" y="237"/>
                  <a:pt x="1780" y="142"/>
                  <a:pt x="1679" y="83"/>
                </a:cubicBezTo>
                <a:cubicBezTo>
                  <a:pt x="1647" y="69"/>
                  <a:pt x="1611" y="61"/>
                  <a:pt x="1576" y="61"/>
                </a:cubicBezTo>
                <a:cubicBezTo>
                  <a:pt x="1540" y="61"/>
                  <a:pt x="1505" y="69"/>
                  <a:pt x="1472" y="83"/>
                </a:cubicBezTo>
                <a:cubicBezTo>
                  <a:pt x="1413" y="113"/>
                  <a:pt x="1366" y="166"/>
                  <a:pt x="1336" y="231"/>
                </a:cubicBezTo>
                <a:cubicBezTo>
                  <a:pt x="1295" y="338"/>
                  <a:pt x="1277" y="450"/>
                  <a:pt x="1277" y="562"/>
                </a:cubicBezTo>
                <a:cubicBezTo>
                  <a:pt x="1277" y="716"/>
                  <a:pt x="1289" y="864"/>
                  <a:pt x="1313" y="1006"/>
                </a:cubicBezTo>
                <a:cubicBezTo>
                  <a:pt x="1212" y="899"/>
                  <a:pt x="1106" y="793"/>
                  <a:pt x="999" y="692"/>
                </a:cubicBezTo>
                <a:cubicBezTo>
                  <a:pt x="917" y="615"/>
                  <a:pt x="828" y="545"/>
                  <a:pt x="728" y="485"/>
                </a:cubicBezTo>
                <a:cubicBezTo>
                  <a:pt x="680" y="456"/>
                  <a:pt x="627" y="432"/>
                  <a:pt x="568" y="414"/>
                </a:cubicBezTo>
                <a:cubicBezTo>
                  <a:pt x="538" y="403"/>
                  <a:pt x="506" y="397"/>
                  <a:pt x="473" y="397"/>
                </a:cubicBezTo>
                <a:cubicBezTo>
                  <a:pt x="439" y="397"/>
                  <a:pt x="405" y="403"/>
                  <a:pt x="373" y="414"/>
                </a:cubicBezTo>
                <a:cubicBezTo>
                  <a:pt x="308" y="444"/>
                  <a:pt x="255" y="503"/>
                  <a:pt x="243" y="574"/>
                </a:cubicBezTo>
                <a:cubicBezTo>
                  <a:pt x="231" y="639"/>
                  <a:pt x="237" y="710"/>
                  <a:pt x="266" y="769"/>
                </a:cubicBezTo>
                <a:cubicBezTo>
                  <a:pt x="314" y="876"/>
                  <a:pt x="373" y="970"/>
                  <a:pt x="456" y="1053"/>
                </a:cubicBezTo>
                <a:cubicBezTo>
                  <a:pt x="532" y="1148"/>
                  <a:pt x="621" y="1230"/>
                  <a:pt x="710" y="1313"/>
                </a:cubicBezTo>
                <a:cubicBezTo>
                  <a:pt x="651" y="1295"/>
                  <a:pt x="586" y="1278"/>
                  <a:pt x="521" y="1266"/>
                </a:cubicBezTo>
                <a:cubicBezTo>
                  <a:pt x="444" y="1248"/>
                  <a:pt x="355" y="1236"/>
                  <a:pt x="272" y="1236"/>
                </a:cubicBezTo>
                <a:cubicBezTo>
                  <a:pt x="261" y="1235"/>
                  <a:pt x="250" y="1234"/>
                  <a:pt x="238" y="1234"/>
                </a:cubicBezTo>
                <a:cubicBezTo>
                  <a:pt x="206" y="1234"/>
                  <a:pt x="172" y="1239"/>
                  <a:pt x="142" y="1248"/>
                </a:cubicBezTo>
                <a:cubicBezTo>
                  <a:pt x="83" y="1254"/>
                  <a:pt x="36" y="1289"/>
                  <a:pt x="12" y="1343"/>
                </a:cubicBezTo>
                <a:cubicBezTo>
                  <a:pt x="0" y="1396"/>
                  <a:pt x="6" y="1449"/>
                  <a:pt x="30" y="1496"/>
                </a:cubicBezTo>
                <a:cubicBezTo>
                  <a:pt x="42" y="1514"/>
                  <a:pt x="59" y="1538"/>
                  <a:pt x="71" y="1556"/>
                </a:cubicBezTo>
                <a:lnTo>
                  <a:pt x="113" y="1603"/>
                </a:lnTo>
                <a:cubicBezTo>
                  <a:pt x="178" y="1656"/>
                  <a:pt x="243" y="1709"/>
                  <a:pt x="314" y="1751"/>
                </a:cubicBezTo>
                <a:cubicBezTo>
                  <a:pt x="456" y="1833"/>
                  <a:pt x="603" y="1898"/>
                  <a:pt x="757" y="1952"/>
                </a:cubicBezTo>
                <a:lnTo>
                  <a:pt x="763" y="1952"/>
                </a:lnTo>
                <a:lnTo>
                  <a:pt x="763" y="1946"/>
                </a:lnTo>
                <a:cubicBezTo>
                  <a:pt x="621" y="1869"/>
                  <a:pt x="485" y="1786"/>
                  <a:pt x="355" y="1697"/>
                </a:cubicBezTo>
                <a:cubicBezTo>
                  <a:pt x="290" y="1650"/>
                  <a:pt x="231" y="1603"/>
                  <a:pt x="178" y="1550"/>
                </a:cubicBezTo>
                <a:cubicBezTo>
                  <a:pt x="124" y="1496"/>
                  <a:pt x="83" y="1425"/>
                  <a:pt x="101" y="1384"/>
                </a:cubicBezTo>
                <a:cubicBezTo>
                  <a:pt x="115" y="1351"/>
                  <a:pt x="170" y="1341"/>
                  <a:pt x="227" y="1341"/>
                </a:cubicBezTo>
                <a:cubicBezTo>
                  <a:pt x="242" y="1341"/>
                  <a:pt x="258" y="1341"/>
                  <a:pt x="272" y="1343"/>
                </a:cubicBezTo>
                <a:cubicBezTo>
                  <a:pt x="349" y="1349"/>
                  <a:pt x="426" y="1360"/>
                  <a:pt x="503" y="1378"/>
                </a:cubicBezTo>
                <a:cubicBezTo>
                  <a:pt x="657" y="1414"/>
                  <a:pt x="804" y="1461"/>
                  <a:pt x="952" y="1514"/>
                </a:cubicBezTo>
                <a:cubicBezTo>
                  <a:pt x="958" y="1516"/>
                  <a:pt x="964" y="1516"/>
                  <a:pt x="970" y="1516"/>
                </a:cubicBezTo>
                <a:cubicBezTo>
                  <a:pt x="989" y="1516"/>
                  <a:pt x="1010" y="1509"/>
                  <a:pt x="1023" y="1491"/>
                </a:cubicBezTo>
                <a:cubicBezTo>
                  <a:pt x="1041" y="1467"/>
                  <a:pt x="1035" y="1431"/>
                  <a:pt x="1011" y="1414"/>
                </a:cubicBezTo>
                <a:cubicBezTo>
                  <a:pt x="840" y="1284"/>
                  <a:pt x="686" y="1142"/>
                  <a:pt x="544" y="982"/>
                </a:cubicBezTo>
                <a:cubicBezTo>
                  <a:pt x="473" y="905"/>
                  <a:pt x="414" y="822"/>
                  <a:pt x="373" y="728"/>
                </a:cubicBezTo>
                <a:cubicBezTo>
                  <a:pt x="355" y="692"/>
                  <a:pt x="349" y="645"/>
                  <a:pt x="355" y="604"/>
                </a:cubicBezTo>
                <a:cubicBezTo>
                  <a:pt x="367" y="568"/>
                  <a:pt x="391" y="539"/>
                  <a:pt x="420" y="527"/>
                </a:cubicBezTo>
                <a:cubicBezTo>
                  <a:pt x="435" y="520"/>
                  <a:pt x="452" y="517"/>
                  <a:pt x="471" y="517"/>
                </a:cubicBezTo>
                <a:cubicBezTo>
                  <a:pt x="531" y="517"/>
                  <a:pt x="605" y="550"/>
                  <a:pt x="668" y="586"/>
                </a:cubicBezTo>
                <a:cubicBezTo>
                  <a:pt x="757" y="645"/>
                  <a:pt x="846" y="710"/>
                  <a:pt x="917" y="775"/>
                </a:cubicBezTo>
                <a:cubicBezTo>
                  <a:pt x="1076" y="923"/>
                  <a:pt x="1224" y="1077"/>
                  <a:pt x="1360" y="1242"/>
                </a:cubicBezTo>
                <a:cubicBezTo>
                  <a:pt x="1369" y="1255"/>
                  <a:pt x="1385" y="1262"/>
                  <a:pt x="1399" y="1262"/>
                </a:cubicBezTo>
                <a:cubicBezTo>
                  <a:pt x="1404" y="1262"/>
                  <a:pt x="1409" y="1261"/>
                  <a:pt x="1413" y="1260"/>
                </a:cubicBezTo>
                <a:cubicBezTo>
                  <a:pt x="1449" y="1254"/>
                  <a:pt x="1467" y="1224"/>
                  <a:pt x="1461" y="1189"/>
                </a:cubicBezTo>
                <a:cubicBezTo>
                  <a:pt x="1419" y="988"/>
                  <a:pt x="1396" y="781"/>
                  <a:pt x="1396" y="568"/>
                </a:cubicBezTo>
                <a:cubicBezTo>
                  <a:pt x="1396" y="468"/>
                  <a:pt x="1413" y="373"/>
                  <a:pt x="1443" y="278"/>
                </a:cubicBezTo>
                <a:cubicBezTo>
                  <a:pt x="1461" y="243"/>
                  <a:pt x="1490" y="208"/>
                  <a:pt x="1526" y="190"/>
                </a:cubicBezTo>
                <a:cubicBezTo>
                  <a:pt x="1540" y="181"/>
                  <a:pt x="1558" y="176"/>
                  <a:pt x="1576" y="176"/>
                </a:cubicBezTo>
                <a:cubicBezTo>
                  <a:pt x="1594" y="176"/>
                  <a:pt x="1611" y="181"/>
                  <a:pt x="1626" y="190"/>
                </a:cubicBezTo>
                <a:cubicBezTo>
                  <a:pt x="1709" y="243"/>
                  <a:pt x="1768" y="320"/>
                  <a:pt x="1804" y="403"/>
                </a:cubicBezTo>
                <a:cubicBezTo>
                  <a:pt x="1851" y="497"/>
                  <a:pt x="1886" y="598"/>
                  <a:pt x="1916" y="692"/>
                </a:cubicBezTo>
                <a:cubicBezTo>
                  <a:pt x="1975" y="893"/>
                  <a:pt x="2022" y="1100"/>
                  <a:pt x="2058" y="1313"/>
                </a:cubicBezTo>
                <a:cubicBezTo>
                  <a:pt x="2061" y="1346"/>
                  <a:pt x="2086" y="1362"/>
                  <a:pt x="2112" y="1362"/>
                </a:cubicBezTo>
                <a:cubicBezTo>
                  <a:pt x="2138" y="1362"/>
                  <a:pt x="2164" y="1346"/>
                  <a:pt x="2170" y="1313"/>
                </a:cubicBezTo>
                <a:cubicBezTo>
                  <a:pt x="2200" y="1142"/>
                  <a:pt x="2241" y="976"/>
                  <a:pt x="2288" y="811"/>
                </a:cubicBezTo>
                <a:cubicBezTo>
                  <a:pt x="2312" y="728"/>
                  <a:pt x="2342" y="651"/>
                  <a:pt x="2383" y="580"/>
                </a:cubicBezTo>
                <a:cubicBezTo>
                  <a:pt x="2413" y="509"/>
                  <a:pt x="2472" y="432"/>
                  <a:pt x="2513" y="432"/>
                </a:cubicBezTo>
                <a:cubicBezTo>
                  <a:pt x="2554" y="432"/>
                  <a:pt x="2596" y="485"/>
                  <a:pt x="2614" y="562"/>
                </a:cubicBezTo>
                <a:cubicBezTo>
                  <a:pt x="2625" y="645"/>
                  <a:pt x="2625" y="728"/>
                  <a:pt x="2619" y="805"/>
                </a:cubicBezTo>
                <a:cubicBezTo>
                  <a:pt x="2608" y="976"/>
                  <a:pt x="2578" y="1148"/>
                  <a:pt x="2537" y="1307"/>
                </a:cubicBezTo>
                <a:cubicBezTo>
                  <a:pt x="2526" y="1354"/>
                  <a:pt x="2563" y="1386"/>
                  <a:pt x="2598" y="1386"/>
                </a:cubicBezTo>
                <a:cubicBezTo>
                  <a:pt x="2621" y="1386"/>
                  <a:pt x="2642" y="1373"/>
                  <a:pt x="2649" y="1343"/>
                </a:cubicBezTo>
                <a:cubicBezTo>
                  <a:pt x="2732" y="1100"/>
                  <a:pt x="2832" y="864"/>
                  <a:pt x="2945" y="633"/>
                </a:cubicBezTo>
                <a:cubicBezTo>
                  <a:pt x="3004" y="521"/>
                  <a:pt x="3069" y="414"/>
                  <a:pt x="3146" y="314"/>
                </a:cubicBezTo>
                <a:cubicBezTo>
                  <a:pt x="3223" y="219"/>
                  <a:pt x="3317" y="125"/>
                  <a:pt x="3412" y="125"/>
                </a:cubicBezTo>
                <a:cubicBezTo>
                  <a:pt x="3453" y="125"/>
                  <a:pt x="3494" y="148"/>
                  <a:pt x="3512" y="190"/>
                </a:cubicBezTo>
                <a:cubicBezTo>
                  <a:pt x="3530" y="243"/>
                  <a:pt x="3542" y="302"/>
                  <a:pt x="3536" y="355"/>
                </a:cubicBezTo>
                <a:cubicBezTo>
                  <a:pt x="3524" y="479"/>
                  <a:pt x="3500" y="604"/>
                  <a:pt x="3465" y="728"/>
                </a:cubicBezTo>
                <a:cubicBezTo>
                  <a:pt x="3394" y="970"/>
                  <a:pt x="3299" y="1213"/>
                  <a:pt x="3187" y="1443"/>
                </a:cubicBezTo>
                <a:cubicBezTo>
                  <a:pt x="3170" y="1486"/>
                  <a:pt x="3206" y="1526"/>
                  <a:pt x="3245" y="1526"/>
                </a:cubicBezTo>
                <a:cubicBezTo>
                  <a:pt x="3260" y="1526"/>
                  <a:pt x="3275" y="1521"/>
                  <a:pt x="3288" y="1508"/>
                </a:cubicBezTo>
                <a:cubicBezTo>
                  <a:pt x="3412" y="1378"/>
                  <a:pt x="3542" y="1254"/>
                  <a:pt x="3678" y="1136"/>
                </a:cubicBezTo>
                <a:cubicBezTo>
                  <a:pt x="3743" y="1083"/>
                  <a:pt x="3814" y="1029"/>
                  <a:pt x="3891" y="982"/>
                </a:cubicBezTo>
                <a:cubicBezTo>
                  <a:pt x="3926" y="958"/>
                  <a:pt x="3962" y="935"/>
                  <a:pt x="4003" y="923"/>
                </a:cubicBezTo>
                <a:cubicBezTo>
                  <a:pt x="4025" y="910"/>
                  <a:pt x="4054" y="903"/>
                  <a:pt x="4082" y="903"/>
                </a:cubicBezTo>
                <a:cubicBezTo>
                  <a:pt x="4091" y="903"/>
                  <a:pt x="4101" y="904"/>
                  <a:pt x="4109" y="905"/>
                </a:cubicBezTo>
                <a:cubicBezTo>
                  <a:pt x="4121" y="911"/>
                  <a:pt x="4121" y="911"/>
                  <a:pt x="4127" y="923"/>
                </a:cubicBezTo>
                <a:cubicBezTo>
                  <a:pt x="4133" y="941"/>
                  <a:pt x="4133" y="958"/>
                  <a:pt x="4127" y="970"/>
                </a:cubicBezTo>
                <a:cubicBezTo>
                  <a:pt x="4121" y="1012"/>
                  <a:pt x="4109" y="1053"/>
                  <a:pt x="4092" y="1094"/>
                </a:cubicBezTo>
                <a:cubicBezTo>
                  <a:pt x="4050" y="1171"/>
                  <a:pt x="4009" y="1254"/>
                  <a:pt x="3962" y="1325"/>
                </a:cubicBezTo>
                <a:cubicBezTo>
                  <a:pt x="3861" y="1479"/>
                  <a:pt x="3755" y="1621"/>
                  <a:pt x="3654" y="1780"/>
                </a:cubicBezTo>
                <a:cubicBezTo>
                  <a:pt x="3790" y="1656"/>
                  <a:pt x="3908" y="1514"/>
                  <a:pt x="4009" y="1360"/>
                </a:cubicBezTo>
                <a:cubicBezTo>
                  <a:pt x="4068" y="1284"/>
                  <a:pt x="4115" y="1207"/>
                  <a:pt x="4157" y="1124"/>
                </a:cubicBezTo>
                <a:cubicBezTo>
                  <a:pt x="4180" y="1083"/>
                  <a:pt x="4198" y="1035"/>
                  <a:pt x="4210" y="988"/>
                </a:cubicBezTo>
                <a:cubicBezTo>
                  <a:pt x="4216" y="958"/>
                  <a:pt x="4216" y="929"/>
                  <a:pt x="4210" y="899"/>
                </a:cubicBezTo>
                <a:cubicBezTo>
                  <a:pt x="4198" y="864"/>
                  <a:pt x="4169" y="834"/>
                  <a:pt x="4133" y="828"/>
                </a:cubicBezTo>
                <a:lnTo>
                  <a:pt x="4133" y="822"/>
                </a:lnTo>
                <a:cubicBezTo>
                  <a:pt x="4111" y="818"/>
                  <a:pt x="4088" y="815"/>
                  <a:pt x="4065" y="815"/>
                </a:cubicBezTo>
                <a:cubicBezTo>
                  <a:pt x="4032" y="815"/>
                  <a:pt x="3999" y="820"/>
                  <a:pt x="3967" y="834"/>
                </a:cubicBezTo>
                <a:cubicBezTo>
                  <a:pt x="3926" y="852"/>
                  <a:pt x="3879" y="870"/>
                  <a:pt x="3837" y="893"/>
                </a:cubicBezTo>
                <a:cubicBezTo>
                  <a:pt x="3761" y="941"/>
                  <a:pt x="3684" y="994"/>
                  <a:pt x="3607" y="1053"/>
                </a:cubicBezTo>
                <a:cubicBezTo>
                  <a:pt x="3542" y="1106"/>
                  <a:pt x="3477" y="1165"/>
                  <a:pt x="3412" y="1224"/>
                </a:cubicBezTo>
                <a:cubicBezTo>
                  <a:pt x="3477" y="1071"/>
                  <a:pt x="3530" y="917"/>
                  <a:pt x="3577" y="757"/>
                </a:cubicBezTo>
                <a:cubicBezTo>
                  <a:pt x="3619" y="627"/>
                  <a:pt x="3642" y="491"/>
                  <a:pt x="3654" y="361"/>
                </a:cubicBezTo>
                <a:cubicBezTo>
                  <a:pt x="3654" y="284"/>
                  <a:pt x="3648" y="208"/>
                  <a:pt x="3619" y="137"/>
                </a:cubicBezTo>
                <a:cubicBezTo>
                  <a:pt x="3583" y="60"/>
                  <a:pt x="3500" y="7"/>
                  <a:pt x="3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">
            <a:extLst>
              <a:ext uri="{FF2B5EF4-FFF2-40B4-BE49-F238E27FC236}">
                <a16:creationId xmlns:a16="http://schemas.microsoft.com/office/drawing/2014/main" id="{66BFEEFA-0258-3541-8AC7-93C6875A5890}"/>
              </a:ext>
            </a:extLst>
          </p:cNvPr>
          <p:cNvSpPr/>
          <p:nvPr/>
        </p:nvSpPr>
        <p:spPr>
          <a:xfrm>
            <a:off x="9513549" y="7072961"/>
            <a:ext cx="366552" cy="176300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">
            <a:extLst>
              <a:ext uri="{FF2B5EF4-FFF2-40B4-BE49-F238E27FC236}">
                <a16:creationId xmlns:a16="http://schemas.microsoft.com/office/drawing/2014/main" id="{B0C76298-3915-0D40-A713-0B47868A2C2C}"/>
              </a:ext>
            </a:extLst>
          </p:cNvPr>
          <p:cNvSpPr/>
          <p:nvPr/>
        </p:nvSpPr>
        <p:spPr>
          <a:xfrm>
            <a:off x="11557759" y="6799587"/>
            <a:ext cx="40520" cy="62925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">
            <a:extLst>
              <a:ext uri="{FF2B5EF4-FFF2-40B4-BE49-F238E27FC236}">
                <a16:creationId xmlns:a16="http://schemas.microsoft.com/office/drawing/2014/main" id="{A29493E9-5DEE-AD4D-BE08-F58C6D1A454D}"/>
              </a:ext>
            </a:extLst>
          </p:cNvPr>
          <p:cNvSpPr/>
          <p:nvPr/>
        </p:nvSpPr>
        <p:spPr>
          <a:xfrm>
            <a:off x="11674351" y="6752225"/>
            <a:ext cx="55680" cy="98212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">
            <a:extLst>
              <a:ext uri="{FF2B5EF4-FFF2-40B4-BE49-F238E27FC236}">
                <a16:creationId xmlns:a16="http://schemas.microsoft.com/office/drawing/2014/main" id="{48A04C96-D19F-7B49-97B3-C57E517D416D}"/>
              </a:ext>
            </a:extLst>
          </p:cNvPr>
          <p:cNvSpPr/>
          <p:nvPr/>
        </p:nvSpPr>
        <p:spPr>
          <a:xfrm>
            <a:off x="11151763" y="6829774"/>
            <a:ext cx="742631" cy="39311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">
            <a:extLst>
              <a:ext uri="{FF2B5EF4-FFF2-40B4-BE49-F238E27FC236}">
                <a16:creationId xmlns:a16="http://schemas.microsoft.com/office/drawing/2014/main" id="{AC683F54-5D1F-374F-9F36-7E6556DAD23C}"/>
              </a:ext>
            </a:extLst>
          </p:cNvPr>
          <p:cNvSpPr/>
          <p:nvPr/>
        </p:nvSpPr>
        <p:spPr>
          <a:xfrm>
            <a:off x="11145993" y="6832054"/>
            <a:ext cx="752963" cy="317177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">
            <a:extLst>
              <a:ext uri="{FF2B5EF4-FFF2-40B4-BE49-F238E27FC236}">
                <a16:creationId xmlns:a16="http://schemas.microsoft.com/office/drawing/2014/main" id="{86543FD0-293F-E645-8165-8AF183FA3C68}"/>
              </a:ext>
            </a:extLst>
          </p:cNvPr>
          <p:cNvSpPr/>
          <p:nvPr/>
        </p:nvSpPr>
        <p:spPr>
          <a:xfrm>
            <a:off x="10666073" y="6592965"/>
            <a:ext cx="24687" cy="59705"/>
          </a:xfrm>
          <a:custGeom>
            <a:avLst/>
            <a:gdLst/>
            <a:ahLst/>
            <a:cxnLst/>
            <a:rect l="l" t="t" r="r" b="b"/>
            <a:pathLst>
              <a:path w="184" h="445" extrusionOk="0">
                <a:moveTo>
                  <a:pt x="21" y="1"/>
                </a:moveTo>
                <a:cubicBezTo>
                  <a:pt x="20" y="1"/>
                  <a:pt x="19" y="1"/>
                  <a:pt x="18" y="1"/>
                </a:cubicBezTo>
                <a:cubicBezTo>
                  <a:pt x="1" y="13"/>
                  <a:pt x="7" y="60"/>
                  <a:pt x="18" y="125"/>
                </a:cubicBezTo>
                <a:cubicBezTo>
                  <a:pt x="24" y="214"/>
                  <a:pt x="36" y="273"/>
                  <a:pt x="36" y="320"/>
                </a:cubicBezTo>
                <a:cubicBezTo>
                  <a:pt x="48" y="433"/>
                  <a:pt x="72" y="439"/>
                  <a:pt x="107" y="445"/>
                </a:cubicBezTo>
                <a:cubicBezTo>
                  <a:pt x="143" y="445"/>
                  <a:pt x="184" y="439"/>
                  <a:pt x="166" y="303"/>
                </a:cubicBezTo>
                <a:cubicBezTo>
                  <a:pt x="160" y="232"/>
                  <a:pt x="137" y="161"/>
                  <a:pt x="107" y="96"/>
                </a:cubicBezTo>
                <a:lnTo>
                  <a:pt x="101" y="96"/>
                </a:lnTo>
                <a:cubicBezTo>
                  <a:pt x="73" y="40"/>
                  <a:pt x="35" y="1"/>
                  <a:pt x="2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">
            <a:extLst>
              <a:ext uri="{FF2B5EF4-FFF2-40B4-BE49-F238E27FC236}">
                <a16:creationId xmlns:a16="http://schemas.microsoft.com/office/drawing/2014/main" id="{C50966BF-E0BE-D246-9071-9DDF4FC57CD9}"/>
              </a:ext>
            </a:extLst>
          </p:cNvPr>
          <p:cNvSpPr/>
          <p:nvPr/>
        </p:nvSpPr>
        <p:spPr>
          <a:xfrm>
            <a:off x="10745366" y="6583438"/>
            <a:ext cx="18381" cy="59169"/>
          </a:xfrm>
          <a:custGeom>
            <a:avLst/>
            <a:gdLst/>
            <a:ahLst/>
            <a:cxnLst/>
            <a:rect l="l" t="t" r="r" b="b"/>
            <a:pathLst>
              <a:path w="137" h="441" extrusionOk="0">
                <a:moveTo>
                  <a:pt x="93" y="1"/>
                </a:moveTo>
                <a:cubicBezTo>
                  <a:pt x="80" y="1"/>
                  <a:pt x="53" y="46"/>
                  <a:pt x="30" y="102"/>
                </a:cubicBezTo>
                <a:cubicBezTo>
                  <a:pt x="13" y="173"/>
                  <a:pt x="1" y="244"/>
                  <a:pt x="1" y="315"/>
                </a:cubicBezTo>
                <a:cubicBezTo>
                  <a:pt x="11" y="422"/>
                  <a:pt x="36" y="441"/>
                  <a:pt x="62" y="441"/>
                </a:cubicBezTo>
                <a:cubicBezTo>
                  <a:pt x="67" y="441"/>
                  <a:pt x="73" y="440"/>
                  <a:pt x="78" y="439"/>
                </a:cubicBezTo>
                <a:cubicBezTo>
                  <a:pt x="107" y="433"/>
                  <a:pt x="137" y="427"/>
                  <a:pt x="131" y="309"/>
                </a:cubicBezTo>
                <a:cubicBezTo>
                  <a:pt x="119" y="196"/>
                  <a:pt x="131" y="13"/>
                  <a:pt x="95" y="1"/>
                </a:cubicBezTo>
                <a:cubicBezTo>
                  <a:pt x="95" y="1"/>
                  <a:pt x="94" y="1"/>
                  <a:pt x="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">
            <a:extLst>
              <a:ext uri="{FF2B5EF4-FFF2-40B4-BE49-F238E27FC236}">
                <a16:creationId xmlns:a16="http://schemas.microsoft.com/office/drawing/2014/main" id="{3C76BE4A-228F-7641-BBCB-8CE6CF1AD6B1}"/>
              </a:ext>
            </a:extLst>
          </p:cNvPr>
          <p:cNvSpPr/>
          <p:nvPr/>
        </p:nvSpPr>
        <p:spPr>
          <a:xfrm>
            <a:off x="10792997" y="6624493"/>
            <a:ext cx="23212" cy="28579"/>
          </a:xfrm>
          <a:custGeom>
            <a:avLst/>
            <a:gdLst/>
            <a:ahLst/>
            <a:cxnLst/>
            <a:rect l="l" t="t" r="r" b="b"/>
            <a:pathLst>
              <a:path w="173" h="213" extrusionOk="0">
                <a:moveTo>
                  <a:pt x="132" y="0"/>
                </a:moveTo>
                <a:cubicBezTo>
                  <a:pt x="98" y="0"/>
                  <a:pt x="34" y="68"/>
                  <a:pt x="18" y="127"/>
                </a:cubicBezTo>
                <a:cubicBezTo>
                  <a:pt x="1" y="192"/>
                  <a:pt x="24" y="198"/>
                  <a:pt x="60" y="210"/>
                </a:cubicBezTo>
                <a:cubicBezTo>
                  <a:pt x="69" y="211"/>
                  <a:pt x="78" y="212"/>
                  <a:pt x="86" y="212"/>
                </a:cubicBezTo>
                <a:cubicBezTo>
                  <a:pt x="110" y="212"/>
                  <a:pt x="129" y="203"/>
                  <a:pt x="143" y="168"/>
                </a:cubicBezTo>
                <a:cubicBezTo>
                  <a:pt x="154" y="115"/>
                  <a:pt x="172" y="20"/>
                  <a:pt x="143" y="3"/>
                </a:cubicBezTo>
                <a:cubicBezTo>
                  <a:pt x="140" y="1"/>
                  <a:pt x="136" y="0"/>
                  <a:pt x="1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id="{0EFD8F17-9581-469F-9361-90EA7FB3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F54F56-9B5D-497B-97FA-D51261A93A19}"/>
              </a:ext>
            </a:extLst>
          </p:cNvPr>
          <p:cNvSpPr/>
          <p:nvPr/>
        </p:nvSpPr>
        <p:spPr>
          <a:xfrm>
            <a:off x="623637" y="466903"/>
            <a:ext cx="10944726" cy="6158163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1E69F87-DFA9-4675-BE6C-B11409FC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89" y="4754908"/>
            <a:ext cx="1883725" cy="18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34EBA15-410B-4414-BBFB-C5971160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26" y="5483953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A9DB6C2-FA58-49E9-BB8C-6DC9B974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98" y="5916681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EA4A2599-3E73-452A-883C-B4B303B49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85" y="1007958"/>
            <a:ext cx="7059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c) (5 phút 35 giây + 6 phút 21 giây) : 4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91EC54C1-EB84-4237-924D-D5B210A71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190" y="1987880"/>
            <a:ext cx="4340884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          11 phút 56 giây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DB3275EE-F333-4C92-AD03-225A073D6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584" y="1981097"/>
            <a:ext cx="1175054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:   4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2EA35205-520D-475D-8AFF-B74DCD35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189" y="2704997"/>
            <a:ext cx="4428396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             2 phút 59 giây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B154C83A-4462-4A95-8B6D-88F177A48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963" y="3595013"/>
            <a:ext cx="7147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d) 12 phút 3 giây x 2 + 4 phút 12 giây : 4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AC877B19-9B95-47A1-BEF7-27C3D1A7B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642" y="4709738"/>
            <a:ext cx="3801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24 phút 6 giây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9E5AF4EE-F6E0-4C91-AEF1-F05A128A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9422" y="4728436"/>
            <a:ext cx="2946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1 phút 3 giây</a:t>
            </a:r>
          </a:p>
        </p:txBody>
      </p:sp>
      <p:sp>
        <p:nvSpPr>
          <p:cNvPr id="17" name="Text Box 23">
            <a:extLst>
              <a:ext uri="{FF2B5EF4-FFF2-40B4-BE49-F238E27FC236}">
                <a16:creationId xmlns:a16="http://schemas.microsoft.com/office/drawing/2014/main" id="{DDE5665F-9AB7-4E86-9746-E12355E8B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518" y="4709738"/>
            <a:ext cx="475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+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9A58A4CF-27AA-4AFF-8CD7-6B01EF51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073" y="5532075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          25 phút 9 giây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723C417-3C66-403C-879F-59E957E26274}"/>
              </a:ext>
            </a:extLst>
          </p:cNvPr>
          <p:cNvSpPr/>
          <p:nvPr/>
        </p:nvSpPr>
        <p:spPr>
          <a:xfrm rot="16200000" flipV="1">
            <a:off x="6467472" y="-976969"/>
            <a:ext cx="586879" cy="5474093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AC6E7976-CEEE-4911-A7B2-57291C88F724}"/>
              </a:ext>
            </a:extLst>
          </p:cNvPr>
          <p:cNvSpPr/>
          <p:nvPr/>
        </p:nvSpPr>
        <p:spPr>
          <a:xfrm rot="16200000" flipV="1">
            <a:off x="5313790" y="2905819"/>
            <a:ext cx="586879" cy="2946306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D8EFF72-878B-4B2D-A2B7-404B36EB7D65}"/>
              </a:ext>
            </a:extLst>
          </p:cNvPr>
          <p:cNvSpPr/>
          <p:nvPr/>
        </p:nvSpPr>
        <p:spPr>
          <a:xfrm rot="16200000" flipV="1">
            <a:off x="8574819" y="2898770"/>
            <a:ext cx="586879" cy="2946306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49FF4-B305-4C7D-B291-62C77E244EED}"/>
              </a:ext>
            </a:extLst>
          </p:cNvPr>
          <p:cNvSpPr txBox="1"/>
          <p:nvPr/>
        </p:nvSpPr>
        <p:spPr>
          <a:xfrm>
            <a:off x="878542" y="824823"/>
            <a:ext cx="2479738" cy="783193"/>
          </a:xfrm>
          <a:prstGeom prst="roundRect">
            <a:avLst/>
          </a:prstGeom>
          <a:solidFill>
            <a:srgbClr val="FAEED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2</a:t>
            </a:r>
            <a:r>
              <a:rPr lang="en-VN" sz="4000" b="1" dirty="0">
                <a:solidFill>
                  <a:schemeClr val="accent6">
                    <a:lumMod val="50000"/>
                  </a:schemeClr>
                </a:solidFill>
              </a:rPr>
              <a:t>. Tính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FE3A5E46-9F4D-4688-914C-6F29E4BBFC70}"/>
              </a:ext>
            </a:extLst>
          </p:cNvPr>
          <p:cNvSpPr txBox="1"/>
          <p:nvPr/>
        </p:nvSpPr>
        <p:spPr>
          <a:xfrm>
            <a:off x="658092" y="3418609"/>
            <a:ext cx="11212701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Nếu có ngoặc, ta thực hiện phép tính trong ngoặc trước.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45A9C67-4887-4F99-9D89-2CD5B23B2320}"/>
              </a:ext>
            </a:extLst>
          </p:cNvPr>
          <p:cNvGrpSpPr/>
          <p:nvPr/>
        </p:nvGrpSpPr>
        <p:grpSpPr>
          <a:xfrm>
            <a:off x="10465701" y="196908"/>
            <a:ext cx="1350310" cy="1136254"/>
            <a:chOff x="9824166" y="456707"/>
            <a:chExt cx="1350310" cy="113625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8E87293-D146-466C-AE97-551C0748834F}"/>
                </a:ext>
              </a:extLst>
            </p:cNvPr>
            <p:cNvSpPr/>
            <p:nvPr/>
          </p:nvSpPr>
          <p:spPr>
            <a:xfrm>
              <a:off x="9824166" y="456707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 descr="Logo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id="{A3B81264-6D2B-4795-AE4A-7929252FF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8404" y="608596"/>
              <a:ext cx="749402" cy="772883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BECEE73-8D8C-4CE8-BB2E-D60BABBB0840}"/>
              </a:ext>
            </a:extLst>
          </p:cNvPr>
          <p:cNvSpPr txBox="1"/>
          <p:nvPr/>
        </p:nvSpPr>
        <p:spPr>
          <a:xfrm>
            <a:off x="658092" y="1978212"/>
            <a:ext cx="11533908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E474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phép tính ta thực hiện nhân chia trước, cộng trừ sau.</a:t>
            </a:r>
          </a:p>
        </p:txBody>
      </p:sp>
      <p:pic>
        <p:nvPicPr>
          <p:cNvPr id="45" name="Picture 44" descr="Text&#10;&#10;Description automatically generated">
            <a:extLst>
              <a:ext uri="{FF2B5EF4-FFF2-40B4-BE49-F238E27FC236}">
                <a16:creationId xmlns:a16="http://schemas.microsoft.com/office/drawing/2014/main" id="{67F10BCB-073C-4E1B-B796-121B55BF5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237" y="196908"/>
            <a:ext cx="4349656" cy="2203407"/>
          </a:xfrm>
          <a:prstGeom prst="rect">
            <a:avLst/>
          </a:prstGeom>
        </p:spPr>
      </p:pic>
      <p:grpSp>
        <p:nvGrpSpPr>
          <p:cNvPr id="72" name="Google Shape;3808;p77">
            <a:extLst>
              <a:ext uri="{FF2B5EF4-FFF2-40B4-BE49-F238E27FC236}">
                <a16:creationId xmlns:a16="http://schemas.microsoft.com/office/drawing/2014/main" id="{63C03964-F76C-40AA-A5BA-5A44D35CC77B}"/>
              </a:ext>
            </a:extLst>
          </p:cNvPr>
          <p:cNvGrpSpPr/>
          <p:nvPr/>
        </p:nvGrpSpPr>
        <p:grpSpPr>
          <a:xfrm flipH="1">
            <a:off x="126424" y="2175226"/>
            <a:ext cx="355411" cy="450178"/>
            <a:chOff x="7045852" y="3594359"/>
            <a:chExt cx="1839461" cy="2132585"/>
          </a:xfrm>
        </p:grpSpPr>
        <p:sp>
          <p:nvSpPr>
            <p:cNvPr id="73" name="Google Shape;3809;p77">
              <a:extLst>
                <a:ext uri="{FF2B5EF4-FFF2-40B4-BE49-F238E27FC236}">
                  <a16:creationId xmlns:a16="http://schemas.microsoft.com/office/drawing/2014/main" id="{7C90CF5E-6522-46C3-B123-053B1863DED8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810;p77">
              <a:extLst>
                <a:ext uri="{FF2B5EF4-FFF2-40B4-BE49-F238E27FC236}">
                  <a16:creationId xmlns:a16="http://schemas.microsoft.com/office/drawing/2014/main" id="{F21A0EE7-CA5C-433D-A04A-D02A0AF9AC67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811;p77">
              <a:extLst>
                <a:ext uri="{FF2B5EF4-FFF2-40B4-BE49-F238E27FC236}">
                  <a16:creationId xmlns:a16="http://schemas.microsoft.com/office/drawing/2014/main" id="{C5B6B0D7-85A1-4289-9F94-8629A8399C8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812;p77">
              <a:extLst>
                <a:ext uri="{FF2B5EF4-FFF2-40B4-BE49-F238E27FC236}">
                  <a16:creationId xmlns:a16="http://schemas.microsoft.com/office/drawing/2014/main" id="{B6F08B15-9CC2-4C8D-A927-BC919C5322A5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813;p77">
              <a:extLst>
                <a:ext uri="{FF2B5EF4-FFF2-40B4-BE49-F238E27FC236}">
                  <a16:creationId xmlns:a16="http://schemas.microsoft.com/office/drawing/2014/main" id="{104D72DE-C476-4C36-97E9-3FA9C2BF6448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814;p77">
              <a:extLst>
                <a:ext uri="{FF2B5EF4-FFF2-40B4-BE49-F238E27FC236}">
                  <a16:creationId xmlns:a16="http://schemas.microsoft.com/office/drawing/2014/main" id="{716FA038-9771-48F0-8ACA-76455BEB929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815;p77">
              <a:extLst>
                <a:ext uri="{FF2B5EF4-FFF2-40B4-BE49-F238E27FC236}">
                  <a16:creationId xmlns:a16="http://schemas.microsoft.com/office/drawing/2014/main" id="{D90C4CAB-54D6-41EF-BE4A-E2B64D93C66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816;p77">
              <a:extLst>
                <a:ext uri="{FF2B5EF4-FFF2-40B4-BE49-F238E27FC236}">
                  <a16:creationId xmlns:a16="http://schemas.microsoft.com/office/drawing/2014/main" id="{E7214332-5D4A-48AC-87DF-6E185AB23FF6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817;p77">
              <a:extLst>
                <a:ext uri="{FF2B5EF4-FFF2-40B4-BE49-F238E27FC236}">
                  <a16:creationId xmlns:a16="http://schemas.microsoft.com/office/drawing/2014/main" id="{3BB1521A-0819-4950-8A8E-DE05EE960F5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818;p77">
              <a:extLst>
                <a:ext uri="{FF2B5EF4-FFF2-40B4-BE49-F238E27FC236}">
                  <a16:creationId xmlns:a16="http://schemas.microsoft.com/office/drawing/2014/main" id="{C75A818D-B00B-4BD6-AF0A-9780CE63BB36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819;p77">
              <a:extLst>
                <a:ext uri="{FF2B5EF4-FFF2-40B4-BE49-F238E27FC236}">
                  <a16:creationId xmlns:a16="http://schemas.microsoft.com/office/drawing/2014/main" id="{B990C8BC-024B-4084-ABCF-C32D4B58A162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820;p77">
              <a:extLst>
                <a:ext uri="{FF2B5EF4-FFF2-40B4-BE49-F238E27FC236}">
                  <a16:creationId xmlns:a16="http://schemas.microsoft.com/office/drawing/2014/main" id="{49FB2558-8A11-4C67-99B3-A0E5782F5DAA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821;p77">
              <a:extLst>
                <a:ext uri="{FF2B5EF4-FFF2-40B4-BE49-F238E27FC236}">
                  <a16:creationId xmlns:a16="http://schemas.microsoft.com/office/drawing/2014/main" id="{D1AC878C-5F9F-4572-8495-F17F2684B858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822;p77">
              <a:extLst>
                <a:ext uri="{FF2B5EF4-FFF2-40B4-BE49-F238E27FC236}">
                  <a16:creationId xmlns:a16="http://schemas.microsoft.com/office/drawing/2014/main" id="{DB258F0C-1561-4585-8002-67E86A3CB3F5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823;p77">
              <a:extLst>
                <a:ext uri="{FF2B5EF4-FFF2-40B4-BE49-F238E27FC236}">
                  <a16:creationId xmlns:a16="http://schemas.microsoft.com/office/drawing/2014/main" id="{A2426858-5F2A-4E5A-A2F8-86A97C064A33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824;p77">
              <a:extLst>
                <a:ext uri="{FF2B5EF4-FFF2-40B4-BE49-F238E27FC236}">
                  <a16:creationId xmlns:a16="http://schemas.microsoft.com/office/drawing/2014/main" id="{A065C94D-1076-4D5F-B01B-FAB4608F3F2B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825;p77">
              <a:extLst>
                <a:ext uri="{FF2B5EF4-FFF2-40B4-BE49-F238E27FC236}">
                  <a16:creationId xmlns:a16="http://schemas.microsoft.com/office/drawing/2014/main" id="{56CD4375-B4B4-428E-8D51-7DCCF86B0918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826;p77">
              <a:extLst>
                <a:ext uri="{FF2B5EF4-FFF2-40B4-BE49-F238E27FC236}">
                  <a16:creationId xmlns:a16="http://schemas.microsoft.com/office/drawing/2014/main" id="{9CBA9B2A-5A28-40AF-B36C-CCE5E3539CF9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827;p77">
              <a:extLst>
                <a:ext uri="{FF2B5EF4-FFF2-40B4-BE49-F238E27FC236}">
                  <a16:creationId xmlns:a16="http://schemas.microsoft.com/office/drawing/2014/main" id="{D19F3422-2095-4D47-B906-D9E4E11E8CA4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828;p77">
              <a:extLst>
                <a:ext uri="{FF2B5EF4-FFF2-40B4-BE49-F238E27FC236}">
                  <a16:creationId xmlns:a16="http://schemas.microsoft.com/office/drawing/2014/main" id="{F4293CCE-13AB-4B47-8EBE-4D1A4FCE95EC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829;p77">
              <a:extLst>
                <a:ext uri="{FF2B5EF4-FFF2-40B4-BE49-F238E27FC236}">
                  <a16:creationId xmlns:a16="http://schemas.microsoft.com/office/drawing/2014/main" id="{A01C8894-7BB6-4E27-9123-6EEA1FBE7376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830;p77">
              <a:extLst>
                <a:ext uri="{FF2B5EF4-FFF2-40B4-BE49-F238E27FC236}">
                  <a16:creationId xmlns:a16="http://schemas.microsoft.com/office/drawing/2014/main" id="{5B24FD3E-D591-4DA6-A996-060418C59E1B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831;p77">
              <a:extLst>
                <a:ext uri="{FF2B5EF4-FFF2-40B4-BE49-F238E27FC236}">
                  <a16:creationId xmlns:a16="http://schemas.microsoft.com/office/drawing/2014/main" id="{F9CD8B0E-9C8F-4567-83AB-5C9A9AFFE999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832;p77">
              <a:extLst>
                <a:ext uri="{FF2B5EF4-FFF2-40B4-BE49-F238E27FC236}">
                  <a16:creationId xmlns:a16="http://schemas.microsoft.com/office/drawing/2014/main" id="{2805B49D-6BB8-4BB8-8EB4-31A6B35D960A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833;p77">
              <a:extLst>
                <a:ext uri="{FF2B5EF4-FFF2-40B4-BE49-F238E27FC236}">
                  <a16:creationId xmlns:a16="http://schemas.microsoft.com/office/drawing/2014/main" id="{6B1EDD59-76E3-4F68-A3DA-EC2AF783DC0F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rgbClr val="7326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834;p77">
              <a:extLst>
                <a:ext uri="{FF2B5EF4-FFF2-40B4-BE49-F238E27FC236}">
                  <a16:creationId xmlns:a16="http://schemas.microsoft.com/office/drawing/2014/main" id="{00FBD75E-DAA3-4501-8B6D-64228D5B6EA8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835;p77">
              <a:extLst>
                <a:ext uri="{FF2B5EF4-FFF2-40B4-BE49-F238E27FC236}">
                  <a16:creationId xmlns:a16="http://schemas.microsoft.com/office/drawing/2014/main" id="{B50F743E-56BB-40C7-BC3F-60235C6DD6B8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836;p77">
              <a:extLst>
                <a:ext uri="{FF2B5EF4-FFF2-40B4-BE49-F238E27FC236}">
                  <a16:creationId xmlns:a16="http://schemas.microsoft.com/office/drawing/2014/main" id="{D98EF549-C4B9-4051-B5D3-24FAEB3A96A1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837;p77">
              <a:extLst>
                <a:ext uri="{FF2B5EF4-FFF2-40B4-BE49-F238E27FC236}">
                  <a16:creationId xmlns:a16="http://schemas.microsoft.com/office/drawing/2014/main" id="{3659A527-0B19-4528-BF17-F2D41C53A6E1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38;p77">
              <a:extLst>
                <a:ext uri="{FF2B5EF4-FFF2-40B4-BE49-F238E27FC236}">
                  <a16:creationId xmlns:a16="http://schemas.microsoft.com/office/drawing/2014/main" id="{DD5E2B5F-7A98-4C78-89A2-FF4DD299422B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39;p77">
              <a:extLst>
                <a:ext uri="{FF2B5EF4-FFF2-40B4-BE49-F238E27FC236}">
                  <a16:creationId xmlns:a16="http://schemas.microsoft.com/office/drawing/2014/main" id="{02540EC7-A302-49FA-AE4A-FB4F609267C4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840;p77">
              <a:extLst>
                <a:ext uri="{FF2B5EF4-FFF2-40B4-BE49-F238E27FC236}">
                  <a16:creationId xmlns:a16="http://schemas.microsoft.com/office/drawing/2014/main" id="{76784374-7786-4172-A48D-1EF89E14A781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841;p77">
              <a:extLst>
                <a:ext uri="{FF2B5EF4-FFF2-40B4-BE49-F238E27FC236}">
                  <a16:creationId xmlns:a16="http://schemas.microsoft.com/office/drawing/2014/main" id="{2775742B-C2D5-4C79-A178-D2A231AB5BFC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842;p77">
              <a:extLst>
                <a:ext uri="{FF2B5EF4-FFF2-40B4-BE49-F238E27FC236}">
                  <a16:creationId xmlns:a16="http://schemas.microsoft.com/office/drawing/2014/main" id="{93A384CC-2FE3-4DBB-87F5-1837CEB8407E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843;p77">
              <a:extLst>
                <a:ext uri="{FF2B5EF4-FFF2-40B4-BE49-F238E27FC236}">
                  <a16:creationId xmlns:a16="http://schemas.microsoft.com/office/drawing/2014/main" id="{D2AFEDF3-FBE8-4261-B4A8-A7960C2ECD5A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844;p77">
              <a:extLst>
                <a:ext uri="{FF2B5EF4-FFF2-40B4-BE49-F238E27FC236}">
                  <a16:creationId xmlns:a16="http://schemas.microsoft.com/office/drawing/2014/main" id="{13F2377E-1479-4598-A367-F0F8DA606818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845;p77">
              <a:extLst>
                <a:ext uri="{FF2B5EF4-FFF2-40B4-BE49-F238E27FC236}">
                  <a16:creationId xmlns:a16="http://schemas.microsoft.com/office/drawing/2014/main" id="{FBCA9EF0-B9E6-49A4-BD67-C95845BF0FCD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846;p77">
              <a:extLst>
                <a:ext uri="{FF2B5EF4-FFF2-40B4-BE49-F238E27FC236}">
                  <a16:creationId xmlns:a16="http://schemas.microsoft.com/office/drawing/2014/main" id="{C85475DF-54F1-4F70-91F3-238456228FD5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847;p77">
              <a:extLst>
                <a:ext uri="{FF2B5EF4-FFF2-40B4-BE49-F238E27FC236}">
                  <a16:creationId xmlns:a16="http://schemas.microsoft.com/office/drawing/2014/main" id="{577C7E39-800E-4DEF-930C-CB5FDEFF1066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848;p77">
              <a:extLst>
                <a:ext uri="{FF2B5EF4-FFF2-40B4-BE49-F238E27FC236}">
                  <a16:creationId xmlns:a16="http://schemas.microsoft.com/office/drawing/2014/main" id="{85079847-E8D0-42E4-B047-7186DD1E1589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849;p77">
              <a:extLst>
                <a:ext uri="{FF2B5EF4-FFF2-40B4-BE49-F238E27FC236}">
                  <a16:creationId xmlns:a16="http://schemas.microsoft.com/office/drawing/2014/main" id="{BED152A7-BFBE-4BBD-8A6B-F372AE48B100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850;p77">
              <a:extLst>
                <a:ext uri="{FF2B5EF4-FFF2-40B4-BE49-F238E27FC236}">
                  <a16:creationId xmlns:a16="http://schemas.microsoft.com/office/drawing/2014/main" id="{135D2017-E6DB-4510-AB23-15861CFBC688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851;p77">
              <a:extLst>
                <a:ext uri="{FF2B5EF4-FFF2-40B4-BE49-F238E27FC236}">
                  <a16:creationId xmlns:a16="http://schemas.microsoft.com/office/drawing/2014/main" id="{498018DE-2AFF-4B4E-8B60-3D7307AA588E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852;p77">
              <a:extLst>
                <a:ext uri="{FF2B5EF4-FFF2-40B4-BE49-F238E27FC236}">
                  <a16:creationId xmlns:a16="http://schemas.microsoft.com/office/drawing/2014/main" id="{B43722A9-9BCB-4B0F-A148-5E51C77645FA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853;p77">
              <a:extLst>
                <a:ext uri="{FF2B5EF4-FFF2-40B4-BE49-F238E27FC236}">
                  <a16:creationId xmlns:a16="http://schemas.microsoft.com/office/drawing/2014/main" id="{50B6DC58-5492-454C-9259-E07514AFA1C3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854;p77">
              <a:extLst>
                <a:ext uri="{FF2B5EF4-FFF2-40B4-BE49-F238E27FC236}">
                  <a16:creationId xmlns:a16="http://schemas.microsoft.com/office/drawing/2014/main" id="{40EBD988-1458-483C-A0BE-1198EE4653B0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855;p77">
              <a:extLst>
                <a:ext uri="{FF2B5EF4-FFF2-40B4-BE49-F238E27FC236}">
                  <a16:creationId xmlns:a16="http://schemas.microsoft.com/office/drawing/2014/main" id="{12BE5825-CF95-43F4-9836-D39D2FDA4A7D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856;p77">
              <a:extLst>
                <a:ext uri="{FF2B5EF4-FFF2-40B4-BE49-F238E27FC236}">
                  <a16:creationId xmlns:a16="http://schemas.microsoft.com/office/drawing/2014/main" id="{604618DA-AC64-4730-8CC1-086F76D98A9F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E47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3808;p77">
            <a:extLst>
              <a:ext uri="{FF2B5EF4-FFF2-40B4-BE49-F238E27FC236}">
                <a16:creationId xmlns:a16="http://schemas.microsoft.com/office/drawing/2014/main" id="{03062570-200D-4579-8F54-120D70C056B6}"/>
              </a:ext>
            </a:extLst>
          </p:cNvPr>
          <p:cNvGrpSpPr/>
          <p:nvPr/>
        </p:nvGrpSpPr>
        <p:grpSpPr>
          <a:xfrm flipH="1">
            <a:off x="155523" y="3612256"/>
            <a:ext cx="355411" cy="450178"/>
            <a:chOff x="7045852" y="3594359"/>
            <a:chExt cx="1839461" cy="2132585"/>
          </a:xfrm>
        </p:grpSpPr>
        <p:sp>
          <p:nvSpPr>
            <p:cNvPr id="122" name="Google Shape;3809;p77">
              <a:extLst>
                <a:ext uri="{FF2B5EF4-FFF2-40B4-BE49-F238E27FC236}">
                  <a16:creationId xmlns:a16="http://schemas.microsoft.com/office/drawing/2014/main" id="{A3DB11BE-8835-45F4-97B0-9A40F9FB015F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810;p77">
              <a:extLst>
                <a:ext uri="{FF2B5EF4-FFF2-40B4-BE49-F238E27FC236}">
                  <a16:creationId xmlns:a16="http://schemas.microsoft.com/office/drawing/2014/main" id="{6CB5632D-CB4B-41F1-A950-BDEEE69E6774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811;p77">
              <a:extLst>
                <a:ext uri="{FF2B5EF4-FFF2-40B4-BE49-F238E27FC236}">
                  <a16:creationId xmlns:a16="http://schemas.microsoft.com/office/drawing/2014/main" id="{F33F65F8-9607-4008-B76B-4330C62CEC4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812;p77">
              <a:extLst>
                <a:ext uri="{FF2B5EF4-FFF2-40B4-BE49-F238E27FC236}">
                  <a16:creationId xmlns:a16="http://schemas.microsoft.com/office/drawing/2014/main" id="{D02595E1-2999-4979-9AAC-37542DAB79F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813;p77">
              <a:extLst>
                <a:ext uri="{FF2B5EF4-FFF2-40B4-BE49-F238E27FC236}">
                  <a16:creationId xmlns:a16="http://schemas.microsoft.com/office/drawing/2014/main" id="{C6CBFAB2-99F2-4AA5-B9A6-004103AE4AD7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814;p77">
              <a:extLst>
                <a:ext uri="{FF2B5EF4-FFF2-40B4-BE49-F238E27FC236}">
                  <a16:creationId xmlns:a16="http://schemas.microsoft.com/office/drawing/2014/main" id="{D9BEA4F3-A2A4-49A2-AAC1-FA234696D29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815;p77">
              <a:extLst>
                <a:ext uri="{FF2B5EF4-FFF2-40B4-BE49-F238E27FC236}">
                  <a16:creationId xmlns:a16="http://schemas.microsoft.com/office/drawing/2014/main" id="{98D00FDA-DCA0-4DBD-8688-7A521907147D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816;p77">
              <a:extLst>
                <a:ext uri="{FF2B5EF4-FFF2-40B4-BE49-F238E27FC236}">
                  <a16:creationId xmlns:a16="http://schemas.microsoft.com/office/drawing/2014/main" id="{524CC563-590F-4B86-8B00-513C9E823CB0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817;p77">
              <a:extLst>
                <a:ext uri="{FF2B5EF4-FFF2-40B4-BE49-F238E27FC236}">
                  <a16:creationId xmlns:a16="http://schemas.microsoft.com/office/drawing/2014/main" id="{1D1931A4-6D90-4236-9503-832585EF7AE5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818;p77">
              <a:extLst>
                <a:ext uri="{FF2B5EF4-FFF2-40B4-BE49-F238E27FC236}">
                  <a16:creationId xmlns:a16="http://schemas.microsoft.com/office/drawing/2014/main" id="{36342777-C88A-47CF-A8AB-9B48FEDE318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819;p77">
              <a:extLst>
                <a:ext uri="{FF2B5EF4-FFF2-40B4-BE49-F238E27FC236}">
                  <a16:creationId xmlns:a16="http://schemas.microsoft.com/office/drawing/2014/main" id="{4F4561DF-726C-489A-8B90-B9B7C0F39A12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820;p77">
              <a:extLst>
                <a:ext uri="{FF2B5EF4-FFF2-40B4-BE49-F238E27FC236}">
                  <a16:creationId xmlns:a16="http://schemas.microsoft.com/office/drawing/2014/main" id="{1E5D16C9-FA8E-4D9A-9C17-CEA56576CAF9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821;p77">
              <a:extLst>
                <a:ext uri="{FF2B5EF4-FFF2-40B4-BE49-F238E27FC236}">
                  <a16:creationId xmlns:a16="http://schemas.microsoft.com/office/drawing/2014/main" id="{EA0BB5DD-5729-4715-956C-3458EE618702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822;p77">
              <a:extLst>
                <a:ext uri="{FF2B5EF4-FFF2-40B4-BE49-F238E27FC236}">
                  <a16:creationId xmlns:a16="http://schemas.microsoft.com/office/drawing/2014/main" id="{1D6D1F2D-B008-4889-8FA8-087535881C6A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823;p77">
              <a:extLst>
                <a:ext uri="{FF2B5EF4-FFF2-40B4-BE49-F238E27FC236}">
                  <a16:creationId xmlns:a16="http://schemas.microsoft.com/office/drawing/2014/main" id="{B35C5674-B7C2-4289-8A69-B681DBF53C5E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824;p77">
              <a:extLst>
                <a:ext uri="{FF2B5EF4-FFF2-40B4-BE49-F238E27FC236}">
                  <a16:creationId xmlns:a16="http://schemas.microsoft.com/office/drawing/2014/main" id="{DBFFDC12-AE1B-4AF2-8BDA-99A764E43B84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825;p77">
              <a:extLst>
                <a:ext uri="{FF2B5EF4-FFF2-40B4-BE49-F238E27FC236}">
                  <a16:creationId xmlns:a16="http://schemas.microsoft.com/office/drawing/2014/main" id="{B6467B63-8294-4C16-ABCB-6E842916CEEF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826;p77">
              <a:extLst>
                <a:ext uri="{FF2B5EF4-FFF2-40B4-BE49-F238E27FC236}">
                  <a16:creationId xmlns:a16="http://schemas.microsoft.com/office/drawing/2014/main" id="{BA2C3F66-16F3-4C4D-A617-409E54F39588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827;p77">
              <a:extLst>
                <a:ext uri="{FF2B5EF4-FFF2-40B4-BE49-F238E27FC236}">
                  <a16:creationId xmlns:a16="http://schemas.microsoft.com/office/drawing/2014/main" id="{59C52A7B-8D65-4B25-B9CC-9B3193DB8F0D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828;p77">
              <a:extLst>
                <a:ext uri="{FF2B5EF4-FFF2-40B4-BE49-F238E27FC236}">
                  <a16:creationId xmlns:a16="http://schemas.microsoft.com/office/drawing/2014/main" id="{F25AE8D3-C56D-4EAB-BF44-2F50666D51DD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829;p77">
              <a:extLst>
                <a:ext uri="{FF2B5EF4-FFF2-40B4-BE49-F238E27FC236}">
                  <a16:creationId xmlns:a16="http://schemas.microsoft.com/office/drawing/2014/main" id="{75080B7F-9472-413D-A201-B5F5E7BF4F2A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830;p77">
              <a:extLst>
                <a:ext uri="{FF2B5EF4-FFF2-40B4-BE49-F238E27FC236}">
                  <a16:creationId xmlns:a16="http://schemas.microsoft.com/office/drawing/2014/main" id="{B22FD400-900B-46D6-8D85-F3A148662BD1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831;p77">
              <a:extLst>
                <a:ext uri="{FF2B5EF4-FFF2-40B4-BE49-F238E27FC236}">
                  <a16:creationId xmlns:a16="http://schemas.microsoft.com/office/drawing/2014/main" id="{D2B6106E-348F-4C9C-ADE1-2FF4A808B9A4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832;p77">
              <a:extLst>
                <a:ext uri="{FF2B5EF4-FFF2-40B4-BE49-F238E27FC236}">
                  <a16:creationId xmlns:a16="http://schemas.microsoft.com/office/drawing/2014/main" id="{9AA19420-D894-4657-BD4E-76370AE7800D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833;p77">
              <a:extLst>
                <a:ext uri="{FF2B5EF4-FFF2-40B4-BE49-F238E27FC236}">
                  <a16:creationId xmlns:a16="http://schemas.microsoft.com/office/drawing/2014/main" id="{9FE2FB51-310B-4D2B-88FB-6C2756BC34D3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rgbClr val="7326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834;p77">
              <a:extLst>
                <a:ext uri="{FF2B5EF4-FFF2-40B4-BE49-F238E27FC236}">
                  <a16:creationId xmlns:a16="http://schemas.microsoft.com/office/drawing/2014/main" id="{4E262712-7D08-4DFE-99B9-1519FB066C2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835;p77">
              <a:extLst>
                <a:ext uri="{FF2B5EF4-FFF2-40B4-BE49-F238E27FC236}">
                  <a16:creationId xmlns:a16="http://schemas.microsoft.com/office/drawing/2014/main" id="{B9579DB9-DF01-4363-8F56-99C05FD632ED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836;p77">
              <a:extLst>
                <a:ext uri="{FF2B5EF4-FFF2-40B4-BE49-F238E27FC236}">
                  <a16:creationId xmlns:a16="http://schemas.microsoft.com/office/drawing/2014/main" id="{E8BD7DA8-C260-456B-8ABE-D8A0C1694C9E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837;p77">
              <a:extLst>
                <a:ext uri="{FF2B5EF4-FFF2-40B4-BE49-F238E27FC236}">
                  <a16:creationId xmlns:a16="http://schemas.microsoft.com/office/drawing/2014/main" id="{C430F4CF-D9AD-4D29-AFDA-D3FFB3D6F03D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838;p77">
              <a:extLst>
                <a:ext uri="{FF2B5EF4-FFF2-40B4-BE49-F238E27FC236}">
                  <a16:creationId xmlns:a16="http://schemas.microsoft.com/office/drawing/2014/main" id="{1D153A26-3CCB-44E7-8E35-8BAAD6EED520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839;p77">
              <a:extLst>
                <a:ext uri="{FF2B5EF4-FFF2-40B4-BE49-F238E27FC236}">
                  <a16:creationId xmlns:a16="http://schemas.microsoft.com/office/drawing/2014/main" id="{A8FBC6C1-3C8F-4BDA-AFCE-49C001C24AE3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840;p77">
              <a:extLst>
                <a:ext uri="{FF2B5EF4-FFF2-40B4-BE49-F238E27FC236}">
                  <a16:creationId xmlns:a16="http://schemas.microsoft.com/office/drawing/2014/main" id="{E01C73A2-D611-4AF3-A2E8-072A3FFD0083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841;p77">
              <a:extLst>
                <a:ext uri="{FF2B5EF4-FFF2-40B4-BE49-F238E27FC236}">
                  <a16:creationId xmlns:a16="http://schemas.microsoft.com/office/drawing/2014/main" id="{A2126682-BC9A-4372-9422-176AE00C679D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842;p77">
              <a:extLst>
                <a:ext uri="{FF2B5EF4-FFF2-40B4-BE49-F238E27FC236}">
                  <a16:creationId xmlns:a16="http://schemas.microsoft.com/office/drawing/2014/main" id="{886BAEE9-6346-49F2-9FDE-5B8169164053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843;p77">
              <a:extLst>
                <a:ext uri="{FF2B5EF4-FFF2-40B4-BE49-F238E27FC236}">
                  <a16:creationId xmlns:a16="http://schemas.microsoft.com/office/drawing/2014/main" id="{9F53BC86-0CFA-465D-9C5F-2CDE591F09AB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844;p77">
              <a:extLst>
                <a:ext uri="{FF2B5EF4-FFF2-40B4-BE49-F238E27FC236}">
                  <a16:creationId xmlns:a16="http://schemas.microsoft.com/office/drawing/2014/main" id="{DE72D16D-560D-4377-86ED-4C1D85CB3A7E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845;p77">
              <a:extLst>
                <a:ext uri="{FF2B5EF4-FFF2-40B4-BE49-F238E27FC236}">
                  <a16:creationId xmlns:a16="http://schemas.microsoft.com/office/drawing/2014/main" id="{08853FA5-3601-47E3-8A8C-DE0F22396E2A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846;p77">
              <a:extLst>
                <a:ext uri="{FF2B5EF4-FFF2-40B4-BE49-F238E27FC236}">
                  <a16:creationId xmlns:a16="http://schemas.microsoft.com/office/drawing/2014/main" id="{47C2FD75-17D2-4EB9-9541-6746E05F8438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847;p77">
              <a:extLst>
                <a:ext uri="{FF2B5EF4-FFF2-40B4-BE49-F238E27FC236}">
                  <a16:creationId xmlns:a16="http://schemas.microsoft.com/office/drawing/2014/main" id="{27DD1041-83F6-4621-8A48-E46B39F3E15A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848;p77">
              <a:extLst>
                <a:ext uri="{FF2B5EF4-FFF2-40B4-BE49-F238E27FC236}">
                  <a16:creationId xmlns:a16="http://schemas.microsoft.com/office/drawing/2014/main" id="{71D6B6DE-3425-46AF-845E-D9B85B37338A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849;p77">
              <a:extLst>
                <a:ext uri="{FF2B5EF4-FFF2-40B4-BE49-F238E27FC236}">
                  <a16:creationId xmlns:a16="http://schemas.microsoft.com/office/drawing/2014/main" id="{77D299E4-A828-4ABB-B8F9-EF73FD826A6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850;p77">
              <a:extLst>
                <a:ext uri="{FF2B5EF4-FFF2-40B4-BE49-F238E27FC236}">
                  <a16:creationId xmlns:a16="http://schemas.microsoft.com/office/drawing/2014/main" id="{6F60BB31-2B6E-4890-BDC6-C52291D4244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851;p77">
              <a:extLst>
                <a:ext uri="{FF2B5EF4-FFF2-40B4-BE49-F238E27FC236}">
                  <a16:creationId xmlns:a16="http://schemas.microsoft.com/office/drawing/2014/main" id="{87EC0849-1728-4B6D-BEF7-7E18ABB56311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852;p77">
              <a:extLst>
                <a:ext uri="{FF2B5EF4-FFF2-40B4-BE49-F238E27FC236}">
                  <a16:creationId xmlns:a16="http://schemas.microsoft.com/office/drawing/2014/main" id="{FE4825C3-D683-4CBE-AF9E-5B2449094C15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853;p77">
              <a:extLst>
                <a:ext uri="{FF2B5EF4-FFF2-40B4-BE49-F238E27FC236}">
                  <a16:creationId xmlns:a16="http://schemas.microsoft.com/office/drawing/2014/main" id="{E0743971-0EA9-4345-8197-D76F56021F15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854;p77">
              <a:extLst>
                <a:ext uri="{FF2B5EF4-FFF2-40B4-BE49-F238E27FC236}">
                  <a16:creationId xmlns:a16="http://schemas.microsoft.com/office/drawing/2014/main" id="{F781DB29-EB86-4ED0-BE1B-3B9D40976B4E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855;p77">
              <a:extLst>
                <a:ext uri="{FF2B5EF4-FFF2-40B4-BE49-F238E27FC236}">
                  <a16:creationId xmlns:a16="http://schemas.microsoft.com/office/drawing/2014/main" id="{641FF445-D8D9-4667-A5DC-9779B475829A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856;p77">
              <a:extLst>
                <a:ext uri="{FF2B5EF4-FFF2-40B4-BE49-F238E27FC236}">
                  <a16:creationId xmlns:a16="http://schemas.microsoft.com/office/drawing/2014/main" id="{8F5E03FA-E2B8-4B2A-9076-3B1AF32BFBEC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E47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y trình quản lý sản xuất “chuẩn” của một số ngành trọng điểm">
            <a:extLst>
              <a:ext uri="{FF2B5EF4-FFF2-40B4-BE49-F238E27FC236}">
                <a16:creationId xmlns:a16="http://schemas.microsoft.com/office/drawing/2014/main" id="{D003D3A4-2164-473B-BC23-8E3019958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593E02-A0BD-4B37-B2EC-8385B6B36929}"/>
              </a:ext>
            </a:extLst>
          </p:cNvPr>
          <p:cNvSpPr/>
          <p:nvPr/>
        </p:nvSpPr>
        <p:spPr>
          <a:xfrm>
            <a:off x="401054" y="352926"/>
            <a:ext cx="10955397" cy="2438400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DE4780-F11E-4112-A827-FE3772F1C428}"/>
              </a:ext>
            </a:extLst>
          </p:cNvPr>
          <p:cNvGrpSpPr/>
          <p:nvPr/>
        </p:nvGrpSpPr>
        <p:grpSpPr>
          <a:xfrm>
            <a:off x="426442" y="1317589"/>
            <a:ext cx="1083488" cy="1136254"/>
            <a:chOff x="1055910" y="672352"/>
            <a:chExt cx="1350310" cy="1136254"/>
          </a:xfrm>
        </p:grpSpPr>
        <p:pic>
          <p:nvPicPr>
            <p:cNvPr id="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6DBC5122-E81E-4CD2-9095-12FFA1049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31" y="828337"/>
              <a:ext cx="816667" cy="81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66E16C-0266-477E-A5D1-0E90F0A9A548}"/>
                </a:ext>
              </a:extLst>
            </p:cNvPr>
            <p:cNvSpPr/>
            <p:nvPr/>
          </p:nvSpPr>
          <p:spPr>
            <a:xfrm>
              <a:off x="1055910" y="672352"/>
              <a:ext cx="1350310" cy="1136254"/>
            </a:xfrm>
            <a:custGeom>
              <a:avLst/>
              <a:gdLst>
                <a:gd name="connsiteX0" fmla="*/ 0 w 1083488"/>
                <a:gd name="connsiteY0" fmla="*/ 568127 h 1136254"/>
                <a:gd name="connsiteX1" fmla="*/ 541744 w 1083488"/>
                <a:gd name="connsiteY1" fmla="*/ 0 h 1136254"/>
                <a:gd name="connsiteX2" fmla="*/ 1083488 w 1083488"/>
                <a:gd name="connsiteY2" fmla="*/ 568127 h 1136254"/>
                <a:gd name="connsiteX3" fmla="*/ 541744 w 1083488"/>
                <a:gd name="connsiteY3" fmla="*/ 1136254 h 1136254"/>
                <a:gd name="connsiteX4" fmla="*/ 0 w 1083488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488" h="1136254" extrusionOk="0">
                  <a:moveTo>
                    <a:pt x="0" y="568127"/>
                  </a:moveTo>
                  <a:cubicBezTo>
                    <a:pt x="7185" y="200310"/>
                    <a:pt x="291785" y="39663"/>
                    <a:pt x="541744" y="0"/>
                  </a:cubicBezTo>
                  <a:cubicBezTo>
                    <a:pt x="832343" y="-3251"/>
                    <a:pt x="1091053" y="227834"/>
                    <a:pt x="1083488" y="568127"/>
                  </a:cubicBezTo>
                  <a:cubicBezTo>
                    <a:pt x="1128368" y="852230"/>
                    <a:pt x="814560" y="1203476"/>
                    <a:pt x="541744" y="1136254"/>
                  </a:cubicBezTo>
                  <a:cubicBezTo>
                    <a:pt x="22574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BF08F02-7776-4278-BC46-6C5BCE5E7B6D}"/>
              </a:ext>
            </a:extLst>
          </p:cNvPr>
          <p:cNvSpPr txBox="1"/>
          <p:nvPr/>
        </p:nvSpPr>
        <p:spPr>
          <a:xfrm>
            <a:off x="1707125" y="478069"/>
            <a:ext cx="96493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Trung bình một người thợ làm xong một sản phẩm hết       1 giờ 8 phút. Lần thứ nhất người đó làm được 7 sản phẩm.</a:t>
            </a:r>
            <a:r>
              <a:rPr lang="vi-VN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Lần thứ hai người đó làm được 8 sản phẩm. Hỏi cả hai lần người đó phải làm trong bao nhiêu thời gian?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7CC02-2F35-4B6C-9AEF-C5CADD51EBBA}"/>
              </a:ext>
            </a:extLst>
          </p:cNvPr>
          <p:cNvSpPr txBox="1"/>
          <p:nvPr/>
        </p:nvSpPr>
        <p:spPr>
          <a:xfrm>
            <a:off x="485920" y="593265"/>
            <a:ext cx="1704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Bài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C4273E-C3CF-41AC-BA78-FCA1E0FB2ED0}"/>
              </a:ext>
            </a:extLst>
          </p:cNvPr>
          <p:cNvSpPr txBox="1"/>
          <p:nvPr/>
        </p:nvSpPr>
        <p:spPr>
          <a:xfrm>
            <a:off x="3103861" y="2879386"/>
            <a:ext cx="5790639" cy="3575447"/>
          </a:xfrm>
          <a:prstGeom prst="roundRect">
            <a:avLst/>
          </a:prstGeom>
          <a:solidFill>
            <a:srgbClr val="A7E2FF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Tóm tắt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1 sản phẩm:  1 giờ 8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Lần thứ nhất:  7 sản phẩm.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Lần thứ hai:   8 sản phẩm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Hỏi cả hai lần: ……… thời gian?</a:t>
            </a:r>
          </a:p>
        </p:txBody>
      </p:sp>
    </p:spTree>
    <p:extLst>
      <p:ext uri="{BB962C8B-B14F-4D97-AF65-F5344CB8AC3E}">
        <p14:creationId xmlns:p14="http://schemas.microsoft.com/office/powerpoint/2010/main" val="2032095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y trình quản lý sản xuất “chuẩn” của một số ngành trọng điểm">
            <a:extLst>
              <a:ext uri="{FF2B5EF4-FFF2-40B4-BE49-F238E27FC236}">
                <a16:creationId xmlns:a16="http://schemas.microsoft.com/office/drawing/2014/main" id="{B1F364C5-965D-4BE2-946A-A63DE4CF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87" b="52158" l="250" r="95250">
                        <a14:foregroundMark x1="13500" y1="22514" x2="625" y2="23077"/>
                        <a14:foregroundMark x1="1625" y1="26266" x2="250" y2="26454"/>
                        <a14:foregroundMark x1="14000" y1="22889" x2="16000" y2="28330"/>
                        <a14:foregroundMark x1="11625" y1="21201" x2="14250" y2="28518"/>
                        <a14:foregroundMark x1="22875" y1="30394" x2="23875" y2="32645"/>
                        <a14:foregroundMark x1="19250" y1="22514" x2="625" y2="21951"/>
                        <a14:foregroundMark x1="625" y1="21951" x2="12500" y2="28518"/>
                        <a14:foregroundMark x1="12500" y1="28518" x2="16000" y2="28330"/>
                        <a14:foregroundMark x1="19000" y1="19887" x2="30000" y2="19137"/>
                        <a14:foregroundMark x1="30000" y1="19137" x2="39250" y2="20638"/>
                        <a14:foregroundMark x1="39250" y1="20638" x2="44000" y2="28330"/>
                        <a14:foregroundMark x1="44000" y1="28330" x2="31125" y2="32645"/>
                        <a14:foregroundMark x1="31125" y1="32645" x2="29375" y2="32458"/>
                        <a14:foregroundMark x1="32250" y1="24953" x2="39875" y2="24953"/>
                        <a14:foregroundMark x1="44875" y1="22889" x2="46375" y2="26266"/>
                        <a14:foregroundMark x1="43000" y1="21576" x2="40375" y2="27205"/>
                        <a14:foregroundMark x1="40375" y1="27205" x2="43625" y2="23640"/>
                        <a14:foregroundMark x1="52625" y1="28705" x2="59875" y2="32270"/>
                        <a14:foregroundMark x1="59875" y1="32270" x2="60500" y2="33771"/>
                        <a14:foregroundMark x1="29250" y1="32645" x2="20000" y2="31332"/>
                        <a14:foregroundMark x1="20000" y1="31332" x2="24000" y2="28705"/>
                        <a14:foregroundMark x1="24000" y1="28705" x2="26000" y2="28893"/>
                        <a14:foregroundMark x1="30125" y1="43902" x2="26000" y2="43902"/>
                        <a14:foregroundMark x1="26000" y1="43902" x2="28000" y2="38462"/>
                        <a14:foregroundMark x1="28000" y1="38462" x2="37500" y2="42777"/>
                        <a14:foregroundMark x1="37500" y1="42777" x2="37625" y2="43527"/>
                        <a14:foregroundMark x1="36875" y1="45591" x2="41000" y2="39587"/>
                        <a14:foregroundMark x1="41000" y1="39587" x2="41125" y2="43152"/>
                        <a14:foregroundMark x1="28875" y1="45966" x2="24500" y2="39212"/>
                        <a14:foregroundMark x1="24500" y1="39212" x2="30750" y2="39962"/>
                        <a14:foregroundMark x1="30750" y1="39962" x2="31000" y2="40338"/>
                        <a14:foregroundMark x1="65875" y1="28893" x2="60875" y2="29644"/>
                        <a14:foregroundMark x1="60875" y1="29644" x2="58000" y2="24203"/>
                        <a14:foregroundMark x1="58000" y1="24203" x2="63500" y2="27017"/>
                        <a14:foregroundMark x1="63500" y1="27017" x2="63500" y2="27392"/>
                        <a14:foregroundMark x1="70750" y1="24203" x2="66500" y2="27955"/>
                        <a14:foregroundMark x1="66500" y1="27955" x2="62125" y2="24765"/>
                        <a14:foregroundMark x1="62125" y1="24765" x2="66625" y2="24953"/>
                        <a14:foregroundMark x1="66625" y1="24953" x2="67125" y2="25516"/>
                        <a14:foregroundMark x1="71000" y1="26266" x2="73500" y2="25328"/>
                        <a14:foregroundMark x1="75125" y1="27205" x2="79875" y2="26829"/>
                        <a14:foregroundMark x1="79875" y1="26829" x2="80000" y2="27205"/>
                        <a14:foregroundMark x1="80875" y1="32645" x2="75875" y2="27580"/>
                        <a14:foregroundMark x1="75875" y1="27580" x2="78125" y2="25704"/>
                        <a14:foregroundMark x1="73125" y1="26454" x2="71500" y2="23640"/>
                        <a14:foregroundMark x1="56500" y1="32083" x2="49875" y2="32083"/>
                        <a14:foregroundMark x1="49875" y1="32083" x2="42625" y2="25704"/>
                        <a14:foregroundMark x1="42625" y1="25704" x2="47000" y2="25328"/>
                        <a14:foregroundMark x1="46625" y1="27767" x2="50625" y2="33208"/>
                        <a14:foregroundMark x1="50625" y1="33208" x2="51125" y2="30769"/>
                        <a14:foregroundMark x1="42125" y1="25704" x2="46250" y2="30582"/>
                        <a14:foregroundMark x1="46250" y1="30582" x2="51125" y2="33208"/>
                        <a14:foregroundMark x1="61625" y1="36398" x2="57000" y2="39962"/>
                        <a14:foregroundMark x1="57000" y1="39962" x2="50625" y2="36023"/>
                        <a14:foregroundMark x1="50625" y1="36023" x2="52625" y2="33771"/>
                        <a14:foregroundMark x1="83250" y1="29081" x2="75375" y2="28143"/>
                        <a14:foregroundMark x1="75375" y1="28143" x2="78250" y2="25891"/>
                        <a14:foregroundMark x1="69750" y1="26079" x2="74625" y2="27955"/>
                        <a14:foregroundMark x1="74625" y1="27955" x2="68375" y2="27017"/>
                        <a14:foregroundMark x1="68375" y1="27017" x2="68250" y2="27392"/>
                        <a14:foregroundMark x1="65250" y1="21201" x2="71375" y2="26079"/>
                        <a14:foregroundMark x1="71375" y1="26079" x2="71500" y2="25141"/>
                        <a14:foregroundMark x1="84000" y1="20075" x2="99375" y2="21013"/>
                        <a14:foregroundMark x1="99375" y1="21013" x2="95250" y2="30957"/>
                        <a14:foregroundMark x1="95250" y1="30957" x2="83000" y2="31520"/>
                        <a14:foregroundMark x1="83000" y1="31520" x2="84125" y2="26829"/>
                        <a14:foregroundMark x1="88125" y1="44841" x2="83625" y2="47467"/>
                        <a14:foregroundMark x1="83625" y1="47467" x2="73125" y2="39587"/>
                        <a14:foregroundMark x1="73125" y1="39587" x2="77250" y2="30582"/>
                        <a14:foregroundMark x1="77250" y1="30582" x2="78625" y2="30582"/>
                        <a14:foregroundMark x1="76375" y1="48593" x2="70250" y2="49719"/>
                        <a14:foregroundMark x1="70250" y1="49719" x2="70375" y2="44278"/>
                        <a14:foregroundMark x1="67375" y1="30582" x2="72750" y2="38462"/>
                        <a14:foregroundMark x1="72750" y1="38462" x2="76625" y2="40525"/>
                        <a14:foregroundMark x1="76625" y1="40525" x2="76750" y2="39962"/>
                        <a14:foregroundMark x1="40500" y1="34709" x2="50000" y2="44278"/>
                        <a14:foregroundMark x1="50000" y1="51220" x2="50000" y2="51220"/>
                        <a14:foregroundMark x1="53875" y1="52345" x2="53875" y2="52345"/>
                        <a14:foregroundMark x1="52375" y1="52158" x2="52375" y2="52158"/>
                        <a14:foregroundMark x1="51250" y1="52345" x2="51250" y2="52345"/>
                        <a14:foregroundMark x1="50500" y1="52345" x2="50500" y2="52345"/>
                        <a14:foregroundMark x1="49625" y1="52345" x2="49625" y2="52345"/>
                        <a14:foregroundMark x1="70375" y1="47467" x2="70375" y2="47467"/>
                        <a14:foregroundMark x1="74500" y1="51782" x2="74500" y2="51782"/>
                        <a14:foregroundMark x1="73125" y1="51782" x2="73125" y2="51782"/>
                        <a14:foregroundMark x1="73000" y1="50657" x2="73000" y2="50657"/>
                        <a14:foregroundMark x1="72000" y1="50281" x2="70875" y2="45216"/>
                        <a14:foregroundMark x1="26000" y1="44841" x2="25250" y2="35647"/>
                        <a14:foregroundMark x1="25250" y1="35647" x2="25625" y2="35272"/>
                        <a14:foregroundMark x1="22125" y1="35272" x2="18250" y2="28518"/>
                        <a14:foregroundMark x1="18250" y1="28518" x2="19375" y2="27767"/>
                        <a14:foregroundMark x1="17125" y1="33208" x2="13625" y2="28143"/>
                        <a14:foregroundMark x1="13625" y1="28143" x2="14125" y2="27392"/>
                        <a14:foregroundMark x1="11250" y1="28893" x2="6125" y2="29456"/>
                        <a14:foregroundMark x1="6125" y1="29456" x2="1750" y2="27580"/>
                        <a14:foregroundMark x1="1750" y1="27580" x2="2000" y2="26829"/>
                        <a14:foregroundMark x1="45625" y1="25891" x2="43750" y2="20450"/>
                        <a14:foregroundMark x1="43750" y1="20450" x2="45250" y2="1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18" b="46778"/>
          <a:stretch/>
        </p:blipFill>
        <p:spPr bwMode="auto">
          <a:xfrm>
            <a:off x="0" y="-85992"/>
            <a:ext cx="12192000" cy="217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4DBEC478-A07C-4F41-B7F8-F2EB40539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17411" r="7314" b="18275"/>
          <a:stretch/>
        </p:blipFill>
        <p:spPr>
          <a:xfrm>
            <a:off x="7914693" y="2838524"/>
            <a:ext cx="4950197" cy="36848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901A10-A583-4D8F-8ABB-7CBFB6CADE3D}"/>
              </a:ext>
            </a:extLst>
          </p:cNvPr>
          <p:cNvGrpSpPr/>
          <p:nvPr/>
        </p:nvGrpSpPr>
        <p:grpSpPr>
          <a:xfrm>
            <a:off x="347054" y="672131"/>
            <a:ext cx="1083488" cy="1136254"/>
            <a:chOff x="1055910" y="672352"/>
            <a:chExt cx="1350310" cy="1136254"/>
          </a:xfrm>
        </p:grpSpPr>
        <p:pic>
          <p:nvPicPr>
            <p:cNvPr id="6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168AD6B1-A84B-4B2C-B708-230590C27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31" y="828337"/>
              <a:ext cx="816667" cy="81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B0A29B-D3FC-4DCE-A8F8-AC4F98A54B1B}"/>
                </a:ext>
              </a:extLst>
            </p:cNvPr>
            <p:cNvSpPr/>
            <p:nvPr/>
          </p:nvSpPr>
          <p:spPr>
            <a:xfrm>
              <a:off x="1055910" y="672352"/>
              <a:ext cx="1350310" cy="1136254"/>
            </a:xfrm>
            <a:custGeom>
              <a:avLst/>
              <a:gdLst>
                <a:gd name="connsiteX0" fmla="*/ 0 w 1083488"/>
                <a:gd name="connsiteY0" fmla="*/ 568127 h 1136254"/>
                <a:gd name="connsiteX1" fmla="*/ 541744 w 1083488"/>
                <a:gd name="connsiteY1" fmla="*/ 0 h 1136254"/>
                <a:gd name="connsiteX2" fmla="*/ 1083488 w 1083488"/>
                <a:gd name="connsiteY2" fmla="*/ 568127 h 1136254"/>
                <a:gd name="connsiteX3" fmla="*/ 541744 w 1083488"/>
                <a:gd name="connsiteY3" fmla="*/ 1136254 h 1136254"/>
                <a:gd name="connsiteX4" fmla="*/ 0 w 1083488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488" h="1136254" extrusionOk="0">
                  <a:moveTo>
                    <a:pt x="0" y="568127"/>
                  </a:moveTo>
                  <a:cubicBezTo>
                    <a:pt x="7185" y="200310"/>
                    <a:pt x="291785" y="39663"/>
                    <a:pt x="541744" y="0"/>
                  </a:cubicBezTo>
                  <a:cubicBezTo>
                    <a:pt x="832343" y="-3251"/>
                    <a:pt x="1091053" y="227834"/>
                    <a:pt x="1083488" y="568127"/>
                  </a:cubicBezTo>
                  <a:cubicBezTo>
                    <a:pt x="1128368" y="852230"/>
                    <a:pt x="814560" y="1203476"/>
                    <a:pt x="541744" y="1136254"/>
                  </a:cubicBezTo>
                  <a:cubicBezTo>
                    <a:pt x="22574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B91E3A5-9DDE-44B6-BE94-B96AE366B954}"/>
              </a:ext>
            </a:extLst>
          </p:cNvPr>
          <p:cNvSpPr txBox="1"/>
          <p:nvPr/>
        </p:nvSpPr>
        <p:spPr>
          <a:xfrm>
            <a:off x="364207" y="1886360"/>
            <a:ext cx="1704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Bài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FD2B3-B8E3-406C-953C-D9F15204EF91}"/>
              </a:ext>
            </a:extLst>
          </p:cNvPr>
          <p:cNvSpPr txBox="1"/>
          <p:nvPr/>
        </p:nvSpPr>
        <p:spPr>
          <a:xfrm>
            <a:off x="2829370" y="2905780"/>
            <a:ext cx="2415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Bài giải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6C998-277F-4075-9CDC-A408AE236CCA}"/>
              </a:ext>
            </a:extLst>
          </p:cNvPr>
          <p:cNvSpPr txBox="1"/>
          <p:nvPr/>
        </p:nvSpPr>
        <p:spPr>
          <a:xfrm>
            <a:off x="995084" y="3515676"/>
            <a:ext cx="7014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sản phẩm làm được trong cả hai lần là: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62F9F-A067-406A-8E00-E4DB5A4AD17E}"/>
              </a:ext>
            </a:extLst>
          </p:cNvPr>
          <p:cNvSpPr txBox="1"/>
          <p:nvPr/>
        </p:nvSpPr>
        <p:spPr>
          <a:xfrm>
            <a:off x="1847970" y="4110393"/>
            <a:ext cx="3956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7 + 8 = 15 (sản phẩm)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16559-4E38-491C-818E-0EB524726BA1}"/>
              </a:ext>
            </a:extLst>
          </p:cNvPr>
          <p:cNvSpPr txBox="1"/>
          <p:nvPr/>
        </p:nvSpPr>
        <p:spPr>
          <a:xfrm>
            <a:off x="1070955" y="4738014"/>
            <a:ext cx="5306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Thời gian làm 15 sản phẩm là: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9AB5B-ED5C-4DF4-874F-C7F6C222ADC4}"/>
              </a:ext>
            </a:extLst>
          </p:cNvPr>
          <p:cNvSpPr txBox="1"/>
          <p:nvPr/>
        </p:nvSpPr>
        <p:spPr>
          <a:xfrm>
            <a:off x="1691313" y="5360022"/>
            <a:ext cx="4341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1 giờ 8 phút x 15 = 17 (giờ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D701D0-CF42-4E7E-8E80-FD2A5E93F564}"/>
              </a:ext>
            </a:extLst>
          </p:cNvPr>
          <p:cNvSpPr txBox="1"/>
          <p:nvPr/>
        </p:nvSpPr>
        <p:spPr>
          <a:xfrm>
            <a:off x="3187180" y="6000159"/>
            <a:ext cx="2705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Đáp số : 17 giờ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A4CEE7-524D-4FF8-80BA-88C1A42FDABE}"/>
              </a:ext>
            </a:extLst>
          </p:cNvPr>
          <p:cNvSpPr/>
          <p:nvPr/>
        </p:nvSpPr>
        <p:spPr>
          <a:xfrm>
            <a:off x="5641670" y="2067215"/>
            <a:ext cx="1470988" cy="600330"/>
          </a:xfrm>
          <a:prstGeom prst="roundRect">
            <a:avLst/>
          </a:prstGeom>
          <a:solidFill>
            <a:srgbClr val="F4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1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A63B99-C35D-4328-BB78-66EE4E5E5F4B}"/>
              </a:ext>
            </a:extLst>
          </p:cNvPr>
          <p:cNvSpPr/>
          <p:nvPr/>
        </p:nvSpPr>
        <p:spPr>
          <a:xfrm>
            <a:off x="720762" y="2852027"/>
            <a:ext cx="6820349" cy="3753168"/>
          </a:xfrm>
          <a:prstGeom prst="roundRect">
            <a:avLst/>
          </a:prstGeom>
          <a:noFill/>
          <a:ln w="57150">
            <a:solidFill>
              <a:srgbClr val="4F737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0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21" grpId="0"/>
      <p:bldP spid="2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4DBEC478-A07C-4F41-B7F8-F2EB40539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17411" r="7314" b="18275"/>
          <a:stretch/>
        </p:blipFill>
        <p:spPr>
          <a:xfrm>
            <a:off x="7984080" y="3186604"/>
            <a:ext cx="4473275" cy="3329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1E3A5-9DDE-44B6-BE94-B96AE366B954}"/>
              </a:ext>
            </a:extLst>
          </p:cNvPr>
          <p:cNvSpPr txBox="1"/>
          <p:nvPr/>
        </p:nvSpPr>
        <p:spPr>
          <a:xfrm>
            <a:off x="1644639" y="1454442"/>
            <a:ext cx="1704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Bài 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A4CEE7-524D-4FF8-80BA-88C1A42FDABE}"/>
              </a:ext>
            </a:extLst>
          </p:cNvPr>
          <p:cNvSpPr/>
          <p:nvPr/>
        </p:nvSpPr>
        <p:spPr>
          <a:xfrm>
            <a:off x="7984080" y="2828670"/>
            <a:ext cx="1470988" cy="600330"/>
          </a:xfrm>
          <a:prstGeom prst="roundRect">
            <a:avLst/>
          </a:prstGeom>
          <a:solidFill>
            <a:srgbClr val="F4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2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DAC753-F9AC-40F7-A500-79B1E58EA7F8}"/>
              </a:ext>
            </a:extLst>
          </p:cNvPr>
          <p:cNvSpPr/>
          <p:nvPr/>
        </p:nvSpPr>
        <p:spPr>
          <a:xfrm>
            <a:off x="347054" y="2318271"/>
            <a:ext cx="7462998" cy="4460796"/>
          </a:xfrm>
          <a:prstGeom prst="roundRect">
            <a:avLst/>
          </a:prstGeom>
          <a:noFill/>
          <a:ln w="57150">
            <a:solidFill>
              <a:srgbClr val="4F7378"/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Thời gian làm 7 sản phẩm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1 giờ 8 phút x 7 = 7 giờ 56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Thời gian làm 8 sản phẩm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1 giờ 8 phút x 8 = 9 giờ 4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Thời gian làm cả hai lần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7 giờ 56 phút + 9 giờ 4 phút = 17 (giờ)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			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Đáp số : 17 giờ</a:t>
            </a:r>
          </a:p>
        </p:txBody>
      </p:sp>
      <p:pic>
        <p:nvPicPr>
          <p:cNvPr id="4" name="Picture 2" descr="Quy trình quản lý sản xuất “chuẩn” của một số ngành trọng điểm">
            <a:extLst>
              <a:ext uri="{FF2B5EF4-FFF2-40B4-BE49-F238E27FC236}">
                <a16:creationId xmlns:a16="http://schemas.microsoft.com/office/drawing/2014/main" id="{B1F364C5-965D-4BE2-946A-A63DE4CF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87" b="52158" l="250" r="95250">
                        <a14:foregroundMark x1="13500" y1="22514" x2="625" y2="23077"/>
                        <a14:foregroundMark x1="1625" y1="26266" x2="250" y2="26454"/>
                        <a14:foregroundMark x1="14000" y1="22889" x2="16000" y2="28330"/>
                        <a14:foregroundMark x1="11625" y1="21201" x2="14250" y2="28518"/>
                        <a14:foregroundMark x1="22875" y1="30394" x2="23875" y2="32645"/>
                        <a14:foregroundMark x1="19250" y1="22514" x2="625" y2="21951"/>
                        <a14:foregroundMark x1="625" y1="21951" x2="12500" y2="28518"/>
                        <a14:foregroundMark x1="12500" y1="28518" x2="16000" y2="28330"/>
                        <a14:foregroundMark x1="19000" y1="19887" x2="30000" y2="19137"/>
                        <a14:foregroundMark x1="30000" y1="19137" x2="39250" y2="20638"/>
                        <a14:foregroundMark x1="39250" y1="20638" x2="44000" y2="28330"/>
                        <a14:foregroundMark x1="44000" y1="28330" x2="31125" y2="32645"/>
                        <a14:foregroundMark x1="31125" y1="32645" x2="29375" y2="32458"/>
                        <a14:foregroundMark x1="32250" y1="24953" x2="39875" y2="24953"/>
                        <a14:foregroundMark x1="44875" y1="22889" x2="46375" y2="26266"/>
                        <a14:foregroundMark x1="43000" y1="21576" x2="40375" y2="27205"/>
                        <a14:foregroundMark x1="40375" y1="27205" x2="43625" y2="23640"/>
                        <a14:foregroundMark x1="52625" y1="28705" x2="59875" y2="32270"/>
                        <a14:foregroundMark x1="59875" y1="32270" x2="60500" y2="33771"/>
                        <a14:foregroundMark x1="29250" y1="32645" x2="20000" y2="31332"/>
                        <a14:foregroundMark x1="20000" y1="31332" x2="24000" y2="28705"/>
                        <a14:foregroundMark x1="24000" y1="28705" x2="26000" y2="28893"/>
                        <a14:foregroundMark x1="30125" y1="43902" x2="26000" y2="43902"/>
                        <a14:foregroundMark x1="26000" y1="43902" x2="28000" y2="38462"/>
                        <a14:foregroundMark x1="28000" y1="38462" x2="37500" y2="42777"/>
                        <a14:foregroundMark x1="37500" y1="42777" x2="37625" y2="43527"/>
                        <a14:foregroundMark x1="36875" y1="45591" x2="41000" y2="39587"/>
                        <a14:foregroundMark x1="41000" y1="39587" x2="41125" y2="43152"/>
                        <a14:foregroundMark x1="28875" y1="45966" x2="24500" y2="39212"/>
                        <a14:foregroundMark x1="24500" y1="39212" x2="30750" y2="39962"/>
                        <a14:foregroundMark x1="30750" y1="39962" x2="31000" y2="40338"/>
                        <a14:foregroundMark x1="65875" y1="28893" x2="60875" y2="29644"/>
                        <a14:foregroundMark x1="60875" y1="29644" x2="58000" y2="24203"/>
                        <a14:foregroundMark x1="58000" y1="24203" x2="63500" y2="27017"/>
                        <a14:foregroundMark x1="63500" y1="27017" x2="63500" y2="27392"/>
                        <a14:foregroundMark x1="70750" y1="24203" x2="66500" y2="27955"/>
                        <a14:foregroundMark x1="66500" y1="27955" x2="62125" y2="24765"/>
                        <a14:foregroundMark x1="62125" y1="24765" x2="66625" y2="24953"/>
                        <a14:foregroundMark x1="66625" y1="24953" x2="67125" y2="25516"/>
                        <a14:foregroundMark x1="71000" y1="26266" x2="73500" y2="25328"/>
                        <a14:foregroundMark x1="75125" y1="27205" x2="79875" y2="26829"/>
                        <a14:foregroundMark x1="79875" y1="26829" x2="80000" y2="27205"/>
                        <a14:foregroundMark x1="80875" y1="32645" x2="75875" y2="27580"/>
                        <a14:foregroundMark x1="75875" y1="27580" x2="78125" y2="25704"/>
                        <a14:foregroundMark x1="73125" y1="26454" x2="71500" y2="23640"/>
                        <a14:foregroundMark x1="56500" y1="32083" x2="49875" y2="32083"/>
                        <a14:foregroundMark x1="49875" y1="32083" x2="42625" y2="25704"/>
                        <a14:foregroundMark x1="42625" y1="25704" x2="47000" y2="25328"/>
                        <a14:foregroundMark x1="46625" y1="27767" x2="50625" y2="33208"/>
                        <a14:foregroundMark x1="50625" y1="33208" x2="51125" y2="30769"/>
                        <a14:foregroundMark x1="42125" y1="25704" x2="46250" y2="30582"/>
                        <a14:foregroundMark x1="46250" y1="30582" x2="51125" y2="33208"/>
                        <a14:foregroundMark x1="61625" y1="36398" x2="57000" y2="39962"/>
                        <a14:foregroundMark x1="57000" y1="39962" x2="50625" y2="36023"/>
                        <a14:foregroundMark x1="50625" y1="36023" x2="52625" y2="33771"/>
                        <a14:foregroundMark x1="83250" y1="29081" x2="75375" y2="28143"/>
                        <a14:foregroundMark x1="75375" y1="28143" x2="78250" y2="25891"/>
                        <a14:foregroundMark x1="69750" y1="26079" x2="74625" y2="27955"/>
                        <a14:foregroundMark x1="74625" y1="27955" x2="68375" y2="27017"/>
                        <a14:foregroundMark x1="68375" y1="27017" x2="68250" y2="27392"/>
                        <a14:foregroundMark x1="65250" y1="21201" x2="71375" y2="26079"/>
                        <a14:foregroundMark x1="71375" y1="26079" x2="71500" y2="25141"/>
                        <a14:foregroundMark x1="84000" y1="20075" x2="99375" y2="21013"/>
                        <a14:foregroundMark x1="99375" y1="21013" x2="95250" y2="30957"/>
                        <a14:foregroundMark x1="95250" y1="30957" x2="83000" y2="31520"/>
                        <a14:foregroundMark x1="83000" y1="31520" x2="84125" y2="26829"/>
                        <a14:foregroundMark x1="88125" y1="44841" x2="83625" y2="47467"/>
                        <a14:foregroundMark x1="83625" y1="47467" x2="73125" y2="39587"/>
                        <a14:foregroundMark x1="73125" y1="39587" x2="77250" y2="30582"/>
                        <a14:foregroundMark x1="77250" y1="30582" x2="78625" y2="30582"/>
                        <a14:foregroundMark x1="76375" y1="48593" x2="70250" y2="49719"/>
                        <a14:foregroundMark x1="70250" y1="49719" x2="70375" y2="44278"/>
                        <a14:foregroundMark x1="67375" y1="30582" x2="72750" y2="38462"/>
                        <a14:foregroundMark x1="72750" y1="38462" x2="76625" y2="40525"/>
                        <a14:foregroundMark x1="76625" y1="40525" x2="76750" y2="39962"/>
                        <a14:foregroundMark x1="40500" y1="34709" x2="50000" y2="44278"/>
                        <a14:foregroundMark x1="50000" y1="51220" x2="50000" y2="51220"/>
                        <a14:foregroundMark x1="53875" y1="52345" x2="53875" y2="52345"/>
                        <a14:foregroundMark x1="52375" y1="52158" x2="52375" y2="52158"/>
                        <a14:foregroundMark x1="51250" y1="52345" x2="51250" y2="52345"/>
                        <a14:foregroundMark x1="50500" y1="52345" x2="50500" y2="52345"/>
                        <a14:foregroundMark x1="49625" y1="52345" x2="49625" y2="52345"/>
                        <a14:foregroundMark x1="70375" y1="47467" x2="70375" y2="47467"/>
                        <a14:foregroundMark x1="74500" y1="51782" x2="74500" y2="51782"/>
                        <a14:foregroundMark x1="73125" y1="51782" x2="73125" y2="51782"/>
                        <a14:foregroundMark x1="73000" y1="50657" x2="73000" y2="50657"/>
                        <a14:foregroundMark x1="72000" y1="50281" x2="70875" y2="45216"/>
                        <a14:foregroundMark x1="26000" y1="44841" x2="25250" y2="35647"/>
                        <a14:foregroundMark x1="25250" y1="35647" x2="25625" y2="35272"/>
                        <a14:foregroundMark x1="22125" y1="35272" x2="18250" y2="28518"/>
                        <a14:foregroundMark x1="18250" y1="28518" x2="19375" y2="27767"/>
                        <a14:foregroundMark x1="17125" y1="33208" x2="13625" y2="28143"/>
                        <a14:foregroundMark x1="13625" y1="28143" x2="14125" y2="27392"/>
                        <a14:foregroundMark x1="11250" y1="28893" x2="6125" y2="29456"/>
                        <a14:foregroundMark x1="6125" y1="29456" x2="1750" y2="27580"/>
                        <a14:foregroundMark x1="1750" y1="27580" x2="2000" y2="26829"/>
                        <a14:foregroundMark x1="45625" y1="25891" x2="43750" y2="20450"/>
                        <a14:foregroundMark x1="43750" y1="20450" x2="45250" y2="1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18" b="46778"/>
          <a:stretch/>
        </p:blipFill>
        <p:spPr bwMode="auto">
          <a:xfrm>
            <a:off x="0" y="-70962"/>
            <a:ext cx="12371294" cy="23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901A10-A583-4D8F-8ABB-7CBFB6CADE3D}"/>
              </a:ext>
            </a:extLst>
          </p:cNvPr>
          <p:cNvGrpSpPr/>
          <p:nvPr/>
        </p:nvGrpSpPr>
        <p:grpSpPr>
          <a:xfrm>
            <a:off x="347054" y="672131"/>
            <a:ext cx="1083488" cy="1136254"/>
            <a:chOff x="1055910" y="672352"/>
            <a:chExt cx="1350310" cy="1136254"/>
          </a:xfrm>
        </p:grpSpPr>
        <p:pic>
          <p:nvPicPr>
            <p:cNvPr id="6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168AD6B1-A84B-4B2C-B708-230590C27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31" y="828337"/>
              <a:ext cx="816667" cy="81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B0A29B-D3FC-4DCE-A8F8-AC4F98A54B1B}"/>
                </a:ext>
              </a:extLst>
            </p:cNvPr>
            <p:cNvSpPr/>
            <p:nvPr/>
          </p:nvSpPr>
          <p:spPr>
            <a:xfrm>
              <a:off x="1055910" y="672352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1957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13210D-7BC1-41BB-AA67-4185DBED3457}"/>
              </a:ext>
            </a:extLst>
          </p:cNvPr>
          <p:cNvSpPr/>
          <p:nvPr/>
        </p:nvSpPr>
        <p:spPr>
          <a:xfrm>
            <a:off x="1445407" y="504627"/>
            <a:ext cx="10412526" cy="2649987"/>
          </a:xfrm>
          <a:custGeom>
            <a:avLst/>
            <a:gdLst>
              <a:gd name="connsiteX0" fmla="*/ 0 w 10412526"/>
              <a:gd name="connsiteY0" fmla="*/ 441673 h 2649987"/>
              <a:gd name="connsiteX1" fmla="*/ 441673 w 10412526"/>
              <a:gd name="connsiteY1" fmla="*/ 0 h 2649987"/>
              <a:gd name="connsiteX2" fmla="*/ 1122329 w 10412526"/>
              <a:gd name="connsiteY2" fmla="*/ 0 h 2649987"/>
              <a:gd name="connsiteX3" fmla="*/ 1802984 w 10412526"/>
              <a:gd name="connsiteY3" fmla="*/ 0 h 2649987"/>
              <a:gd name="connsiteX4" fmla="*/ 2293057 w 10412526"/>
              <a:gd name="connsiteY4" fmla="*/ 0 h 2649987"/>
              <a:gd name="connsiteX5" fmla="*/ 2878420 w 10412526"/>
              <a:gd name="connsiteY5" fmla="*/ 0 h 2649987"/>
              <a:gd name="connsiteX6" fmla="*/ 3654368 w 10412526"/>
              <a:gd name="connsiteY6" fmla="*/ 0 h 2649987"/>
              <a:gd name="connsiteX7" fmla="*/ 4239732 w 10412526"/>
              <a:gd name="connsiteY7" fmla="*/ 0 h 2649987"/>
              <a:gd name="connsiteX8" fmla="*/ 4920388 w 10412526"/>
              <a:gd name="connsiteY8" fmla="*/ 0 h 2649987"/>
              <a:gd name="connsiteX9" fmla="*/ 5410460 w 10412526"/>
              <a:gd name="connsiteY9" fmla="*/ 0 h 2649987"/>
              <a:gd name="connsiteX10" fmla="*/ 5995824 w 10412526"/>
              <a:gd name="connsiteY10" fmla="*/ 0 h 2649987"/>
              <a:gd name="connsiteX11" fmla="*/ 6581188 w 10412526"/>
              <a:gd name="connsiteY11" fmla="*/ 0 h 2649987"/>
              <a:gd name="connsiteX12" fmla="*/ 7452427 w 10412526"/>
              <a:gd name="connsiteY12" fmla="*/ 0 h 2649987"/>
              <a:gd name="connsiteX13" fmla="*/ 7942499 w 10412526"/>
              <a:gd name="connsiteY13" fmla="*/ 0 h 2649987"/>
              <a:gd name="connsiteX14" fmla="*/ 8527863 w 10412526"/>
              <a:gd name="connsiteY14" fmla="*/ 0 h 2649987"/>
              <a:gd name="connsiteX15" fmla="*/ 9970853 w 10412526"/>
              <a:gd name="connsiteY15" fmla="*/ 0 h 2649987"/>
              <a:gd name="connsiteX16" fmla="*/ 10412526 w 10412526"/>
              <a:gd name="connsiteY16" fmla="*/ 441673 h 2649987"/>
              <a:gd name="connsiteX17" fmla="*/ 10412526 w 10412526"/>
              <a:gd name="connsiteY17" fmla="*/ 1030553 h 2649987"/>
              <a:gd name="connsiteX18" fmla="*/ 10412526 w 10412526"/>
              <a:gd name="connsiteY18" fmla="*/ 1619434 h 2649987"/>
              <a:gd name="connsiteX19" fmla="*/ 10412526 w 10412526"/>
              <a:gd name="connsiteY19" fmla="*/ 2208314 h 2649987"/>
              <a:gd name="connsiteX20" fmla="*/ 9970853 w 10412526"/>
              <a:gd name="connsiteY20" fmla="*/ 2649987 h 2649987"/>
              <a:gd name="connsiteX21" fmla="*/ 9576073 w 10412526"/>
              <a:gd name="connsiteY21" fmla="*/ 2649987 h 2649987"/>
              <a:gd name="connsiteX22" fmla="*/ 8800125 w 10412526"/>
              <a:gd name="connsiteY22" fmla="*/ 2649987 h 2649987"/>
              <a:gd name="connsiteX23" fmla="*/ 7928886 w 10412526"/>
              <a:gd name="connsiteY23" fmla="*/ 2649987 h 2649987"/>
              <a:gd name="connsiteX24" fmla="*/ 7248230 w 10412526"/>
              <a:gd name="connsiteY24" fmla="*/ 2649987 h 2649987"/>
              <a:gd name="connsiteX25" fmla="*/ 6567574 w 10412526"/>
              <a:gd name="connsiteY25" fmla="*/ 2649987 h 2649987"/>
              <a:gd name="connsiteX26" fmla="*/ 6077502 w 10412526"/>
              <a:gd name="connsiteY26" fmla="*/ 2649987 h 2649987"/>
              <a:gd name="connsiteX27" fmla="*/ 5587430 w 10412526"/>
              <a:gd name="connsiteY27" fmla="*/ 2649987 h 2649987"/>
              <a:gd name="connsiteX28" fmla="*/ 4716191 w 10412526"/>
              <a:gd name="connsiteY28" fmla="*/ 2649987 h 2649987"/>
              <a:gd name="connsiteX29" fmla="*/ 4035535 w 10412526"/>
              <a:gd name="connsiteY29" fmla="*/ 2649987 h 2649987"/>
              <a:gd name="connsiteX30" fmla="*/ 3164296 w 10412526"/>
              <a:gd name="connsiteY30" fmla="*/ 2649987 h 2649987"/>
              <a:gd name="connsiteX31" fmla="*/ 2388348 w 10412526"/>
              <a:gd name="connsiteY31" fmla="*/ 2649987 h 2649987"/>
              <a:gd name="connsiteX32" fmla="*/ 1993568 w 10412526"/>
              <a:gd name="connsiteY32" fmla="*/ 2649987 h 2649987"/>
              <a:gd name="connsiteX33" fmla="*/ 1122329 w 10412526"/>
              <a:gd name="connsiteY33" fmla="*/ 2649987 h 2649987"/>
              <a:gd name="connsiteX34" fmla="*/ 441673 w 10412526"/>
              <a:gd name="connsiteY34" fmla="*/ 2649987 h 2649987"/>
              <a:gd name="connsiteX35" fmla="*/ 0 w 10412526"/>
              <a:gd name="connsiteY35" fmla="*/ 2208314 h 2649987"/>
              <a:gd name="connsiteX36" fmla="*/ 0 w 10412526"/>
              <a:gd name="connsiteY36" fmla="*/ 1672433 h 2649987"/>
              <a:gd name="connsiteX37" fmla="*/ 0 w 10412526"/>
              <a:gd name="connsiteY37" fmla="*/ 1083553 h 2649987"/>
              <a:gd name="connsiteX38" fmla="*/ 0 w 10412526"/>
              <a:gd name="connsiteY38" fmla="*/ 441673 h 264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12526" h="2649987" extrusionOk="0">
                <a:moveTo>
                  <a:pt x="0" y="441673"/>
                </a:moveTo>
                <a:cubicBezTo>
                  <a:pt x="8658" y="192392"/>
                  <a:pt x="238756" y="20455"/>
                  <a:pt x="441673" y="0"/>
                </a:cubicBezTo>
                <a:cubicBezTo>
                  <a:pt x="686159" y="370"/>
                  <a:pt x="847894" y="-24383"/>
                  <a:pt x="1122329" y="0"/>
                </a:cubicBezTo>
                <a:cubicBezTo>
                  <a:pt x="1396764" y="24383"/>
                  <a:pt x="1601939" y="13702"/>
                  <a:pt x="1802984" y="0"/>
                </a:cubicBezTo>
                <a:cubicBezTo>
                  <a:pt x="2004029" y="-13702"/>
                  <a:pt x="2176911" y="-15302"/>
                  <a:pt x="2293057" y="0"/>
                </a:cubicBezTo>
                <a:cubicBezTo>
                  <a:pt x="2409203" y="15302"/>
                  <a:pt x="2658317" y="-12696"/>
                  <a:pt x="2878420" y="0"/>
                </a:cubicBezTo>
                <a:cubicBezTo>
                  <a:pt x="3098523" y="12696"/>
                  <a:pt x="3464860" y="-21732"/>
                  <a:pt x="3654368" y="0"/>
                </a:cubicBezTo>
                <a:cubicBezTo>
                  <a:pt x="3843876" y="21732"/>
                  <a:pt x="4030253" y="16018"/>
                  <a:pt x="4239732" y="0"/>
                </a:cubicBezTo>
                <a:cubicBezTo>
                  <a:pt x="4449211" y="-16018"/>
                  <a:pt x="4615638" y="-31885"/>
                  <a:pt x="4920388" y="0"/>
                </a:cubicBezTo>
                <a:cubicBezTo>
                  <a:pt x="5225138" y="31885"/>
                  <a:pt x="5197939" y="337"/>
                  <a:pt x="5410460" y="0"/>
                </a:cubicBezTo>
                <a:cubicBezTo>
                  <a:pt x="5622981" y="-337"/>
                  <a:pt x="5738758" y="19766"/>
                  <a:pt x="5995824" y="0"/>
                </a:cubicBezTo>
                <a:cubicBezTo>
                  <a:pt x="6252890" y="-19766"/>
                  <a:pt x="6429477" y="-21192"/>
                  <a:pt x="6581188" y="0"/>
                </a:cubicBezTo>
                <a:cubicBezTo>
                  <a:pt x="6732899" y="21192"/>
                  <a:pt x="7101333" y="27681"/>
                  <a:pt x="7452427" y="0"/>
                </a:cubicBezTo>
                <a:cubicBezTo>
                  <a:pt x="7803521" y="-27681"/>
                  <a:pt x="7783125" y="12808"/>
                  <a:pt x="7942499" y="0"/>
                </a:cubicBezTo>
                <a:cubicBezTo>
                  <a:pt x="8101873" y="-12808"/>
                  <a:pt x="8240331" y="-21395"/>
                  <a:pt x="8527863" y="0"/>
                </a:cubicBezTo>
                <a:cubicBezTo>
                  <a:pt x="8815395" y="21395"/>
                  <a:pt x="9655474" y="33634"/>
                  <a:pt x="9970853" y="0"/>
                </a:cubicBezTo>
                <a:cubicBezTo>
                  <a:pt x="10225388" y="2826"/>
                  <a:pt x="10432842" y="185185"/>
                  <a:pt x="10412526" y="441673"/>
                </a:cubicBezTo>
                <a:cubicBezTo>
                  <a:pt x="10404599" y="672030"/>
                  <a:pt x="10426061" y="738805"/>
                  <a:pt x="10412526" y="1030553"/>
                </a:cubicBezTo>
                <a:cubicBezTo>
                  <a:pt x="10398991" y="1322301"/>
                  <a:pt x="10405758" y="1352685"/>
                  <a:pt x="10412526" y="1619434"/>
                </a:cubicBezTo>
                <a:cubicBezTo>
                  <a:pt x="10419294" y="1886183"/>
                  <a:pt x="10404598" y="1966149"/>
                  <a:pt x="10412526" y="2208314"/>
                </a:cubicBezTo>
                <a:cubicBezTo>
                  <a:pt x="10444963" y="2401128"/>
                  <a:pt x="10223334" y="2664865"/>
                  <a:pt x="9970853" y="2649987"/>
                </a:cubicBezTo>
                <a:cubicBezTo>
                  <a:pt x="9818087" y="2663052"/>
                  <a:pt x="9707596" y="2647073"/>
                  <a:pt x="9576073" y="2649987"/>
                </a:cubicBezTo>
                <a:cubicBezTo>
                  <a:pt x="9444550" y="2652901"/>
                  <a:pt x="9035955" y="2621342"/>
                  <a:pt x="8800125" y="2649987"/>
                </a:cubicBezTo>
                <a:cubicBezTo>
                  <a:pt x="8564295" y="2678632"/>
                  <a:pt x="8315115" y="2656972"/>
                  <a:pt x="7928886" y="2649987"/>
                </a:cubicBezTo>
                <a:cubicBezTo>
                  <a:pt x="7542657" y="2643002"/>
                  <a:pt x="7498863" y="2656593"/>
                  <a:pt x="7248230" y="2649987"/>
                </a:cubicBezTo>
                <a:cubicBezTo>
                  <a:pt x="6997597" y="2643381"/>
                  <a:pt x="6840577" y="2625085"/>
                  <a:pt x="6567574" y="2649987"/>
                </a:cubicBezTo>
                <a:cubicBezTo>
                  <a:pt x="6294571" y="2674889"/>
                  <a:pt x="6321526" y="2637969"/>
                  <a:pt x="6077502" y="2649987"/>
                </a:cubicBezTo>
                <a:cubicBezTo>
                  <a:pt x="5833478" y="2662005"/>
                  <a:pt x="5699676" y="2630921"/>
                  <a:pt x="5587430" y="2649987"/>
                </a:cubicBezTo>
                <a:cubicBezTo>
                  <a:pt x="5475184" y="2669053"/>
                  <a:pt x="5121339" y="2622579"/>
                  <a:pt x="4716191" y="2649987"/>
                </a:cubicBezTo>
                <a:cubicBezTo>
                  <a:pt x="4311043" y="2677395"/>
                  <a:pt x="4371434" y="2644175"/>
                  <a:pt x="4035535" y="2649987"/>
                </a:cubicBezTo>
                <a:cubicBezTo>
                  <a:pt x="3699636" y="2655799"/>
                  <a:pt x="3545470" y="2662532"/>
                  <a:pt x="3164296" y="2649987"/>
                </a:cubicBezTo>
                <a:cubicBezTo>
                  <a:pt x="2783122" y="2637442"/>
                  <a:pt x="2773107" y="2663086"/>
                  <a:pt x="2388348" y="2649987"/>
                </a:cubicBezTo>
                <a:cubicBezTo>
                  <a:pt x="2003589" y="2636888"/>
                  <a:pt x="2109713" y="2640057"/>
                  <a:pt x="1993568" y="2649987"/>
                </a:cubicBezTo>
                <a:cubicBezTo>
                  <a:pt x="1877423" y="2659917"/>
                  <a:pt x="1530184" y="2617992"/>
                  <a:pt x="1122329" y="2649987"/>
                </a:cubicBezTo>
                <a:cubicBezTo>
                  <a:pt x="714474" y="2681982"/>
                  <a:pt x="598994" y="2625519"/>
                  <a:pt x="441673" y="2649987"/>
                </a:cubicBezTo>
                <a:cubicBezTo>
                  <a:pt x="147742" y="2678490"/>
                  <a:pt x="-31384" y="2491684"/>
                  <a:pt x="0" y="2208314"/>
                </a:cubicBezTo>
                <a:cubicBezTo>
                  <a:pt x="-1707" y="2067548"/>
                  <a:pt x="-22183" y="1824818"/>
                  <a:pt x="0" y="1672433"/>
                </a:cubicBezTo>
                <a:cubicBezTo>
                  <a:pt x="22183" y="1520048"/>
                  <a:pt x="5124" y="1222371"/>
                  <a:pt x="0" y="1083553"/>
                </a:cubicBezTo>
                <a:cubicBezTo>
                  <a:pt x="-5124" y="944735"/>
                  <a:pt x="-23623" y="759307"/>
                  <a:pt x="0" y="441673"/>
                </a:cubicBezTo>
                <a:close/>
              </a:path>
            </a:pathLst>
          </a:custGeom>
          <a:solidFill>
            <a:srgbClr val="FAEEDA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3071090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FE75BD-2A44-49A0-90B0-8DFB488BE7E2}"/>
              </a:ext>
            </a:extLst>
          </p:cNvPr>
          <p:cNvGrpSpPr/>
          <p:nvPr/>
        </p:nvGrpSpPr>
        <p:grpSpPr>
          <a:xfrm>
            <a:off x="10846100" y="263091"/>
            <a:ext cx="1105334" cy="1040127"/>
            <a:chOff x="8513356" y="413502"/>
            <a:chExt cx="1617106" cy="153267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87B7D7B-8822-4BF7-8A94-5FDC670D2224}"/>
                </a:ext>
              </a:extLst>
            </p:cNvPr>
            <p:cNvSpPr/>
            <p:nvPr/>
          </p:nvSpPr>
          <p:spPr>
            <a:xfrm>
              <a:off x="8513356" y="413502"/>
              <a:ext cx="1617106" cy="1532671"/>
            </a:xfrm>
            <a:custGeom>
              <a:avLst/>
              <a:gdLst>
                <a:gd name="connsiteX0" fmla="*/ 0 w 1105334"/>
                <a:gd name="connsiteY0" fmla="*/ 520064 h 1040127"/>
                <a:gd name="connsiteX1" fmla="*/ 552667 w 1105334"/>
                <a:gd name="connsiteY1" fmla="*/ 0 h 1040127"/>
                <a:gd name="connsiteX2" fmla="*/ 1105334 w 1105334"/>
                <a:gd name="connsiteY2" fmla="*/ 520064 h 1040127"/>
                <a:gd name="connsiteX3" fmla="*/ 552667 w 1105334"/>
                <a:gd name="connsiteY3" fmla="*/ 1040128 h 1040127"/>
                <a:gd name="connsiteX4" fmla="*/ 0 w 1105334"/>
                <a:gd name="connsiteY4" fmla="*/ 520064 h 10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334" h="1040127" extrusionOk="0">
                  <a:moveTo>
                    <a:pt x="0" y="520064"/>
                  </a:moveTo>
                  <a:cubicBezTo>
                    <a:pt x="6924" y="180757"/>
                    <a:pt x="253165" y="4614"/>
                    <a:pt x="552667" y="0"/>
                  </a:cubicBezTo>
                  <a:cubicBezTo>
                    <a:pt x="800830" y="-21577"/>
                    <a:pt x="1121037" y="177783"/>
                    <a:pt x="1105334" y="520064"/>
                  </a:cubicBezTo>
                  <a:cubicBezTo>
                    <a:pt x="1149202" y="778291"/>
                    <a:pt x="842692" y="1078873"/>
                    <a:pt x="552667" y="1040128"/>
                  </a:cubicBezTo>
                  <a:cubicBezTo>
                    <a:pt x="231608" y="1092113"/>
                    <a:pt x="31360" y="779704"/>
                    <a:pt x="0" y="520064"/>
                  </a:cubicBezTo>
                  <a:close/>
                </a:path>
              </a:pathLst>
            </a:custGeom>
            <a:solidFill>
              <a:srgbClr val="FAEEDA"/>
            </a:solidFill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hlinkClick r:id="rId3" action="ppaction://hlinksldjump"/>
              <a:extLst>
                <a:ext uri="{FF2B5EF4-FFF2-40B4-BE49-F238E27FC236}">
                  <a16:creationId xmlns:a16="http://schemas.microsoft.com/office/drawing/2014/main" id="{38F0611E-F417-4AFB-9815-A2BC9619A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613" y="649958"/>
              <a:ext cx="960591" cy="96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DF6C07-4FD8-4099-A3FA-57E936B167AA}"/>
              </a:ext>
            </a:extLst>
          </p:cNvPr>
          <p:cNvSpPr txBox="1"/>
          <p:nvPr/>
        </p:nvSpPr>
        <p:spPr>
          <a:xfrm>
            <a:off x="245313" y="303654"/>
            <a:ext cx="128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Bài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2EFE0E-7FA1-4320-86A1-F63B194CFCB1}"/>
              </a:ext>
            </a:extLst>
          </p:cNvPr>
          <p:cNvSpPr/>
          <p:nvPr/>
        </p:nvSpPr>
        <p:spPr>
          <a:xfrm>
            <a:off x="6143808" y="2966033"/>
            <a:ext cx="5614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95DEC-DCFD-4293-92F4-D21598BB6676}"/>
              </a:ext>
            </a:extLst>
          </p:cNvPr>
          <p:cNvSpPr txBox="1"/>
          <p:nvPr/>
        </p:nvSpPr>
        <p:spPr>
          <a:xfrm>
            <a:off x="1534161" y="818008"/>
            <a:ext cx="10842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/>
              <a:t>			       4,5 giờ   .....    4 giờ 5 phút</a:t>
            </a:r>
          </a:p>
          <a:p>
            <a:pPr>
              <a:spcBef>
                <a:spcPct val="50000"/>
              </a:spcBef>
            </a:pPr>
            <a:r>
              <a:rPr lang="en-US" altLang="en-US" sz="3000" b="1" dirty="0"/>
              <a:t>8 giờ 16 phút </a:t>
            </a:r>
            <a:r>
              <a:rPr lang="en-US" altLang="en-US" sz="3000" dirty="0"/>
              <a:t>-</a:t>
            </a:r>
            <a:r>
              <a:rPr lang="en-US" altLang="en-US" sz="3000" b="1" dirty="0"/>
              <a:t> 1 giờ 25 phút  .....    2 giờ 17 phút </a:t>
            </a:r>
            <a:r>
              <a:rPr lang="en-US" altLang="en-US" sz="3000" dirty="0"/>
              <a:t>x</a:t>
            </a:r>
            <a:r>
              <a:rPr lang="en-US" altLang="en-US" sz="3000" b="1" dirty="0"/>
              <a:t> 3</a:t>
            </a:r>
          </a:p>
          <a:p>
            <a:pPr>
              <a:spcBef>
                <a:spcPct val="50000"/>
              </a:spcBef>
            </a:pPr>
            <a:r>
              <a:rPr lang="en-US" altLang="en-US" sz="3000" b="1" dirty="0"/>
              <a:t>                    26 giờ 25 phút : 5  .....    2 giờ 40 phút + 2 giờ 45 phút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A2391E-C393-47C0-ABA5-2FA3AE966B8C}"/>
              </a:ext>
            </a:extLst>
          </p:cNvPr>
          <p:cNvSpPr txBox="1"/>
          <p:nvPr/>
        </p:nvSpPr>
        <p:spPr>
          <a:xfrm>
            <a:off x="7342144" y="3869889"/>
            <a:ext cx="600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581A1-300C-4B44-BD62-AB91BB78BB6F}"/>
              </a:ext>
            </a:extLst>
          </p:cNvPr>
          <p:cNvSpPr txBox="1"/>
          <p:nvPr/>
        </p:nvSpPr>
        <p:spPr>
          <a:xfrm>
            <a:off x="5288827" y="4526484"/>
            <a:ext cx="825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/>
          </a:p>
          <a:p>
            <a:endParaRPr lang="en-US" sz="36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D8C100-3D27-4064-86FE-A8B80FB9E616}"/>
              </a:ext>
            </a:extLst>
          </p:cNvPr>
          <p:cNvSpPr/>
          <p:nvPr/>
        </p:nvSpPr>
        <p:spPr>
          <a:xfrm>
            <a:off x="447281" y="1046214"/>
            <a:ext cx="836023" cy="15576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88ABDE-687B-40EF-A6D6-A0B340A2E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76" y="2268839"/>
            <a:ext cx="4762058" cy="476205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20F1994-0578-47F9-BB7A-1318B5EAF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27" y="3996575"/>
            <a:ext cx="4783100" cy="226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4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6" grpId="0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8C80E-1C62-4B5F-ACA2-153F251AD4B6}"/>
              </a:ext>
            </a:extLst>
          </p:cNvPr>
          <p:cNvSpPr txBox="1"/>
          <p:nvPr/>
        </p:nvSpPr>
        <p:spPr>
          <a:xfrm>
            <a:off x="3786887" y="1248473"/>
            <a:ext cx="5717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/>
              <a:t>  4,5 giờ    ……..     4 giờ 5 phút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3B169-F642-41BD-9E83-64F976D5BBF7}"/>
              </a:ext>
            </a:extLst>
          </p:cNvPr>
          <p:cNvSpPr txBox="1"/>
          <p:nvPr/>
        </p:nvSpPr>
        <p:spPr>
          <a:xfrm>
            <a:off x="241532" y="2961092"/>
            <a:ext cx="1029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8 giờ 16 phút – 1 giờ 25 phút     ……    2 giờ 17 phút </a:t>
            </a:r>
            <a:r>
              <a:rPr lang="en-US" altLang="en-US" sz="3200" dirty="0"/>
              <a:t>x</a:t>
            </a:r>
            <a:r>
              <a:rPr lang="en-US" sz="3200" b="1" dirty="0"/>
              <a:t> 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308C7-C93A-4A74-A3DF-8D57359B8784}"/>
              </a:ext>
            </a:extLst>
          </p:cNvPr>
          <p:cNvSpPr txBox="1"/>
          <p:nvPr/>
        </p:nvSpPr>
        <p:spPr>
          <a:xfrm>
            <a:off x="2511146" y="3672854"/>
            <a:ext cx="2739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6 giờ 51 phút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AEF18E-6E1D-431C-B22B-04F16DD8C8BD}"/>
              </a:ext>
            </a:extLst>
          </p:cNvPr>
          <p:cNvSpPr txBox="1"/>
          <p:nvPr/>
        </p:nvSpPr>
        <p:spPr>
          <a:xfrm>
            <a:off x="2096974" y="4642202"/>
            <a:ext cx="10429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giờ 25 phút  </a:t>
            </a:r>
            <a:r>
              <a:rPr lang="en-US" sz="3200" b="1" dirty="0">
                <a:cs typeface="Calibri" panose="020F0502020204030204" pitchFamily="34" charset="0"/>
              </a:rPr>
              <a:t>:</a:t>
            </a:r>
            <a:r>
              <a:rPr lang="en-US" sz="3200" b="1" dirty="0"/>
              <a:t>  5   …..        2 giờ 40 phút  + 2 giờ 45 phút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6FF1B-F51D-439B-A4EB-E9E84BF02980}"/>
              </a:ext>
            </a:extLst>
          </p:cNvPr>
          <p:cNvSpPr txBox="1"/>
          <p:nvPr/>
        </p:nvSpPr>
        <p:spPr>
          <a:xfrm>
            <a:off x="2785588" y="5350305"/>
            <a:ext cx="3149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5 giờ 17 phút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D3D69-B392-47EF-A9B7-815CFAD52108}"/>
              </a:ext>
            </a:extLst>
          </p:cNvPr>
          <p:cNvSpPr txBox="1"/>
          <p:nvPr/>
        </p:nvSpPr>
        <p:spPr>
          <a:xfrm>
            <a:off x="5616073" y="2820806"/>
            <a:ext cx="821232" cy="865346"/>
          </a:xfrm>
          <a:prstGeom prst="roundRect">
            <a:avLst>
              <a:gd name="adj" fmla="val 33696"/>
            </a:avLst>
          </a:prstGeom>
          <a:solidFill>
            <a:srgbClr val="F4C7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FA303F-A1FF-4990-8AD5-27A416244DC0}"/>
              </a:ext>
            </a:extLst>
          </p:cNvPr>
          <p:cNvSpPr txBox="1"/>
          <p:nvPr/>
        </p:nvSpPr>
        <p:spPr>
          <a:xfrm>
            <a:off x="3700826" y="1930711"/>
            <a:ext cx="1915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270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40B3E-7586-4079-AE77-EC63EE54DB03}"/>
              </a:ext>
            </a:extLst>
          </p:cNvPr>
          <p:cNvSpPr txBox="1"/>
          <p:nvPr/>
        </p:nvSpPr>
        <p:spPr>
          <a:xfrm>
            <a:off x="6919285" y="1868049"/>
            <a:ext cx="1836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245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723A0-4351-4493-9F57-0896D589DE3E}"/>
              </a:ext>
            </a:extLst>
          </p:cNvPr>
          <p:cNvSpPr txBox="1"/>
          <p:nvPr/>
        </p:nvSpPr>
        <p:spPr>
          <a:xfrm>
            <a:off x="6995161" y="3580668"/>
            <a:ext cx="2966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giờ 51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CD98D-757D-4EA5-8001-1FF1AD24AEF1}"/>
              </a:ext>
            </a:extLst>
          </p:cNvPr>
          <p:cNvSpPr txBox="1"/>
          <p:nvPr/>
        </p:nvSpPr>
        <p:spPr>
          <a:xfrm>
            <a:off x="5616073" y="4599832"/>
            <a:ext cx="821232" cy="865346"/>
          </a:xfrm>
          <a:prstGeom prst="roundRect">
            <a:avLst>
              <a:gd name="adj" fmla="val 33696"/>
            </a:avLst>
          </a:prstGeom>
          <a:solidFill>
            <a:srgbClr val="F4C7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CF019-22F2-4BC7-9DFD-2A8B53FFA257}"/>
              </a:ext>
            </a:extLst>
          </p:cNvPr>
          <p:cNvSpPr txBox="1"/>
          <p:nvPr/>
        </p:nvSpPr>
        <p:spPr>
          <a:xfrm>
            <a:off x="5616073" y="1041780"/>
            <a:ext cx="821232" cy="865346"/>
          </a:xfrm>
          <a:prstGeom prst="roundRect">
            <a:avLst>
              <a:gd name="adj" fmla="val 33696"/>
            </a:avLst>
          </a:prstGeom>
          <a:solidFill>
            <a:srgbClr val="F4C7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FF85C0-077A-4E0C-BA41-9C5E016AE277}"/>
              </a:ext>
            </a:extLst>
          </p:cNvPr>
          <p:cNvSpPr txBox="1"/>
          <p:nvPr/>
        </p:nvSpPr>
        <p:spPr>
          <a:xfrm>
            <a:off x="6995161" y="5261778"/>
            <a:ext cx="3138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giờ 25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925ADF-A938-4379-AC3E-B705D21DAA1A}"/>
              </a:ext>
            </a:extLst>
          </p:cNvPr>
          <p:cNvSpPr txBox="1"/>
          <p:nvPr/>
        </p:nvSpPr>
        <p:spPr>
          <a:xfrm>
            <a:off x="584469" y="133839"/>
            <a:ext cx="128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Bài 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CE746A9-098D-4962-9985-51B2059FB0B6}"/>
              </a:ext>
            </a:extLst>
          </p:cNvPr>
          <p:cNvSpPr/>
          <p:nvPr/>
        </p:nvSpPr>
        <p:spPr>
          <a:xfrm>
            <a:off x="752915" y="780170"/>
            <a:ext cx="836023" cy="15576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3D99ACC-BB27-49FF-B299-66192986C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4276">
            <a:off x="-235926" y="5233438"/>
            <a:ext cx="3151090" cy="1488976"/>
          </a:xfrm>
          <a:prstGeom prst="rect">
            <a:avLst/>
          </a:prstGeom>
        </p:spPr>
      </p:pic>
      <p:pic>
        <p:nvPicPr>
          <p:cNvPr id="27" name="Picture 26" descr="A picture containing sushi, dish, several&#10;&#10;Description automatically generated">
            <a:extLst>
              <a:ext uri="{FF2B5EF4-FFF2-40B4-BE49-F238E27FC236}">
                <a16:creationId xmlns:a16="http://schemas.microsoft.com/office/drawing/2014/main" id="{B50A2E3C-36A7-4CBC-B196-8708BC996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163" b="68784"/>
          <a:stretch/>
        </p:blipFill>
        <p:spPr>
          <a:xfrm>
            <a:off x="9643208" y="-167232"/>
            <a:ext cx="2698506" cy="241802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D10F721-3314-4B09-A015-E4B419E692E2}"/>
              </a:ext>
            </a:extLst>
          </p:cNvPr>
          <p:cNvGrpSpPr/>
          <p:nvPr/>
        </p:nvGrpSpPr>
        <p:grpSpPr>
          <a:xfrm>
            <a:off x="2220682" y="171731"/>
            <a:ext cx="1105334" cy="1040127"/>
            <a:chOff x="8513356" y="413502"/>
            <a:chExt cx="1617106" cy="153267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0C770FC-D945-4267-9475-EA1D5A887E71}"/>
                </a:ext>
              </a:extLst>
            </p:cNvPr>
            <p:cNvSpPr/>
            <p:nvPr/>
          </p:nvSpPr>
          <p:spPr>
            <a:xfrm>
              <a:off x="8513356" y="413502"/>
              <a:ext cx="1617106" cy="1532671"/>
            </a:xfrm>
            <a:custGeom>
              <a:avLst/>
              <a:gdLst>
                <a:gd name="connsiteX0" fmla="*/ 0 w 1105334"/>
                <a:gd name="connsiteY0" fmla="*/ 520064 h 1040127"/>
                <a:gd name="connsiteX1" fmla="*/ 552667 w 1105334"/>
                <a:gd name="connsiteY1" fmla="*/ 0 h 1040127"/>
                <a:gd name="connsiteX2" fmla="*/ 1105334 w 1105334"/>
                <a:gd name="connsiteY2" fmla="*/ 520064 h 1040127"/>
                <a:gd name="connsiteX3" fmla="*/ 552667 w 1105334"/>
                <a:gd name="connsiteY3" fmla="*/ 1040128 h 1040127"/>
                <a:gd name="connsiteX4" fmla="*/ 0 w 1105334"/>
                <a:gd name="connsiteY4" fmla="*/ 520064 h 10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334" h="1040127" extrusionOk="0">
                  <a:moveTo>
                    <a:pt x="0" y="520064"/>
                  </a:moveTo>
                  <a:cubicBezTo>
                    <a:pt x="6924" y="180757"/>
                    <a:pt x="253165" y="4614"/>
                    <a:pt x="552667" y="0"/>
                  </a:cubicBezTo>
                  <a:cubicBezTo>
                    <a:pt x="800830" y="-21577"/>
                    <a:pt x="1121037" y="177783"/>
                    <a:pt x="1105334" y="520064"/>
                  </a:cubicBezTo>
                  <a:cubicBezTo>
                    <a:pt x="1149202" y="778291"/>
                    <a:pt x="842692" y="1078873"/>
                    <a:pt x="552667" y="1040128"/>
                  </a:cubicBezTo>
                  <a:cubicBezTo>
                    <a:pt x="231608" y="1092113"/>
                    <a:pt x="31360" y="779704"/>
                    <a:pt x="0" y="520064"/>
                  </a:cubicBezTo>
                  <a:close/>
                </a:path>
              </a:pathLst>
            </a:custGeom>
            <a:solidFill>
              <a:srgbClr val="FAEEDA"/>
            </a:solidFill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79243A2A-A933-422F-9366-42F113E97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613" y="649958"/>
              <a:ext cx="960591" cy="96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718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4" grpId="0"/>
      <p:bldP spid="16" grpId="0"/>
      <p:bldP spid="18" grpId="0"/>
      <p:bldP spid="19" grpId="0" animBg="1"/>
      <p:bldP spid="20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163;p2">
            <a:extLst>
              <a:ext uri="{FF2B5EF4-FFF2-40B4-BE49-F238E27FC236}">
                <a16:creationId xmlns:a16="http://schemas.microsoft.com/office/drawing/2014/main" id="{7C19952B-4303-4FBF-A7C6-77B2A07CC3C4}"/>
              </a:ext>
            </a:extLst>
          </p:cNvPr>
          <p:cNvSpPr/>
          <p:nvPr/>
        </p:nvSpPr>
        <p:spPr>
          <a:xfrm rot="10800000">
            <a:off x="3471696" y="1180966"/>
            <a:ext cx="3377305" cy="93702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9" name="Google Shape;163;p2">
            <a:extLst>
              <a:ext uri="{FF2B5EF4-FFF2-40B4-BE49-F238E27FC236}">
                <a16:creationId xmlns:a16="http://schemas.microsoft.com/office/drawing/2014/main" id="{A89B269D-801D-4D16-8C72-961D4D71D6AE}"/>
              </a:ext>
            </a:extLst>
          </p:cNvPr>
          <p:cNvSpPr/>
          <p:nvPr/>
        </p:nvSpPr>
        <p:spPr>
          <a:xfrm>
            <a:off x="7905070" y="1587260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8" name="Google Shape;163;p2">
            <a:extLst>
              <a:ext uri="{FF2B5EF4-FFF2-40B4-BE49-F238E27FC236}">
                <a16:creationId xmlns:a16="http://schemas.microsoft.com/office/drawing/2014/main" id="{3BC4AC5B-1FD2-451A-9C0C-8596A5C21FB1}"/>
              </a:ext>
            </a:extLst>
          </p:cNvPr>
          <p:cNvSpPr/>
          <p:nvPr/>
        </p:nvSpPr>
        <p:spPr>
          <a:xfrm>
            <a:off x="4718820" y="1477397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7" name="Google Shape;163;p2">
            <a:extLst>
              <a:ext uri="{FF2B5EF4-FFF2-40B4-BE49-F238E27FC236}">
                <a16:creationId xmlns:a16="http://schemas.microsoft.com/office/drawing/2014/main" id="{A18302C8-4E31-4B0B-B565-793825272B95}"/>
              </a:ext>
            </a:extLst>
          </p:cNvPr>
          <p:cNvSpPr/>
          <p:nvPr/>
        </p:nvSpPr>
        <p:spPr>
          <a:xfrm>
            <a:off x="-233001" y="1379046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165;p2">
            <a:extLst>
              <a:ext uri="{FF2B5EF4-FFF2-40B4-BE49-F238E27FC236}">
                <a16:creationId xmlns:a16="http://schemas.microsoft.com/office/drawing/2014/main" id="{7E3D2BEE-8FB8-4C3F-96EA-5F07BC959D86}"/>
              </a:ext>
            </a:extLst>
          </p:cNvPr>
          <p:cNvSpPr/>
          <p:nvPr/>
        </p:nvSpPr>
        <p:spPr>
          <a:xfrm>
            <a:off x="10191214" y="1164101"/>
            <a:ext cx="2050134" cy="597576"/>
          </a:xfrm>
          <a:custGeom>
            <a:avLst/>
            <a:gdLst/>
            <a:ahLst/>
            <a:cxnLst/>
            <a:rect l="l" t="t" r="r" b="b"/>
            <a:pathLst>
              <a:path w="12914" h="2413" extrusionOk="0">
                <a:moveTo>
                  <a:pt x="12913" y="1"/>
                </a:moveTo>
                <a:cubicBezTo>
                  <a:pt x="12529" y="13"/>
                  <a:pt x="12145" y="60"/>
                  <a:pt x="11772" y="143"/>
                </a:cubicBezTo>
                <a:cubicBezTo>
                  <a:pt x="11246" y="267"/>
                  <a:pt x="10714" y="367"/>
                  <a:pt x="10182" y="432"/>
                </a:cubicBezTo>
                <a:cubicBezTo>
                  <a:pt x="9585" y="503"/>
                  <a:pt x="8982" y="557"/>
                  <a:pt x="8396" y="693"/>
                </a:cubicBezTo>
                <a:cubicBezTo>
                  <a:pt x="7876" y="817"/>
                  <a:pt x="7444" y="1041"/>
                  <a:pt x="6989" y="1302"/>
                </a:cubicBezTo>
                <a:cubicBezTo>
                  <a:pt x="6055" y="1834"/>
                  <a:pt x="5014" y="1745"/>
                  <a:pt x="3974" y="1810"/>
                </a:cubicBezTo>
                <a:cubicBezTo>
                  <a:pt x="2638" y="1887"/>
                  <a:pt x="1313" y="2064"/>
                  <a:pt x="1" y="2330"/>
                </a:cubicBezTo>
                <a:cubicBezTo>
                  <a:pt x="274" y="2366"/>
                  <a:pt x="550" y="2379"/>
                  <a:pt x="827" y="2379"/>
                </a:cubicBezTo>
                <a:cubicBezTo>
                  <a:pt x="1246" y="2379"/>
                  <a:pt x="1666" y="2348"/>
                  <a:pt x="2082" y="2313"/>
                </a:cubicBezTo>
                <a:cubicBezTo>
                  <a:pt x="2648" y="2255"/>
                  <a:pt x="3214" y="2227"/>
                  <a:pt x="3780" y="2227"/>
                </a:cubicBezTo>
                <a:cubicBezTo>
                  <a:pt x="3965" y="2227"/>
                  <a:pt x="4150" y="2230"/>
                  <a:pt x="4334" y="2236"/>
                </a:cubicBezTo>
                <a:cubicBezTo>
                  <a:pt x="4772" y="2253"/>
                  <a:pt x="5204" y="2283"/>
                  <a:pt x="5635" y="2324"/>
                </a:cubicBezTo>
                <a:cubicBezTo>
                  <a:pt x="5973" y="2360"/>
                  <a:pt x="6307" y="2412"/>
                  <a:pt x="6643" y="2412"/>
                </a:cubicBezTo>
                <a:cubicBezTo>
                  <a:pt x="6701" y="2412"/>
                  <a:pt x="6759" y="2411"/>
                  <a:pt x="6818" y="2407"/>
                </a:cubicBezTo>
                <a:cubicBezTo>
                  <a:pt x="7586" y="2366"/>
                  <a:pt x="8296" y="2106"/>
                  <a:pt x="9029" y="1893"/>
                </a:cubicBezTo>
                <a:cubicBezTo>
                  <a:pt x="9366" y="1786"/>
                  <a:pt x="9709" y="1710"/>
                  <a:pt x="10058" y="1662"/>
                </a:cubicBezTo>
                <a:cubicBezTo>
                  <a:pt x="10240" y="1641"/>
                  <a:pt x="10421" y="1634"/>
                  <a:pt x="10601" y="1634"/>
                </a:cubicBezTo>
                <a:cubicBezTo>
                  <a:pt x="10820" y="1634"/>
                  <a:pt x="11038" y="1644"/>
                  <a:pt x="11258" y="1650"/>
                </a:cubicBezTo>
                <a:cubicBezTo>
                  <a:pt x="11808" y="1674"/>
                  <a:pt x="12363" y="1692"/>
                  <a:pt x="12913" y="1704"/>
                </a:cubicBezTo>
                <a:lnTo>
                  <a:pt x="12913" y="1"/>
                </a:ln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163;p2">
            <a:extLst>
              <a:ext uri="{FF2B5EF4-FFF2-40B4-BE49-F238E27FC236}">
                <a16:creationId xmlns:a16="http://schemas.microsoft.com/office/drawing/2014/main" id="{D33DA49D-7CEA-4EBF-AF0D-193D69685AE7}"/>
              </a:ext>
            </a:extLst>
          </p:cNvPr>
          <p:cNvSpPr/>
          <p:nvPr/>
        </p:nvSpPr>
        <p:spPr>
          <a:xfrm>
            <a:off x="7936527" y="1424606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163;p2">
            <a:extLst>
              <a:ext uri="{FF2B5EF4-FFF2-40B4-BE49-F238E27FC236}">
                <a16:creationId xmlns:a16="http://schemas.microsoft.com/office/drawing/2014/main" id="{49EA5D80-B924-4A0F-9613-941728520F44}"/>
              </a:ext>
            </a:extLst>
          </p:cNvPr>
          <p:cNvSpPr/>
          <p:nvPr/>
        </p:nvSpPr>
        <p:spPr>
          <a:xfrm>
            <a:off x="5431667" y="1446897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163;p2">
            <a:extLst>
              <a:ext uri="{FF2B5EF4-FFF2-40B4-BE49-F238E27FC236}">
                <a16:creationId xmlns:a16="http://schemas.microsoft.com/office/drawing/2014/main" id="{1893984C-6492-4181-9923-841B150F998C}"/>
              </a:ext>
            </a:extLst>
          </p:cNvPr>
          <p:cNvSpPr/>
          <p:nvPr/>
        </p:nvSpPr>
        <p:spPr>
          <a:xfrm>
            <a:off x="-242723" y="1486905"/>
            <a:ext cx="3573465" cy="811725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165;p2">
            <a:extLst>
              <a:ext uri="{FF2B5EF4-FFF2-40B4-BE49-F238E27FC236}">
                <a16:creationId xmlns:a16="http://schemas.microsoft.com/office/drawing/2014/main" id="{0D55AB1C-889C-4A91-9FFF-5993AAE00975}"/>
              </a:ext>
            </a:extLst>
          </p:cNvPr>
          <p:cNvSpPr/>
          <p:nvPr/>
        </p:nvSpPr>
        <p:spPr>
          <a:xfrm>
            <a:off x="10256653" y="1371815"/>
            <a:ext cx="2050134" cy="597576"/>
          </a:xfrm>
          <a:custGeom>
            <a:avLst/>
            <a:gdLst/>
            <a:ahLst/>
            <a:cxnLst/>
            <a:rect l="l" t="t" r="r" b="b"/>
            <a:pathLst>
              <a:path w="12914" h="2413" extrusionOk="0">
                <a:moveTo>
                  <a:pt x="12913" y="1"/>
                </a:moveTo>
                <a:cubicBezTo>
                  <a:pt x="12529" y="13"/>
                  <a:pt x="12145" y="60"/>
                  <a:pt x="11772" y="143"/>
                </a:cubicBezTo>
                <a:cubicBezTo>
                  <a:pt x="11246" y="267"/>
                  <a:pt x="10714" y="367"/>
                  <a:pt x="10182" y="432"/>
                </a:cubicBezTo>
                <a:cubicBezTo>
                  <a:pt x="9585" y="503"/>
                  <a:pt x="8982" y="557"/>
                  <a:pt x="8396" y="693"/>
                </a:cubicBezTo>
                <a:cubicBezTo>
                  <a:pt x="7876" y="817"/>
                  <a:pt x="7444" y="1041"/>
                  <a:pt x="6989" y="1302"/>
                </a:cubicBezTo>
                <a:cubicBezTo>
                  <a:pt x="6055" y="1834"/>
                  <a:pt x="5014" y="1745"/>
                  <a:pt x="3974" y="1810"/>
                </a:cubicBezTo>
                <a:cubicBezTo>
                  <a:pt x="2638" y="1887"/>
                  <a:pt x="1313" y="2064"/>
                  <a:pt x="1" y="2330"/>
                </a:cubicBezTo>
                <a:cubicBezTo>
                  <a:pt x="274" y="2366"/>
                  <a:pt x="550" y="2379"/>
                  <a:pt x="827" y="2379"/>
                </a:cubicBezTo>
                <a:cubicBezTo>
                  <a:pt x="1246" y="2379"/>
                  <a:pt x="1666" y="2348"/>
                  <a:pt x="2082" y="2313"/>
                </a:cubicBezTo>
                <a:cubicBezTo>
                  <a:pt x="2648" y="2255"/>
                  <a:pt x="3214" y="2227"/>
                  <a:pt x="3780" y="2227"/>
                </a:cubicBezTo>
                <a:cubicBezTo>
                  <a:pt x="3965" y="2227"/>
                  <a:pt x="4150" y="2230"/>
                  <a:pt x="4334" y="2236"/>
                </a:cubicBezTo>
                <a:cubicBezTo>
                  <a:pt x="4772" y="2253"/>
                  <a:pt x="5204" y="2283"/>
                  <a:pt x="5635" y="2324"/>
                </a:cubicBezTo>
                <a:cubicBezTo>
                  <a:pt x="5973" y="2360"/>
                  <a:pt x="6307" y="2412"/>
                  <a:pt x="6643" y="2412"/>
                </a:cubicBezTo>
                <a:cubicBezTo>
                  <a:pt x="6701" y="2412"/>
                  <a:pt x="6759" y="2411"/>
                  <a:pt x="6818" y="2407"/>
                </a:cubicBezTo>
                <a:cubicBezTo>
                  <a:pt x="7586" y="2366"/>
                  <a:pt x="8296" y="2106"/>
                  <a:pt x="9029" y="1893"/>
                </a:cubicBezTo>
                <a:cubicBezTo>
                  <a:pt x="9366" y="1786"/>
                  <a:pt x="9709" y="1710"/>
                  <a:pt x="10058" y="1662"/>
                </a:cubicBezTo>
                <a:cubicBezTo>
                  <a:pt x="10240" y="1641"/>
                  <a:pt x="10421" y="1634"/>
                  <a:pt x="10601" y="1634"/>
                </a:cubicBezTo>
                <a:cubicBezTo>
                  <a:pt x="10820" y="1634"/>
                  <a:pt x="11038" y="1644"/>
                  <a:pt x="11258" y="1650"/>
                </a:cubicBezTo>
                <a:cubicBezTo>
                  <a:pt x="11808" y="1674"/>
                  <a:pt x="12363" y="1692"/>
                  <a:pt x="12913" y="1704"/>
                </a:cubicBezTo>
                <a:lnTo>
                  <a:pt x="12913" y="1"/>
                </a:ln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22" name="Google Shape;286;p2">
            <a:extLst>
              <a:ext uri="{FF2B5EF4-FFF2-40B4-BE49-F238E27FC236}">
                <a16:creationId xmlns:a16="http://schemas.microsoft.com/office/drawing/2014/main" id="{9EA90343-E4CB-448D-9439-04F777683374}"/>
              </a:ext>
            </a:extLst>
          </p:cNvPr>
          <p:cNvGrpSpPr/>
          <p:nvPr/>
        </p:nvGrpSpPr>
        <p:grpSpPr>
          <a:xfrm>
            <a:off x="-372308" y="4108934"/>
            <a:ext cx="4662461" cy="3185498"/>
            <a:chOff x="2504754" y="-884190"/>
            <a:chExt cx="2052599" cy="1294369"/>
          </a:xfrm>
        </p:grpSpPr>
        <p:sp>
          <p:nvSpPr>
            <p:cNvPr id="323" name="Google Shape;287;p2">
              <a:extLst>
                <a:ext uri="{FF2B5EF4-FFF2-40B4-BE49-F238E27FC236}">
                  <a16:creationId xmlns:a16="http://schemas.microsoft.com/office/drawing/2014/main" id="{8C180D33-F7DB-48A6-8635-6C7B208E52AF}"/>
                </a:ext>
              </a:extLst>
            </p:cNvPr>
            <p:cNvSpPr/>
            <p:nvPr/>
          </p:nvSpPr>
          <p:spPr>
            <a:xfrm>
              <a:off x="2972366" y="-872215"/>
              <a:ext cx="1143531" cy="799083"/>
            </a:xfrm>
            <a:custGeom>
              <a:avLst/>
              <a:gdLst/>
              <a:ahLst/>
              <a:cxnLst/>
              <a:rect l="l" t="t" r="r" b="b"/>
              <a:pathLst>
                <a:path w="11364" h="7941" extrusionOk="0">
                  <a:moveTo>
                    <a:pt x="6746" y="0"/>
                  </a:moveTo>
                  <a:cubicBezTo>
                    <a:pt x="6664" y="18"/>
                    <a:pt x="6593" y="71"/>
                    <a:pt x="6545" y="148"/>
                  </a:cubicBezTo>
                  <a:cubicBezTo>
                    <a:pt x="6474" y="266"/>
                    <a:pt x="6415" y="390"/>
                    <a:pt x="6374" y="526"/>
                  </a:cubicBezTo>
                  <a:cubicBezTo>
                    <a:pt x="6262" y="899"/>
                    <a:pt x="6191" y="1283"/>
                    <a:pt x="6155" y="1673"/>
                  </a:cubicBezTo>
                  <a:cubicBezTo>
                    <a:pt x="6090" y="2294"/>
                    <a:pt x="6055" y="2921"/>
                    <a:pt x="6055" y="3547"/>
                  </a:cubicBezTo>
                  <a:lnTo>
                    <a:pt x="6055" y="3571"/>
                  </a:lnTo>
                  <a:cubicBezTo>
                    <a:pt x="6055" y="3595"/>
                    <a:pt x="6037" y="3618"/>
                    <a:pt x="6013" y="3624"/>
                  </a:cubicBezTo>
                  <a:cubicBezTo>
                    <a:pt x="6007" y="3628"/>
                    <a:pt x="6000" y="3629"/>
                    <a:pt x="5993" y="3629"/>
                  </a:cubicBezTo>
                  <a:cubicBezTo>
                    <a:pt x="5975" y="3629"/>
                    <a:pt x="5957" y="3619"/>
                    <a:pt x="5948" y="3607"/>
                  </a:cubicBezTo>
                  <a:cubicBezTo>
                    <a:pt x="5948" y="3607"/>
                    <a:pt x="5889" y="3524"/>
                    <a:pt x="5795" y="3382"/>
                  </a:cubicBezTo>
                  <a:cubicBezTo>
                    <a:pt x="5700" y="3240"/>
                    <a:pt x="5558" y="3051"/>
                    <a:pt x="5398" y="2832"/>
                  </a:cubicBezTo>
                  <a:cubicBezTo>
                    <a:pt x="5073" y="2389"/>
                    <a:pt x="4648" y="1833"/>
                    <a:pt x="4246" y="1384"/>
                  </a:cubicBezTo>
                  <a:cubicBezTo>
                    <a:pt x="4027" y="1123"/>
                    <a:pt x="3778" y="893"/>
                    <a:pt x="3512" y="692"/>
                  </a:cubicBezTo>
                  <a:cubicBezTo>
                    <a:pt x="3430" y="627"/>
                    <a:pt x="3335" y="591"/>
                    <a:pt x="3240" y="579"/>
                  </a:cubicBezTo>
                  <a:cubicBezTo>
                    <a:pt x="3235" y="578"/>
                    <a:pt x="3230" y="578"/>
                    <a:pt x="3225" y="578"/>
                  </a:cubicBezTo>
                  <a:cubicBezTo>
                    <a:pt x="3202" y="578"/>
                    <a:pt x="3184" y="588"/>
                    <a:pt x="3169" y="597"/>
                  </a:cubicBezTo>
                  <a:cubicBezTo>
                    <a:pt x="3134" y="627"/>
                    <a:pt x="3116" y="662"/>
                    <a:pt x="3104" y="704"/>
                  </a:cubicBezTo>
                  <a:cubicBezTo>
                    <a:pt x="3087" y="769"/>
                    <a:pt x="3081" y="834"/>
                    <a:pt x="3081" y="899"/>
                  </a:cubicBezTo>
                  <a:cubicBezTo>
                    <a:pt x="3093" y="1165"/>
                    <a:pt x="3140" y="1431"/>
                    <a:pt x="3217" y="1685"/>
                  </a:cubicBezTo>
                  <a:cubicBezTo>
                    <a:pt x="3300" y="1998"/>
                    <a:pt x="3412" y="2335"/>
                    <a:pt x="3536" y="2661"/>
                  </a:cubicBezTo>
                  <a:cubicBezTo>
                    <a:pt x="3778" y="3317"/>
                    <a:pt x="4045" y="3932"/>
                    <a:pt x="4151" y="4168"/>
                  </a:cubicBezTo>
                  <a:lnTo>
                    <a:pt x="4198" y="4275"/>
                  </a:lnTo>
                  <a:cubicBezTo>
                    <a:pt x="4220" y="4319"/>
                    <a:pt x="4186" y="4360"/>
                    <a:pt x="4147" y="4360"/>
                  </a:cubicBezTo>
                  <a:cubicBezTo>
                    <a:pt x="4134" y="4360"/>
                    <a:pt x="4121" y="4356"/>
                    <a:pt x="4110" y="4346"/>
                  </a:cubicBezTo>
                  <a:lnTo>
                    <a:pt x="4062" y="4304"/>
                  </a:lnTo>
                  <a:cubicBezTo>
                    <a:pt x="4027" y="4275"/>
                    <a:pt x="3979" y="4239"/>
                    <a:pt x="3920" y="4192"/>
                  </a:cubicBezTo>
                  <a:cubicBezTo>
                    <a:pt x="3802" y="4091"/>
                    <a:pt x="3637" y="3961"/>
                    <a:pt x="3441" y="3814"/>
                  </a:cubicBezTo>
                  <a:cubicBezTo>
                    <a:pt x="3022" y="3482"/>
                    <a:pt x="2572" y="3187"/>
                    <a:pt x="2111" y="2927"/>
                  </a:cubicBezTo>
                  <a:cubicBezTo>
                    <a:pt x="1816" y="2767"/>
                    <a:pt x="1550" y="2667"/>
                    <a:pt x="1372" y="2667"/>
                  </a:cubicBezTo>
                  <a:cubicBezTo>
                    <a:pt x="1365" y="2666"/>
                    <a:pt x="1359" y="2666"/>
                    <a:pt x="1352" y="2666"/>
                  </a:cubicBezTo>
                  <a:cubicBezTo>
                    <a:pt x="1295" y="2666"/>
                    <a:pt x="1242" y="2688"/>
                    <a:pt x="1195" y="2720"/>
                  </a:cubicBezTo>
                  <a:cubicBezTo>
                    <a:pt x="1153" y="2761"/>
                    <a:pt x="1136" y="2814"/>
                    <a:pt x="1142" y="2873"/>
                  </a:cubicBezTo>
                  <a:cubicBezTo>
                    <a:pt x="1142" y="3009"/>
                    <a:pt x="1224" y="3222"/>
                    <a:pt x="1360" y="3453"/>
                  </a:cubicBezTo>
                  <a:cubicBezTo>
                    <a:pt x="1520" y="3707"/>
                    <a:pt x="1697" y="3955"/>
                    <a:pt x="1887" y="4192"/>
                  </a:cubicBezTo>
                  <a:cubicBezTo>
                    <a:pt x="2289" y="4689"/>
                    <a:pt x="2738" y="5162"/>
                    <a:pt x="2915" y="5345"/>
                  </a:cubicBezTo>
                  <a:lnTo>
                    <a:pt x="2998" y="5428"/>
                  </a:lnTo>
                  <a:cubicBezTo>
                    <a:pt x="3016" y="5445"/>
                    <a:pt x="3016" y="5475"/>
                    <a:pt x="2998" y="5499"/>
                  </a:cubicBezTo>
                  <a:cubicBezTo>
                    <a:pt x="2986" y="5514"/>
                    <a:pt x="2969" y="5522"/>
                    <a:pt x="2952" y="5522"/>
                  </a:cubicBezTo>
                  <a:cubicBezTo>
                    <a:pt x="2944" y="5522"/>
                    <a:pt x="2935" y="5520"/>
                    <a:pt x="2927" y="5516"/>
                  </a:cubicBezTo>
                  <a:cubicBezTo>
                    <a:pt x="2927" y="5516"/>
                    <a:pt x="2915" y="5504"/>
                    <a:pt x="2886" y="5493"/>
                  </a:cubicBezTo>
                  <a:lnTo>
                    <a:pt x="2767" y="5428"/>
                  </a:lnTo>
                  <a:cubicBezTo>
                    <a:pt x="2661" y="5374"/>
                    <a:pt x="2519" y="5298"/>
                    <a:pt x="2348" y="5209"/>
                  </a:cubicBezTo>
                  <a:cubicBezTo>
                    <a:pt x="1957" y="5014"/>
                    <a:pt x="1555" y="4848"/>
                    <a:pt x="1147" y="4706"/>
                  </a:cubicBezTo>
                  <a:cubicBezTo>
                    <a:pt x="911" y="4618"/>
                    <a:pt x="657" y="4570"/>
                    <a:pt x="408" y="4558"/>
                  </a:cubicBezTo>
                  <a:cubicBezTo>
                    <a:pt x="396" y="4557"/>
                    <a:pt x="383" y="4557"/>
                    <a:pt x="370" y="4557"/>
                  </a:cubicBezTo>
                  <a:cubicBezTo>
                    <a:pt x="304" y="4557"/>
                    <a:pt x="237" y="4569"/>
                    <a:pt x="178" y="4594"/>
                  </a:cubicBezTo>
                  <a:cubicBezTo>
                    <a:pt x="119" y="4612"/>
                    <a:pt x="71" y="4647"/>
                    <a:pt x="42" y="4694"/>
                  </a:cubicBezTo>
                  <a:cubicBezTo>
                    <a:pt x="18" y="4730"/>
                    <a:pt x="0" y="4771"/>
                    <a:pt x="6" y="4813"/>
                  </a:cubicBezTo>
                  <a:cubicBezTo>
                    <a:pt x="6" y="4884"/>
                    <a:pt x="30" y="4955"/>
                    <a:pt x="71" y="5014"/>
                  </a:cubicBezTo>
                  <a:cubicBezTo>
                    <a:pt x="131" y="5102"/>
                    <a:pt x="201" y="5179"/>
                    <a:pt x="278" y="5250"/>
                  </a:cubicBezTo>
                  <a:cubicBezTo>
                    <a:pt x="479" y="5439"/>
                    <a:pt x="704" y="5605"/>
                    <a:pt x="941" y="5753"/>
                  </a:cubicBezTo>
                  <a:cubicBezTo>
                    <a:pt x="1360" y="6013"/>
                    <a:pt x="1792" y="6249"/>
                    <a:pt x="2235" y="6456"/>
                  </a:cubicBezTo>
                  <a:lnTo>
                    <a:pt x="2342" y="6504"/>
                  </a:lnTo>
                  <a:cubicBezTo>
                    <a:pt x="2397" y="6531"/>
                    <a:pt x="2374" y="6617"/>
                    <a:pt x="2312" y="6617"/>
                  </a:cubicBezTo>
                  <a:cubicBezTo>
                    <a:pt x="2309" y="6617"/>
                    <a:pt x="2305" y="6617"/>
                    <a:pt x="2300" y="6616"/>
                  </a:cubicBezTo>
                  <a:lnTo>
                    <a:pt x="2212" y="6598"/>
                  </a:lnTo>
                  <a:cubicBezTo>
                    <a:pt x="2153" y="6586"/>
                    <a:pt x="2070" y="6575"/>
                    <a:pt x="1969" y="6557"/>
                  </a:cubicBezTo>
                  <a:cubicBezTo>
                    <a:pt x="1721" y="6527"/>
                    <a:pt x="1473" y="6510"/>
                    <a:pt x="1230" y="6504"/>
                  </a:cubicBezTo>
                  <a:cubicBezTo>
                    <a:pt x="1059" y="6504"/>
                    <a:pt x="887" y="6515"/>
                    <a:pt x="722" y="6545"/>
                  </a:cubicBezTo>
                  <a:cubicBezTo>
                    <a:pt x="592" y="6569"/>
                    <a:pt x="462" y="6622"/>
                    <a:pt x="349" y="6699"/>
                  </a:cubicBezTo>
                  <a:cubicBezTo>
                    <a:pt x="290" y="6740"/>
                    <a:pt x="249" y="6799"/>
                    <a:pt x="225" y="6870"/>
                  </a:cubicBezTo>
                  <a:cubicBezTo>
                    <a:pt x="219" y="6888"/>
                    <a:pt x="213" y="6900"/>
                    <a:pt x="213" y="6918"/>
                  </a:cubicBezTo>
                  <a:cubicBezTo>
                    <a:pt x="219" y="6983"/>
                    <a:pt x="249" y="7042"/>
                    <a:pt x="302" y="7083"/>
                  </a:cubicBezTo>
                  <a:cubicBezTo>
                    <a:pt x="379" y="7154"/>
                    <a:pt x="468" y="7213"/>
                    <a:pt x="562" y="7260"/>
                  </a:cubicBezTo>
                  <a:cubicBezTo>
                    <a:pt x="840" y="7390"/>
                    <a:pt x="1130" y="7497"/>
                    <a:pt x="1431" y="7568"/>
                  </a:cubicBezTo>
                  <a:cubicBezTo>
                    <a:pt x="1993" y="7716"/>
                    <a:pt x="2561" y="7834"/>
                    <a:pt x="3128" y="7923"/>
                  </a:cubicBezTo>
                  <a:lnTo>
                    <a:pt x="3252" y="7940"/>
                  </a:lnTo>
                  <a:lnTo>
                    <a:pt x="10028" y="6391"/>
                  </a:lnTo>
                  <a:cubicBezTo>
                    <a:pt x="10046" y="6356"/>
                    <a:pt x="10087" y="6291"/>
                    <a:pt x="10140" y="6196"/>
                  </a:cubicBezTo>
                  <a:cubicBezTo>
                    <a:pt x="10217" y="6060"/>
                    <a:pt x="10323" y="5871"/>
                    <a:pt x="10442" y="5652"/>
                  </a:cubicBezTo>
                  <a:cubicBezTo>
                    <a:pt x="10708" y="5173"/>
                    <a:pt x="10944" y="4683"/>
                    <a:pt x="11157" y="4180"/>
                  </a:cubicBezTo>
                  <a:cubicBezTo>
                    <a:pt x="11281" y="3867"/>
                    <a:pt x="11364" y="3589"/>
                    <a:pt x="11364" y="3417"/>
                  </a:cubicBezTo>
                  <a:cubicBezTo>
                    <a:pt x="11364" y="3382"/>
                    <a:pt x="11358" y="3352"/>
                    <a:pt x="11352" y="3317"/>
                  </a:cubicBezTo>
                  <a:cubicBezTo>
                    <a:pt x="11346" y="3299"/>
                    <a:pt x="11334" y="3281"/>
                    <a:pt x="11317" y="3264"/>
                  </a:cubicBezTo>
                  <a:lnTo>
                    <a:pt x="11311" y="3270"/>
                  </a:lnTo>
                  <a:cubicBezTo>
                    <a:pt x="11275" y="3252"/>
                    <a:pt x="11240" y="3240"/>
                    <a:pt x="11198" y="3240"/>
                  </a:cubicBezTo>
                  <a:cubicBezTo>
                    <a:pt x="11045" y="3258"/>
                    <a:pt x="10891" y="3311"/>
                    <a:pt x="10761" y="3400"/>
                  </a:cubicBezTo>
                  <a:cubicBezTo>
                    <a:pt x="10572" y="3512"/>
                    <a:pt x="10388" y="3636"/>
                    <a:pt x="10217" y="3778"/>
                  </a:cubicBezTo>
                  <a:cubicBezTo>
                    <a:pt x="9845" y="4068"/>
                    <a:pt x="9508" y="4387"/>
                    <a:pt x="9377" y="4517"/>
                  </a:cubicBezTo>
                  <a:lnTo>
                    <a:pt x="9318" y="4576"/>
                  </a:lnTo>
                  <a:cubicBezTo>
                    <a:pt x="9308" y="4587"/>
                    <a:pt x="9292" y="4593"/>
                    <a:pt x="9275" y="4593"/>
                  </a:cubicBezTo>
                  <a:cubicBezTo>
                    <a:pt x="9263" y="4593"/>
                    <a:pt x="9251" y="4590"/>
                    <a:pt x="9241" y="4582"/>
                  </a:cubicBezTo>
                  <a:cubicBezTo>
                    <a:pt x="9218" y="4564"/>
                    <a:pt x="9212" y="4535"/>
                    <a:pt x="9224" y="4511"/>
                  </a:cubicBezTo>
                  <a:cubicBezTo>
                    <a:pt x="9224" y="4511"/>
                    <a:pt x="9236" y="4482"/>
                    <a:pt x="9253" y="4428"/>
                  </a:cubicBezTo>
                  <a:cubicBezTo>
                    <a:pt x="9271" y="4375"/>
                    <a:pt x="9301" y="4304"/>
                    <a:pt x="9336" y="4210"/>
                  </a:cubicBezTo>
                  <a:cubicBezTo>
                    <a:pt x="9407" y="4020"/>
                    <a:pt x="9496" y="3760"/>
                    <a:pt x="9590" y="3471"/>
                  </a:cubicBezTo>
                  <a:cubicBezTo>
                    <a:pt x="9774" y="2891"/>
                    <a:pt x="9957" y="2199"/>
                    <a:pt x="9957" y="1762"/>
                  </a:cubicBezTo>
                  <a:cubicBezTo>
                    <a:pt x="9963" y="1661"/>
                    <a:pt x="9951" y="1567"/>
                    <a:pt x="9915" y="1472"/>
                  </a:cubicBezTo>
                  <a:cubicBezTo>
                    <a:pt x="9904" y="1419"/>
                    <a:pt x="9862" y="1372"/>
                    <a:pt x="9803" y="1348"/>
                  </a:cubicBezTo>
                  <a:cubicBezTo>
                    <a:pt x="9779" y="1336"/>
                    <a:pt x="9756" y="1336"/>
                    <a:pt x="9732" y="1336"/>
                  </a:cubicBezTo>
                  <a:cubicBezTo>
                    <a:pt x="9614" y="1336"/>
                    <a:pt x="9442" y="1431"/>
                    <a:pt x="9259" y="1596"/>
                  </a:cubicBezTo>
                  <a:cubicBezTo>
                    <a:pt x="9052" y="1797"/>
                    <a:pt x="8863" y="2010"/>
                    <a:pt x="8692" y="2241"/>
                  </a:cubicBezTo>
                  <a:cubicBezTo>
                    <a:pt x="8396" y="2637"/>
                    <a:pt x="8118" y="3057"/>
                    <a:pt x="7864" y="3488"/>
                  </a:cubicBezTo>
                  <a:cubicBezTo>
                    <a:pt x="7828" y="3547"/>
                    <a:pt x="7805" y="3583"/>
                    <a:pt x="7805" y="3583"/>
                  </a:cubicBezTo>
                  <a:cubicBezTo>
                    <a:pt x="7795" y="3603"/>
                    <a:pt x="7777" y="3614"/>
                    <a:pt x="7754" y="3614"/>
                  </a:cubicBezTo>
                  <a:cubicBezTo>
                    <a:pt x="7750" y="3614"/>
                    <a:pt x="7745" y="3614"/>
                    <a:pt x="7740" y="3613"/>
                  </a:cubicBezTo>
                  <a:cubicBezTo>
                    <a:pt x="7716" y="3607"/>
                    <a:pt x="7698" y="3583"/>
                    <a:pt x="7698" y="3559"/>
                  </a:cubicBezTo>
                  <a:cubicBezTo>
                    <a:pt x="7698" y="3559"/>
                    <a:pt x="7692" y="3477"/>
                    <a:pt x="7681" y="3329"/>
                  </a:cubicBezTo>
                  <a:cubicBezTo>
                    <a:pt x="7663" y="3187"/>
                    <a:pt x="7645" y="2986"/>
                    <a:pt x="7621" y="2749"/>
                  </a:cubicBezTo>
                  <a:cubicBezTo>
                    <a:pt x="7562" y="2211"/>
                    <a:pt x="7474" y="1673"/>
                    <a:pt x="7361" y="1147"/>
                  </a:cubicBezTo>
                  <a:cubicBezTo>
                    <a:pt x="7302" y="846"/>
                    <a:pt x="7202" y="556"/>
                    <a:pt x="7072" y="278"/>
                  </a:cubicBezTo>
                  <a:cubicBezTo>
                    <a:pt x="7030" y="177"/>
                    <a:pt x="6959" y="95"/>
                    <a:pt x="6877" y="30"/>
                  </a:cubicBezTo>
                  <a:cubicBezTo>
                    <a:pt x="6847" y="12"/>
                    <a:pt x="6811" y="0"/>
                    <a:pt x="6776" y="0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288;p2">
              <a:extLst>
                <a:ext uri="{FF2B5EF4-FFF2-40B4-BE49-F238E27FC236}">
                  <a16:creationId xmlns:a16="http://schemas.microsoft.com/office/drawing/2014/main" id="{EF572150-7CE5-4555-BE92-2E991DF2AF92}"/>
                </a:ext>
              </a:extLst>
            </p:cNvPr>
            <p:cNvSpPr/>
            <p:nvPr/>
          </p:nvSpPr>
          <p:spPr>
            <a:xfrm>
              <a:off x="2959285" y="-884190"/>
              <a:ext cx="1166776" cy="822932"/>
            </a:xfrm>
            <a:custGeom>
              <a:avLst/>
              <a:gdLst/>
              <a:ahLst/>
              <a:cxnLst/>
              <a:rect l="l" t="t" r="r" b="b"/>
              <a:pathLst>
                <a:path w="11595" h="8178" extrusionOk="0">
                  <a:moveTo>
                    <a:pt x="6888" y="125"/>
                  </a:moveTo>
                  <a:cubicBezTo>
                    <a:pt x="6924" y="125"/>
                    <a:pt x="6959" y="137"/>
                    <a:pt x="6989" y="160"/>
                  </a:cubicBezTo>
                  <a:cubicBezTo>
                    <a:pt x="7077" y="220"/>
                    <a:pt x="7143" y="308"/>
                    <a:pt x="7190" y="403"/>
                  </a:cubicBezTo>
                  <a:cubicBezTo>
                    <a:pt x="7320" y="681"/>
                    <a:pt x="7414" y="970"/>
                    <a:pt x="7480" y="1272"/>
                  </a:cubicBezTo>
                  <a:cubicBezTo>
                    <a:pt x="7592" y="1804"/>
                    <a:pt x="7681" y="2336"/>
                    <a:pt x="7734" y="2874"/>
                  </a:cubicBezTo>
                  <a:cubicBezTo>
                    <a:pt x="7763" y="3111"/>
                    <a:pt x="7781" y="3318"/>
                    <a:pt x="7793" y="3454"/>
                  </a:cubicBezTo>
                  <a:cubicBezTo>
                    <a:pt x="7805" y="3596"/>
                    <a:pt x="7811" y="3684"/>
                    <a:pt x="7811" y="3684"/>
                  </a:cubicBezTo>
                  <a:cubicBezTo>
                    <a:pt x="7811" y="3708"/>
                    <a:pt x="7828" y="3732"/>
                    <a:pt x="7858" y="3737"/>
                  </a:cubicBezTo>
                  <a:cubicBezTo>
                    <a:pt x="7862" y="3738"/>
                    <a:pt x="7866" y="3739"/>
                    <a:pt x="7870" y="3739"/>
                  </a:cubicBezTo>
                  <a:cubicBezTo>
                    <a:pt x="7890" y="3739"/>
                    <a:pt x="7908" y="3727"/>
                    <a:pt x="7923" y="3708"/>
                  </a:cubicBezTo>
                  <a:cubicBezTo>
                    <a:pt x="7923" y="3708"/>
                    <a:pt x="7941" y="3672"/>
                    <a:pt x="7976" y="3613"/>
                  </a:cubicBezTo>
                  <a:cubicBezTo>
                    <a:pt x="8230" y="3182"/>
                    <a:pt x="8508" y="2768"/>
                    <a:pt x="8810" y="2366"/>
                  </a:cubicBezTo>
                  <a:cubicBezTo>
                    <a:pt x="8975" y="2135"/>
                    <a:pt x="9165" y="1922"/>
                    <a:pt x="9371" y="1727"/>
                  </a:cubicBezTo>
                  <a:cubicBezTo>
                    <a:pt x="9550" y="1561"/>
                    <a:pt x="9717" y="1461"/>
                    <a:pt x="9834" y="1461"/>
                  </a:cubicBezTo>
                  <a:cubicBezTo>
                    <a:pt x="9838" y="1461"/>
                    <a:pt x="9841" y="1461"/>
                    <a:pt x="9844" y="1461"/>
                  </a:cubicBezTo>
                  <a:cubicBezTo>
                    <a:pt x="9874" y="1461"/>
                    <a:pt x="9898" y="1461"/>
                    <a:pt x="9921" y="1473"/>
                  </a:cubicBezTo>
                  <a:cubicBezTo>
                    <a:pt x="9975" y="1497"/>
                    <a:pt x="10016" y="1544"/>
                    <a:pt x="10034" y="1597"/>
                  </a:cubicBezTo>
                  <a:cubicBezTo>
                    <a:pt x="10063" y="1692"/>
                    <a:pt x="10075" y="1792"/>
                    <a:pt x="10075" y="1887"/>
                  </a:cubicBezTo>
                  <a:cubicBezTo>
                    <a:pt x="10075" y="2324"/>
                    <a:pt x="9892" y="3016"/>
                    <a:pt x="9703" y="3596"/>
                  </a:cubicBezTo>
                  <a:cubicBezTo>
                    <a:pt x="9614" y="3885"/>
                    <a:pt x="9519" y="4145"/>
                    <a:pt x="9448" y="4335"/>
                  </a:cubicBezTo>
                  <a:cubicBezTo>
                    <a:pt x="9419" y="4429"/>
                    <a:pt x="9389" y="4506"/>
                    <a:pt x="9366" y="4553"/>
                  </a:cubicBezTo>
                  <a:cubicBezTo>
                    <a:pt x="9348" y="4607"/>
                    <a:pt x="9336" y="4636"/>
                    <a:pt x="9336" y="4636"/>
                  </a:cubicBezTo>
                  <a:cubicBezTo>
                    <a:pt x="9324" y="4666"/>
                    <a:pt x="9336" y="4689"/>
                    <a:pt x="9360" y="4707"/>
                  </a:cubicBezTo>
                  <a:cubicBezTo>
                    <a:pt x="9370" y="4714"/>
                    <a:pt x="9380" y="4718"/>
                    <a:pt x="9391" y="4718"/>
                  </a:cubicBezTo>
                  <a:cubicBezTo>
                    <a:pt x="9406" y="4718"/>
                    <a:pt x="9420" y="4711"/>
                    <a:pt x="9431" y="4701"/>
                  </a:cubicBezTo>
                  <a:lnTo>
                    <a:pt x="9490" y="4642"/>
                  </a:lnTo>
                  <a:cubicBezTo>
                    <a:pt x="9626" y="4512"/>
                    <a:pt x="9963" y="4193"/>
                    <a:pt x="10329" y="3903"/>
                  </a:cubicBezTo>
                  <a:cubicBezTo>
                    <a:pt x="10507" y="3761"/>
                    <a:pt x="10690" y="3637"/>
                    <a:pt x="10879" y="3525"/>
                  </a:cubicBezTo>
                  <a:cubicBezTo>
                    <a:pt x="11009" y="3436"/>
                    <a:pt x="11157" y="3383"/>
                    <a:pt x="11311" y="3365"/>
                  </a:cubicBezTo>
                  <a:cubicBezTo>
                    <a:pt x="11352" y="3365"/>
                    <a:pt x="11393" y="3377"/>
                    <a:pt x="11423" y="3400"/>
                  </a:cubicBezTo>
                  <a:cubicBezTo>
                    <a:pt x="11441" y="3412"/>
                    <a:pt x="11453" y="3430"/>
                    <a:pt x="11459" y="3448"/>
                  </a:cubicBezTo>
                  <a:cubicBezTo>
                    <a:pt x="11464" y="3483"/>
                    <a:pt x="11470" y="3513"/>
                    <a:pt x="11470" y="3548"/>
                  </a:cubicBezTo>
                  <a:cubicBezTo>
                    <a:pt x="11470" y="3720"/>
                    <a:pt x="11388" y="3998"/>
                    <a:pt x="11263" y="4311"/>
                  </a:cubicBezTo>
                  <a:lnTo>
                    <a:pt x="11263" y="4299"/>
                  </a:lnTo>
                  <a:cubicBezTo>
                    <a:pt x="11056" y="4802"/>
                    <a:pt x="10820" y="5292"/>
                    <a:pt x="10554" y="5771"/>
                  </a:cubicBezTo>
                  <a:cubicBezTo>
                    <a:pt x="10436" y="5990"/>
                    <a:pt x="10329" y="6179"/>
                    <a:pt x="10247" y="6315"/>
                  </a:cubicBezTo>
                  <a:cubicBezTo>
                    <a:pt x="10193" y="6410"/>
                    <a:pt x="10158" y="6475"/>
                    <a:pt x="10140" y="6504"/>
                  </a:cubicBezTo>
                  <a:lnTo>
                    <a:pt x="3359" y="8059"/>
                  </a:lnTo>
                  <a:lnTo>
                    <a:pt x="3240" y="8042"/>
                  </a:lnTo>
                  <a:cubicBezTo>
                    <a:pt x="2667" y="7953"/>
                    <a:pt x="2099" y="7835"/>
                    <a:pt x="1538" y="7687"/>
                  </a:cubicBezTo>
                  <a:cubicBezTo>
                    <a:pt x="1242" y="7610"/>
                    <a:pt x="952" y="7509"/>
                    <a:pt x="674" y="7374"/>
                  </a:cubicBezTo>
                  <a:cubicBezTo>
                    <a:pt x="574" y="7332"/>
                    <a:pt x="485" y="7273"/>
                    <a:pt x="408" y="7196"/>
                  </a:cubicBezTo>
                  <a:cubicBezTo>
                    <a:pt x="361" y="7161"/>
                    <a:pt x="331" y="7102"/>
                    <a:pt x="326" y="7037"/>
                  </a:cubicBezTo>
                  <a:cubicBezTo>
                    <a:pt x="326" y="7019"/>
                    <a:pt x="326" y="7001"/>
                    <a:pt x="331" y="6989"/>
                  </a:cubicBezTo>
                  <a:cubicBezTo>
                    <a:pt x="355" y="6918"/>
                    <a:pt x="402" y="6859"/>
                    <a:pt x="456" y="6818"/>
                  </a:cubicBezTo>
                  <a:cubicBezTo>
                    <a:pt x="568" y="6735"/>
                    <a:pt x="698" y="6688"/>
                    <a:pt x="834" y="6664"/>
                  </a:cubicBezTo>
                  <a:cubicBezTo>
                    <a:pt x="1000" y="6634"/>
                    <a:pt x="1165" y="6623"/>
                    <a:pt x="1337" y="6623"/>
                  </a:cubicBezTo>
                  <a:cubicBezTo>
                    <a:pt x="1585" y="6623"/>
                    <a:pt x="1833" y="6640"/>
                    <a:pt x="2076" y="6676"/>
                  </a:cubicBezTo>
                  <a:cubicBezTo>
                    <a:pt x="2176" y="6694"/>
                    <a:pt x="2259" y="6705"/>
                    <a:pt x="2318" y="6717"/>
                  </a:cubicBezTo>
                  <a:lnTo>
                    <a:pt x="2413" y="6729"/>
                  </a:lnTo>
                  <a:cubicBezTo>
                    <a:pt x="2418" y="6731"/>
                    <a:pt x="2423" y="6731"/>
                    <a:pt x="2428" y="6731"/>
                  </a:cubicBezTo>
                  <a:cubicBezTo>
                    <a:pt x="2483" y="6731"/>
                    <a:pt x="2508" y="6650"/>
                    <a:pt x="2448" y="6623"/>
                  </a:cubicBezTo>
                  <a:lnTo>
                    <a:pt x="2348" y="6575"/>
                  </a:lnTo>
                  <a:cubicBezTo>
                    <a:pt x="1904" y="6362"/>
                    <a:pt x="1467" y="6126"/>
                    <a:pt x="1047" y="5866"/>
                  </a:cubicBezTo>
                  <a:cubicBezTo>
                    <a:pt x="810" y="5724"/>
                    <a:pt x="592" y="5558"/>
                    <a:pt x="385" y="5369"/>
                  </a:cubicBezTo>
                  <a:cubicBezTo>
                    <a:pt x="308" y="5298"/>
                    <a:pt x="243" y="5216"/>
                    <a:pt x="184" y="5133"/>
                  </a:cubicBezTo>
                  <a:cubicBezTo>
                    <a:pt x="142" y="5074"/>
                    <a:pt x="119" y="5003"/>
                    <a:pt x="113" y="4932"/>
                  </a:cubicBezTo>
                  <a:cubicBezTo>
                    <a:pt x="113" y="4890"/>
                    <a:pt x="125" y="4849"/>
                    <a:pt x="148" y="4813"/>
                  </a:cubicBezTo>
                  <a:cubicBezTo>
                    <a:pt x="184" y="4766"/>
                    <a:pt x="231" y="4731"/>
                    <a:pt x="284" y="4707"/>
                  </a:cubicBezTo>
                  <a:cubicBezTo>
                    <a:pt x="361" y="4683"/>
                    <a:pt x="438" y="4672"/>
                    <a:pt x="515" y="4672"/>
                  </a:cubicBezTo>
                  <a:cubicBezTo>
                    <a:pt x="769" y="4689"/>
                    <a:pt x="1017" y="4737"/>
                    <a:pt x="1254" y="4819"/>
                  </a:cubicBezTo>
                  <a:cubicBezTo>
                    <a:pt x="1668" y="4961"/>
                    <a:pt x="2070" y="5133"/>
                    <a:pt x="2454" y="5328"/>
                  </a:cubicBezTo>
                  <a:cubicBezTo>
                    <a:pt x="2625" y="5411"/>
                    <a:pt x="2773" y="5487"/>
                    <a:pt x="2874" y="5541"/>
                  </a:cubicBezTo>
                  <a:lnTo>
                    <a:pt x="2992" y="5606"/>
                  </a:lnTo>
                  <a:lnTo>
                    <a:pt x="3033" y="5629"/>
                  </a:lnTo>
                  <a:cubicBezTo>
                    <a:pt x="3045" y="5636"/>
                    <a:pt x="3057" y="5640"/>
                    <a:pt x="3068" y="5640"/>
                  </a:cubicBezTo>
                  <a:cubicBezTo>
                    <a:pt x="3084" y="5640"/>
                    <a:pt x="3100" y="5632"/>
                    <a:pt x="3110" y="5618"/>
                  </a:cubicBezTo>
                  <a:cubicBezTo>
                    <a:pt x="3128" y="5594"/>
                    <a:pt x="3122" y="5564"/>
                    <a:pt x="3104" y="5541"/>
                  </a:cubicBezTo>
                  <a:lnTo>
                    <a:pt x="3022" y="5464"/>
                  </a:lnTo>
                  <a:cubicBezTo>
                    <a:pt x="2844" y="5281"/>
                    <a:pt x="2401" y="4808"/>
                    <a:pt x="1999" y="4305"/>
                  </a:cubicBezTo>
                  <a:cubicBezTo>
                    <a:pt x="1804" y="4074"/>
                    <a:pt x="1626" y="3826"/>
                    <a:pt x="1467" y="3566"/>
                  </a:cubicBezTo>
                  <a:cubicBezTo>
                    <a:pt x="1331" y="3335"/>
                    <a:pt x="1248" y="3123"/>
                    <a:pt x="1248" y="2992"/>
                  </a:cubicBezTo>
                  <a:cubicBezTo>
                    <a:pt x="1242" y="2933"/>
                    <a:pt x="1266" y="2880"/>
                    <a:pt x="1307" y="2839"/>
                  </a:cubicBezTo>
                  <a:cubicBezTo>
                    <a:pt x="1348" y="2803"/>
                    <a:pt x="1403" y="2784"/>
                    <a:pt x="1456" y="2784"/>
                  </a:cubicBezTo>
                  <a:cubicBezTo>
                    <a:pt x="1464" y="2784"/>
                    <a:pt x="1471" y="2785"/>
                    <a:pt x="1478" y="2786"/>
                  </a:cubicBezTo>
                  <a:cubicBezTo>
                    <a:pt x="1656" y="2786"/>
                    <a:pt x="1922" y="2886"/>
                    <a:pt x="2218" y="3040"/>
                  </a:cubicBezTo>
                  <a:cubicBezTo>
                    <a:pt x="2685" y="3306"/>
                    <a:pt x="3128" y="3601"/>
                    <a:pt x="3548" y="3927"/>
                  </a:cubicBezTo>
                  <a:cubicBezTo>
                    <a:pt x="3743" y="4074"/>
                    <a:pt x="3914" y="4210"/>
                    <a:pt x="4033" y="4305"/>
                  </a:cubicBezTo>
                  <a:cubicBezTo>
                    <a:pt x="4092" y="4352"/>
                    <a:pt x="4139" y="4394"/>
                    <a:pt x="4169" y="4417"/>
                  </a:cubicBezTo>
                  <a:lnTo>
                    <a:pt x="4216" y="4459"/>
                  </a:lnTo>
                  <a:cubicBezTo>
                    <a:pt x="4228" y="4469"/>
                    <a:pt x="4241" y="4474"/>
                    <a:pt x="4254" y="4474"/>
                  </a:cubicBezTo>
                  <a:cubicBezTo>
                    <a:pt x="4293" y="4474"/>
                    <a:pt x="4328" y="4434"/>
                    <a:pt x="4310" y="4394"/>
                  </a:cubicBezTo>
                  <a:lnTo>
                    <a:pt x="4263" y="4287"/>
                  </a:lnTo>
                  <a:cubicBezTo>
                    <a:pt x="4151" y="4045"/>
                    <a:pt x="3885" y="3436"/>
                    <a:pt x="3642" y="2780"/>
                  </a:cubicBezTo>
                  <a:cubicBezTo>
                    <a:pt x="3524" y="2454"/>
                    <a:pt x="3406" y="2117"/>
                    <a:pt x="3323" y="1804"/>
                  </a:cubicBezTo>
                  <a:cubicBezTo>
                    <a:pt x="3246" y="1550"/>
                    <a:pt x="3205" y="1284"/>
                    <a:pt x="3187" y="1018"/>
                  </a:cubicBezTo>
                  <a:cubicBezTo>
                    <a:pt x="3187" y="947"/>
                    <a:pt x="3199" y="882"/>
                    <a:pt x="3211" y="823"/>
                  </a:cubicBezTo>
                  <a:cubicBezTo>
                    <a:pt x="3223" y="781"/>
                    <a:pt x="3246" y="740"/>
                    <a:pt x="3276" y="716"/>
                  </a:cubicBezTo>
                  <a:cubicBezTo>
                    <a:pt x="3299" y="698"/>
                    <a:pt x="3323" y="693"/>
                    <a:pt x="3347" y="693"/>
                  </a:cubicBezTo>
                  <a:cubicBezTo>
                    <a:pt x="3447" y="704"/>
                    <a:pt x="3548" y="752"/>
                    <a:pt x="3625" y="817"/>
                  </a:cubicBezTo>
                  <a:cubicBezTo>
                    <a:pt x="3897" y="1018"/>
                    <a:pt x="4139" y="1254"/>
                    <a:pt x="4358" y="1508"/>
                  </a:cubicBezTo>
                  <a:cubicBezTo>
                    <a:pt x="4760" y="1958"/>
                    <a:pt x="5186" y="2514"/>
                    <a:pt x="5511" y="2957"/>
                  </a:cubicBezTo>
                  <a:cubicBezTo>
                    <a:pt x="5676" y="3176"/>
                    <a:pt x="5812" y="3371"/>
                    <a:pt x="5907" y="3507"/>
                  </a:cubicBezTo>
                  <a:cubicBezTo>
                    <a:pt x="6007" y="3643"/>
                    <a:pt x="6061" y="3732"/>
                    <a:pt x="6061" y="3732"/>
                  </a:cubicBezTo>
                  <a:cubicBezTo>
                    <a:pt x="6075" y="3746"/>
                    <a:pt x="6094" y="3757"/>
                    <a:pt x="6113" y="3757"/>
                  </a:cubicBezTo>
                  <a:cubicBezTo>
                    <a:pt x="6117" y="3757"/>
                    <a:pt x="6121" y="3756"/>
                    <a:pt x="6126" y="3755"/>
                  </a:cubicBezTo>
                  <a:cubicBezTo>
                    <a:pt x="6155" y="3743"/>
                    <a:pt x="6167" y="3720"/>
                    <a:pt x="6167" y="3696"/>
                  </a:cubicBezTo>
                  <a:lnTo>
                    <a:pt x="6167" y="3672"/>
                  </a:lnTo>
                  <a:cubicBezTo>
                    <a:pt x="6167" y="3519"/>
                    <a:pt x="6173" y="2644"/>
                    <a:pt x="6267" y="1798"/>
                  </a:cubicBezTo>
                  <a:cubicBezTo>
                    <a:pt x="6303" y="1414"/>
                    <a:pt x="6380" y="1024"/>
                    <a:pt x="6486" y="651"/>
                  </a:cubicBezTo>
                  <a:cubicBezTo>
                    <a:pt x="6528" y="515"/>
                    <a:pt x="6587" y="391"/>
                    <a:pt x="6664" y="273"/>
                  </a:cubicBezTo>
                  <a:cubicBezTo>
                    <a:pt x="6705" y="202"/>
                    <a:pt x="6782" y="149"/>
                    <a:pt x="6865" y="125"/>
                  </a:cubicBezTo>
                  <a:close/>
                  <a:moveTo>
                    <a:pt x="6853" y="1"/>
                  </a:moveTo>
                  <a:cubicBezTo>
                    <a:pt x="6735" y="30"/>
                    <a:pt x="6634" y="101"/>
                    <a:pt x="6575" y="202"/>
                  </a:cubicBezTo>
                  <a:cubicBezTo>
                    <a:pt x="6445" y="385"/>
                    <a:pt x="6350" y="675"/>
                    <a:pt x="6279" y="1018"/>
                  </a:cubicBezTo>
                  <a:cubicBezTo>
                    <a:pt x="6096" y="1875"/>
                    <a:pt x="6066" y="3057"/>
                    <a:pt x="6055" y="3507"/>
                  </a:cubicBezTo>
                  <a:cubicBezTo>
                    <a:pt x="5877" y="3247"/>
                    <a:pt x="5475" y="2691"/>
                    <a:pt x="5032" y="2129"/>
                  </a:cubicBezTo>
                  <a:cubicBezTo>
                    <a:pt x="4748" y="1757"/>
                    <a:pt x="4441" y="1408"/>
                    <a:pt x="4109" y="1071"/>
                  </a:cubicBezTo>
                  <a:cubicBezTo>
                    <a:pt x="3985" y="941"/>
                    <a:pt x="3843" y="823"/>
                    <a:pt x="3696" y="716"/>
                  </a:cubicBezTo>
                  <a:cubicBezTo>
                    <a:pt x="3601" y="639"/>
                    <a:pt x="3477" y="592"/>
                    <a:pt x="3353" y="574"/>
                  </a:cubicBezTo>
                  <a:cubicBezTo>
                    <a:pt x="3299" y="574"/>
                    <a:pt x="3252" y="592"/>
                    <a:pt x="3211" y="622"/>
                  </a:cubicBezTo>
                  <a:cubicBezTo>
                    <a:pt x="3158" y="663"/>
                    <a:pt x="3122" y="722"/>
                    <a:pt x="3104" y="787"/>
                  </a:cubicBezTo>
                  <a:cubicBezTo>
                    <a:pt x="3087" y="864"/>
                    <a:pt x="3075" y="941"/>
                    <a:pt x="3075" y="1018"/>
                  </a:cubicBezTo>
                  <a:cubicBezTo>
                    <a:pt x="3075" y="1272"/>
                    <a:pt x="3152" y="1609"/>
                    <a:pt x="3258" y="1970"/>
                  </a:cubicBezTo>
                  <a:cubicBezTo>
                    <a:pt x="3495" y="2797"/>
                    <a:pt x="3914" y="3779"/>
                    <a:pt x="4104" y="4210"/>
                  </a:cubicBezTo>
                  <a:cubicBezTo>
                    <a:pt x="3903" y="4051"/>
                    <a:pt x="3571" y="3791"/>
                    <a:pt x="3205" y="3525"/>
                  </a:cubicBezTo>
                  <a:cubicBezTo>
                    <a:pt x="2909" y="3312"/>
                    <a:pt x="2602" y="3117"/>
                    <a:pt x="2283" y="2939"/>
                  </a:cubicBezTo>
                  <a:cubicBezTo>
                    <a:pt x="1981" y="2780"/>
                    <a:pt x="1703" y="2673"/>
                    <a:pt x="1490" y="2667"/>
                  </a:cubicBezTo>
                  <a:cubicBezTo>
                    <a:pt x="1396" y="2667"/>
                    <a:pt x="1307" y="2697"/>
                    <a:pt x="1236" y="2756"/>
                  </a:cubicBezTo>
                  <a:cubicBezTo>
                    <a:pt x="1171" y="2815"/>
                    <a:pt x="1136" y="2904"/>
                    <a:pt x="1136" y="2992"/>
                  </a:cubicBezTo>
                  <a:cubicBezTo>
                    <a:pt x="1141" y="3111"/>
                    <a:pt x="1171" y="3229"/>
                    <a:pt x="1224" y="3335"/>
                  </a:cubicBezTo>
                  <a:cubicBezTo>
                    <a:pt x="1408" y="3767"/>
                    <a:pt x="1857" y="4340"/>
                    <a:pt x="2265" y="4802"/>
                  </a:cubicBezTo>
                  <a:cubicBezTo>
                    <a:pt x="2454" y="5020"/>
                    <a:pt x="2631" y="5216"/>
                    <a:pt x="2767" y="5357"/>
                  </a:cubicBezTo>
                  <a:cubicBezTo>
                    <a:pt x="2602" y="5269"/>
                    <a:pt x="2383" y="5162"/>
                    <a:pt x="2141" y="5050"/>
                  </a:cubicBezTo>
                  <a:cubicBezTo>
                    <a:pt x="1863" y="4926"/>
                    <a:pt x="1585" y="4813"/>
                    <a:pt x="1295" y="4719"/>
                  </a:cubicBezTo>
                  <a:cubicBezTo>
                    <a:pt x="1047" y="4630"/>
                    <a:pt x="787" y="4577"/>
                    <a:pt x="521" y="4565"/>
                  </a:cubicBezTo>
                  <a:cubicBezTo>
                    <a:pt x="508" y="4564"/>
                    <a:pt x="496" y="4564"/>
                    <a:pt x="484" y="4564"/>
                  </a:cubicBezTo>
                  <a:cubicBezTo>
                    <a:pt x="403" y="4564"/>
                    <a:pt x="326" y="4581"/>
                    <a:pt x="249" y="4607"/>
                  </a:cubicBezTo>
                  <a:cubicBezTo>
                    <a:pt x="172" y="4636"/>
                    <a:pt x="101" y="4683"/>
                    <a:pt x="54" y="4754"/>
                  </a:cubicBezTo>
                  <a:cubicBezTo>
                    <a:pt x="18" y="4808"/>
                    <a:pt x="0" y="4873"/>
                    <a:pt x="0" y="4938"/>
                  </a:cubicBezTo>
                  <a:cubicBezTo>
                    <a:pt x="6" y="5044"/>
                    <a:pt x="48" y="5150"/>
                    <a:pt x="113" y="5233"/>
                  </a:cubicBezTo>
                  <a:cubicBezTo>
                    <a:pt x="272" y="5440"/>
                    <a:pt x="462" y="5612"/>
                    <a:pt x="668" y="5759"/>
                  </a:cubicBezTo>
                  <a:cubicBezTo>
                    <a:pt x="1106" y="6061"/>
                    <a:pt x="1567" y="6327"/>
                    <a:pt x="2040" y="6558"/>
                  </a:cubicBezTo>
                  <a:cubicBezTo>
                    <a:pt x="1810" y="6528"/>
                    <a:pt x="1573" y="6510"/>
                    <a:pt x="1337" y="6510"/>
                  </a:cubicBezTo>
                  <a:cubicBezTo>
                    <a:pt x="1317" y="6510"/>
                    <a:pt x="1298" y="6510"/>
                    <a:pt x="1279" y="6510"/>
                  </a:cubicBezTo>
                  <a:cubicBezTo>
                    <a:pt x="1067" y="6510"/>
                    <a:pt x="857" y="6539"/>
                    <a:pt x="657" y="6593"/>
                  </a:cubicBezTo>
                  <a:cubicBezTo>
                    <a:pt x="556" y="6623"/>
                    <a:pt x="467" y="6670"/>
                    <a:pt x="391" y="6729"/>
                  </a:cubicBezTo>
                  <a:cubicBezTo>
                    <a:pt x="314" y="6782"/>
                    <a:pt x="255" y="6859"/>
                    <a:pt x="225" y="6948"/>
                  </a:cubicBezTo>
                  <a:cubicBezTo>
                    <a:pt x="213" y="6977"/>
                    <a:pt x="207" y="7007"/>
                    <a:pt x="207" y="7037"/>
                  </a:cubicBezTo>
                  <a:cubicBezTo>
                    <a:pt x="207" y="7090"/>
                    <a:pt x="225" y="7143"/>
                    <a:pt x="249" y="7184"/>
                  </a:cubicBezTo>
                  <a:cubicBezTo>
                    <a:pt x="314" y="7279"/>
                    <a:pt x="402" y="7356"/>
                    <a:pt x="503" y="7415"/>
                  </a:cubicBezTo>
                  <a:cubicBezTo>
                    <a:pt x="745" y="7551"/>
                    <a:pt x="1005" y="7657"/>
                    <a:pt x="1272" y="7734"/>
                  </a:cubicBezTo>
                  <a:cubicBezTo>
                    <a:pt x="2182" y="8012"/>
                    <a:pt x="3353" y="8178"/>
                    <a:pt x="3353" y="8178"/>
                  </a:cubicBezTo>
                  <a:lnTo>
                    <a:pt x="3376" y="8178"/>
                  </a:lnTo>
                  <a:lnTo>
                    <a:pt x="10187" y="6617"/>
                  </a:lnTo>
                  <a:cubicBezTo>
                    <a:pt x="10205" y="6611"/>
                    <a:pt x="10217" y="6599"/>
                    <a:pt x="10223" y="6587"/>
                  </a:cubicBezTo>
                  <a:cubicBezTo>
                    <a:pt x="10223" y="6587"/>
                    <a:pt x="10566" y="6014"/>
                    <a:pt x="10903" y="5351"/>
                  </a:cubicBezTo>
                  <a:cubicBezTo>
                    <a:pt x="11074" y="5020"/>
                    <a:pt x="11246" y="4660"/>
                    <a:pt x="11376" y="4340"/>
                  </a:cubicBezTo>
                  <a:cubicBezTo>
                    <a:pt x="11506" y="4021"/>
                    <a:pt x="11589" y="3737"/>
                    <a:pt x="11589" y="3536"/>
                  </a:cubicBezTo>
                  <a:cubicBezTo>
                    <a:pt x="11595" y="3489"/>
                    <a:pt x="11583" y="3442"/>
                    <a:pt x="11571" y="3395"/>
                  </a:cubicBezTo>
                  <a:lnTo>
                    <a:pt x="11571" y="3395"/>
                  </a:lnTo>
                  <a:lnTo>
                    <a:pt x="11583" y="3406"/>
                  </a:lnTo>
                  <a:cubicBezTo>
                    <a:pt x="11571" y="3365"/>
                    <a:pt x="11541" y="3324"/>
                    <a:pt x="11512" y="3300"/>
                  </a:cubicBezTo>
                  <a:cubicBezTo>
                    <a:pt x="11459" y="3259"/>
                    <a:pt x="11393" y="3241"/>
                    <a:pt x="11328" y="3241"/>
                  </a:cubicBezTo>
                  <a:cubicBezTo>
                    <a:pt x="11163" y="3241"/>
                    <a:pt x="10968" y="3335"/>
                    <a:pt x="10755" y="3465"/>
                  </a:cubicBezTo>
                  <a:cubicBezTo>
                    <a:pt x="10317" y="3732"/>
                    <a:pt x="9815" y="4181"/>
                    <a:pt x="9549" y="4429"/>
                  </a:cubicBezTo>
                  <a:cubicBezTo>
                    <a:pt x="9626" y="4240"/>
                    <a:pt x="9726" y="3950"/>
                    <a:pt x="9827" y="3625"/>
                  </a:cubicBezTo>
                  <a:cubicBezTo>
                    <a:pt x="10016" y="3046"/>
                    <a:pt x="10199" y="2354"/>
                    <a:pt x="10199" y="1887"/>
                  </a:cubicBezTo>
                  <a:cubicBezTo>
                    <a:pt x="10199" y="1775"/>
                    <a:pt x="10187" y="1662"/>
                    <a:pt x="10152" y="1556"/>
                  </a:cubicBezTo>
                  <a:cubicBezTo>
                    <a:pt x="10122" y="1467"/>
                    <a:pt x="10057" y="1396"/>
                    <a:pt x="9969" y="1361"/>
                  </a:cubicBezTo>
                  <a:cubicBezTo>
                    <a:pt x="9940" y="1351"/>
                    <a:pt x="9911" y="1341"/>
                    <a:pt x="9879" y="1341"/>
                  </a:cubicBezTo>
                  <a:cubicBezTo>
                    <a:pt x="9871" y="1341"/>
                    <a:pt x="9864" y="1342"/>
                    <a:pt x="9856" y="1343"/>
                  </a:cubicBezTo>
                  <a:cubicBezTo>
                    <a:pt x="9744" y="1349"/>
                    <a:pt x="9638" y="1384"/>
                    <a:pt x="9549" y="1449"/>
                  </a:cubicBezTo>
                  <a:cubicBezTo>
                    <a:pt x="9330" y="1597"/>
                    <a:pt x="9135" y="1780"/>
                    <a:pt x="8969" y="1981"/>
                  </a:cubicBezTo>
                  <a:cubicBezTo>
                    <a:pt x="8585" y="2460"/>
                    <a:pt x="8236" y="2963"/>
                    <a:pt x="7923" y="3489"/>
                  </a:cubicBezTo>
                  <a:cubicBezTo>
                    <a:pt x="7899" y="3176"/>
                    <a:pt x="7834" y="2519"/>
                    <a:pt x="7722" y="1863"/>
                  </a:cubicBezTo>
                  <a:cubicBezTo>
                    <a:pt x="7657" y="1438"/>
                    <a:pt x="7556" y="1012"/>
                    <a:pt x="7420" y="604"/>
                  </a:cubicBezTo>
                  <a:cubicBezTo>
                    <a:pt x="7367" y="456"/>
                    <a:pt x="7290" y="308"/>
                    <a:pt x="7196" y="178"/>
                  </a:cubicBezTo>
                  <a:cubicBezTo>
                    <a:pt x="7160" y="131"/>
                    <a:pt x="7113" y="90"/>
                    <a:pt x="7060" y="54"/>
                  </a:cubicBezTo>
                  <a:cubicBezTo>
                    <a:pt x="7012" y="19"/>
                    <a:pt x="6953" y="1"/>
                    <a:pt x="6894" y="1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289;p2">
              <a:extLst>
                <a:ext uri="{FF2B5EF4-FFF2-40B4-BE49-F238E27FC236}">
                  <a16:creationId xmlns:a16="http://schemas.microsoft.com/office/drawing/2014/main" id="{C5C6EC26-92C9-4EB5-95D9-8DAF54EB2D54}"/>
                </a:ext>
              </a:extLst>
            </p:cNvPr>
            <p:cNvSpPr/>
            <p:nvPr/>
          </p:nvSpPr>
          <p:spPr>
            <a:xfrm>
              <a:off x="2504754" y="-304277"/>
              <a:ext cx="1567776" cy="696544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rgbClr val="738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290;p2">
              <a:extLst>
                <a:ext uri="{FF2B5EF4-FFF2-40B4-BE49-F238E27FC236}">
                  <a16:creationId xmlns:a16="http://schemas.microsoft.com/office/drawing/2014/main" id="{BB3A173F-AD3B-4542-BB51-7736D0958A83}"/>
                </a:ext>
              </a:extLst>
            </p:cNvPr>
            <p:cNvSpPr/>
            <p:nvPr/>
          </p:nvSpPr>
          <p:spPr>
            <a:xfrm>
              <a:off x="2571369" y="-439520"/>
              <a:ext cx="1974110" cy="837825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rgbClr val="738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291;p2">
              <a:extLst>
                <a:ext uri="{FF2B5EF4-FFF2-40B4-BE49-F238E27FC236}">
                  <a16:creationId xmlns:a16="http://schemas.microsoft.com/office/drawing/2014/main" id="{39AF237E-71C8-4A11-A462-6BEB0FD7B653}"/>
                </a:ext>
              </a:extLst>
            </p:cNvPr>
            <p:cNvSpPr/>
            <p:nvPr/>
          </p:nvSpPr>
          <p:spPr>
            <a:xfrm>
              <a:off x="2749881" y="-47075"/>
              <a:ext cx="1650492" cy="445377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292;p2">
              <a:extLst>
                <a:ext uri="{FF2B5EF4-FFF2-40B4-BE49-F238E27FC236}">
                  <a16:creationId xmlns:a16="http://schemas.microsoft.com/office/drawing/2014/main" id="{8A130A32-EDB6-4D6A-94B7-A70C3776D541}"/>
                </a:ext>
              </a:extLst>
            </p:cNvPr>
            <p:cNvSpPr/>
            <p:nvPr/>
          </p:nvSpPr>
          <p:spPr>
            <a:xfrm>
              <a:off x="2560099" y="-450790"/>
              <a:ext cx="1997255" cy="860969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C9305729-38D0-4428-9E77-ECC6E48BEB41}"/>
              </a:ext>
            </a:extLst>
          </p:cNvPr>
          <p:cNvGrpSpPr/>
          <p:nvPr/>
        </p:nvGrpSpPr>
        <p:grpSpPr>
          <a:xfrm>
            <a:off x="6934999" y="4989003"/>
            <a:ext cx="5931915" cy="2656090"/>
            <a:chOff x="6556944" y="4083941"/>
            <a:chExt cx="5264823" cy="2656090"/>
          </a:xfrm>
        </p:grpSpPr>
        <p:sp>
          <p:nvSpPr>
            <p:cNvPr id="216" name="Google Shape;12;p2">
              <a:extLst>
                <a:ext uri="{FF2B5EF4-FFF2-40B4-BE49-F238E27FC236}">
                  <a16:creationId xmlns:a16="http://schemas.microsoft.com/office/drawing/2014/main" id="{E86255D0-BC17-4EF2-9425-70248C4B3220}"/>
                </a:ext>
              </a:extLst>
            </p:cNvPr>
            <p:cNvSpPr txBox="1">
              <a:spLocks/>
            </p:cNvSpPr>
            <p:nvPr/>
          </p:nvSpPr>
          <p:spPr>
            <a:xfrm>
              <a:off x="8651030" y="5329466"/>
              <a:ext cx="865645" cy="968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fld id="{00000000-1234-1234-1234-123412341234}" type="slidenum">
                <a:rPr kumimoji="0" lang="e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A6886D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t>17</a:t>
              </a:fld>
              <a:endPara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688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15;p2">
              <a:extLst>
                <a:ext uri="{FF2B5EF4-FFF2-40B4-BE49-F238E27FC236}">
                  <a16:creationId xmlns:a16="http://schemas.microsoft.com/office/drawing/2014/main" id="{B1B5B24C-BCF2-4CE4-B558-5BFB5A4BC340}"/>
                </a:ext>
              </a:extLst>
            </p:cNvPr>
            <p:cNvSpPr/>
            <p:nvPr/>
          </p:nvSpPr>
          <p:spPr>
            <a:xfrm>
              <a:off x="6556944" y="6249190"/>
              <a:ext cx="449428" cy="490841"/>
            </a:xfrm>
            <a:custGeom>
              <a:avLst/>
              <a:gdLst/>
              <a:ahLst/>
              <a:cxnLst/>
              <a:rect l="l" t="t" r="r" b="b"/>
              <a:pathLst>
                <a:path w="2831" h="1982" extrusionOk="0">
                  <a:moveTo>
                    <a:pt x="1351" y="0"/>
                  </a:moveTo>
                  <a:cubicBezTo>
                    <a:pt x="1331" y="0"/>
                    <a:pt x="1310" y="4"/>
                    <a:pt x="1288" y="13"/>
                  </a:cubicBezTo>
                  <a:cubicBezTo>
                    <a:pt x="1116" y="72"/>
                    <a:pt x="986" y="220"/>
                    <a:pt x="951" y="397"/>
                  </a:cubicBezTo>
                  <a:cubicBezTo>
                    <a:pt x="909" y="652"/>
                    <a:pt x="980" y="900"/>
                    <a:pt x="1004" y="1154"/>
                  </a:cubicBezTo>
                  <a:cubicBezTo>
                    <a:pt x="1007" y="1193"/>
                    <a:pt x="979" y="1212"/>
                    <a:pt x="949" y="1212"/>
                  </a:cubicBezTo>
                  <a:cubicBezTo>
                    <a:pt x="923" y="1212"/>
                    <a:pt x="897" y="1199"/>
                    <a:pt x="886" y="1172"/>
                  </a:cubicBezTo>
                  <a:cubicBezTo>
                    <a:pt x="803" y="930"/>
                    <a:pt x="561" y="835"/>
                    <a:pt x="330" y="788"/>
                  </a:cubicBezTo>
                  <a:cubicBezTo>
                    <a:pt x="283" y="778"/>
                    <a:pt x="233" y="770"/>
                    <a:pt x="186" y="770"/>
                  </a:cubicBezTo>
                  <a:cubicBezTo>
                    <a:pt x="85" y="770"/>
                    <a:pt x="1" y="808"/>
                    <a:pt x="5" y="953"/>
                  </a:cubicBezTo>
                  <a:lnTo>
                    <a:pt x="5" y="965"/>
                  </a:lnTo>
                  <a:cubicBezTo>
                    <a:pt x="34" y="1160"/>
                    <a:pt x="111" y="1343"/>
                    <a:pt x="218" y="1509"/>
                  </a:cubicBezTo>
                  <a:cubicBezTo>
                    <a:pt x="377" y="1757"/>
                    <a:pt x="632" y="1840"/>
                    <a:pt x="874" y="1982"/>
                  </a:cubicBezTo>
                  <a:cubicBezTo>
                    <a:pt x="907" y="1911"/>
                    <a:pt x="954" y="1826"/>
                    <a:pt x="1030" y="1826"/>
                  </a:cubicBezTo>
                  <a:cubicBezTo>
                    <a:pt x="1037" y="1826"/>
                    <a:pt x="1044" y="1827"/>
                    <a:pt x="1051" y="1828"/>
                  </a:cubicBezTo>
                  <a:cubicBezTo>
                    <a:pt x="1147" y="1845"/>
                    <a:pt x="1235" y="1968"/>
                    <a:pt x="1319" y="1968"/>
                  </a:cubicBezTo>
                  <a:cubicBezTo>
                    <a:pt x="1354" y="1968"/>
                    <a:pt x="1389" y="1946"/>
                    <a:pt x="1424" y="1887"/>
                  </a:cubicBezTo>
                  <a:cubicBezTo>
                    <a:pt x="1457" y="1817"/>
                    <a:pt x="1528" y="1772"/>
                    <a:pt x="1603" y="1772"/>
                  </a:cubicBezTo>
                  <a:cubicBezTo>
                    <a:pt x="1622" y="1772"/>
                    <a:pt x="1641" y="1775"/>
                    <a:pt x="1660" y="1781"/>
                  </a:cubicBezTo>
                  <a:cubicBezTo>
                    <a:pt x="1714" y="1799"/>
                    <a:pt x="1761" y="1828"/>
                    <a:pt x="1796" y="1870"/>
                  </a:cubicBezTo>
                  <a:cubicBezTo>
                    <a:pt x="1814" y="1885"/>
                    <a:pt x="1830" y="1892"/>
                    <a:pt x="1845" y="1892"/>
                  </a:cubicBezTo>
                  <a:cubicBezTo>
                    <a:pt x="1911" y="1892"/>
                    <a:pt x="1955" y="1765"/>
                    <a:pt x="2003" y="1698"/>
                  </a:cubicBezTo>
                  <a:cubicBezTo>
                    <a:pt x="2016" y="1679"/>
                    <a:pt x="2035" y="1670"/>
                    <a:pt x="2054" y="1670"/>
                  </a:cubicBezTo>
                  <a:cubicBezTo>
                    <a:pt x="2069" y="1670"/>
                    <a:pt x="2085" y="1676"/>
                    <a:pt x="2098" y="1686"/>
                  </a:cubicBezTo>
                  <a:cubicBezTo>
                    <a:pt x="2163" y="1745"/>
                    <a:pt x="2204" y="1828"/>
                    <a:pt x="2228" y="1917"/>
                  </a:cubicBezTo>
                  <a:cubicBezTo>
                    <a:pt x="2547" y="1621"/>
                    <a:pt x="2831" y="906"/>
                    <a:pt x="2618" y="516"/>
                  </a:cubicBezTo>
                  <a:lnTo>
                    <a:pt x="2618" y="516"/>
                  </a:lnTo>
                  <a:cubicBezTo>
                    <a:pt x="2346" y="669"/>
                    <a:pt x="2122" y="870"/>
                    <a:pt x="2039" y="1190"/>
                  </a:cubicBezTo>
                  <a:cubicBezTo>
                    <a:pt x="2030" y="1216"/>
                    <a:pt x="2006" y="1230"/>
                    <a:pt x="1983" y="1230"/>
                  </a:cubicBezTo>
                  <a:cubicBezTo>
                    <a:pt x="1959" y="1230"/>
                    <a:pt x="1935" y="1216"/>
                    <a:pt x="1926" y="1190"/>
                  </a:cubicBezTo>
                  <a:cubicBezTo>
                    <a:pt x="1850" y="864"/>
                    <a:pt x="1790" y="492"/>
                    <a:pt x="1607" y="208"/>
                  </a:cubicBezTo>
                  <a:cubicBezTo>
                    <a:pt x="1552" y="128"/>
                    <a:pt x="1467" y="0"/>
                    <a:pt x="1351" y="0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6" name="Google Shape;227;p2">
              <a:extLst>
                <a:ext uri="{FF2B5EF4-FFF2-40B4-BE49-F238E27FC236}">
                  <a16:creationId xmlns:a16="http://schemas.microsoft.com/office/drawing/2014/main" id="{D06C7336-940D-4A86-B611-6724BC21BBBC}"/>
                </a:ext>
              </a:extLst>
            </p:cNvPr>
            <p:cNvGrpSpPr/>
            <p:nvPr/>
          </p:nvGrpSpPr>
          <p:grpSpPr>
            <a:xfrm>
              <a:off x="7673816" y="5865463"/>
              <a:ext cx="253685" cy="185241"/>
              <a:chOff x="2723569" y="6292171"/>
              <a:chExt cx="160802" cy="75269"/>
            </a:xfrm>
          </p:grpSpPr>
          <p:sp>
            <p:nvSpPr>
              <p:cNvPr id="267" name="Google Shape;228;p2">
                <a:extLst>
                  <a:ext uri="{FF2B5EF4-FFF2-40B4-BE49-F238E27FC236}">
                    <a16:creationId xmlns:a16="http://schemas.microsoft.com/office/drawing/2014/main" id="{545007E9-F808-4207-A994-52DD344C4BE8}"/>
                  </a:ext>
                </a:extLst>
              </p:cNvPr>
              <p:cNvSpPr/>
              <p:nvPr/>
            </p:nvSpPr>
            <p:spPr>
              <a:xfrm>
                <a:off x="2723569" y="6320045"/>
                <a:ext cx="37635" cy="4286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26" extrusionOk="0">
                    <a:moveTo>
                      <a:pt x="16" y="1"/>
                    </a:moveTo>
                    <a:cubicBezTo>
                      <a:pt x="15" y="1"/>
                      <a:pt x="14" y="1"/>
                      <a:pt x="13" y="2"/>
                    </a:cubicBezTo>
                    <a:cubicBezTo>
                      <a:pt x="1" y="7"/>
                      <a:pt x="7" y="67"/>
                      <a:pt x="36" y="143"/>
                    </a:cubicBezTo>
                    <a:cubicBezTo>
                      <a:pt x="72" y="220"/>
                      <a:pt x="125" y="291"/>
                      <a:pt x="184" y="350"/>
                    </a:cubicBezTo>
                    <a:cubicBezTo>
                      <a:pt x="247" y="407"/>
                      <a:pt x="285" y="425"/>
                      <a:pt x="309" y="425"/>
                    </a:cubicBezTo>
                    <a:cubicBezTo>
                      <a:pt x="331" y="425"/>
                      <a:pt x="342" y="411"/>
                      <a:pt x="350" y="398"/>
                    </a:cubicBezTo>
                    <a:cubicBezTo>
                      <a:pt x="362" y="374"/>
                      <a:pt x="373" y="350"/>
                      <a:pt x="273" y="256"/>
                    </a:cubicBezTo>
                    <a:cubicBezTo>
                      <a:pt x="220" y="203"/>
                      <a:pt x="167" y="149"/>
                      <a:pt x="113" y="96"/>
                    </a:cubicBezTo>
                    <a:cubicBezTo>
                      <a:pt x="69" y="41"/>
                      <a:pt x="35" y="1"/>
                      <a:pt x="1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29;p2">
                <a:extLst>
                  <a:ext uri="{FF2B5EF4-FFF2-40B4-BE49-F238E27FC236}">
                    <a16:creationId xmlns:a16="http://schemas.microsoft.com/office/drawing/2014/main" id="{CB3F8459-8F75-4748-9041-F54D5E7400C7}"/>
                  </a:ext>
                </a:extLst>
              </p:cNvPr>
              <p:cNvSpPr/>
              <p:nvPr/>
            </p:nvSpPr>
            <p:spPr>
              <a:xfrm>
                <a:off x="2808095" y="6292171"/>
                <a:ext cx="13182" cy="68628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82" extrusionOk="0">
                    <a:moveTo>
                      <a:pt x="66" y="1"/>
                    </a:moveTo>
                    <a:cubicBezTo>
                      <a:pt x="30" y="1"/>
                      <a:pt x="1" y="290"/>
                      <a:pt x="1" y="480"/>
                    </a:cubicBezTo>
                    <a:cubicBezTo>
                      <a:pt x="1" y="515"/>
                      <a:pt x="1" y="551"/>
                      <a:pt x="6" y="586"/>
                    </a:cubicBezTo>
                    <a:cubicBezTo>
                      <a:pt x="6" y="616"/>
                      <a:pt x="18" y="639"/>
                      <a:pt x="36" y="663"/>
                    </a:cubicBezTo>
                    <a:cubicBezTo>
                      <a:pt x="48" y="677"/>
                      <a:pt x="57" y="682"/>
                      <a:pt x="66" y="682"/>
                    </a:cubicBezTo>
                    <a:cubicBezTo>
                      <a:pt x="79" y="682"/>
                      <a:pt x="88" y="670"/>
                      <a:pt x="95" y="663"/>
                    </a:cubicBezTo>
                    <a:cubicBezTo>
                      <a:pt x="101" y="651"/>
                      <a:pt x="107" y="639"/>
                      <a:pt x="113" y="627"/>
                    </a:cubicBezTo>
                    <a:cubicBezTo>
                      <a:pt x="119" y="621"/>
                      <a:pt x="119" y="610"/>
                      <a:pt x="125" y="586"/>
                    </a:cubicBezTo>
                    <a:cubicBezTo>
                      <a:pt x="131" y="551"/>
                      <a:pt x="131" y="515"/>
                      <a:pt x="131" y="480"/>
                    </a:cubicBezTo>
                    <a:cubicBezTo>
                      <a:pt x="131" y="296"/>
                      <a:pt x="101" y="1"/>
                      <a:pt x="6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30;p2">
                <a:extLst>
                  <a:ext uri="{FF2B5EF4-FFF2-40B4-BE49-F238E27FC236}">
                    <a16:creationId xmlns:a16="http://schemas.microsoft.com/office/drawing/2014/main" id="{74D10721-3E7C-43E6-9EC2-21362309BCA4}"/>
                  </a:ext>
                </a:extLst>
              </p:cNvPr>
              <p:cNvSpPr/>
              <p:nvPr/>
            </p:nvSpPr>
            <p:spPr>
              <a:xfrm>
                <a:off x="2871188" y="6333227"/>
                <a:ext cx="13182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40" extrusionOk="0">
                    <a:moveTo>
                      <a:pt x="99" y="0"/>
                    </a:moveTo>
                    <a:cubicBezTo>
                      <a:pt x="63" y="0"/>
                      <a:pt x="6" y="139"/>
                      <a:pt x="0" y="237"/>
                    </a:cubicBezTo>
                    <a:cubicBezTo>
                      <a:pt x="0" y="322"/>
                      <a:pt x="25" y="339"/>
                      <a:pt x="51" y="339"/>
                    </a:cubicBezTo>
                    <a:cubicBezTo>
                      <a:pt x="56" y="339"/>
                      <a:pt x="61" y="339"/>
                      <a:pt x="65" y="338"/>
                    </a:cubicBezTo>
                    <a:cubicBezTo>
                      <a:pt x="101" y="338"/>
                      <a:pt x="130" y="332"/>
                      <a:pt x="130" y="243"/>
                    </a:cubicBezTo>
                    <a:cubicBezTo>
                      <a:pt x="130" y="154"/>
                      <a:pt x="130" y="12"/>
                      <a:pt x="101" y="7"/>
                    </a:cubicBezTo>
                    <a:lnTo>
                      <a:pt x="101" y="1"/>
                    </a:lnTo>
                    <a:cubicBezTo>
                      <a:pt x="100" y="1"/>
                      <a:pt x="99" y="0"/>
                      <a:pt x="99" y="0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5" name="Google Shape;249;p2">
              <a:extLst>
                <a:ext uri="{FF2B5EF4-FFF2-40B4-BE49-F238E27FC236}">
                  <a16:creationId xmlns:a16="http://schemas.microsoft.com/office/drawing/2014/main" id="{6F87ED72-C40F-46EF-A20E-B65E07FA61D8}"/>
                </a:ext>
              </a:extLst>
            </p:cNvPr>
            <p:cNvSpPr/>
            <p:nvPr/>
          </p:nvSpPr>
          <p:spPr>
            <a:xfrm>
              <a:off x="6903222" y="4112233"/>
              <a:ext cx="4890372" cy="2496792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0;p2">
              <a:extLst>
                <a:ext uri="{FF2B5EF4-FFF2-40B4-BE49-F238E27FC236}">
                  <a16:creationId xmlns:a16="http://schemas.microsoft.com/office/drawing/2014/main" id="{B8AAEE51-7046-4031-8EFF-5419C6871809}"/>
                </a:ext>
              </a:extLst>
            </p:cNvPr>
            <p:cNvSpPr/>
            <p:nvPr/>
          </p:nvSpPr>
          <p:spPr>
            <a:xfrm>
              <a:off x="6875049" y="4083941"/>
              <a:ext cx="4946718" cy="2555240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53;p2">
              <a:extLst>
                <a:ext uri="{FF2B5EF4-FFF2-40B4-BE49-F238E27FC236}">
                  <a16:creationId xmlns:a16="http://schemas.microsoft.com/office/drawing/2014/main" id="{394142AB-278A-4053-BA03-B9363BF372EE}"/>
                </a:ext>
              </a:extLst>
            </p:cNvPr>
            <p:cNvGrpSpPr/>
            <p:nvPr/>
          </p:nvGrpSpPr>
          <p:grpSpPr>
            <a:xfrm>
              <a:off x="8054816" y="6322663"/>
              <a:ext cx="253685" cy="185241"/>
              <a:chOff x="2723569" y="6292171"/>
              <a:chExt cx="160802" cy="75269"/>
            </a:xfrm>
          </p:grpSpPr>
          <p:sp>
            <p:nvSpPr>
              <p:cNvPr id="341" name="Google Shape;354;p2">
                <a:extLst>
                  <a:ext uri="{FF2B5EF4-FFF2-40B4-BE49-F238E27FC236}">
                    <a16:creationId xmlns:a16="http://schemas.microsoft.com/office/drawing/2014/main" id="{1F156E9E-4D65-4F3B-82CF-8942B92C9230}"/>
                  </a:ext>
                </a:extLst>
              </p:cNvPr>
              <p:cNvSpPr/>
              <p:nvPr/>
            </p:nvSpPr>
            <p:spPr>
              <a:xfrm>
                <a:off x="2723569" y="6320045"/>
                <a:ext cx="37635" cy="4286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26" extrusionOk="0">
                    <a:moveTo>
                      <a:pt x="16" y="1"/>
                    </a:moveTo>
                    <a:cubicBezTo>
                      <a:pt x="15" y="1"/>
                      <a:pt x="14" y="1"/>
                      <a:pt x="13" y="2"/>
                    </a:cubicBezTo>
                    <a:cubicBezTo>
                      <a:pt x="1" y="7"/>
                      <a:pt x="7" y="67"/>
                      <a:pt x="36" y="143"/>
                    </a:cubicBezTo>
                    <a:cubicBezTo>
                      <a:pt x="72" y="220"/>
                      <a:pt x="125" y="291"/>
                      <a:pt x="184" y="350"/>
                    </a:cubicBezTo>
                    <a:cubicBezTo>
                      <a:pt x="247" y="407"/>
                      <a:pt x="285" y="425"/>
                      <a:pt x="309" y="425"/>
                    </a:cubicBezTo>
                    <a:cubicBezTo>
                      <a:pt x="331" y="425"/>
                      <a:pt x="342" y="411"/>
                      <a:pt x="350" y="398"/>
                    </a:cubicBezTo>
                    <a:cubicBezTo>
                      <a:pt x="362" y="374"/>
                      <a:pt x="373" y="350"/>
                      <a:pt x="273" y="256"/>
                    </a:cubicBezTo>
                    <a:cubicBezTo>
                      <a:pt x="220" y="203"/>
                      <a:pt x="167" y="149"/>
                      <a:pt x="113" y="96"/>
                    </a:cubicBezTo>
                    <a:cubicBezTo>
                      <a:pt x="69" y="41"/>
                      <a:pt x="35" y="1"/>
                      <a:pt x="1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55;p2">
                <a:extLst>
                  <a:ext uri="{FF2B5EF4-FFF2-40B4-BE49-F238E27FC236}">
                    <a16:creationId xmlns:a16="http://schemas.microsoft.com/office/drawing/2014/main" id="{09A9AF6A-B9A8-4D40-B46F-97C689B1881F}"/>
                  </a:ext>
                </a:extLst>
              </p:cNvPr>
              <p:cNvSpPr/>
              <p:nvPr/>
            </p:nvSpPr>
            <p:spPr>
              <a:xfrm>
                <a:off x="2808095" y="6292171"/>
                <a:ext cx="13182" cy="68628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82" extrusionOk="0">
                    <a:moveTo>
                      <a:pt x="66" y="1"/>
                    </a:moveTo>
                    <a:cubicBezTo>
                      <a:pt x="30" y="1"/>
                      <a:pt x="1" y="290"/>
                      <a:pt x="1" y="480"/>
                    </a:cubicBezTo>
                    <a:cubicBezTo>
                      <a:pt x="1" y="515"/>
                      <a:pt x="1" y="551"/>
                      <a:pt x="6" y="586"/>
                    </a:cubicBezTo>
                    <a:cubicBezTo>
                      <a:pt x="6" y="616"/>
                      <a:pt x="18" y="639"/>
                      <a:pt x="36" y="663"/>
                    </a:cubicBezTo>
                    <a:cubicBezTo>
                      <a:pt x="48" y="677"/>
                      <a:pt x="57" y="682"/>
                      <a:pt x="66" y="682"/>
                    </a:cubicBezTo>
                    <a:cubicBezTo>
                      <a:pt x="79" y="682"/>
                      <a:pt x="88" y="670"/>
                      <a:pt x="95" y="663"/>
                    </a:cubicBezTo>
                    <a:cubicBezTo>
                      <a:pt x="101" y="651"/>
                      <a:pt x="107" y="639"/>
                      <a:pt x="113" y="627"/>
                    </a:cubicBezTo>
                    <a:cubicBezTo>
                      <a:pt x="119" y="621"/>
                      <a:pt x="119" y="610"/>
                      <a:pt x="125" y="586"/>
                    </a:cubicBezTo>
                    <a:cubicBezTo>
                      <a:pt x="131" y="551"/>
                      <a:pt x="131" y="515"/>
                      <a:pt x="131" y="480"/>
                    </a:cubicBezTo>
                    <a:cubicBezTo>
                      <a:pt x="131" y="296"/>
                      <a:pt x="101" y="1"/>
                      <a:pt x="6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56;p2">
                <a:extLst>
                  <a:ext uri="{FF2B5EF4-FFF2-40B4-BE49-F238E27FC236}">
                    <a16:creationId xmlns:a16="http://schemas.microsoft.com/office/drawing/2014/main" id="{76A5EBEA-CE72-4C32-B9AA-ED4EB101A04D}"/>
                  </a:ext>
                </a:extLst>
              </p:cNvPr>
              <p:cNvSpPr/>
              <p:nvPr/>
            </p:nvSpPr>
            <p:spPr>
              <a:xfrm>
                <a:off x="2871188" y="6333227"/>
                <a:ext cx="13182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40" extrusionOk="0">
                    <a:moveTo>
                      <a:pt x="99" y="0"/>
                    </a:moveTo>
                    <a:cubicBezTo>
                      <a:pt x="63" y="0"/>
                      <a:pt x="6" y="139"/>
                      <a:pt x="0" y="237"/>
                    </a:cubicBezTo>
                    <a:cubicBezTo>
                      <a:pt x="0" y="322"/>
                      <a:pt x="25" y="339"/>
                      <a:pt x="51" y="339"/>
                    </a:cubicBezTo>
                    <a:cubicBezTo>
                      <a:pt x="56" y="339"/>
                      <a:pt x="61" y="339"/>
                      <a:pt x="65" y="338"/>
                    </a:cubicBezTo>
                    <a:cubicBezTo>
                      <a:pt x="101" y="338"/>
                      <a:pt x="130" y="332"/>
                      <a:pt x="130" y="243"/>
                    </a:cubicBezTo>
                    <a:cubicBezTo>
                      <a:pt x="130" y="154"/>
                      <a:pt x="130" y="12"/>
                      <a:pt x="101" y="7"/>
                    </a:cubicBezTo>
                    <a:lnTo>
                      <a:pt x="101" y="1"/>
                    </a:lnTo>
                    <a:cubicBezTo>
                      <a:pt x="100" y="1"/>
                      <a:pt x="99" y="0"/>
                      <a:pt x="99" y="0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4" name="Google Shape;357;p2">
              <a:extLst>
                <a:ext uri="{FF2B5EF4-FFF2-40B4-BE49-F238E27FC236}">
                  <a16:creationId xmlns:a16="http://schemas.microsoft.com/office/drawing/2014/main" id="{9924A593-B59E-4D14-BE09-4F7EB6031629}"/>
                </a:ext>
              </a:extLst>
            </p:cNvPr>
            <p:cNvSpPr/>
            <p:nvPr/>
          </p:nvSpPr>
          <p:spPr>
            <a:xfrm>
              <a:off x="8103562" y="5853418"/>
              <a:ext cx="653744" cy="529474"/>
            </a:xfrm>
            <a:custGeom>
              <a:avLst/>
              <a:gdLst/>
              <a:ahLst/>
              <a:cxnLst/>
              <a:rect l="l" t="t" r="r" b="b"/>
              <a:pathLst>
                <a:path w="4118" h="2138" extrusionOk="0">
                  <a:moveTo>
                    <a:pt x="3406" y="1"/>
                  </a:moveTo>
                  <a:cubicBezTo>
                    <a:pt x="3368" y="1"/>
                    <a:pt x="3327" y="11"/>
                    <a:pt x="3290" y="33"/>
                  </a:cubicBezTo>
                  <a:cubicBezTo>
                    <a:pt x="3030" y="187"/>
                    <a:pt x="2817" y="500"/>
                    <a:pt x="2710" y="784"/>
                  </a:cubicBezTo>
                  <a:cubicBezTo>
                    <a:pt x="2701" y="812"/>
                    <a:pt x="2678" y="824"/>
                    <a:pt x="2656" y="824"/>
                  </a:cubicBezTo>
                  <a:cubicBezTo>
                    <a:pt x="2622" y="824"/>
                    <a:pt x="2587" y="797"/>
                    <a:pt x="2598" y="754"/>
                  </a:cubicBezTo>
                  <a:cubicBezTo>
                    <a:pt x="2609" y="675"/>
                    <a:pt x="2681" y="345"/>
                    <a:pt x="2498" y="345"/>
                  </a:cubicBezTo>
                  <a:cubicBezTo>
                    <a:pt x="2490" y="345"/>
                    <a:pt x="2482" y="345"/>
                    <a:pt x="2474" y="346"/>
                  </a:cubicBezTo>
                  <a:cubicBezTo>
                    <a:pt x="2356" y="358"/>
                    <a:pt x="2285" y="476"/>
                    <a:pt x="2243" y="577"/>
                  </a:cubicBezTo>
                  <a:cubicBezTo>
                    <a:pt x="2184" y="713"/>
                    <a:pt x="2137" y="849"/>
                    <a:pt x="2101" y="991"/>
                  </a:cubicBezTo>
                  <a:cubicBezTo>
                    <a:pt x="2095" y="1016"/>
                    <a:pt x="2068" y="1031"/>
                    <a:pt x="2041" y="1031"/>
                  </a:cubicBezTo>
                  <a:cubicBezTo>
                    <a:pt x="2017" y="1031"/>
                    <a:pt x="1995" y="1019"/>
                    <a:pt x="1989" y="991"/>
                  </a:cubicBezTo>
                  <a:cubicBezTo>
                    <a:pt x="1954" y="766"/>
                    <a:pt x="1824" y="547"/>
                    <a:pt x="1741" y="334"/>
                  </a:cubicBezTo>
                  <a:cubicBezTo>
                    <a:pt x="1697" y="225"/>
                    <a:pt x="1595" y="156"/>
                    <a:pt x="1497" y="156"/>
                  </a:cubicBezTo>
                  <a:cubicBezTo>
                    <a:pt x="1425" y="156"/>
                    <a:pt x="1354" y="193"/>
                    <a:pt x="1309" y="281"/>
                  </a:cubicBezTo>
                  <a:cubicBezTo>
                    <a:pt x="1262" y="364"/>
                    <a:pt x="1238" y="459"/>
                    <a:pt x="1244" y="553"/>
                  </a:cubicBezTo>
                  <a:cubicBezTo>
                    <a:pt x="1262" y="707"/>
                    <a:pt x="1286" y="861"/>
                    <a:pt x="1321" y="1014"/>
                  </a:cubicBezTo>
                  <a:cubicBezTo>
                    <a:pt x="1328" y="1058"/>
                    <a:pt x="1293" y="1086"/>
                    <a:pt x="1259" y="1086"/>
                  </a:cubicBezTo>
                  <a:cubicBezTo>
                    <a:pt x="1238" y="1086"/>
                    <a:pt x="1218" y="1075"/>
                    <a:pt x="1209" y="1050"/>
                  </a:cubicBezTo>
                  <a:cubicBezTo>
                    <a:pt x="1108" y="801"/>
                    <a:pt x="830" y="494"/>
                    <a:pt x="558" y="435"/>
                  </a:cubicBezTo>
                  <a:cubicBezTo>
                    <a:pt x="530" y="429"/>
                    <a:pt x="502" y="426"/>
                    <a:pt x="476" y="426"/>
                  </a:cubicBezTo>
                  <a:cubicBezTo>
                    <a:pt x="236" y="426"/>
                    <a:pt x="125" y="683"/>
                    <a:pt x="275" y="902"/>
                  </a:cubicBezTo>
                  <a:cubicBezTo>
                    <a:pt x="363" y="1038"/>
                    <a:pt x="487" y="1150"/>
                    <a:pt x="629" y="1227"/>
                  </a:cubicBezTo>
                  <a:cubicBezTo>
                    <a:pt x="677" y="1257"/>
                    <a:pt x="659" y="1334"/>
                    <a:pt x="600" y="1334"/>
                  </a:cubicBezTo>
                  <a:cubicBezTo>
                    <a:pt x="566" y="1330"/>
                    <a:pt x="366" y="1300"/>
                    <a:pt x="209" y="1300"/>
                  </a:cubicBezTo>
                  <a:cubicBezTo>
                    <a:pt x="92" y="1300"/>
                    <a:pt x="0" y="1317"/>
                    <a:pt x="20" y="1375"/>
                  </a:cubicBezTo>
                  <a:cubicBezTo>
                    <a:pt x="139" y="1677"/>
                    <a:pt x="505" y="1759"/>
                    <a:pt x="730" y="1966"/>
                  </a:cubicBezTo>
                  <a:cubicBezTo>
                    <a:pt x="730" y="1937"/>
                    <a:pt x="742" y="1913"/>
                    <a:pt x="753" y="1889"/>
                  </a:cubicBezTo>
                  <a:cubicBezTo>
                    <a:pt x="794" y="1824"/>
                    <a:pt x="856" y="1800"/>
                    <a:pt x="924" y="1800"/>
                  </a:cubicBezTo>
                  <a:cubicBezTo>
                    <a:pt x="1017" y="1800"/>
                    <a:pt x="1121" y="1843"/>
                    <a:pt x="1203" y="1883"/>
                  </a:cubicBezTo>
                  <a:cubicBezTo>
                    <a:pt x="1226" y="1820"/>
                    <a:pt x="1264" y="1796"/>
                    <a:pt x="1309" y="1796"/>
                  </a:cubicBezTo>
                  <a:cubicBezTo>
                    <a:pt x="1368" y="1796"/>
                    <a:pt x="1440" y="1839"/>
                    <a:pt x="1504" y="1889"/>
                  </a:cubicBezTo>
                  <a:cubicBezTo>
                    <a:pt x="1531" y="1818"/>
                    <a:pt x="1561" y="1794"/>
                    <a:pt x="1598" y="1794"/>
                  </a:cubicBezTo>
                  <a:cubicBezTo>
                    <a:pt x="1650" y="1794"/>
                    <a:pt x="1716" y="1843"/>
                    <a:pt x="1806" y="1878"/>
                  </a:cubicBezTo>
                  <a:cubicBezTo>
                    <a:pt x="1835" y="1775"/>
                    <a:pt x="1881" y="1688"/>
                    <a:pt x="1983" y="1688"/>
                  </a:cubicBezTo>
                  <a:cubicBezTo>
                    <a:pt x="2004" y="1688"/>
                    <a:pt x="2028" y="1692"/>
                    <a:pt x="2054" y="1700"/>
                  </a:cubicBezTo>
                  <a:cubicBezTo>
                    <a:pt x="2137" y="1730"/>
                    <a:pt x="2184" y="1824"/>
                    <a:pt x="2237" y="1883"/>
                  </a:cubicBezTo>
                  <a:cubicBezTo>
                    <a:pt x="2264" y="1911"/>
                    <a:pt x="2286" y="1922"/>
                    <a:pt x="2306" y="1922"/>
                  </a:cubicBezTo>
                  <a:cubicBezTo>
                    <a:pt x="2362" y="1922"/>
                    <a:pt x="2398" y="1836"/>
                    <a:pt x="2459" y="1836"/>
                  </a:cubicBezTo>
                  <a:cubicBezTo>
                    <a:pt x="2462" y="1836"/>
                    <a:pt x="2465" y="1836"/>
                    <a:pt x="2468" y="1836"/>
                  </a:cubicBezTo>
                  <a:cubicBezTo>
                    <a:pt x="2557" y="1842"/>
                    <a:pt x="2634" y="1883"/>
                    <a:pt x="2681" y="1948"/>
                  </a:cubicBezTo>
                  <a:cubicBezTo>
                    <a:pt x="2695" y="1962"/>
                    <a:pt x="2710" y="1967"/>
                    <a:pt x="2727" y="1967"/>
                  </a:cubicBezTo>
                  <a:cubicBezTo>
                    <a:pt x="2769" y="1967"/>
                    <a:pt x="2817" y="1935"/>
                    <a:pt x="2862" y="1935"/>
                  </a:cubicBezTo>
                  <a:cubicBezTo>
                    <a:pt x="2866" y="1935"/>
                    <a:pt x="2871" y="1936"/>
                    <a:pt x="2876" y="1937"/>
                  </a:cubicBezTo>
                  <a:cubicBezTo>
                    <a:pt x="2994" y="1948"/>
                    <a:pt x="3024" y="2037"/>
                    <a:pt x="3036" y="2138"/>
                  </a:cubicBezTo>
                  <a:cubicBezTo>
                    <a:pt x="3461" y="1937"/>
                    <a:pt x="3928" y="1546"/>
                    <a:pt x="4070" y="1091"/>
                  </a:cubicBezTo>
                  <a:cubicBezTo>
                    <a:pt x="4117" y="958"/>
                    <a:pt x="4084" y="914"/>
                    <a:pt x="4021" y="914"/>
                  </a:cubicBezTo>
                  <a:cubicBezTo>
                    <a:pt x="3933" y="914"/>
                    <a:pt x="3787" y="999"/>
                    <a:pt x="3721" y="1044"/>
                  </a:cubicBezTo>
                  <a:cubicBezTo>
                    <a:pt x="3609" y="1109"/>
                    <a:pt x="3515" y="1192"/>
                    <a:pt x="3438" y="1286"/>
                  </a:cubicBezTo>
                  <a:cubicBezTo>
                    <a:pt x="3425" y="1306"/>
                    <a:pt x="3407" y="1315"/>
                    <a:pt x="3389" y="1315"/>
                  </a:cubicBezTo>
                  <a:cubicBezTo>
                    <a:pt x="3348" y="1315"/>
                    <a:pt x="3308" y="1272"/>
                    <a:pt x="3337" y="1227"/>
                  </a:cubicBezTo>
                  <a:cubicBezTo>
                    <a:pt x="3438" y="1003"/>
                    <a:pt x="3432" y="736"/>
                    <a:pt x="3515" y="500"/>
                  </a:cubicBezTo>
                  <a:cubicBezTo>
                    <a:pt x="3544" y="405"/>
                    <a:pt x="3603" y="275"/>
                    <a:pt x="3585" y="169"/>
                  </a:cubicBezTo>
                  <a:cubicBezTo>
                    <a:pt x="3573" y="58"/>
                    <a:pt x="3495" y="1"/>
                    <a:pt x="3406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58;p2">
              <a:extLst>
                <a:ext uri="{FF2B5EF4-FFF2-40B4-BE49-F238E27FC236}">
                  <a16:creationId xmlns:a16="http://schemas.microsoft.com/office/drawing/2014/main" id="{58FAE680-9DCB-4E7B-A9E6-DAB23A7302B5}"/>
                </a:ext>
              </a:extLst>
            </p:cNvPr>
            <p:cNvSpPr/>
            <p:nvPr/>
          </p:nvSpPr>
          <p:spPr>
            <a:xfrm>
              <a:off x="8099033" y="5864779"/>
              <a:ext cx="669303" cy="483410"/>
            </a:xfrm>
            <a:custGeom>
              <a:avLst/>
              <a:gdLst/>
              <a:ahLst/>
              <a:cxnLst/>
              <a:rect l="l" t="t" r="r" b="b"/>
              <a:pathLst>
                <a:path w="4216" h="1952" extrusionOk="0">
                  <a:moveTo>
                    <a:pt x="3412" y="1"/>
                  </a:moveTo>
                  <a:cubicBezTo>
                    <a:pt x="3335" y="7"/>
                    <a:pt x="3258" y="36"/>
                    <a:pt x="3199" y="89"/>
                  </a:cubicBezTo>
                  <a:cubicBezTo>
                    <a:pt x="3146" y="131"/>
                    <a:pt x="3092" y="178"/>
                    <a:pt x="3051" y="237"/>
                  </a:cubicBezTo>
                  <a:cubicBezTo>
                    <a:pt x="2968" y="344"/>
                    <a:pt x="2897" y="456"/>
                    <a:pt x="2838" y="574"/>
                  </a:cubicBezTo>
                  <a:cubicBezTo>
                    <a:pt x="2803" y="651"/>
                    <a:pt x="2767" y="722"/>
                    <a:pt x="2732" y="799"/>
                  </a:cubicBezTo>
                  <a:cubicBezTo>
                    <a:pt x="2738" y="710"/>
                    <a:pt x="2738" y="615"/>
                    <a:pt x="2720" y="533"/>
                  </a:cubicBezTo>
                  <a:cubicBezTo>
                    <a:pt x="2708" y="479"/>
                    <a:pt x="2690" y="432"/>
                    <a:pt x="2661" y="385"/>
                  </a:cubicBezTo>
                  <a:cubicBezTo>
                    <a:pt x="2628" y="336"/>
                    <a:pt x="2571" y="307"/>
                    <a:pt x="2512" y="307"/>
                  </a:cubicBezTo>
                  <a:cubicBezTo>
                    <a:pt x="2506" y="307"/>
                    <a:pt x="2501" y="308"/>
                    <a:pt x="2495" y="308"/>
                  </a:cubicBezTo>
                  <a:cubicBezTo>
                    <a:pt x="2436" y="314"/>
                    <a:pt x="2383" y="349"/>
                    <a:pt x="2347" y="397"/>
                  </a:cubicBezTo>
                  <a:cubicBezTo>
                    <a:pt x="2318" y="432"/>
                    <a:pt x="2294" y="474"/>
                    <a:pt x="2271" y="515"/>
                  </a:cubicBezTo>
                  <a:cubicBezTo>
                    <a:pt x="2229" y="598"/>
                    <a:pt x="2200" y="681"/>
                    <a:pt x="2170" y="769"/>
                  </a:cubicBezTo>
                  <a:cubicBezTo>
                    <a:pt x="2146" y="840"/>
                    <a:pt x="2129" y="917"/>
                    <a:pt x="2111" y="988"/>
                  </a:cubicBezTo>
                  <a:cubicBezTo>
                    <a:pt x="2087" y="876"/>
                    <a:pt x="2058" y="763"/>
                    <a:pt x="2022" y="651"/>
                  </a:cubicBezTo>
                  <a:cubicBezTo>
                    <a:pt x="1993" y="545"/>
                    <a:pt x="1951" y="444"/>
                    <a:pt x="1910" y="349"/>
                  </a:cubicBezTo>
                  <a:cubicBezTo>
                    <a:pt x="1863" y="237"/>
                    <a:pt x="1780" y="142"/>
                    <a:pt x="1679" y="83"/>
                  </a:cubicBezTo>
                  <a:cubicBezTo>
                    <a:pt x="1647" y="69"/>
                    <a:pt x="1611" y="61"/>
                    <a:pt x="1576" y="61"/>
                  </a:cubicBezTo>
                  <a:cubicBezTo>
                    <a:pt x="1540" y="61"/>
                    <a:pt x="1505" y="69"/>
                    <a:pt x="1472" y="83"/>
                  </a:cubicBezTo>
                  <a:cubicBezTo>
                    <a:pt x="1413" y="113"/>
                    <a:pt x="1366" y="166"/>
                    <a:pt x="1336" y="231"/>
                  </a:cubicBezTo>
                  <a:cubicBezTo>
                    <a:pt x="1295" y="338"/>
                    <a:pt x="1277" y="450"/>
                    <a:pt x="1277" y="562"/>
                  </a:cubicBezTo>
                  <a:cubicBezTo>
                    <a:pt x="1277" y="716"/>
                    <a:pt x="1289" y="864"/>
                    <a:pt x="1313" y="1006"/>
                  </a:cubicBezTo>
                  <a:cubicBezTo>
                    <a:pt x="1212" y="899"/>
                    <a:pt x="1106" y="793"/>
                    <a:pt x="999" y="692"/>
                  </a:cubicBezTo>
                  <a:cubicBezTo>
                    <a:pt x="917" y="615"/>
                    <a:pt x="828" y="545"/>
                    <a:pt x="728" y="485"/>
                  </a:cubicBezTo>
                  <a:cubicBezTo>
                    <a:pt x="680" y="456"/>
                    <a:pt x="627" y="432"/>
                    <a:pt x="568" y="414"/>
                  </a:cubicBezTo>
                  <a:cubicBezTo>
                    <a:pt x="538" y="403"/>
                    <a:pt x="506" y="397"/>
                    <a:pt x="473" y="397"/>
                  </a:cubicBezTo>
                  <a:cubicBezTo>
                    <a:pt x="439" y="397"/>
                    <a:pt x="405" y="403"/>
                    <a:pt x="373" y="414"/>
                  </a:cubicBezTo>
                  <a:cubicBezTo>
                    <a:pt x="308" y="444"/>
                    <a:pt x="255" y="503"/>
                    <a:pt x="243" y="574"/>
                  </a:cubicBezTo>
                  <a:cubicBezTo>
                    <a:pt x="231" y="639"/>
                    <a:pt x="237" y="710"/>
                    <a:pt x="266" y="769"/>
                  </a:cubicBezTo>
                  <a:cubicBezTo>
                    <a:pt x="314" y="876"/>
                    <a:pt x="373" y="970"/>
                    <a:pt x="456" y="1053"/>
                  </a:cubicBezTo>
                  <a:cubicBezTo>
                    <a:pt x="532" y="1148"/>
                    <a:pt x="621" y="1230"/>
                    <a:pt x="710" y="1313"/>
                  </a:cubicBezTo>
                  <a:cubicBezTo>
                    <a:pt x="651" y="1295"/>
                    <a:pt x="586" y="1278"/>
                    <a:pt x="521" y="1266"/>
                  </a:cubicBezTo>
                  <a:cubicBezTo>
                    <a:pt x="444" y="1248"/>
                    <a:pt x="355" y="1236"/>
                    <a:pt x="272" y="1236"/>
                  </a:cubicBezTo>
                  <a:cubicBezTo>
                    <a:pt x="261" y="1235"/>
                    <a:pt x="250" y="1234"/>
                    <a:pt x="238" y="1234"/>
                  </a:cubicBezTo>
                  <a:cubicBezTo>
                    <a:pt x="206" y="1234"/>
                    <a:pt x="172" y="1239"/>
                    <a:pt x="142" y="1248"/>
                  </a:cubicBezTo>
                  <a:cubicBezTo>
                    <a:pt x="83" y="1254"/>
                    <a:pt x="36" y="1289"/>
                    <a:pt x="12" y="1343"/>
                  </a:cubicBezTo>
                  <a:cubicBezTo>
                    <a:pt x="0" y="1396"/>
                    <a:pt x="6" y="1449"/>
                    <a:pt x="30" y="1496"/>
                  </a:cubicBezTo>
                  <a:cubicBezTo>
                    <a:pt x="42" y="1514"/>
                    <a:pt x="59" y="1538"/>
                    <a:pt x="71" y="1556"/>
                  </a:cubicBezTo>
                  <a:lnTo>
                    <a:pt x="113" y="1603"/>
                  </a:lnTo>
                  <a:cubicBezTo>
                    <a:pt x="178" y="1656"/>
                    <a:pt x="243" y="1709"/>
                    <a:pt x="314" y="1751"/>
                  </a:cubicBezTo>
                  <a:cubicBezTo>
                    <a:pt x="456" y="1833"/>
                    <a:pt x="603" y="1898"/>
                    <a:pt x="757" y="1952"/>
                  </a:cubicBezTo>
                  <a:lnTo>
                    <a:pt x="763" y="1952"/>
                  </a:lnTo>
                  <a:lnTo>
                    <a:pt x="763" y="1946"/>
                  </a:lnTo>
                  <a:cubicBezTo>
                    <a:pt x="621" y="1869"/>
                    <a:pt x="485" y="1786"/>
                    <a:pt x="355" y="1697"/>
                  </a:cubicBezTo>
                  <a:cubicBezTo>
                    <a:pt x="290" y="1650"/>
                    <a:pt x="231" y="1603"/>
                    <a:pt x="178" y="1550"/>
                  </a:cubicBezTo>
                  <a:cubicBezTo>
                    <a:pt x="124" y="1496"/>
                    <a:pt x="83" y="1425"/>
                    <a:pt x="101" y="1384"/>
                  </a:cubicBezTo>
                  <a:cubicBezTo>
                    <a:pt x="115" y="1351"/>
                    <a:pt x="170" y="1341"/>
                    <a:pt x="227" y="1341"/>
                  </a:cubicBezTo>
                  <a:cubicBezTo>
                    <a:pt x="242" y="1341"/>
                    <a:pt x="258" y="1341"/>
                    <a:pt x="272" y="1343"/>
                  </a:cubicBezTo>
                  <a:cubicBezTo>
                    <a:pt x="349" y="1349"/>
                    <a:pt x="426" y="1360"/>
                    <a:pt x="503" y="1378"/>
                  </a:cubicBezTo>
                  <a:cubicBezTo>
                    <a:pt x="657" y="1414"/>
                    <a:pt x="804" y="1461"/>
                    <a:pt x="952" y="1514"/>
                  </a:cubicBezTo>
                  <a:cubicBezTo>
                    <a:pt x="958" y="1516"/>
                    <a:pt x="964" y="1516"/>
                    <a:pt x="970" y="1516"/>
                  </a:cubicBezTo>
                  <a:cubicBezTo>
                    <a:pt x="989" y="1516"/>
                    <a:pt x="1010" y="1509"/>
                    <a:pt x="1023" y="1491"/>
                  </a:cubicBezTo>
                  <a:cubicBezTo>
                    <a:pt x="1041" y="1467"/>
                    <a:pt x="1035" y="1431"/>
                    <a:pt x="1011" y="1414"/>
                  </a:cubicBezTo>
                  <a:cubicBezTo>
                    <a:pt x="840" y="1284"/>
                    <a:pt x="686" y="1142"/>
                    <a:pt x="544" y="982"/>
                  </a:cubicBezTo>
                  <a:cubicBezTo>
                    <a:pt x="473" y="905"/>
                    <a:pt x="414" y="822"/>
                    <a:pt x="373" y="728"/>
                  </a:cubicBezTo>
                  <a:cubicBezTo>
                    <a:pt x="355" y="692"/>
                    <a:pt x="349" y="645"/>
                    <a:pt x="355" y="604"/>
                  </a:cubicBezTo>
                  <a:cubicBezTo>
                    <a:pt x="367" y="568"/>
                    <a:pt x="391" y="539"/>
                    <a:pt x="420" y="527"/>
                  </a:cubicBezTo>
                  <a:cubicBezTo>
                    <a:pt x="435" y="520"/>
                    <a:pt x="452" y="517"/>
                    <a:pt x="471" y="517"/>
                  </a:cubicBezTo>
                  <a:cubicBezTo>
                    <a:pt x="531" y="517"/>
                    <a:pt x="605" y="550"/>
                    <a:pt x="668" y="586"/>
                  </a:cubicBezTo>
                  <a:cubicBezTo>
                    <a:pt x="757" y="645"/>
                    <a:pt x="846" y="710"/>
                    <a:pt x="917" y="775"/>
                  </a:cubicBezTo>
                  <a:cubicBezTo>
                    <a:pt x="1076" y="923"/>
                    <a:pt x="1224" y="1077"/>
                    <a:pt x="1360" y="1242"/>
                  </a:cubicBezTo>
                  <a:cubicBezTo>
                    <a:pt x="1369" y="1255"/>
                    <a:pt x="1385" y="1262"/>
                    <a:pt x="1399" y="1262"/>
                  </a:cubicBezTo>
                  <a:cubicBezTo>
                    <a:pt x="1404" y="1262"/>
                    <a:pt x="1409" y="1261"/>
                    <a:pt x="1413" y="1260"/>
                  </a:cubicBezTo>
                  <a:cubicBezTo>
                    <a:pt x="1449" y="1254"/>
                    <a:pt x="1467" y="1224"/>
                    <a:pt x="1461" y="1189"/>
                  </a:cubicBezTo>
                  <a:cubicBezTo>
                    <a:pt x="1419" y="988"/>
                    <a:pt x="1396" y="781"/>
                    <a:pt x="1396" y="568"/>
                  </a:cubicBezTo>
                  <a:cubicBezTo>
                    <a:pt x="1396" y="468"/>
                    <a:pt x="1413" y="373"/>
                    <a:pt x="1443" y="278"/>
                  </a:cubicBezTo>
                  <a:cubicBezTo>
                    <a:pt x="1461" y="243"/>
                    <a:pt x="1490" y="208"/>
                    <a:pt x="1526" y="190"/>
                  </a:cubicBezTo>
                  <a:cubicBezTo>
                    <a:pt x="1540" y="181"/>
                    <a:pt x="1558" y="176"/>
                    <a:pt x="1576" y="176"/>
                  </a:cubicBezTo>
                  <a:cubicBezTo>
                    <a:pt x="1594" y="176"/>
                    <a:pt x="1611" y="181"/>
                    <a:pt x="1626" y="190"/>
                  </a:cubicBezTo>
                  <a:cubicBezTo>
                    <a:pt x="1709" y="243"/>
                    <a:pt x="1768" y="320"/>
                    <a:pt x="1804" y="403"/>
                  </a:cubicBezTo>
                  <a:cubicBezTo>
                    <a:pt x="1851" y="497"/>
                    <a:pt x="1886" y="598"/>
                    <a:pt x="1916" y="692"/>
                  </a:cubicBezTo>
                  <a:cubicBezTo>
                    <a:pt x="1975" y="893"/>
                    <a:pt x="2022" y="1100"/>
                    <a:pt x="2058" y="1313"/>
                  </a:cubicBezTo>
                  <a:cubicBezTo>
                    <a:pt x="2061" y="1346"/>
                    <a:pt x="2086" y="1362"/>
                    <a:pt x="2112" y="1362"/>
                  </a:cubicBezTo>
                  <a:cubicBezTo>
                    <a:pt x="2138" y="1362"/>
                    <a:pt x="2164" y="1346"/>
                    <a:pt x="2170" y="1313"/>
                  </a:cubicBezTo>
                  <a:cubicBezTo>
                    <a:pt x="2200" y="1142"/>
                    <a:pt x="2241" y="976"/>
                    <a:pt x="2288" y="811"/>
                  </a:cubicBezTo>
                  <a:cubicBezTo>
                    <a:pt x="2312" y="728"/>
                    <a:pt x="2342" y="651"/>
                    <a:pt x="2383" y="580"/>
                  </a:cubicBezTo>
                  <a:cubicBezTo>
                    <a:pt x="2413" y="509"/>
                    <a:pt x="2472" y="432"/>
                    <a:pt x="2513" y="432"/>
                  </a:cubicBezTo>
                  <a:cubicBezTo>
                    <a:pt x="2554" y="432"/>
                    <a:pt x="2596" y="485"/>
                    <a:pt x="2614" y="562"/>
                  </a:cubicBezTo>
                  <a:cubicBezTo>
                    <a:pt x="2625" y="645"/>
                    <a:pt x="2625" y="728"/>
                    <a:pt x="2619" y="805"/>
                  </a:cubicBezTo>
                  <a:cubicBezTo>
                    <a:pt x="2608" y="976"/>
                    <a:pt x="2578" y="1148"/>
                    <a:pt x="2537" y="1307"/>
                  </a:cubicBezTo>
                  <a:cubicBezTo>
                    <a:pt x="2526" y="1354"/>
                    <a:pt x="2563" y="1386"/>
                    <a:pt x="2598" y="1386"/>
                  </a:cubicBezTo>
                  <a:cubicBezTo>
                    <a:pt x="2621" y="1386"/>
                    <a:pt x="2642" y="1373"/>
                    <a:pt x="2649" y="1343"/>
                  </a:cubicBezTo>
                  <a:cubicBezTo>
                    <a:pt x="2732" y="1100"/>
                    <a:pt x="2832" y="864"/>
                    <a:pt x="2945" y="633"/>
                  </a:cubicBezTo>
                  <a:cubicBezTo>
                    <a:pt x="3004" y="521"/>
                    <a:pt x="3069" y="414"/>
                    <a:pt x="3146" y="314"/>
                  </a:cubicBezTo>
                  <a:cubicBezTo>
                    <a:pt x="3223" y="219"/>
                    <a:pt x="3317" y="125"/>
                    <a:pt x="3412" y="125"/>
                  </a:cubicBezTo>
                  <a:cubicBezTo>
                    <a:pt x="3453" y="125"/>
                    <a:pt x="3494" y="148"/>
                    <a:pt x="3512" y="190"/>
                  </a:cubicBezTo>
                  <a:cubicBezTo>
                    <a:pt x="3530" y="243"/>
                    <a:pt x="3542" y="302"/>
                    <a:pt x="3536" y="355"/>
                  </a:cubicBezTo>
                  <a:cubicBezTo>
                    <a:pt x="3524" y="479"/>
                    <a:pt x="3500" y="604"/>
                    <a:pt x="3465" y="728"/>
                  </a:cubicBezTo>
                  <a:cubicBezTo>
                    <a:pt x="3394" y="970"/>
                    <a:pt x="3299" y="1213"/>
                    <a:pt x="3187" y="1443"/>
                  </a:cubicBezTo>
                  <a:cubicBezTo>
                    <a:pt x="3170" y="1486"/>
                    <a:pt x="3206" y="1526"/>
                    <a:pt x="3245" y="1526"/>
                  </a:cubicBezTo>
                  <a:cubicBezTo>
                    <a:pt x="3260" y="1526"/>
                    <a:pt x="3275" y="1521"/>
                    <a:pt x="3288" y="1508"/>
                  </a:cubicBezTo>
                  <a:cubicBezTo>
                    <a:pt x="3412" y="1378"/>
                    <a:pt x="3542" y="1254"/>
                    <a:pt x="3678" y="1136"/>
                  </a:cubicBezTo>
                  <a:cubicBezTo>
                    <a:pt x="3743" y="1083"/>
                    <a:pt x="3814" y="1029"/>
                    <a:pt x="3891" y="982"/>
                  </a:cubicBezTo>
                  <a:cubicBezTo>
                    <a:pt x="3926" y="958"/>
                    <a:pt x="3962" y="935"/>
                    <a:pt x="4003" y="923"/>
                  </a:cubicBezTo>
                  <a:cubicBezTo>
                    <a:pt x="4025" y="910"/>
                    <a:pt x="4054" y="903"/>
                    <a:pt x="4082" y="903"/>
                  </a:cubicBezTo>
                  <a:cubicBezTo>
                    <a:pt x="4091" y="903"/>
                    <a:pt x="4101" y="904"/>
                    <a:pt x="4109" y="905"/>
                  </a:cubicBezTo>
                  <a:cubicBezTo>
                    <a:pt x="4121" y="911"/>
                    <a:pt x="4121" y="911"/>
                    <a:pt x="4127" y="923"/>
                  </a:cubicBezTo>
                  <a:cubicBezTo>
                    <a:pt x="4133" y="941"/>
                    <a:pt x="4133" y="958"/>
                    <a:pt x="4127" y="970"/>
                  </a:cubicBezTo>
                  <a:cubicBezTo>
                    <a:pt x="4121" y="1012"/>
                    <a:pt x="4109" y="1053"/>
                    <a:pt x="4092" y="1094"/>
                  </a:cubicBezTo>
                  <a:cubicBezTo>
                    <a:pt x="4050" y="1171"/>
                    <a:pt x="4009" y="1254"/>
                    <a:pt x="3962" y="1325"/>
                  </a:cubicBezTo>
                  <a:cubicBezTo>
                    <a:pt x="3861" y="1479"/>
                    <a:pt x="3755" y="1621"/>
                    <a:pt x="3654" y="1780"/>
                  </a:cubicBezTo>
                  <a:cubicBezTo>
                    <a:pt x="3790" y="1656"/>
                    <a:pt x="3908" y="1514"/>
                    <a:pt x="4009" y="1360"/>
                  </a:cubicBezTo>
                  <a:cubicBezTo>
                    <a:pt x="4068" y="1284"/>
                    <a:pt x="4115" y="1207"/>
                    <a:pt x="4157" y="1124"/>
                  </a:cubicBezTo>
                  <a:cubicBezTo>
                    <a:pt x="4180" y="1083"/>
                    <a:pt x="4198" y="1035"/>
                    <a:pt x="4210" y="988"/>
                  </a:cubicBezTo>
                  <a:cubicBezTo>
                    <a:pt x="4216" y="958"/>
                    <a:pt x="4216" y="929"/>
                    <a:pt x="4210" y="899"/>
                  </a:cubicBezTo>
                  <a:cubicBezTo>
                    <a:pt x="4198" y="864"/>
                    <a:pt x="4169" y="834"/>
                    <a:pt x="4133" y="828"/>
                  </a:cubicBezTo>
                  <a:lnTo>
                    <a:pt x="4133" y="822"/>
                  </a:lnTo>
                  <a:cubicBezTo>
                    <a:pt x="4111" y="818"/>
                    <a:pt x="4088" y="815"/>
                    <a:pt x="4065" y="815"/>
                  </a:cubicBezTo>
                  <a:cubicBezTo>
                    <a:pt x="4032" y="815"/>
                    <a:pt x="3999" y="820"/>
                    <a:pt x="3967" y="834"/>
                  </a:cubicBezTo>
                  <a:cubicBezTo>
                    <a:pt x="3926" y="852"/>
                    <a:pt x="3879" y="870"/>
                    <a:pt x="3837" y="893"/>
                  </a:cubicBezTo>
                  <a:cubicBezTo>
                    <a:pt x="3761" y="941"/>
                    <a:pt x="3684" y="994"/>
                    <a:pt x="3607" y="1053"/>
                  </a:cubicBezTo>
                  <a:cubicBezTo>
                    <a:pt x="3542" y="1106"/>
                    <a:pt x="3477" y="1165"/>
                    <a:pt x="3412" y="1224"/>
                  </a:cubicBezTo>
                  <a:cubicBezTo>
                    <a:pt x="3477" y="1071"/>
                    <a:pt x="3530" y="917"/>
                    <a:pt x="3577" y="757"/>
                  </a:cubicBezTo>
                  <a:cubicBezTo>
                    <a:pt x="3619" y="627"/>
                    <a:pt x="3642" y="491"/>
                    <a:pt x="3654" y="361"/>
                  </a:cubicBezTo>
                  <a:cubicBezTo>
                    <a:pt x="3654" y="284"/>
                    <a:pt x="3648" y="208"/>
                    <a:pt x="3619" y="137"/>
                  </a:cubicBezTo>
                  <a:cubicBezTo>
                    <a:pt x="3583" y="60"/>
                    <a:pt x="3500" y="7"/>
                    <a:pt x="3412" y="1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59;p2">
              <a:extLst>
                <a:ext uri="{FF2B5EF4-FFF2-40B4-BE49-F238E27FC236}">
                  <a16:creationId xmlns:a16="http://schemas.microsoft.com/office/drawing/2014/main" id="{F7ED6FDF-AAD2-4519-BC71-B6ACE4801A93}"/>
                </a:ext>
              </a:extLst>
            </p:cNvPr>
            <p:cNvSpPr/>
            <p:nvPr/>
          </p:nvSpPr>
          <p:spPr>
            <a:xfrm>
              <a:off x="7313735" y="6150678"/>
              <a:ext cx="433712" cy="325412"/>
            </a:xfrm>
            <a:custGeom>
              <a:avLst/>
              <a:gdLst/>
              <a:ahLst/>
              <a:cxnLst/>
              <a:rect l="l" t="t" r="r" b="b"/>
              <a:pathLst>
                <a:path w="2732" h="1314" extrusionOk="0">
                  <a:moveTo>
                    <a:pt x="771" y="0"/>
                  </a:moveTo>
                  <a:cubicBezTo>
                    <a:pt x="747" y="0"/>
                    <a:pt x="723" y="7"/>
                    <a:pt x="704" y="18"/>
                  </a:cubicBezTo>
                  <a:cubicBezTo>
                    <a:pt x="674" y="36"/>
                    <a:pt x="650" y="60"/>
                    <a:pt x="639" y="95"/>
                  </a:cubicBezTo>
                  <a:cubicBezTo>
                    <a:pt x="615" y="143"/>
                    <a:pt x="609" y="190"/>
                    <a:pt x="609" y="243"/>
                  </a:cubicBezTo>
                  <a:cubicBezTo>
                    <a:pt x="615" y="326"/>
                    <a:pt x="621" y="409"/>
                    <a:pt x="645" y="497"/>
                  </a:cubicBezTo>
                  <a:cubicBezTo>
                    <a:pt x="668" y="604"/>
                    <a:pt x="698" y="710"/>
                    <a:pt x="733" y="817"/>
                  </a:cubicBezTo>
                  <a:cubicBezTo>
                    <a:pt x="650" y="769"/>
                    <a:pt x="562" y="728"/>
                    <a:pt x="467" y="687"/>
                  </a:cubicBezTo>
                  <a:cubicBezTo>
                    <a:pt x="396" y="657"/>
                    <a:pt x="325" y="633"/>
                    <a:pt x="248" y="616"/>
                  </a:cubicBezTo>
                  <a:cubicBezTo>
                    <a:pt x="224" y="609"/>
                    <a:pt x="198" y="606"/>
                    <a:pt x="172" y="606"/>
                  </a:cubicBezTo>
                  <a:cubicBezTo>
                    <a:pt x="154" y="606"/>
                    <a:pt x="136" y="607"/>
                    <a:pt x="118" y="610"/>
                  </a:cubicBezTo>
                  <a:cubicBezTo>
                    <a:pt x="89" y="610"/>
                    <a:pt x="59" y="622"/>
                    <a:pt x="36" y="645"/>
                  </a:cubicBezTo>
                  <a:cubicBezTo>
                    <a:pt x="12" y="663"/>
                    <a:pt x="0" y="698"/>
                    <a:pt x="0" y="728"/>
                  </a:cubicBezTo>
                  <a:cubicBezTo>
                    <a:pt x="0" y="775"/>
                    <a:pt x="18" y="823"/>
                    <a:pt x="47" y="864"/>
                  </a:cubicBezTo>
                  <a:cubicBezTo>
                    <a:pt x="71" y="893"/>
                    <a:pt x="95" y="923"/>
                    <a:pt x="124" y="953"/>
                  </a:cubicBezTo>
                  <a:cubicBezTo>
                    <a:pt x="177" y="1006"/>
                    <a:pt x="237" y="1053"/>
                    <a:pt x="302" y="1100"/>
                  </a:cubicBezTo>
                  <a:cubicBezTo>
                    <a:pt x="420" y="1195"/>
                    <a:pt x="550" y="1266"/>
                    <a:pt x="692" y="1313"/>
                  </a:cubicBezTo>
                  <a:cubicBezTo>
                    <a:pt x="585" y="1213"/>
                    <a:pt x="467" y="1124"/>
                    <a:pt x="355" y="1035"/>
                  </a:cubicBezTo>
                  <a:cubicBezTo>
                    <a:pt x="296" y="988"/>
                    <a:pt x="243" y="941"/>
                    <a:pt x="195" y="888"/>
                  </a:cubicBezTo>
                  <a:cubicBezTo>
                    <a:pt x="172" y="858"/>
                    <a:pt x="148" y="834"/>
                    <a:pt x="130" y="805"/>
                  </a:cubicBezTo>
                  <a:cubicBezTo>
                    <a:pt x="118" y="787"/>
                    <a:pt x="107" y="763"/>
                    <a:pt x="107" y="734"/>
                  </a:cubicBezTo>
                  <a:cubicBezTo>
                    <a:pt x="107" y="722"/>
                    <a:pt x="107" y="722"/>
                    <a:pt x="136" y="716"/>
                  </a:cubicBezTo>
                  <a:cubicBezTo>
                    <a:pt x="166" y="716"/>
                    <a:pt x="195" y="716"/>
                    <a:pt x="225" y="728"/>
                  </a:cubicBezTo>
                  <a:cubicBezTo>
                    <a:pt x="290" y="746"/>
                    <a:pt x="355" y="769"/>
                    <a:pt x="420" y="799"/>
                  </a:cubicBezTo>
                  <a:cubicBezTo>
                    <a:pt x="556" y="852"/>
                    <a:pt x="680" y="917"/>
                    <a:pt x="810" y="994"/>
                  </a:cubicBezTo>
                  <a:cubicBezTo>
                    <a:pt x="820" y="1000"/>
                    <a:pt x="831" y="1003"/>
                    <a:pt x="840" y="1003"/>
                  </a:cubicBezTo>
                  <a:cubicBezTo>
                    <a:pt x="877" y="1003"/>
                    <a:pt x="907" y="965"/>
                    <a:pt x="893" y="923"/>
                  </a:cubicBezTo>
                  <a:cubicBezTo>
                    <a:pt x="840" y="775"/>
                    <a:pt x="798" y="622"/>
                    <a:pt x="763" y="468"/>
                  </a:cubicBezTo>
                  <a:cubicBezTo>
                    <a:pt x="751" y="397"/>
                    <a:pt x="739" y="320"/>
                    <a:pt x="739" y="243"/>
                  </a:cubicBezTo>
                  <a:cubicBezTo>
                    <a:pt x="739" y="214"/>
                    <a:pt x="745" y="184"/>
                    <a:pt x="757" y="154"/>
                  </a:cubicBezTo>
                  <a:lnTo>
                    <a:pt x="769" y="143"/>
                  </a:lnTo>
                  <a:lnTo>
                    <a:pt x="775" y="143"/>
                  </a:lnTo>
                  <a:cubicBezTo>
                    <a:pt x="804" y="149"/>
                    <a:pt x="828" y="166"/>
                    <a:pt x="846" y="190"/>
                  </a:cubicBezTo>
                  <a:cubicBezTo>
                    <a:pt x="869" y="219"/>
                    <a:pt x="899" y="243"/>
                    <a:pt x="917" y="273"/>
                  </a:cubicBezTo>
                  <a:cubicBezTo>
                    <a:pt x="964" y="338"/>
                    <a:pt x="1005" y="403"/>
                    <a:pt x="1047" y="474"/>
                  </a:cubicBezTo>
                  <a:cubicBezTo>
                    <a:pt x="1123" y="610"/>
                    <a:pt x="1194" y="752"/>
                    <a:pt x="1259" y="893"/>
                  </a:cubicBezTo>
                  <a:cubicBezTo>
                    <a:pt x="1272" y="922"/>
                    <a:pt x="1298" y="936"/>
                    <a:pt x="1323" y="936"/>
                  </a:cubicBezTo>
                  <a:cubicBezTo>
                    <a:pt x="1346" y="936"/>
                    <a:pt x="1370" y="925"/>
                    <a:pt x="1384" y="899"/>
                  </a:cubicBezTo>
                  <a:cubicBezTo>
                    <a:pt x="1437" y="799"/>
                    <a:pt x="1496" y="698"/>
                    <a:pt x="1561" y="604"/>
                  </a:cubicBezTo>
                  <a:cubicBezTo>
                    <a:pt x="1596" y="562"/>
                    <a:pt x="1632" y="521"/>
                    <a:pt x="1673" y="480"/>
                  </a:cubicBezTo>
                  <a:cubicBezTo>
                    <a:pt x="1697" y="450"/>
                    <a:pt x="1738" y="432"/>
                    <a:pt x="1774" y="420"/>
                  </a:cubicBezTo>
                  <a:lnTo>
                    <a:pt x="1786" y="426"/>
                  </a:lnTo>
                  <a:lnTo>
                    <a:pt x="1797" y="432"/>
                  </a:lnTo>
                  <a:cubicBezTo>
                    <a:pt x="1809" y="450"/>
                    <a:pt x="1809" y="468"/>
                    <a:pt x="1809" y="486"/>
                  </a:cubicBezTo>
                  <a:cubicBezTo>
                    <a:pt x="1815" y="539"/>
                    <a:pt x="1809" y="592"/>
                    <a:pt x="1792" y="639"/>
                  </a:cubicBezTo>
                  <a:cubicBezTo>
                    <a:pt x="1768" y="752"/>
                    <a:pt x="1727" y="858"/>
                    <a:pt x="1679" y="964"/>
                  </a:cubicBezTo>
                  <a:cubicBezTo>
                    <a:pt x="1673" y="988"/>
                    <a:pt x="1673" y="1012"/>
                    <a:pt x="1691" y="1035"/>
                  </a:cubicBezTo>
                  <a:cubicBezTo>
                    <a:pt x="1704" y="1049"/>
                    <a:pt x="1723" y="1056"/>
                    <a:pt x="1741" y="1056"/>
                  </a:cubicBezTo>
                  <a:cubicBezTo>
                    <a:pt x="1756" y="1056"/>
                    <a:pt x="1769" y="1052"/>
                    <a:pt x="1780" y="1041"/>
                  </a:cubicBezTo>
                  <a:cubicBezTo>
                    <a:pt x="1904" y="935"/>
                    <a:pt x="2028" y="834"/>
                    <a:pt x="2158" y="740"/>
                  </a:cubicBezTo>
                  <a:cubicBezTo>
                    <a:pt x="2282" y="645"/>
                    <a:pt x="2418" y="562"/>
                    <a:pt x="2560" y="509"/>
                  </a:cubicBezTo>
                  <a:cubicBezTo>
                    <a:pt x="2572" y="503"/>
                    <a:pt x="2590" y="503"/>
                    <a:pt x="2602" y="503"/>
                  </a:cubicBezTo>
                  <a:lnTo>
                    <a:pt x="2613" y="503"/>
                  </a:lnTo>
                  <a:cubicBezTo>
                    <a:pt x="2619" y="521"/>
                    <a:pt x="2613" y="545"/>
                    <a:pt x="2607" y="568"/>
                  </a:cubicBezTo>
                  <a:cubicBezTo>
                    <a:pt x="2578" y="639"/>
                    <a:pt x="2548" y="710"/>
                    <a:pt x="2507" y="775"/>
                  </a:cubicBezTo>
                  <a:cubicBezTo>
                    <a:pt x="2436" y="917"/>
                    <a:pt x="2341" y="1053"/>
                    <a:pt x="2259" y="1189"/>
                  </a:cubicBezTo>
                  <a:lnTo>
                    <a:pt x="2259" y="1207"/>
                  </a:lnTo>
                  <a:lnTo>
                    <a:pt x="2276" y="1207"/>
                  </a:lnTo>
                  <a:cubicBezTo>
                    <a:pt x="2389" y="1089"/>
                    <a:pt x="2495" y="964"/>
                    <a:pt x="2590" y="828"/>
                  </a:cubicBezTo>
                  <a:cubicBezTo>
                    <a:pt x="2637" y="757"/>
                    <a:pt x="2678" y="681"/>
                    <a:pt x="2708" y="604"/>
                  </a:cubicBezTo>
                  <a:cubicBezTo>
                    <a:pt x="2720" y="580"/>
                    <a:pt x="2726" y="556"/>
                    <a:pt x="2726" y="533"/>
                  </a:cubicBezTo>
                  <a:cubicBezTo>
                    <a:pt x="2732" y="497"/>
                    <a:pt x="2726" y="462"/>
                    <a:pt x="2702" y="432"/>
                  </a:cubicBezTo>
                  <a:cubicBezTo>
                    <a:pt x="2681" y="407"/>
                    <a:pt x="2652" y="390"/>
                    <a:pt x="2621" y="390"/>
                  </a:cubicBezTo>
                  <a:cubicBezTo>
                    <a:pt x="2617" y="390"/>
                    <a:pt x="2612" y="390"/>
                    <a:pt x="2607" y="391"/>
                  </a:cubicBezTo>
                  <a:lnTo>
                    <a:pt x="2602" y="385"/>
                  </a:lnTo>
                  <a:cubicBezTo>
                    <a:pt x="2578" y="385"/>
                    <a:pt x="2548" y="391"/>
                    <a:pt x="2525" y="397"/>
                  </a:cubicBezTo>
                  <a:cubicBezTo>
                    <a:pt x="2365" y="456"/>
                    <a:pt x="2217" y="539"/>
                    <a:pt x="2081" y="639"/>
                  </a:cubicBezTo>
                  <a:cubicBezTo>
                    <a:pt x="2016" y="687"/>
                    <a:pt x="1951" y="740"/>
                    <a:pt x="1886" y="787"/>
                  </a:cubicBezTo>
                  <a:cubicBezTo>
                    <a:pt x="1898" y="752"/>
                    <a:pt x="1910" y="716"/>
                    <a:pt x="1922" y="669"/>
                  </a:cubicBezTo>
                  <a:cubicBezTo>
                    <a:pt x="1939" y="610"/>
                    <a:pt x="1945" y="539"/>
                    <a:pt x="1945" y="474"/>
                  </a:cubicBezTo>
                  <a:cubicBezTo>
                    <a:pt x="1945" y="432"/>
                    <a:pt x="1933" y="391"/>
                    <a:pt x="1910" y="355"/>
                  </a:cubicBezTo>
                  <a:cubicBezTo>
                    <a:pt x="1880" y="314"/>
                    <a:pt x="1833" y="285"/>
                    <a:pt x="1786" y="285"/>
                  </a:cubicBezTo>
                  <a:cubicBezTo>
                    <a:pt x="1703" y="285"/>
                    <a:pt x="1632" y="320"/>
                    <a:pt x="1579" y="379"/>
                  </a:cubicBezTo>
                  <a:cubicBezTo>
                    <a:pt x="1531" y="420"/>
                    <a:pt x="1490" y="468"/>
                    <a:pt x="1449" y="521"/>
                  </a:cubicBezTo>
                  <a:cubicBezTo>
                    <a:pt x="1407" y="580"/>
                    <a:pt x="1360" y="645"/>
                    <a:pt x="1324" y="716"/>
                  </a:cubicBezTo>
                  <a:cubicBezTo>
                    <a:pt x="1271" y="610"/>
                    <a:pt x="1218" y="503"/>
                    <a:pt x="1159" y="397"/>
                  </a:cubicBezTo>
                  <a:cubicBezTo>
                    <a:pt x="1118" y="326"/>
                    <a:pt x="1076" y="255"/>
                    <a:pt x="1023" y="190"/>
                  </a:cubicBezTo>
                  <a:cubicBezTo>
                    <a:pt x="999" y="154"/>
                    <a:pt x="970" y="119"/>
                    <a:pt x="940" y="89"/>
                  </a:cubicBezTo>
                  <a:cubicBezTo>
                    <a:pt x="905" y="48"/>
                    <a:pt x="857" y="24"/>
                    <a:pt x="810" y="7"/>
                  </a:cubicBezTo>
                  <a:cubicBezTo>
                    <a:pt x="798" y="2"/>
                    <a:pt x="784" y="0"/>
                    <a:pt x="771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60;p2">
              <a:extLst>
                <a:ext uri="{FF2B5EF4-FFF2-40B4-BE49-F238E27FC236}">
                  <a16:creationId xmlns:a16="http://schemas.microsoft.com/office/drawing/2014/main" id="{05F9331F-B6FD-403B-9DD0-A2DFB6FEB379}"/>
                </a:ext>
              </a:extLst>
            </p:cNvPr>
            <p:cNvSpPr/>
            <p:nvPr/>
          </p:nvSpPr>
          <p:spPr>
            <a:xfrm>
              <a:off x="8846891" y="6004110"/>
              <a:ext cx="53021" cy="116146"/>
            </a:xfrm>
            <a:custGeom>
              <a:avLst/>
              <a:gdLst/>
              <a:ahLst/>
              <a:cxnLst/>
              <a:rect l="l" t="t" r="r" b="b"/>
              <a:pathLst>
                <a:path w="302" h="469" extrusionOk="0">
                  <a:moveTo>
                    <a:pt x="31" y="0"/>
                  </a:moveTo>
                  <a:cubicBezTo>
                    <a:pt x="28" y="0"/>
                    <a:pt x="26" y="1"/>
                    <a:pt x="24" y="2"/>
                  </a:cubicBezTo>
                  <a:cubicBezTo>
                    <a:pt x="0" y="20"/>
                    <a:pt x="77" y="221"/>
                    <a:pt x="130" y="351"/>
                  </a:cubicBezTo>
                  <a:cubicBezTo>
                    <a:pt x="166" y="446"/>
                    <a:pt x="192" y="468"/>
                    <a:pt x="218" y="468"/>
                  </a:cubicBezTo>
                  <a:cubicBezTo>
                    <a:pt x="226" y="468"/>
                    <a:pt x="234" y="466"/>
                    <a:pt x="243" y="463"/>
                  </a:cubicBezTo>
                  <a:cubicBezTo>
                    <a:pt x="278" y="451"/>
                    <a:pt x="302" y="434"/>
                    <a:pt x="248" y="298"/>
                  </a:cubicBezTo>
                  <a:cubicBezTo>
                    <a:pt x="193" y="175"/>
                    <a:pt x="74" y="0"/>
                    <a:pt x="31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61;p2">
              <a:extLst>
                <a:ext uri="{FF2B5EF4-FFF2-40B4-BE49-F238E27FC236}">
                  <a16:creationId xmlns:a16="http://schemas.microsoft.com/office/drawing/2014/main" id="{1D1C8A7D-8F2E-4A1D-BB66-9195B795D82B}"/>
                </a:ext>
              </a:extLst>
            </p:cNvPr>
            <p:cNvSpPr/>
            <p:nvPr/>
          </p:nvSpPr>
          <p:spPr>
            <a:xfrm>
              <a:off x="8934335" y="5950392"/>
              <a:ext cx="65881" cy="181278"/>
            </a:xfrm>
            <a:custGeom>
              <a:avLst/>
              <a:gdLst/>
              <a:ahLst/>
              <a:cxnLst/>
              <a:rect l="l" t="t" r="r" b="b"/>
              <a:pathLst>
                <a:path w="415" h="732" extrusionOk="0">
                  <a:moveTo>
                    <a:pt x="377" y="0"/>
                  </a:moveTo>
                  <a:cubicBezTo>
                    <a:pt x="343" y="0"/>
                    <a:pt x="182" y="294"/>
                    <a:pt x="95" y="491"/>
                  </a:cubicBezTo>
                  <a:cubicBezTo>
                    <a:pt x="0" y="692"/>
                    <a:pt x="24" y="710"/>
                    <a:pt x="59" y="728"/>
                  </a:cubicBezTo>
                  <a:cubicBezTo>
                    <a:pt x="65" y="730"/>
                    <a:pt x="71" y="732"/>
                    <a:pt x="77" y="732"/>
                  </a:cubicBezTo>
                  <a:cubicBezTo>
                    <a:pt x="103" y="732"/>
                    <a:pt x="136" y="701"/>
                    <a:pt x="207" y="544"/>
                  </a:cubicBezTo>
                  <a:cubicBezTo>
                    <a:pt x="302" y="343"/>
                    <a:pt x="414" y="18"/>
                    <a:pt x="379" y="0"/>
                  </a:cubicBezTo>
                  <a:cubicBezTo>
                    <a:pt x="378" y="0"/>
                    <a:pt x="377" y="0"/>
                    <a:pt x="37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62;p2">
              <a:extLst>
                <a:ext uri="{FF2B5EF4-FFF2-40B4-BE49-F238E27FC236}">
                  <a16:creationId xmlns:a16="http://schemas.microsoft.com/office/drawing/2014/main" id="{39F37D38-C331-4812-AB8F-5C425F123D43}"/>
                </a:ext>
              </a:extLst>
            </p:cNvPr>
            <p:cNvSpPr/>
            <p:nvPr/>
          </p:nvSpPr>
          <p:spPr>
            <a:xfrm>
              <a:off x="8542395" y="5856483"/>
              <a:ext cx="878696" cy="725611"/>
            </a:xfrm>
            <a:custGeom>
              <a:avLst/>
              <a:gdLst/>
              <a:ahLst/>
              <a:cxnLst/>
              <a:rect l="l" t="t" r="r" b="b"/>
              <a:pathLst>
                <a:path w="5535" h="2930" extrusionOk="0">
                  <a:moveTo>
                    <a:pt x="2568" y="1"/>
                  </a:moveTo>
                  <a:cubicBezTo>
                    <a:pt x="2514" y="1"/>
                    <a:pt x="2454" y="28"/>
                    <a:pt x="2388" y="93"/>
                  </a:cubicBezTo>
                  <a:cubicBezTo>
                    <a:pt x="2074" y="400"/>
                    <a:pt x="2163" y="974"/>
                    <a:pt x="2145" y="1370"/>
                  </a:cubicBezTo>
                  <a:cubicBezTo>
                    <a:pt x="2145" y="1406"/>
                    <a:pt x="2116" y="1429"/>
                    <a:pt x="2087" y="1429"/>
                  </a:cubicBezTo>
                  <a:cubicBezTo>
                    <a:pt x="2069" y="1429"/>
                    <a:pt x="2050" y="1420"/>
                    <a:pt x="2039" y="1399"/>
                  </a:cubicBezTo>
                  <a:cubicBezTo>
                    <a:pt x="1965" y="1291"/>
                    <a:pt x="1644" y="879"/>
                    <a:pt x="1463" y="879"/>
                  </a:cubicBezTo>
                  <a:cubicBezTo>
                    <a:pt x="1397" y="879"/>
                    <a:pt x="1349" y="936"/>
                    <a:pt x="1341" y="1086"/>
                  </a:cubicBezTo>
                  <a:cubicBezTo>
                    <a:pt x="1323" y="1293"/>
                    <a:pt x="1365" y="1488"/>
                    <a:pt x="1388" y="1695"/>
                  </a:cubicBezTo>
                  <a:cubicBezTo>
                    <a:pt x="1392" y="1731"/>
                    <a:pt x="1361" y="1751"/>
                    <a:pt x="1330" y="1751"/>
                  </a:cubicBezTo>
                  <a:cubicBezTo>
                    <a:pt x="1315" y="1751"/>
                    <a:pt x="1299" y="1746"/>
                    <a:pt x="1288" y="1736"/>
                  </a:cubicBezTo>
                  <a:cubicBezTo>
                    <a:pt x="1045" y="1535"/>
                    <a:pt x="803" y="1234"/>
                    <a:pt x="478" y="1175"/>
                  </a:cubicBezTo>
                  <a:cubicBezTo>
                    <a:pt x="429" y="1164"/>
                    <a:pt x="374" y="1158"/>
                    <a:pt x="320" y="1158"/>
                  </a:cubicBezTo>
                  <a:cubicBezTo>
                    <a:pt x="154" y="1158"/>
                    <a:pt x="0" y="1220"/>
                    <a:pt x="58" y="1435"/>
                  </a:cubicBezTo>
                  <a:cubicBezTo>
                    <a:pt x="82" y="1518"/>
                    <a:pt x="111" y="1600"/>
                    <a:pt x="141" y="1677"/>
                  </a:cubicBezTo>
                  <a:cubicBezTo>
                    <a:pt x="159" y="1724"/>
                    <a:pt x="176" y="1772"/>
                    <a:pt x="200" y="1813"/>
                  </a:cubicBezTo>
                  <a:cubicBezTo>
                    <a:pt x="389" y="2038"/>
                    <a:pt x="602" y="2239"/>
                    <a:pt x="779" y="2469"/>
                  </a:cubicBezTo>
                  <a:cubicBezTo>
                    <a:pt x="791" y="2487"/>
                    <a:pt x="791" y="2511"/>
                    <a:pt x="779" y="2529"/>
                  </a:cubicBezTo>
                  <a:cubicBezTo>
                    <a:pt x="927" y="2676"/>
                    <a:pt x="1116" y="2777"/>
                    <a:pt x="1329" y="2824"/>
                  </a:cubicBezTo>
                  <a:cubicBezTo>
                    <a:pt x="1341" y="2673"/>
                    <a:pt x="1400" y="2625"/>
                    <a:pt x="1486" y="2625"/>
                  </a:cubicBezTo>
                  <a:cubicBezTo>
                    <a:pt x="1578" y="2625"/>
                    <a:pt x="1700" y="2681"/>
                    <a:pt x="1826" y="2724"/>
                  </a:cubicBezTo>
                  <a:cubicBezTo>
                    <a:pt x="1848" y="2731"/>
                    <a:pt x="1869" y="2734"/>
                    <a:pt x="1888" y="2734"/>
                  </a:cubicBezTo>
                  <a:cubicBezTo>
                    <a:pt x="1995" y="2734"/>
                    <a:pt x="2058" y="2633"/>
                    <a:pt x="2183" y="2633"/>
                  </a:cubicBezTo>
                  <a:cubicBezTo>
                    <a:pt x="2194" y="2633"/>
                    <a:pt x="2205" y="2633"/>
                    <a:pt x="2216" y="2635"/>
                  </a:cubicBezTo>
                  <a:cubicBezTo>
                    <a:pt x="2269" y="2647"/>
                    <a:pt x="2317" y="2676"/>
                    <a:pt x="2352" y="2718"/>
                  </a:cubicBezTo>
                  <a:cubicBezTo>
                    <a:pt x="2379" y="2747"/>
                    <a:pt x="2400" y="2758"/>
                    <a:pt x="2418" y="2758"/>
                  </a:cubicBezTo>
                  <a:cubicBezTo>
                    <a:pt x="2459" y="2758"/>
                    <a:pt x="2484" y="2700"/>
                    <a:pt x="2529" y="2659"/>
                  </a:cubicBezTo>
                  <a:cubicBezTo>
                    <a:pt x="2586" y="2608"/>
                    <a:pt x="2611" y="2534"/>
                    <a:pt x="2681" y="2534"/>
                  </a:cubicBezTo>
                  <a:cubicBezTo>
                    <a:pt x="2693" y="2534"/>
                    <a:pt x="2705" y="2536"/>
                    <a:pt x="2719" y="2540"/>
                  </a:cubicBezTo>
                  <a:cubicBezTo>
                    <a:pt x="2790" y="2552"/>
                    <a:pt x="2855" y="2588"/>
                    <a:pt x="2902" y="2641"/>
                  </a:cubicBezTo>
                  <a:cubicBezTo>
                    <a:pt x="2961" y="2707"/>
                    <a:pt x="2993" y="2746"/>
                    <a:pt x="3032" y="2746"/>
                  </a:cubicBezTo>
                  <a:cubicBezTo>
                    <a:pt x="3059" y="2746"/>
                    <a:pt x="3088" y="2726"/>
                    <a:pt x="3133" y="2682"/>
                  </a:cubicBezTo>
                  <a:cubicBezTo>
                    <a:pt x="3177" y="2638"/>
                    <a:pt x="3234" y="2609"/>
                    <a:pt x="3290" y="2609"/>
                  </a:cubicBezTo>
                  <a:cubicBezTo>
                    <a:pt x="3330" y="2609"/>
                    <a:pt x="3370" y="2624"/>
                    <a:pt x="3405" y="2659"/>
                  </a:cubicBezTo>
                  <a:cubicBezTo>
                    <a:pt x="3434" y="2688"/>
                    <a:pt x="3504" y="2860"/>
                    <a:pt x="3585" y="2860"/>
                  </a:cubicBezTo>
                  <a:cubicBezTo>
                    <a:pt x="3601" y="2860"/>
                    <a:pt x="3618" y="2853"/>
                    <a:pt x="3635" y="2836"/>
                  </a:cubicBezTo>
                  <a:cubicBezTo>
                    <a:pt x="3694" y="2783"/>
                    <a:pt x="3753" y="2730"/>
                    <a:pt x="3812" y="2682"/>
                  </a:cubicBezTo>
                  <a:cubicBezTo>
                    <a:pt x="3822" y="2675"/>
                    <a:pt x="3833" y="2672"/>
                    <a:pt x="3844" y="2672"/>
                  </a:cubicBezTo>
                  <a:cubicBezTo>
                    <a:pt x="3860" y="2672"/>
                    <a:pt x="3876" y="2678"/>
                    <a:pt x="3889" y="2688"/>
                  </a:cubicBezTo>
                  <a:cubicBezTo>
                    <a:pt x="3954" y="2747"/>
                    <a:pt x="4013" y="2812"/>
                    <a:pt x="4055" y="2895"/>
                  </a:cubicBezTo>
                  <a:cubicBezTo>
                    <a:pt x="4067" y="2919"/>
                    <a:pt x="4090" y="2929"/>
                    <a:pt x="4118" y="2929"/>
                  </a:cubicBezTo>
                  <a:cubicBezTo>
                    <a:pt x="4249" y="2929"/>
                    <a:pt x="4512" y="2713"/>
                    <a:pt x="4546" y="2688"/>
                  </a:cubicBezTo>
                  <a:cubicBezTo>
                    <a:pt x="4693" y="2564"/>
                    <a:pt x="4841" y="2452"/>
                    <a:pt x="4995" y="2339"/>
                  </a:cubicBezTo>
                  <a:cubicBezTo>
                    <a:pt x="5119" y="2257"/>
                    <a:pt x="5237" y="2156"/>
                    <a:pt x="5344" y="2044"/>
                  </a:cubicBezTo>
                  <a:cubicBezTo>
                    <a:pt x="5402" y="1970"/>
                    <a:pt x="5534" y="1686"/>
                    <a:pt x="5380" y="1686"/>
                  </a:cubicBezTo>
                  <a:cubicBezTo>
                    <a:pt x="5361" y="1686"/>
                    <a:pt x="5337" y="1691"/>
                    <a:pt x="5308" y="1701"/>
                  </a:cubicBezTo>
                  <a:cubicBezTo>
                    <a:pt x="5160" y="1754"/>
                    <a:pt x="5019" y="1831"/>
                    <a:pt x="4889" y="1920"/>
                  </a:cubicBezTo>
                  <a:cubicBezTo>
                    <a:pt x="4880" y="1926"/>
                    <a:pt x="4870" y="1929"/>
                    <a:pt x="4860" y="1929"/>
                  </a:cubicBezTo>
                  <a:cubicBezTo>
                    <a:pt x="4823" y="1929"/>
                    <a:pt x="4786" y="1892"/>
                    <a:pt x="4800" y="1855"/>
                  </a:cubicBezTo>
                  <a:cubicBezTo>
                    <a:pt x="4877" y="1671"/>
                    <a:pt x="4995" y="1441"/>
                    <a:pt x="4971" y="1240"/>
                  </a:cubicBezTo>
                  <a:cubicBezTo>
                    <a:pt x="4954" y="1097"/>
                    <a:pt x="4886" y="1044"/>
                    <a:pt x="4800" y="1044"/>
                  </a:cubicBezTo>
                  <a:cubicBezTo>
                    <a:pt x="4737" y="1044"/>
                    <a:pt x="4663" y="1073"/>
                    <a:pt x="4593" y="1115"/>
                  </a:cubicBezTo>
                  <a:cubicBezTo>
                    <a:pt x="4404" y="1228"/>
                    <a:pt x="4226" y="1376"/>
                    <a:pt x="4079" y="1547"/>
                  </a:cubicBezTo>
                  <a:cubicBezTo>
                    <a:pt x="4067" y="1559"/>
                    <a:pt x="4052" y="1564"/>
                    <a:pt x="4038" y="1564"/>
                  </a:cubicBezTo>
                  <a:cubicBezTo>
                    <a:pt x="4007" y="1564"/>
                    <a:pt x="3978" y="1542"/>
                    <a:pt x="3978" y="1506"/>
                  </a:cubicBezTo>
                  <a:cubicBezTo>
                    <a:pt x="3978" y="1317"/>
                    <a:pt x="4002" y="1104"/>
                    <a:pt x="3948" y="920"/>
                  </a:cubicBezTo>
                  <a:cubicBezTo>
                    <a:pt x="3909" y="766"/>
                    <a:pt x="3813" y="633"/>
                    <a:pt x="3700" y="633"/>
                  </a:cubicBezTo>
                  <a:cubicBezTo>
                    <a:pt x="3644" y="633"/>
                    <a:pt x="3583" y="665"/>
                    <a:pt x="3523" y="743"/>
                  </a:cubicBezTo>
                  <a:cubicBezTo>
                    <a:pt x="3363" y="944"/>
                    <a:pt x="3280" y="1198"/>
                    <a:pt x="3121" y="1399"/>
                  </a:cubicBezTo>
                  <a:cubicBezTo>
                    <a:pt x="3109" y="1420"/>
                    <a:pt x="3091" y="1429"/>
                    <a:pt x="3072" y="1429"/>
                  </a:cubicBezTo>
                  <a:cubicBezTo>
                    <a:pt x="3043" y="1429"/>
                    <a:pt x="3014" y="1406"/>
                    <a:pt x="3014" y="1370"/>
                  </a:cubicBezTo>
                  <a:cubicBezTo>
                    <a:pt x="3002" y="1092"/>
                    <a:pt x="2973" y="814"/>
                    <a:pt x="2920" y="542"/>
                  </a:cubicBezTo>
                  <a:cubicBezTo>
                    <a:pt x="2882" y="374"/>
                    <a:pt x="2768" y="1"/>
                    <a:pt x="2568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63;p2">
              <a:extLst>
                <a:ext uri="{FF2B5EF4-FFF2-40B4-BE49-F238E27FC236}">
                  <a16:creationId xmlns:a16="http://schemas.microsoft.com/office/drawing/2014/main" id="{9126C0F0-5A2F-49B2-BFAA-12E6FF6028D8}"/>
                </a:ext>
              </a:extLst>
            </p:cNvPr>
            <p:cNvSpPr/>
            <p:nvPr/>
          </p:nvSpPr>
          <p:spPr>
            <a:xfrm>
              <a:off x="8538067" y="5897354"/>
              <a:ext cx="890921" cy="585440"/>
            </a:xfrm>
            <a:custGeom>
              <a:avLst/>
              <a:gdLst/>
              <a:ahLst/>
              <a:cxnLst/>
              <a:rect l="l" t="t" r="r" b="b"/>
              <a:pathLst>
                <a:path w="5612" h="2364" extrusionOk="0">
                  <a:moveTo>
                    <a:pt x="2623" y="0"/>
                  </a:moveTo>
                  <a:cubicBezTo>
                    <a:pt x="2557" y="0"/>
                    <a:pt x="2491" y="20"/>
                    <a:pt x="2436" y="58"/>
                  </a:cubicBezTo>
                  <a:cubicBezTo>
                    <a:pt x="2371" y="117"/>
                    <a:pt x="2324" y="182"/>
                    <a:pt x="2289" y="259"/>
                  </a:cubicBezTo>
                  <a:cubicBezTo>
                    <a:pt x="2224" y="401"/>
                    <a:pt x="2182" y="555"/>
                    <a:pt x="2165" y="708"/>
                  </a:cubicBezTo>
                  <a:cubicBezTo>
                    <a:pt x="2135" y="927"/>
                    <a:pt x="2123" y="1152"/>
                    <a:pt x="2129" y="1370"/>
                  </a:cubicBezTo>
                  <a:cubicBezTo>
                    <a:pt x="2070" y="1282"/>
                    <a:pt x="2011" y="1193"/>
                    <a:pt x="1946" y="1104"/>
                  </a:cubicBezTo>
                  <a:cubicBezTo>
                    <a:pt x="1887" y="1028"/>
                    <a:pt x="1816" y="957"/>
                    <a:pt x="1739" y="903"/>
                  </a:cubicBezTo>
                  <a:cubicBezTo>
                    <a:pt x="1692" y="868"/>
                    <a:pt x="1644" y="844"/>
                    <a:pt x="1591" y="838"/>
                  </a:cubicBezTo>
                  <a:cubicBezTo>
                    <a:pt x="1578" y="836"/>
                    <a:pt x="1564" y="835"/>
                    <a:pt x="1551" y="835"/>
                  </a:cubicBezTo>
                  <a:cubicBezTo>
                    <a:pt x="1500" y="835"/>
                    <a:pt x="1451" y="853"/>
                    <a:pt x="1414" y="886"/>
                  </a:cubicBezTo>
                  <a:cubicBezTo>
                    <a:pt x="1372" y="927"/>
                    <a:pt x="1343" y="980"/>
                    <a:pt x="1331" y="1033"/>
                  </a:cubicBezTo>
                  <a:cubicBezTo>
                    <a:pt x="1319" y="1081"/>
                    <a:pt x="1307" y="1134"/>
                    <a:pt x="1307" y="1181"/>
                  </a:cubicBezTo>
                  <a:cubicBezTo>
                    <a:pt x="1307" y="1276"/>
                    <a:pt x="1307" y="1376"/>
                    <a:pt x="1325" y="1471"/>
                  </a:cubicBezTo>
                  <a:cubicBezTo>
                    <a:pt x="1337" y="1560"/>
                    <a:pt x="1355" y="1648"/>
                    <a:pt x="1372" y="1737"/>
                  </a:cubicBezTo>
                  <a:cubicBezTo>
                    <a:pt x="1248" y="1607"/>
                    <a:pt x="1118" y="1489"/>
                    <a:pt x="970" y="1382"/>
                  </a:cubicBezTo>
                  <a:cubicBezTo>
                    <a:pt x="858" y="1300"/>
                    <a:pt x="746" y="1229"/>
                    <a:pt x="621" y="1164"/>
                  </a:cubicBezTo>
                  <a:cubicBezTo>
                    <a:pt x="497" y="1098"/>
                    <a:pt x="361" y="1057"/>
                    <a:pt x="219" y="1045"/>
                  </a:cubicBezTo>
                  <a:cubicBezTo>
                    <a:pt x="215" y="1045"/>
                    <a:pt x="210" y="1045"/>
                    <a:pt x="205" y="1045"/>
                  </a:cubicBezTo>
                  <a:cubicBezTo>
                    <a:pt x="127" y="1045"/>
                    <a:pt x="52" y="1091"/>
                    <a:pt x="18" y="1164"/>
                  </a:cubicBezTo>
                  <a:cubicBezTo>
                    <a:pt x="7" y="1199"/>
                    <a:pt x="1" y="1234"/>
                    <a:pt x="1" y="1276"/>
                  </a:cubicBezTo>
                  <a:cubicBezTo>
                    <a:pt x="1" y="1311"/>
                    <a:pt x="7" y="1347"/>
                    <a:pt x="12" y="1382"/>
                  </a:cubicBezTo>
                  <a:cubicBezTo>
                    <a:pt x="54" y="1512"/>
                    <a:pt x="119" y="1642"/>
                    <a:pt x="202" y="1749"/>
                  </a:cubicBezTo>
                  <a:cubicBezTo>
                    <a:pt x="355" y="1974"/>
                    <a:pt x="539" y="2180"/>
                    <a:pt x="740" y="2364"/>
                  </a:cubicBezTo>
                  <a:lnTo>
                    <a:pt x="763" y="2364"/>
                  </a:lnTo>
                  <a:lnTo>
                    <a:pt x="763" y="2334"/>
                  </a:lnTo>
                  <a:cubicBezTo>
                    <a:pt x="574" y="2151"/>
                    <a:pt x="397" y="1944"/>
                    <a:pt x="249" y="1719"/>
                  </a:cubicBezTo>
                  <a:cubicBezTo>
                    <a:pt x="172" y="1613"/>
                    <a:pt x="113" y="1495"/>
                    <a:pt x="77" y="1365"/>
                  </a:cubicBezTo>
                  <a:cubicBezTo>
                    <a:pt x="72" y="1335"/>
                    <a:pt x="72" y="1305"/>
                    <a:pt x="72" y="1276"/>
                  </a:cubicBezTo>
                  <a:cubicBezTo>
                    <a:pt x="72" y="1246"/>
                    <a:pt x="77" y="1217"/>
                    <a:pt x="83" y="1187"/>
                  </a:cubicBezTo>
                  <a:cubicBezTo>
                    <a:pt x="104" y="1147"/>
                    <a:pt x="145" y="1120"/>
                    <a:pt x="193" y="1120"/>
                  </a:cubicBezTo>
                  <a:cubicBezTo>
                    <a:pt x="202" y="1120"/>
                    <a:pt x="211" y="1120"/>
                    <a:pt x="219" y="1122"/>
                  </a:cubicBezTo>
                  <a:cubicBezTo>
                    <a:pt x="344" y="1134"/>
                    <a:pt x="468" y="1175"/>
                    <a:pt x="580" y="1240"/>
                  </a:cubicBezTo>
                  <a:cubicBezTo>
                    <a:pt x="698" y="1305"/>
                    <a:pt x="805" y="1376"/>
                    <a:pt x="911" y="1459"/>
                  </a:cubicBezTo>
                  <a:cubicBezTo>
                    <a:pt x="1124" y="1613"/>
                    <a:pt x="1307" y="1802"/>
                    <a:pt x="1449" y="2027"/>
                  </a:cubicBezTo>
                  <a:cubicBezTo>
                    <a:pt x="1462" y="2049"/>
                    <a:pt x="1481" y="2059"/>
                    <a:pt x="1500" y="2059"/>
                  </a:cubicBezTo>
                  <a:cubicBezTo>
                    <a:pt x="1536" y="2059"/>
                    <a:pt x="1571" y="2026"/>
                    <a:pt x="1556" y="1979"/>
                  </a:cubicBezTo>
                  <a:cubicBezTo>
                    <a:pt x="1502" y="1808"/>
                    <a:pt x="1467" y="1631"/>
                    <a:pt x="1437" y="1453"/>
                  </a:cubicBezTo>
                  <a:cubicBezTo>
                    <a:pt x="1425" y="1365"/>
                    <a:pt x="1420" y="1276"/>
                    <a:pt x="1425" y="1187"/>
                  </a:cubicBezTo>
                  <a:cubicBezTo>
                    <a:pt x="1420" y="1110"/>
                    <a:pt x="1443" y="1033"/>
                    <a:pt x="1491" y="974"/>
                  </a:cubicBezTo>
                  <a:cubicBezTo>
                    <a:pt x="1507" y="958"/>
                    <a:pt x="1527" y="951"/>
                    <a:pt x="1550" y="951"/>
                  </a:cubicBezTo>
                  <a:cubicBezTo>
                    <a:pt x="1587" y="951"/>
                    <a:pt x="1630" y="969"/>
                    <a:pt x="1674" y="998"/>
                  </a:cubicBezTo>
                  <a:cubicBezTo>
                    <a:pt x="1739" y="1051"/>
                    <a:pt x="1804" y="1110"/>
                    <a:pt x="1857" y="1175"/>
                  </a:cubicBezTo>
                  <a:cubicBezTo>
                    <a:pt x="1964" y="1323"/>
                    <a:pt x="2058" y="1471"/>
                    <a:pt x="2141" y="1637"/>
                  </a:cubicBezTo>
                  <a:cubicBezTo>
                    <a:pt x="2153" y="1654"/>
                    <a:pt x="2170" y="1666"/>
                    <a:pt x="2194" y="1666"/>
                  </a:cubicBezTo>
                  <a:cubicBezTo>
                    <a:pt x="2230" y="1666"/>
                    <a:pt x="2253" y="1637"/>
                    <a:pt x="2253" y="1607"/>
                  </a:cubicBezTo>
                  <a:cubicBezTo>
                    <a:pt x="2235" y="1311"/>
                    <a:pt x="2247" y="1016"/>
                    <a:pt x="2283" y="720"/>
                  </a:cubicBezTo>
                  <a:cubicBezTo>
                    <a:pt x="2301" y="578"/>
                    <a:pt x="2336" y="442"/>
                    <a:pt x="2395" y="306"/>
                  </a:cubicBezTo>
                  <a:cubicBezTo>
                    <a:pt x="2419" y="247"/>
                    <a:pt x="2460" y="194"/>
                    <a:pt x="2513" y="153"/>
                  </a:cubicBezTo>
                  <a:cubicBezTo>
                    <a:pt x="2542" y="128"/>
                    <a:pt x="2579" y="115"/>
                    <a:pt x="2619" y="115"/>
                  </a:cubicBezTo>
                  <a:cubicBezTo>
                    <a:pt x="2636" y="115"/>
                    <a:pt x="2655" y="117"/>
                    <a:pt x="2673" y="123"/>
                  </a:cubicBezTo>
                  <a:cubicBezTo>
                    <a:pt x="2726" y="147"/>
                    <a:pt x="2774" y="188"/>
                    <a:pt x="2803" y="241"/>
                  </a:cubicBezTo>
                  <a:cubicBezTo>
                    <a:pt x="2839" y="300"/>
                    <a:pt x="2868" y="365"/>
                    <a:pt x="2886" y="430"/>
                  </a:cubicBezTo>
                  <a:cubicBezTo>
                    <a:pt x="2933" y="572"/>
                    <a:pt x="2963" y="714"/>
                    <a:pt x="2980" y="856"/>
                  </a:cubicBezTo>
                  <a:cubicBezTo>
                    <a:pt x="3016" y="1152"/>
                    <a:pt x="3028" y="1447"/>
                    <a:pt x="3022" y="1743"/>
                  </a:cubicBezTo>
                  <a:cubicBezTo>
                    <a:pt x="3022" y="1783"/>
                    <a:pt x="3052" y="1804"/>
                    <a:pt x="3082" y="1804"/>
                  </a:cubicBezTo>
                  <a:cubicBezTo>
                    <a:pt x="3104" y="1804"/>
                    <a:pt x="3126" y="1792"/>
                    <a:pt x="3134" y="1767"/>
                  </a:cubicBezTo>
                  <a:cubicBezTo>
                    <a:pt x="3205" y="1554"/>
                    <a:pt x="3288" y="1347"/>
                    <a:pt x="3382" y="1152"/>
                  </a:cubicBezTo>
                  <a:cubicBezTo>
                    <a:pt x="3430" y="1051"/>
                    <a:pt x="3483" y="957"/>
                    <a:pt x="3548" y="868"/>
                  </a:cubicBezTo>
                  <a:cubicBezTo>
                    <a:pt x="3607" y="785"/>
                    <a:pt x="3690" y="696"/>
                    <a:pt x="3767" y="685"/>
                  </a:cubicBezTo>
                  <a:cubicBezTo>
                    <a:pt x="3776" y="682"/>
                    <a:pt x="3786" y="680"/>
                    <a:pt x="3795" y="680"/>
                  </a:cubicBezTo>
                  <a:cubicBezTo>
                    <a:pt x="3823" y="680"/>
                    <a:pt x="3851" y="692"/>
                    <a:pt x="3873" y="714"/>
                  </a:cubicBezTo>
                  <a:cubicBezTo>
                    <a:pt x="3909" y="744"/>
                    <a:pt x="3932" y="785"/>
                    <a:pt x="3950" y="827"/>
                  </a:cubicBezTo>
                  <a:cubicBezTo>
                    <a:pt x="3980" y="927"/>
                    <a:pt x="3997" y="1033"/>
                    <a:pt x="3991" y="1134"/>
                  </a:cubicBezTo>
                  <a:cubicBezTo>
                    <a:pt x="3991" y="1359"/>
                    <a:pt x="3968" y="1577"/>
                    <a:pt x="3921" y="1790"/>
                  </a:cubicBezTo>
                  <a:cubicBezTo>
                    <a:pt x="3915" y="1814"/>
                    <a:pt x="3926" y="1838"/>
                    <a:pt x="3944" y="1849"/>
                  </a:cubicBezTo>
                  <a:cubicBezTo>
                    <a:pt x="3955" y="1856"/>
                    <a:pt x="3967" y="1859"/>
                    <a:pt x="3979" y="1859"/>
                  </a:cubicBezTo>
                  <a:cubicBezTo>
                    <a:pt x="3998" y="1859"/>
                    <a:pt x="4016" y="1850"/>
                    <a:pt x="4027" y="1832"/>
                  </a:cubicBezTo>
                  <a:cubicBezTo>
                    <a:pt x="4122" y="1672"/>
                    <a:pt x="4234" y="1524"/>
                    <a:pt x="4358" y="1388"/>
                  </a:cubicBezTo>
                  <a:cubicBezTo>
                    <a:pt x="4417" y="1323"/>
                    <a:pt x="4482" y="1258"/>
                    <a:pt x="4553" y="1205"/>
                  </a:cubicBezTo>
                  <a:cubicBezTo>
                    <a:pt x="4618" y="1152"/>
                    <a:pt x="4695" y="1122"/>
                    <a:pt x="4778" y="1122"/>
                  </a:cubicBezTo>
                  <a:cubicBezTo>
                    <a:pt x="4849" y="1134"/>
                    <a:pt x="4902" y="1187"/>
                    <a:pt x="4926" y="1258"/>
                  </a:cubicBezTo>
                  <a:cubicBezTo>
                    <a:pt x="4943" y="1341"/>
                    <a:pt x="4943" y="1430"/>
                    <a:pt x="4926" y="1512"/>
                  </a:cubicBezTo>
                  <a:cubicBezTo>
                    <a:pt x="4884" y="1690"/>
                    <a:pt x="4819" y="1861"/>
                    <a:pt x="4725" y="2021"/>
                  </a:cubicBezTo>
                  <a:cubicBezTo>
                    <a:pt x="4699" y="2064"/>
                    <a:pt x="4738" y="2107"/>
                    <a:pt x="4780" y="2107"/>
                  </a:cubicBezTo>
                  <a:cubicBezTo>
                    <a:pt x="4796" y="2107"/>
                    <a:pt x="4812" y="2100"/>
                    <a:pt x="4825" y="2086"/>
                  </a:cubicBezTo>
                  <a:cubicBezTo>
                    <a:pt x="4908" y="1991"/>
                    <a:pt x="4997" y="1908"/>
                    <a:pt x="5097" y="1832"/>
                  </a:cubicBezTo>
                  <a:cubicBezTo>
                    <a:pt x="5144" y="1796"/>
                    <a:pt x="5198" y="1761"/>
                    <a:pt x="5257" y="1737"/>
                  </a:cubicBezTo>
                  <a:cubicBezTo>
                    <a:pt x="5304" y="1713"/>
                    <a:pt x="5363" y="1702"/>
                    <a:pt x="5422" y="1702"/>
                  </a:cubicBezTo>
                  <a:cubicBezTo>
                    <a:pt x="5475" y="1707"/>
                    <a:pt x="5529" y="1737"/>
                    <a:pt x="5546" y="1784"/>
                  </a:cubicBezTo>
                  <a:cubicBezTo>
                    <a:pt x="5564" y="1843"/>
                    <a:pt x="5552" y="1903"/>
                    <a:pt x="5523" y="1950"/>
                  </a:cubicBezTo>
                  <a:cubicBezTo>
                    <a:pt x="5464" y="2062"/>
                    <a:pt x="5387" y="2169"/>
                    <a:pt x="5292" y="2251"/>
                  </a:cubicBezTo>
                  <a:lnTo>
                    <a:pt x="5292" y="2263"/>
                  </a:lnTo>
                  <a:lnTo>
                    <a:pt x="5304" y="2263"/>
                  </a:lnTo>
                  <a:cubicBezTo>
                    <a:pt x="5405" y="2180"/>
                    <a:pt x="5487" y="2080"/>
                    <a:pt x="5558" y="1968"/>
                  </a:cubicBezTo>
                  <a:cubicBezTo>
                    <a:pt x="5600" y="1908"/>
                    <a:pt x="5611" y="1838"/>
                    <a:pt x="5600" y="1767"/>
                  </a:cubicBezTo>
                  <a:cubicBezTo>
                    <a:pt x="5576" y="1696"/>
                    <a:pt x="5511" y="1642"/>
                    <a:pt x="5434" y="1637"/>
                  </a:cubicBezTo>
                  <a:lnTo>
                    <a:pt x="5428" y="1642"/>
                  </a:lnTo>
                  <a:cubicBezTo>
                    <a:pt x="5406" y="1639"/>
                    <a:pt x="5383" y="1637"/>
                    <a:pt x="5361" y="1637"/>
                  </a:cubicBezTo>
                  <a:cubicBezTo>
                    <a:pt x="5313" y="1637"/>
                    <a:pt x="5266" y="1646"/>
                    <a:pt x="5221" y="1666"/>
                  </a:cubicBezTo>
                  <a:cubicBezTo>
                    <a:pt x="5162" y="1690"/>
                    <a:pt x="5097" y="1719"/>
                    <a:pt x="5044" y="1755"/>
                  </a:cubicBezTo>
                  <a:cubicBezTo>
                    <a:pt x="5008" y="1778"/>
                    <a:pt x="4979" y="1802"/>
                    <a:pt x="4943" y="1832"/>
                  </a:cubicBezTo>
                  <a:cubicBezTo>
                    <a:pt x="4985" y="1737"/>
                    <a:pt x="5014" y="1637"/>
                    <a:pt x="5038" y="1536"/>
                  </a:cubicBezTo>
                  <a:cubicBezTo>
                    <a:pt x="5062" y="1436"/>
                    <a:pt x="5062" y="1329"/>
                    <a:pt x="5038" y="1229"/>
                  </a:cubicBezTo>
                  <a:cubicBezTo>
                    <a:pt x="5008" y="1110"/>
                    <a:pt x="4908" y="1028"/>
                    <a:pt x="4790" y="1004"/>
                  </a:cubicBezTo>
                  <a:cubicBezTo>
                    <a:pt x="4677" y="1004"/>
                    <a:pt x="4571" y="1039"/>
                    <a:pt x="4488" y="1110"/>
                  </a:cubicBezTo>
                  <a:cubicBezTo>
                    <a:pt x="4411" y="1169"/>
                    <a:pt x="4334" y="1234"/>
                    <a:pt x="4275" y="1311"/>
                  </a:cubicBezTo>
                  <a:cubicBezTo>
                    <a:pt x="4204" y="1382"/>
                    <a:pt x="4145" y="1459"/>
                    <a:pt x="4086" y="1542"/>
                  </a:cubicBezTo>
                  <a:cubicBezTo>
                    <a:pt x="4104" y="1406"/>
                    <a:pt x="4116" y="1276"/>
                    <a:pt x="4116" y="1140"/>
                  </a:cubicBezTo>
                  <a:cubicBezTo>
                    <a:pt x="4122" y="1022"/>
                    <a:pt x="4104" y="903"/>
                    <a:pt x="4062" y="791"/>
                  </a:cubicBezTo>
                  <a:cubicBezTo>
                    <a:pt x="4039" y="726"/>
                    <a:pt x="4003" y="667"/>
                    <a:pt x="3956" y="626"/>
                  </a:cubicBezTo>
                  <a:cubicBezTo>
                    <a:pt x="3910" y="589"/>
                    <a:pt x="3854" y="566"/>
                    <a:pt x="3798" y="566"/>
                  </a:cubicBezTo>
                  <a:cubicBezTo>
                    <a:pt x="3781" y="566"/>
                    <a:pt x="3765" y="568"/>
                    <a:pt x="3749" y="572"/>
                  </a:cubicBezTo>
                  <a:cubicBezTo>
                    <a:pt x="3684" y="584"/>
                    <a:pt x="3625" y="620"/>
                    <a:pt x="3578" y="667"/>
                  </a:cubicBezTo>
                  <a:cubicBezTo>
                    <a:pt x="3536" y="708"/>
                    <a:pt x="3495" y="756"/>
                    <a:pt x="3459" y="803"/>
                  </a:cubicBezTo>
                  <a:cubicBezTo>
                    <a:pt x="3394" y="897"/>
                    <a:pt x="3335" y="992"/>
                    <a:pt x="3282" y="1098"/>
                  </a:cubicBezTo>
                  <a:cubicBezTo>
                    <a:pt x="3229" y="1205"/>
                    <a:pt x="3181" y="1311"/>
                    <a:pt x="3134" y="1424"/>
                  </a:cubicBezTo>
                  <a:cubicBezTo>
                    <a:pt x="3128" y="1229"/>
                    <a:pt x="3116" y="1039"/>
                    <a:pt x="3093" y="844"/>
                  </a:cubicBezTo>
                  <a:cubicBezTo>
                    <a:pt x="3075" y="691"/>
                    <a:pt x="3045" y="543"/>
                    <a:pt x="2998" y="395"/>
                  </a:cubicBezTo>
                  <a:cubicBezTo>
                    <a:pt x="2975" y="318"/>
                    <a:pt x="2945" y="247"/>
                    <a:pt x="2904" y="176"/>
                  </a:cubicBezTo>
                  <a:cubicBezTo>
                    <a:pt x="2856" y="99"/>
                    <a:pt x="2785" y="40"/>
                    <a:pt x="2703" y="11"/>
                  </a:cubicBezTo>
                  <a:cubicBezTo>
                    <a:pt x="2677" y="4"/>
                    <a:pt x="2650" y="0"/>
                    <a:pt x="2623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64;p2">
              <a:extLst>
                <a:ext uri="{FF2B5EF4-FFF2-40B4-BE49-F238E27FC236}">
                  <a16:creationId xmlns:a16="http://schemas.microsoft.com/office/drawing/2014/main" id="{DBB2C11E-B67C-4ED0-A5D2-D8A9F8A24DB2}"/>
                </a:ext>
              </a:extLst>
            </p:cNvPr>
            <p:cNvSpPr/>
            <p:nvPr/>
          </p:nvSpPr>
          <p:spPr>
            <a:xfrm>
              <a:off x="8178127" y="5850803"/>
              <a:ext cx="53021" cy="110204"/>
            </a:xfrm>
            <a:custGeom>
              <a:avLst/>
              <a:gdLst/>
              <a:ahLst/>
              <a:cxnLst/>
              <a:rect l="l" t="t" r="r" b="b"/>
              <a:pathLst>
                <a:path w="184" h="445" extrusionOk="0">
                  <a:moveTo>
                    <a:pt x="21" y="1"/>
                  </a:moveTo>
                  <a:cubicBezTo>
                    <a:pt x="20" y="1"/>
                    <a:pt x="19" y="1"/>
                    <a:pt x="18" y="1"/>
                  </a:cubicBezTo>
                  <a:cubicBezTo>
                    <a:pt x="1" y="13"/>
                    <a:pt x="7" y="60"/>
                    <a:pt x="18" y="125"/>
                  </a:cubicBezTo>
                  <a:cubicBezTo>
                    <a:pt x="24" y="214"/>
                    <a:pt x="36" y="273"/>
                    <a:pt x="36" y="320"/>
                  </a:cubicBezTo>
                  <a:cubicBezTo>
                    <a:pt x="48" y="433"/>
                    <a:pt x="72" y="439"/>
                    <a:pt x="107" y="445"/>
                  </a:cubicBezTo>
                  <a:cubicBezTo>
                    <a:pt x="143" y="445"/>
                    <a:pt x="184" y="439"/>
                    <a:pt x="166" y="303"/>
                  </a:cubicBezTo>
                  <a:cubicBezTo>
                    <a:pt x="160" y="232"/>
                    <a:pt x="137" y="161"/>
                    <a:pt x="107" y="96"/>
                  </a:cubicBezTo>
                  <a:lnTo>
                    <a:pt x="101" y="96"/>
                  </a:lnTo>
                  <a:cubicBezTo>
                    <a:pt x="73" y="40"/>
                    <a:pt x="35" y="1"/>
                    <a:pt x="21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65;p2">
              <a:extLst>
                <a:ext uri="{FF2B5EF4-FFF2-40B4-BE49-F238E27FC236}">
                  <a16:creationId xmlns:a16="http://schemas.microsoft.com/office/drawing/2014/main" id="{FC3DCA48-D397-464A-AA3A-ECA3216EE617}"/>
                </a:ext>
              </a:extLst>
            </p:cNvPr>
            <p:cNvSpPr/>
            <p:nvPr/>
          </p:nvSpPr>
          <p:spPr>
            <a:xfrm>
              <a:off x="8237596" y="5843935"/>
              <a:ext cx="53021" cy="109213"/>
            </a:xfrm>
            <a:custGeom>
              <a:avLst/>
              <a:gdLst/>
              <a:ahLst/>
              <a:cxnLst/>
              <a:rect l="l" t="t" r="r" b="b"/>
              <a:pathLst>
                <a:path w="137" h="441" extrusionOk="0">
                  <a:moveTo>
                    <a:pt x="93" y="1"/>
                  </a:moveTo>
                  <a:cubicBezTo>
                    <a:pt x="80" y="1"/>
                    <a:pt x="53" y="46"/>
                    <a:pt x="30" y="102"/>
                  </a:cubicBezTo>
                  <a:cubicBezTo>
                    <a:pt x="13" y="173"/>
                    <a:pt x="1" y="244"/>
                    <a:pt x="1" y="315"/>
                  </a:cubicBezTo>
                  <a:cubicBezTo>
                    <a:pt x="11" y="422"/>
                    <a:pt x="36" y="441"/>
                    <a:pt x="62" y="441"/>
                  </a:cubicBezTo>
                  <a:cubicBezTo>
                    <a:pt x="67" y="441"/>
                    <a:pt x="73" y="440"/>
                    <a:pt x="78" y="439"/>
                  </a:cubicBezTo>
                  <a:cubicBezTo>
                    <a:pt x="107" y="433"/>
                    <a:pt x="137" y="427"/>
                    <a:pt x="131" y="309"/>
                  </a:cubicBezTo>
                  <a:cubicBezTo>
                    <a:pt x="119" y="196"/>
                    <a:pt x="131" y="13"/>
                    <a:pt x="95" y="1"/>
                  </a:cubicBezTo>
                  <a:cubicBezTo>
                    <a:pt x="95" y="1"/>
                    <a:pt x="94" y="1"/>
                    <a:pt x="93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66;p2">
              <a:extLst>
                <a:ext uri="{FF2B5EF4-FFF2-40B4-BE49-F238E27FC236}">
                  <a16:creationId xmlns:a16="http://schemas.microsoft.com/office/drawing/2014/main" id="{B57AADE4-C744-46D8-B12A-C9BA3842874C}"/>
                </a:ext>
              </a:extLst>
            </p:cNvPr>
            <p:cNvSpPr/>
            <p:nvPr/>
          </p:nvSpPr>
          <p:spPr>
            <a:xfrm>
              <a:off x="8273320" y="5880953"/>
              <a:ext cx="53021" cy="66675"/>
            </a:xfrm>
            <a:custGeom>
              <a:avLst/>
              <a:gdLst/>
              <a:ahLst/>
              <a:cxnLst/>
              <a:rect l="l" t="t" r="r" b="b"/>
              <a:pathLst>
                <a:path w="173" h="213" extrusionOk="0">
                  <a:moveTo>
                    <a:pt x="132" y="0"/>
                  </a:moveTo>
                  <a:cubicBezTo>
                    <a:pt x="98" y="0"/>
                    <a:pt x="34" y="68"/>
                    <a:pt x="18" y="127"/>
                  </a:cubicBezTo>
                  <a:cubicBezTo>
                    <a:pt x="1" y="192"/>
                    <a:pt x="24" y="198"/>
                    <a:pt x="60" y="210"/>
                  </a:cubicBezTo>
                  <a:cubicBezTo>
                    <a:pt x="69" y="211"/>
                    <a:pt x="78" y="212"/>
                    <a:pt x="86" y="212"/>
                  </a:cubicBezTo>
                  <a:cubicBezTo>
                    <a:pt x="110" y="212"/>
                    <a:pt x="129" y="203"/>
                    <a:pt x="143" y="168"/>
                  </a:cubicBezTo>
                  <a:cubicBezTo>
                    <a:pt x="154" y="115"/>
                    <a:pt x="172" y="20"/>
                    <a:pt x="143" y="3"/>
                  </a:cubicBezTo>
                  <a:cubicBezTo>
                    <a:pt x="140" y="1"/>
                    <a:pt x="136" y="0"/>
                    <a:pt x="132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E1AFE4C4-0108-4791-8EB1-78F7526E9278}"/>
              </a:ext>
            </a:extLst>
          </p:cNvPr>
          <p:cNvGrpSpPr/>
          <p:nvPr/>
        </p:nvGrpSpPr>
        <p:grpSpPr>
          <a:xfrm>
            <a:off x="3096112" y="5161289"/>
            <a:ext cx="5264823" cy="2656090"/>
            <a:chOff x="6556944" y="4083941"/>
            <a:chExt cx="5264823" cy="2656090"/>
          </a:xfrm>
        </p:grpSpPr>
        <p:sp>
          <p:nvSpPr>
            <p:cNvPr id="501" name="Google Shape;12;p2">
              <a:extLst>
                <a:ext uri="{FF2B5EF4-FFF2-40B4-BE49-F238E27FC236}">
                  <a16:creationId xmlns:a16="http://schemas.microsoft.com/office/drawing/2014/main" id="{EF614815-6D42-4F91-9A66-025B24CC4021}"/>
                </a:ext>
              </a:extLst>
            </p:cNvPr>
            <p:cNvSpPr txBox="1">
              <a:spLocks/>
            </p:cNvSpPr>
            <p:nvPr/>
          </p:nvSpPr>
          <p:spPr>
            <a:xfrm>
              <a:off x="8651030" y="5329466"/>
              <a:ext cx="865645" cy="968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fld id="{00000000-1234-1234-1234-123412341234}" type="slidenum">
                <a:rPr kumimoji="0" lang="e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A6886D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t>17</a:t>
              </a:fld>
              <a:endPara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688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215;p2">
              <a:extLst>
                <a:ext uri="{FF2B5EF4-FFF2-40B4-BE49-F238E27FC236}">
                  <a16:creationId xmlns:a16="http://schemas.microsoft.com/office/drawing/2014/main" id="{DE3EA5DA-55B0-4774-84FB-E2DA3FD1D8E4}"/>
                </a:ext>
              </a:extLst>
            </p:cNvPr>
            <p:cNvSpPr/>
            <p:nvPr/>
          </p:nvSpPr>
          <p:spPr>
            <a:xfrm>
              <a:off x="6556944" y="6249190"/>
              <a:ext cx="449428" cy="490841"/>
            </a:xfrm>
            <a:custGeom>
              <a:avLst/>
              <a:gdLst/>
              <a:ahLst/>
              <a:cxnLst/>
              <a:rect l="l" t="t" r="r" b="b"/>
              <a:pathLst>
                <a:path w="2831" h="1982" extrusionOk="0">
                  <a:moveTo>
                    <a:pt x="1351" y="0"/>
                  </a:moveTo>
                  <a:cubicBezTo>
                    <a:pt x="1331" y="0"/>
                    <a:pt x="1310" y="4"/>
                    <a:pt x="1288" y="13"/>
                  </a:cubicBezTo>
                  <a:cubicBezTo>
                    <a:pt x="1116" y="72"/>
                    <a:pt x="986" y="220"/>
                    <a:pt x="951" y="397"/>
                  </a:cubicBezTo>
                  <a:cubicBezTo>
                    <a:pt x="909" y="652"/>
                    <a:pt x="980" y="900"/>
                    <a:pt x="1004" y="1154"/>
                  </a:cubicBezTo>
                  <a:cubicBezTo>
                    <a:pt x="1007" y="1193"/>
                    <a:pt x="979" y="1212"/>
                    <a:pt x="949" y="1212"/>
                  </a:cubicBezTo>
                  <a:cubicBezTo>
                    <a:pt x="923" y="1212"/>
                    <a:pt x="897" y="1199"/>
                    <a:pt x="886" y="1172"/>
                  </a:cubicBezTo>
                  <a:cubicBezTo>
                    <a:pt x="803" y="930"/>
                    <a:pt x="561" y="835"/>
                    <a:pt x="330" y="788"/>
                  </a:cubicBezTo>
                  <a:cubicBezTo>
                    <a:pt x="283" y="778"/>
                    <a:pt x="233" y="770"/>
                    <a:pt x="186" y="770"/>
                  </a:cubicBezTo>
                  <a:cubicBezTo>
                    <a:pt x="85" y="770"/>
                    <a:pt x="1" y="808"/>
                    <a:pt x="5" y="953"/>
                  </a:cubicBezTo>
                  <a:lnTo>
                    <a:pt x="5" y="965"/>
                  </a:lnTo>
                  <a:cubicBezTo>
                    <a:pt x="34" y="1160"/>
                    <a:pt x="111" y="1343"/>
                    <a:pt x="218" y="1509"/>
                  </a:cubicBezTo>
                  <a:cubicBezTo>
                    <a:pt x="377" y="1757"/>
                    <a:pt x="632" y="1840"/>
                    <a:pt x="874" y="1982"/>
                  </a:cubicBezTo>
                  <a:cubicBezTo>
                    <a:pt x="907" y="1911"/>
                    <a:pt x="954" y="1826"/>
                    <a:pt x="1030" y="1826"/>
                  </a:cubicBezTo>
                  <a:cubicBezTo>
                    <a:pt x="1037" y="1826"/>
                    <a:pt x="1044" y="1827"/>
                    <a:pt x="1051" y="1828"/>
                  </a:cubicBezTo>
                  <a:cubicBezTo>
                    <a:pt x="1147" y="1845"/>
                    <a:pt x="1235" y="1968"/>
                    <a:pt x="1319" y="1968"/>
                  </a:cubicBezTo>
                  <a:cubicBezTo>
                    <a:pt x="1354" y="1968"/>
                    <a:pt x="1389" y="1946"/>
                    <a:pt x="1424" y="1887"/>
                  </a:cubicBezTo>
                  <a:cubicBezTo>
                    <a:pt x="1457" y="1817"/>
                    <a:pt x="1528" y="1772"/>
                    <a:pt x="1603" y="1772"/>
                  </a:cubicBezTo>
                  <a:cubicBezTo>
                    <a:pt x="1622" y="1772"/>
                    <a:pt x="1641" y="1775"/>
                    <a:pt x="1660" y="1781"/>
                  </a:cubicBezTo>
                  <a:cubicBezTo>
                    <a:pt x="1714" y="1799"/>
                    <a:pt x="1761" y="1828"/>
                    <a:pt x="1796" y="1870"/>
                  </a:cubicBezTo>
                  <a:cubicBezTo>
                    <a:pt x="1814" y="1885"/>
                    <a:pt x="1830" y="1892"/>
                    <a:pt x="1845" y="1892"/>
                  </a:cubicBezTo>
                  <a:cubicBezTo>
                    <a:pt x="1911" y="1892"/>
                    <a:pt x="1955" y="1765"/>
                    <a:pt x="2003" y="1698"/>
                  </a:cubicBezTo>
                  <a:cubicBezTo>
                    <a:pt x="2016" y="1679"/>
                    <a:pt x="2035" y="1670"/>
                    <a:pt x="2054" y="1670"/>
                  </a:cubicBezTo>
                  <a:cubicBezTo>
                    <a:pt x="2069" y="1670"/>
                    <a:pt x="2085" y="1676"/>
                    <a:pt x="2098" y="1686"/>
                  </a:cubicBezTo>
                  <a:cubicBezTo>
                    <a:pt x="2163" y="1745"/>
                    <a:pt x="2204" y="1828"/>
                    <a:pt x="2228" y="1917"/>
                  </a:cubicBezTo>
                  <a:cubicBezTo>
                    <a:pt x="2547" y="1621"/>
                    <a:pt x="2831" y="906"/>
                    <a:pt x="2618" y="516"/>
                  </a:cubicBezTo>
                  <a:lnTo>
                    <a:pt x="2618" y="516"/>
                  </a:lnTo>
                  <a:cubicBezTo>
                    <a:pt x="2346" y="669"/>
                    <a:pt x="2122" y="870"/>
                    <a:pt x="2039" y="1190"/>
                  </a:cubicBezTo>
                  <a:cubicBezTo>
                    <a:pt x="2030" y="1216"/>
                    <a:pt x="2006" y="1230"/>
                    <a:pt x="1983" y="1230"/>
                  </a:cubicBezTo>
                  <a:cubicBezTo>
                    <a:pt x="1959" y="1230"/>
                    <a:pt x="1935" y="1216"/>
                    <a:pt x="1926" y="1190"/>
                  </a:cubicBezTo>
                  <a:cubicBezTo>
                    <a:pt x="1850" y="864"/>
                    <a:pt x="1790" y="492"/>
                    <a:pt x="1607" y="208"/>
                  </a:cubicBezTo>
                  <a:cubicBezTo>
                    <a:pt x="1552" y="128"/>
                    <a:pt x="1467" y="0"/>
                    <a:pt x="1351" y="0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3" name="Google Shape;227;p2">
              <a:extLst>
                <a:ext uri="{FF2B5EF4-FFF2-40B4-BE49-F238E27FC236}">
                  <a16:creationId xmlns:a16="http://schemas.microsoft.com/office/drawing/2014/main" id="{F97BA120-A85A-4384-A37C-1C5B10EC261B}"/>
                </a:ext>
              </a:extLst>
            </p:cNvPr>
            <p:cNvGrpSpPr/>
            <p:nvPr/>
          </p:nvGrpSpPr>
          <p:grpSpPr>
            <a:xfrm>
              <a:off x="7673816" y="5865463"/>
              <a:ext cx="253685" cy="185241"/>
              <a:chOff x="2723569" y="6292171"/>
              <a:chExt cx="160802" cy="75269"/>
            </a:xfrm>
          </p:grpSpPr>
          <p:sp>
            <p:nvSpPr>
              <p:cNvPr id="520" name="Google Shape;228;p2">
                <a:extLst>
                  <a:ext uri="{FF2B5EF4-FFF2-40B4-BE49-F238E27FC236}">
                    <a16:creationId xmlns:a16="http://schemas.microsoft.com/office/drawing/2014/main" id="{DB29413C-2FE5-4739-ACF0-44BD14E9E093}"/>
                  </a:ext>
                </a:extLst>
              </p:cNvPr>
              <p:cNvSpPr/>
              <p:nvPr/>
            </p:nvSpPr>
            <p:spPr>
              <a:xfrm>
                <a:off x="2723569" y="6320045"/>
                <a:ext cx="37635" cy="4286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26" extrusionOk="0">
                    <a:moveTo>
                      <a:pt x="16" y="1"/>
                    </a:moveTo>
                    <a:cubicBezTo>
                      <a:pt x="15" y="1"/>
                      <a:pt x="14" y="1"/>
                      <a:pt x="13" y="2"/>
                    </a:cubicBezTo>
                    <a:cubicBezTo>
                      <a:pt x="1" y="7"/>
                      <a:pt x="7" y="67"/>
                      <a:pt x="36" y="143"/>
                    </a:cubicBezTo>
                    <a:cubicBezTo>
                      <a:pt x="72" y="220"/>
                      <a:pt x="125" y="291"/>
                      <a:pt x="184" y="350"/>
                    </a:cubicBezTo>
                    <a:cubicBezTo>
                      <a:pt x="247" y="407"/>
                      <a:pt x="285" y="425"/>
                      <a:pt x="309" y="425"/>
                    </a:cubicBezTo>
                    <a:cubicBezTo>
                      <a:pt x="331" y="425"/>
                      <a:pt x="342" y="411"/>
                      <a:pt x="350" y="398"/>
                    </a:cubicBezTo>
                    <a:cubicBezTo>
                      <a:pt x="362" y="374"/>
                      <a:pt x="373" y="350"/>
                      <a:pt x="273" y="256"/>
                    </a:cubicBezTo>
                    <a:cubicBezTo>
                      <a:pt x="220" y="203"/>
                      <a:pt x="167" y="149"/>
                      <a:pt x="113" y="96"/>
                    </a:cubicBezTo>
                    <a:cubicBezTo>
                      <a:pt x="69" y="41"/>
                      <a:pt x="35" y="1"/>
                      <a:pt x="1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229;p2">
                <a:extLst>
                  <a:ext uri="{FF2B5EF4-FFF2-40B4-BE49-F238E27FC236}">
                    <a16:creationId xmlns:a16="http://schemas.microsoft.com/office/drawing/2014/main" id="{08F17D6E-8253-4453-A630-6371BB7F8286}"/>
                  </a:ext>
                </a:extLst>
              </p:cNvPr>
              <p:cNvSpPr/>
              <p:nvPr/>
            </p:nvSpPr>
            <p:spPr>
              <a:xfrm>
                <a:off x="2808095" y="6292171"/>
                <a:ext cx="13182" cy="68628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82" extrusionOk="0">
                    <a:moveTo>
                      <a:pt x="66" y="1"/>
                    </a:moveTo>
                    <a:cubicBezTo>
                      <a:pt x="30" y="1"/>
                      <a:pt x="1" y="290"/>
                      <a:pt x="1" y="480"/>
                    </a:cubicBezTo>
                    <a:cubicBezTo>
                      <a:pt x="1" y="515"/>
                      <a:pt x="1" y="551"/>
                      <a:pt x="6" y="586"/>
                    </a:cubicBezTo>
                    <a:cubicBezTo>
                      <a:pt x="6" y="616"/>
                      <a:pt x="18" y="639"/>
                      <a:pt x="36" y="663"/>
                    </a:cubicBezTo>
                    <a:cubicBezTo>
                      <a:pt x="48" y="677"/>
                      <a:pt x="57" y="682"/>
                      <a:pt x="66" y="682"/>
                    </a:cubicBezTo>
                    <a:cubicBezTo>
                      <a:pt x="79" y="682"/>
                      <a:pt x="88" y="670"/>
                      <a:pt x="95" y="663"/>
                    </a:cubicBezTo>
                    <a:cubicBezTo>
                      <a:pt x="101" y="651"/>
                      <a:pt x="107" y="639"/>
                      <a:pt x="113" y="627"/>
                    </a:cubicBezTo>
                    <a:cubicBezTo>
                      <a:pt x="119" y="621"/>
                      <a:pt x="119" y="610"/>
                      <a:pt x="125" y="586"/>
                    </a:cubicBezTo>
                    <a:cubicBezTo>
                      <a:pt x="131" y="551"/>
                      <a:pt x="131" y="515"/>
                      <a:pt x="131" y="480"/>
                    </a:cubicBezTo>
                    <a:cubicBezTo>
                      <a:pt x="131" y="296"/>
                      <a:pt x="101" y="1"/>
                      <a:pt x="6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230;p2">
                <a:extLst>
                  <a:ext uri="{FF2B5EF4-FFF2-40B4-BE49-F238E27FC236}">
                    <a16:creationId xmlns:a16="http://schemas.microsoft.com/office/drawing/2014/main" id="{2EE9B1ED-B85F-4C90-82D1-430312286861}"/>
                  </a:ext>
                </a:extLst>
              </p:cNvPr>
              <p:cNvSpPr/>
              <p:nvPr/>
            </p:nvSpPr>
            <p:spPr>
              <a:xfrm>
                <a:off x="2871188" y="6333227"/>
                <a:ext cx="13182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40" extrusionOk="0">
                    <a:moveTo>
                      <a:pt x="99" y="0"/>
                    </a:moveTo>
                    <a:cubicBezTo>
                      <a:pt x="63" y="0"/>
                      <a:pt x="6" y="139"/>
                      <a:pt x="0" y="237"/>
                    </a:cubicBezTo>
                    <a:cubicBezTo>
                      <a:pt x="0" y="322"/>
                      <a:pt x="25" y="339"/>
                      <a:pt x="51" y="339"/>
                    </a:cubicBezTo>
                    <a:cubicBezTo>
                      <a:pt x="56" y="339"/>
                      <a:pt x="61" y="339"/>
                      <a:pt x="65" y="338"/>
                    </a:cubicBezTo>
                    <a:cubicBezTo>
                      <a:pt x="101" y="338"/>
                      <a:pt x="130" y="332"/>
                      <a:pt x="130" y="243"/>
                    </a:cubicBezTo>
                    <a:cubicBezTo>
                      <a:pt x="130" y="154"/>
                      <a:pt x="130" y="12"/>
                      <a:pt x="101" y="7"/>
                    </a:cubicBezTo>
                    <a:lnTo>
                      <a:pt x="101" y="1"/>
                    </a:lnTo>
                    <a:cubicBezTo>
                      <a:pt x="100" y="1"/>
                      <a:pt x="99" y="0"/>
                      <a:pt x="99" y="0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4" name="Google Shape;249;p2">
              <a:extLst>
                <a:ext uri="{FF2B5EF4-FFF2-40B4-BE49-F238E27FC236}">
                  <a16:creationId xmlns:a16="http://schemas.microsoft.com/office/drawing/2014/main" id="{79434272-C926-4B14-AB6D-AFDAC982AF0F}"/>
                </a:ext>
              </a:extLst>
            </p:cNvPr>
            <p:cNvSpPr/>
            <p:nvPr/>
          </p:nvSpPr>
          <p:spPr>
            <a:xfrm>
              <a:off x="6903222" y="4112233"/>
              <a:ext cx="4890372" cy="2496792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250;p2">
              <a:extLst>
                <a:ext uri="{FF2B5EF4-FFF2-40B4-BE49-F238E27FC236}">
                  <a16:creationId xmlns:a16="http://schemas.microsoft.com/office/drawing/2014/main" id="{2B89E7CD-D2CE-48A6-9E4B-89176A00D6E8}"/>
                </a:ext>
              </a:extLst>
            </p:cNvPr>
            <p:cNvSpPr/>
            <p:nvPr/>
          </p:nvSpPr>
          <p:spPr>
            <a:xfrm>
              <a:off x="6875049" y="4083941"/>
              <a:ext cx="4946718" cy="2555240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6" name="Google Shape;353;p2">
              <a:extLst>
                <a:ext uri="{FF2B5EF4-FFF2-40B4-BE49-F238E27FC236}">
                  <a16:creationId xmlns:a16="http://schemas.microsoft.com/office/drawing/2014/main" id="{CC0F17E0-0302-4BF3-B5D9-4B2E6E8CF35A}"/>
                </a:ext>
              </a:extLst>
            </p:cNvPr>
            <p:cNvGrpSpPr/>
            <p:nvPr/>
          </p:nvGrpSpPr>
          <p:grpSpPr>
            <a:xfrm>
              <a:off x="8054816" y="6322663"/>
              <a:ext cx="253685" cy="185241"/>
              <a:chOff x="2723569" y="6292171"/>
              <a:chExt cx="160802" cy="75269"/>
            </a:xfrm>
          </p:grpSpPr>
          <p:sp>
            <p:nvSpPr>
              <p:cNvPr id="517" name="Google Shape;354;p2">
                <a:extLst>
                  <a:ext uri="{FF2B5EF4-FFF2-40B4-BE49-F238E27FC236}">
                    <a16:creationId xmlns:a16="http://schemas.microsoft.com/office/drawing/2014/main" id="{E3CFA5F6-C49A-490E-B37A-8CA0BBC68084}"/>
                  </a:ext>
                </a:extLst>
              </p:cNvPr>
              <p:cNvSpPr/>
              <p:nvPr/>
            </p:nvSpPr>
            <p:spPr>
              <a:xfrm>
                <a:off x="2723569" y="6320045"/>
                <a:ext cx="37635" cy="4286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26" extrusionOk="0">
                    <a:moveTo>
                      <a:pt x="16" y="1"/>
                    </a:moveTo>
                    <a:cubicBezTo>
                      <a:pt x="15" y="1"/>
                      <a:pt x="14" y="1"/>
                      <a:pt x="13" y="2"/>
                    </a:cubicBezTo>
                    <a:cubicBezTo>
                      <a:pt x="1" y="7"/>
                      <a:pt x="7" y="67"/>
                      <a:pt x="36" y="143"/>
                    </a:cubicBezTo>
                    <a:cubicBezTo>
                      <a:pt x="72" y="220"/>
                      <a:pt x="125" y="291"/>
                      <a:pt x="184" y="350"/>
                    </a:cubicBezTo>
                    <a:cubicBezTo>
                      <a:pt x="247" y="407"/>
                      <a:pt x="285" y="425"/>
                      <a:pt x="309" y="425"/>
                    </a:cubicBezTo>
                    <a:cubicBezTo>
                      <a:pt x="331" y="425"/>
                      <a:pt x="342" y="411"/>
                      <a:pt x="350" y="398"/>
                    </a:cubicBezTo>
                    <a:cubicBezTo>
                      <a:pt x="362" y="374"/>
                      <a:pt x="373" y="350"/>
                      <a:pt x="273" y="256"/>
                    </a:cubicBezTo>
                    <a:cubicBezTo>
                      <a:pt x="220" y="203"/>
                      <a:pt x="167" y="149"/>
                      <a:pt x="113" y="96"/>
                    </a:cubicBezTo>
                    <a:cubicBezTo>
                      <a:pt x="69" y="41"/>
                      <a:pt x="35" y="1"/>
                      <a:pt x="1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355;p2">
                <a:extLst>
                  <a:ext uri="{FF2B5EF4-FFF2-40B4-BE49-F238E27FC236}">
                    <a16:creationId xmlns:a16="http://schemas.microsoft.com/office/drawing/2014/main" id="{1BFD5FE3-662D-4C70-AF1D-FCE0EF51E7EF}"/>
                  </a:ext>
                </a:extLst>
              </p:cNvPr>
              <p:cNvSpPr/>
              <p:nvPr/>
            </p:nvSpPr>
            <p:spPr>
              <a:xfrm>
                <a:off x="2808095" y="6292171"/>
                <a:ext cx="13182" cy="68628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82" extrusionOk="0">
                    <a:moveTo>
                      <a:pt x="66" y="1"/>
                    </a:moveTo>
                    <a:cubicBezTo>
                      <a:pt x="30" y="1"/>
                      <a:pt x="1" y="290"/>
                      <a:pt x="1" y="480"/>
                    </a:cubicBezTo>
                    <a:cubicBezTo>
                      <a:pt x="1" y="515"/>
                      <a:pt x="1" y="551"/>
                      <a:pt x="6" y="586"/>
                    </a:cubicBezTo>
                    <a:cubicBezTo>
                      <a:pt x="6" y="616"/>
                      <a:pt x="18" y="639"/>
                      <a:pt x="36" y="663"/>
                    </a:cubicBezTo>
                    <a:cubicBezTo>
                      <a:pt x="48" y="677"/>
                      <a:pt x="57" y="682"/>
                      <a:pt x="66" y="682"/>
                    </a:cubicBezTo>
                    <a:cubicBezTo>
                      <a:pt x="79" y="682"/>
                      <a:pt x="88" y="670"/>
                      <a:pt x="95" y="663"/>
                    </a:cubicBezTo>
                    <a:cubicBezTo>
                      <a:pt x="101" y="651"/>
                      <a:pt x="107" y="639"/>
                      <a:pt x="113" y="627"/>
                    </a:cubicBezTo>
                    <a:cubicBezTo>
                      <a:pt x="119" y="621"/>
                      <a:pt x="119" y="610"/>
                      <a:pt x="125" y="586"/>
                    </a:cubicBezTo>
                    <a:cubicBezTo>
                      <a:pt x="131" y="551"/>
                      <a:pt x="131" y="515"/>
                      <a:pt x="131" y="480"/>
                    </a:cubicBezTo>
                    <a:cubicBezTo>
                      <a:pt x="131" y="296"/>
                      <a:pt x="101" y="1"/>
                      <a:pt x="6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356;p2">
                <a:extLst>
                  <a:ext uri="{FF2B5EF4-FFF2-40B4-BE49-F238E27FC236}">
                    <a16:creationId xmlns:a16="http://schemas.microsoft.com/office/drawing/2014/main" id="{D927C93C-5D44-4059-A84E-4128E45DB07F}"/>
                  </a:ext>
                </a:extLst>
              </p:cNvPr>
              <p:cNvSpPr/>
              <p:nvPr/>
            </p:nvSpPr>
            <p:spPr>
              <a:xfrm>
                <a:off x="2871188" y="6333227"/>
                <a:ext cx="13182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40" extrusionOk="0">
                    <a:moveTo>
                      <a:pt x="99" y="0"/>
                    </a:moveTo>
                    <a:cubicBezTo>
                      <a:pt x="63" y="0"/>
                      <a:pt x="6" y="139"/>
                      <a:pt x="0" y="237"/>
                    </a:cubicBezTo>
                    <a:cubicBezTo>
                      <a:pt x="0" y="322"/>
                      <a:pt x="25" y="339"/>
                      <a:pt x="51" y="339"/>
                    </a:cubicBezTo>
                    <a:cubicBezTo>
                      <a:pt x="56" y="339"/>
                      <a:pt x="61" y="339"/>
                      <a:pt x="65" y="338"/>
                    </a:cubicBezTo>
                    <a:cubicBezTo>
                      <a:pt x="101" y="338"/>
                      <a:pt x="130" y="332"/>
                      <a:pt x="130" y="243"/>
                    </a:cubicBezTo>
                    <a:cubicBezTo>
                      <a:pt x="130" y="154"/>
                      <a:pt x="130" y="12"/>
                      <a:pt x="101" y="7"/>
                    </a:cubicBezTo>
                    <a:lnTo>
                      <a:pt x="101" y="1"/>
                    </a:lnTo>
                    <a:cubicBezTo>
                      <a:pt x="100" y="1"/>
                      <a:pt x="99" y="0"/>
                      <a:pt x="99" y="0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7" name="Google Shape;357;p2">
              <a:extLst>
                <a:ext uri="{FF2B5EF4-FFF2-40B4-BE49-F238E27FC236}">
                  <a16:creationId xmlns:a16="http://schemas.microsoft.com/office/drawing/2014/main" id="{CD9503D5-FCD0-47F1-B93E-9D41332177BB}"/>
                </a:ext>
              </a:extLst>
            </p:cNvPr>
            <p:cNvSpPr/>
            <p:nvPr/>
          </p:nvSpPr>
          <p:spPr>
            <a:xfrm>
              <a:off x="8103562" y="5853418"/>
              <a:ext cx="653744" cy="529474"/>
            </a:xfrm>
            <a:custGeom>
              <a:avLst/>
              <a:gdLst/>
              <a:ahLst/>
              <a:cxnLst/>
              <a:rect l="l" t="t" r="r" b="b"/>
              <a:pathLst>
                <a:path w="4118" h="2138" extrusionOk="0">
                  <a:moveTo>
                    <a:pt x="3406" y="1"/>
                  </a:moveTo>
                  <a:cubicBezTo>
                    <a:pt x="3368" y="1"/>
                    <a:pt x="3327" y="11"/>
                    <a:pt x="3290" y="33"/>
                  </a:cubicBezTo>
                  <a:cubicBezTo>
                    <a:pt x="3030" y="187"/>
                    <a:pt x="2817" y="500"/>
                    <a:pt x="2710" y="784"/>
                  </a:cubicBezTo>
                  <a:cubicBezTo>
                    <a:pt x="2701" y="812"/>
                    <a:pt x="2678" y="824"/>
                    <a:pt x="2656" y="824"/>
                  </a:cubicBezTo>
                  <a:cubicBezTo>
                    <a:pt x="2622" y="824"/>
                    <a:pt x="2587" y="797"/>
                    <a:pt x="2598" y="754"/>
                  </a:cubicBezTo>
                  <a:cubicBezTo>
                    <a:pt x="2609" y="675"/>
                    <a:pt x="2681" y="345"/>
                    <a:pt x="2498" y="345"/>
                  </a:cubicBezTo>
                  <a:cubicBezTo>
                    <a:pt x="2490" y="345"/>
                    <a:pt x="2482" y="345"/>
                    <a:pt x="2474" y="346"/>
                  </a:cubicBezTo>
                  <a:cubicBezTo>
                    <a:pt x="2356" y="358"/>
                    <a:pt x="2285" y="476"/>
                    <a:pt x="2243" y="577"/>
                  </a:cubicBezTo>
                  <a:cubicBezTo>
                    <a:pt x="2184" y="713"/>
                    <a:pt x="2137" y="849"/>
                    <a:pt x="2101" y="991"/>
                  </a:cubicBezTo>
                  <a:cubicBezTo>
                    <a:pt x="2095" y="1016"/>
                    <a:pt x="2068" y="1031"/>
                    <a:pt x="2041" y="1031"/>
                  </a:cubicBezTo>
                  <a:cubicBezTo>
                    <a:pt x="2017" y="1031"/>
                    <a:pt x="1995" y="1019"/>
                    <a:pt x="1989" y="991"/>
                  </a:cubicBezTo>
                  <a:cubicBezTo>
                    <a:pt x="1954" y="766"/>
                    <a:pt x="1824" y="547"/>
                    <a:pt x="1741" y="334"/>
                  </a:cubicBezTo>
                  <a:cubicBezTo>
                    <a:pt x="1697" y="225"/>
                    <a:pt x="1595" y="156"/>
                    <a:pt x="1497" y="156"/>
                  </a:cubicBezTo>
                  <a:cubicBezTo>
                    <a:pt x="1425" y="156"/>
                    <a:pt x="1354" y="193"/>
                    <a:pt x="1309" y="281"/>
                  </a:cubicBezTo>
                  <a:cubicBezTo>
                    <a:pt x="1262" y="364"/>
                    <a:pt x="1238" y="459"/>
                    <a:pt x="1244" y="553"/>
                  </a:cubicBezTo>
                  <a:cubicBezTo>
                    <a:pt x="1262" y="707"/>
                    <a:pt x="1286" y="861"/>
                    <a:pt x="1321" y="1014"/>
                  </a:cubicBezTo>
                  <a:cubicBezTo>
                    <a:pt x="1328" y="1058"/>
                    <a:pt x="1293" y="1086"/>
                    <a:pt x="1259" y="1086"/>
                  </a:cubicBezTo>
                  <a:cubicBezTo>
                    <a:pt x="1238" y="1086"/>
                    <a:pt x="1218" y="1075"/>
                    <a:pt x="1209" y="1050"/>
                  </a:cubicBezTo>
                  <a:cubicBezTo>
                    <a:pt x="1108" y="801"/>
                    <a:pt x="830" y="494"/>
                    <a:pt x="558" y="435"/>
                  </a:cubicBezTo>
                  <a:cubicBezTo>
                    <a:pt x="530" y="429"/>
                    <a:pt x="502" y="426"/>
                    <a:pt x="476" y="426"/>
                  </a:cubicBezTo>
                  <a:cubicBezTo>
                    <a:pt x="236" y="426"/>
                    <a:pt x="125" y="683"/>
                    <a:pt x="275" y="902"/>
                  </a:cubicBezTo>
                  <a:cubicBezTo>
                    <a:pt x="363" y="1038"/>
                    <a:pt x="487" y="1150"/>
                    <a:pt x="629" y="1227"/>
                  </a:cubicBezTo>
                  <a:cubicBezTo>
                    <a:pt x="677" y="1257"/>
                    <a:pt x="659" y="1334"/>
                    <a:pt x="600" y="1334"/>
                  </a:cubicBezTo>
                  <a:cubicBezTo>
                    <a:pt x="566" y="1330"/>
                    <a:pt x="366" y="1300"/>
                    <a:pt x="209" y="1300"/>
                  </a:cubicBezTo>
                  <a:cubicBezTo>
                    <a:pt x="92" y="1300"/>
                    <a:pt x="0" y="1317"/>
                    <a:pt x="20" y="1375"/>
                  </a:cubicBezTo>
                  <a:cubicBezTo>
                    <a:pt x="139" y="1677"/>
                    <a:pt x="505" y="1759"/>
                    <a:pt x="730" y="1966"/>
                  </a:cubicBezTo>
                  <a:cubicBezTo>
                    <a:pt x="730" y="1937"/>
                    <a:pt x="742" y="1913"/>
                    <a:pt x="753" y="1889"/>
                  </a:cubicBezTo>
                  <a:cubicBezTo>
                    <a:pt x="794" y="1824"/>
                    <a:pt x="856" y="1800"/>
                    <a:pt x="924" y="1800"/>
                  </a:cubicBezTo>
                  <a:cubicBezTo>
                    <a:pt x="1017" y="1800"/>
                    <a:pt x="1121" y="1843"/>
                    <a:pt x="1203" y="1883"/>
                  </a:cubicBezTo>
                  <a:cubicBezTo>
                    <a:pt x="1226" y="1820"/>
                    <a:pt x="1264" y="1796"/>
                    <a:pt x="1309" y="1796"/>
                  </a:cubicBezTo>
                  <a:cubicBezTo>
                    <a:pt x="1368" y="1796"/>
                    <a:pt x="1440" y="1839"/>
                    <a:pt x="1504" y="1889"/>
                  </a:cubicBezTo>
                  <a:cubicBezTo>
                    <a:pt x="1531" y="1818"/>
                    <a:pt x="1561" y="1794"/>
                    <a:pt x="1598" y="1794"/>
                  </a:cubicBezTo>
                  <a:cubicBezTo>
                    <a:pt x="1650" y="1794"/>
                    <a:pt x="1716" y="1843"/>
                    <a:pt x="1806" y="1878"/>
                  </a:cubicBezTo>
                  <a:cubicBezTo>
                    <a:pt x="1835" y="1775"/>
                    <a:pt x="1881" y="1688"/>
                    <a:pt x="1983" y="1688"/>
                  </a:cubicBezTo>
                  <a:cubicBezTo>
                    <a:pt x="2004" y="1688"/>
                    <a:pt x="2028" y="1692"/>
                    <a:pt x="2054" y="1700"/>
                  </a:cubicBezTo>
                  <a:cubicBezTo>
                    <a:pt x="2137" y="1730"/>
                    <a:pt x="2184" y="1824"/>
                    <a:pt x="2237" y="1883"/>
                  </a:cubicBezTo>
                  <a:cubicBezTo>
                    <a:pt x="2264" y="1911"/>
                    <a:pt x="2286" y="1922"/>
                    <a:pt x="2306" y="1922"/>
                  </a:cubicBezTo>
                  <a:cubicBezTo>
                    <a:pt x="2362" y="1922"/>
                    <a:pt x="2398" y="1836"/>
                    <a:pt x="2459" y="1836"/>
                  </a:cubicBezTo>
                  <a:cubicBezTo>
                    <a:pt x="2462" y="1836"/>
                    <a:pt x="2465" y="1836"/>
                    <a:pt x="2468" y="1836"/>
                  </a:cubicBezTo>
                  <a:cubicBezTo>
                    <a:pt x="2557" y="1842"/>
                    <a:pt x="2634" y="1883"/>
                    <a:pt x="2681" y="1948"/>
                  </a:cubicBezTo>
                  <a:cubicBezTo>
                    <a:pt x="2695" y="1962"/>
                    <a:pt x="2710" y="1967"/>
                    <a:pt x="2727" y="1967"/>
                  </a:cubicBezTo>
                  <a:cubicBezTo>
                    <a:pt x="2769" y="1967"/>
                    <a:pt x="2817" y="1935"/>
                    <a:pt x="2862" y="1935"/>
                  </a:cubicBezTo>
                  <a:cubicBezTo>
                    <a:pt x="2866" y="1935"/>
                    <a:pt x="2871" y="1936"/>
                    <a:pt x="2876" y="1937"/>
                  </a:cubicBezTo>
                  <a:cubicBezTo>
                    <a:pt x="2994" y="1948"/>
                    <a:pt x="3024" y="2037"/>
                    <a:pt x="3036" y="2138"/>
                  </a:cubicBezTo>
                  <a:cubicBezTo>
                    <a:pt x="3461" y="1937"/>
                    <a:pt x="3928" y="1546"/>
                    <a:pt x="4070" y="1091"/>
                  </a:cubicBezTo>
                  <a:cubicBezTo>
                    <a:pt x="4117" y="958"/>
                    <a:pt x="4084" y="914"/>
                    <a:pt x="4021" y="914"/>
                  </a:cubicBezTo>
                  <a:cubicBezTo>
                    <a:pt x="3933" y="914"/>
                    <a:pt x="3787" y="999"/>
                    <a:pt x="3721" y="1044"/>
                  </a:cubicBezTo>
                  <a:cubicBezTo>
                    <a:pt x="3609" y="1109"/>
                    <a:pt x="3515" y="1192"/>
                    <a:pt x="3438" y="1286"/>
                  </a:cubicBezTo>
                  <a:cubicBezTo>
                    <a:pt x="3425" y="1306"/>
                    <a:pt x="3407" y="1315"/>
                    <a:pt x="3389" y="1315"/>
                  </a:cubicBezTo>
                  <a:cubicBezTo>
                    <a:pt x="3348" y="1315"/>
                    <a:pt x="3308" y="1272"/>
                    <a:pt x="3337" y="1227"/>
                  </a:cubicBezTo>
                  <a:cubicBezTo>
                    <a:pt x="3438" y="1003"/>
                    <a:pt x="3432" y="736"/>
                    <a:pt x="3515" y="500"/>
                  </a:cubicBezTo>
                  <a:cubicBezTo>
                    <a:pt x="3544" y="405"/>
                    <a:pt x="3603" y="275"/>
                    <a:pt x="3585" y="169"/>
                  </a:cubicBezTo>
                  <a:cubicBezTo>
                    <a:pt x="3573" y="58"/>
                    <a:pt x="3495" y="1"/>
                    <a:pt x="3406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358;p2">
              <a:extLst>
                <a:ext uri="{FF2B5EF4-FFF2-40B4-BE49-F238E27FC236}">
                  <a16:creationId xmlns:a16="http://schemas.microsoft.com/office/drawing/2014/main" id="{02240868-D636-40FF-B390-FF00E68CD148}"/>
                </a:ext>
              </a:extLst>
            </p:cNvPr>
            <p:cNvSpPr/>
            <p:nvPr/>
          </p:nvSpPr>
          <p:spPr>
            <a:xfrm>
              <a:off x="8099033" y="5864779"/>
              <a:ext cx="669303" cy="483410"/>
            </a:xfrm>
            <a:custGeom>
              <a:avLst/>
              <a:gdLst/>
              <a:ahLst/>
              <a:cxnLst/>
              <a:rect l="l" t="t" r="r" b="b"/>
              <a:pathLst>
                <a:path w="4216" h="1952" extrusionOk="0">
                  <a:moveTo>
                    <a:pt x="3412" y="1"/>
                  </a:moveTo>
                  <a:cubicBezTo>
                    <a:pt x="3335" y="7"/>
                    <a:pt x="3258" y="36"/>
                    <a:pt x="3199" y="89"/>
                  </a:cubicBezTo>
                  <a:cubicBezTo>
                    <a:pt x="3146" y="131"/>
                    <a:pt x="3092" y="178"/>
                    <a:pt x="3051" y="237"/>
                  </a:cubicBezTo>
                  <a:cubicBezTo>
                    <a:pt x="2968" y="344"/>
                    <a:pt x="2897" y="456"/>
                    <a:pt x="2838" y="574"/>
                  </a:cubicBezTo>
                  <a:cubicBezTo>
                    <a:pt x="2803" y="651"/>
                    <a:pt x="2767" y="722"/>
                    <a:pt x="2732" y="799"/>
                  </a:cubicBezTo>
                  <a:cubicBezTo>
                    <a:pt x="2738" y="710"/>
                    <a:pt x="2738" y="615"/>
                    <a:pt x="2720" y="533"/>
                  </a:cubicBezTo>
                  <a:cubicBezTo>
                    <a:pt x="2708" y="479"/>
                    <a:pt x="2690" y="432"/>
                    <a:pt x="2661" y="385"/>
                  </a:cubicBezTo>
                  <a:cubicBezTo>
                    <a:pt x="2628" y="336"/>
                    <a:pt x="2571" y="307"/>
                    <a:pt x="2512" y="307"/>
                  </a:cubicBezTo>
                  <a:cubicBezTo>
                    <a:pt x="2506" y="307"/>
                    <a:pt x="2501" y="308"/>
                    <a:pt x="2495" y="308"/>
                  </a:cubicBezTo>
                  <a:cubicBezTo>
                    <a:pt x="2436" y="314"/>
                    <a:pt x="2383" y="349"/>
                    <a:pt x="2347" y="397"/>
                  </a:cubicBezTo>
                  <a:cubicBezTo>
                    <a:pt x="2318" y="432"/>
                    <a:pt x="2294" y="474"/>
                    <a:pt x="2271" y="515"/>
                  </a:cubicBezTo>
                  <a:cubicBezTo>
                    <a:pt x="2229" y="598"/>
                    <a:pt x="2200" y="681"/>
                    <a:pt x="2170" y="769"/>
                  </a:cubicBezTo>
                  <a:cubicBezTo>
                    <a:pt x="2146" y="840"/>
                    <a:pt x="2129" y="917"/>
                    <a:pt x="2111" y="988"/>
                  </a:cubicBezTo>
                  <a:cubicBezTo>
                    <a:pt x="2087" y="876"/>
                    <a:pt x="2058" y="763"/>
                    <a:pt x="2022" y="651"/>
                  </a:cubicBezTo>
                  <a:cubicBezTo>
                    <a:pt x="1993" y="545"/>
                    <a:pt x="1951" y="444"/>
                    <a:pt x="1910" y="349"/>
                  </a:cubicBezTo>
                  <a:cubicBezTo>
                    <a:pt x="1863" y="237"/>
                    <a:pt x="1780" y="142"/>
                    <a:pt x="1679" y="83"/>
                  </a:cubicBezTo>
                  <a:cubicBezTo>
                    <a:pt x="1647" y="69"/>
                    <a:pt x="1611" y="61"/>
                    <a:pt x="1576" y="61"/>
                  </a:cubicBezTo>
                  <a:cubicBezTo>
                    <a:pt x="1540" y="61"/>
                    <a:pt x="1505" y="69"/>
                    <a:pt x="1472" y="83"/>
                  </a:cubicBezTo>
                  <a:cubicBezTo>
                    <a:pt x="1413" y="113"/>
                    <a:pt x="1366" y="166"/>
                    <a:pt x="1336" y="231"/>
                  </a:cubicBezTo>
                  <a:cubicBezTo>
                    <a:pt x="1295" y="338"/>
                    <a:pt x="1277" y="450"/>
                    <a:pt x="1277" y="562"/>
                  </a:cubicBezTo>
                  <a:cubicBezTo>
                    <a:pt x="1277" y="716"/>
                    <a:pt x="1289" y="864"/>
                    <a:pt x="1313" y="1006"/>
                  </a:cubicBezTo>
                  <a:cubicBezTo>
                    <a:pt x="1212" y="899"/>
                    <a:pt x="1106" y="793"/>
                    <a:pt x="999" y="692"/>
                  </a:cubicBezTo>
                  <a:cubicBezTo>
                    <a:pt x="917" y="615"/>
                    <a:pt x="828" y="545"/>
                    <a:pt x="728" y="485"/>
                  </a:cubicBezTo>
                  <a:cubicBezTo>
                    <a:pt x="680" y="456"/>
                    <a:pt x="627" y="432"/>
                    <a:pt x="568" y="414"/>
                  </a:cubicBezTo>
                  <a:cubicBezTo>
                    <a:pt x="538" y="403"/>
                    <a:pt x="506" y="397"/>
                    <a:pt x="473" y="397"/>
                  </a:cubicBezTo>
                  <a:cubicBezTo>
                    <a:pt x="439" y="397"/>
                    <a:pt x="405" y="403"/>
                    <a:pt x="373" y="414"/>
                  </a:cubicBezTo>
                  <a:cubicBezTo>
                    <a:pt x="308" y="444"/>
                    <a:pt x="255" y="503"/>
                    <a:pt x="243" y="574"/>
                  </a:cubicBezTo>
                  <a:cubicBezTo>
                    <a:pt x="231" y="639"/>
                    <a:pt x="237" y="710"/>
                    <a:pt x="266" y="769"/>
                  </a:cubicBezTo>
                  <a:cubicBezTo>
                    <a:pt x="314" y="876"/>
                    <a:pt x="373" y="970"/>
                    <a:pt x="456" y="1053"/>
                  </a:cubicBezTo>
                  <a:cubicBezTo>
                    <a:pt x="532" y="1148"/>
                    <a:pt x="621" y="1230"/>
                    <a:pt x="710" y="1313"/>
                  </a:cubicBezTo>
                  <a:cubicBezTo>
                    <a:pt x="651" y="1295"/>
                    <a:pt x="586" y="1278"/>
                    <a:pt x="521" y="1266"/>
                  </a:cubicBezTo>
                  <a:cubicBezTo>
                    <a:pt x="444" y="1248"/>
                    <a:pt x="355" y="1236"/>
                    <a:pt x="272" y="1236"/>
                  </a:cubicBezTo>
                  <a:cubicBezTo>
                    <a:pt x="261" y="1235"/>
                    <a:pt x="250" y="1234"/>
                    <a:pt x="238" y="1234"/>
                  </a:cubicBezTo>
                  <a:cubicBezTo>
                    <a:pt x="206" y="1234"/>
                    <a:pt x="172" y="1239"/>
                    <a:pt x="142" y="1248"/>
                  </a:cubicBezTo>
                  <a:cubicBezTo>
                    <a:pt x="83" y="1254"/>
                    <a:pt x="36" y="1289"/>
                    <a:pt x="12" y="1343"/>
                  </a:cubicBezTo>
                  <a:cubicBezTo>
                    <a:pt x="0" y="1396"/>
                    <a:pt x="6" y="1449"/>
                    <a:pt x="30" y="1496"/>
                  </a:cubicBezTo>
                  <a:cubicBezTo>
                    <a:pt x="42" y="1514"/>
                    <a:pt x="59" y="1538"/>
                    <a:pt x="71" y="1556"/>
                  </a:cubicBezTo>
                  <a:lnTo>
                    <a:pt x="113" y="1603"/>
                  </a:lnTo>
                  <a:cubicBezTo>
                    <a:pt x="178" y="1656"/>
                    <a:pt x="243" y="1709"/>
                    <a:pt x="314" y="1751"/>
                  </a:cubicBezTo>
                  <a:cubicBezTo>
                    <a:pt x="456" y="1833"/>
                    <a:pt x="603" y="1898"/>
                    <a:pt x="757" y="1952"/>
                  </a:cubicBezTo>
                  <a:lnTo>
                    <a:pt x="763" y="1952"/>
                  </a:lnTo>
                  <a:lnTo>
                    <a:pt x="763" y="1946"/>
                  </a:lnTo>
                  <a:cubicBezTo>
                    <a:pt x="621" y="1869"/>
                    <a:pt x="485" y="1786"/>
                    <a:pt x="355" y="1697"/>
                  </a:cubicBezTo>
                  <a:cubicBezTo>
                    <a:pt x="290" y="1650"/>
                    <a:pt x="231" y="1603"/>
                    <a:pt x="178" y="1550"/>
                  </a:cubicBezTo>
                  <a:cubicBezTo>
                    <a:pt x="124" y="1496"/>
                    <a:pt x="83" y="1425"/>
                    <a:pt x="101" y="1384"/>
                  </a:cubicBezTo>
                  <a:cubicBezTo>
                    <a:pt x="115" y="1351"/>
                    <a:pt x="170" y="1341"/>
                    <a:pt x="227" y="1341"/>
                  </a:cubicBezTo>
                  <a:cubicBezTo>
                    <a:pt x="242" y="1341"/>
                    <a:pt x="258" y="1341"/>
                    <a:pt x="272" y="1343"/>
                  </a:cubicBezTo>
                  <a:cubicBezTo>
                    <a:pt x="349" y="1349"/>
                    <a:pt x="426" y="1360"/>
                    <a:pt x="503" y="1378"/>
                  </a:cubicBezTo>
                  <a:cubicBezTo>
                    <a:pt x="657" y="1414"/>
                    <a:pt x="804" y="1461"/>
                    <a:pt x="952" y="1514"/>
                  </a:cubicBezTo>
                  <a:cubicBezTo>
                    <a:pt x="958" y="1516"/>
                    <a:pt x="964" y="1516"/>
                    <a:pt x="970" y="1516"/>
                  </a:cubicBezTo>
                  <a:cubicBezTo>
                    <a:pt x="989" y="1516"/>
                    <a:pt x="1010" y="1509"/>
                    <a:pt x="1023" y="1491"/>
                  </a:cubicBezTo>
                  <a:cubicBezTo>
                    <a:pt x="1041" y="1467"/>
                    <a:pt x="1035" y="1431"/>
                    <a:pt x="1011" y="1414"/>
                  </a:cubicBezTo>
                  <a:cubicBezTo>
                    <a:pt x="840" y="1284"/>
                    <a:pt x="686" y="1142"/>
                    <a:pt x="544" y="982"/>
                  </a:cubicBezTo>
                  <a:cubicBezTo>
                    <a:pt x="473" y="905"/>
                    <a:pt x="414" y="822"/>
                    <a:pt x="373" y="728"/>
                  </a:cubicBezTo>
                  <a:cubicBezTo>
                    <a:pt x="355" y="692"/>
                    <a:pt x="349" y="645"/>
                    <a:pt x="355" y="604"/>
                  </a:cubicBezTo>
                  <a:cubicBezTo>
                    <a:pt x="367" y="568"/>
                    <a:pt x="391" y="539"/>
                    <a:pt x="420" y="527"/>
                  </a:cubicBezTo>
                  <a:cubicBezTo>
                    <a:pt x="435" y="520"/>
                    <a:pt x="452" y="517"/>
                    <a:pt x="471" y="517"/>
                  </a:cubicBezTo>
                  <a:cubicBezTo>
                    <a:pt x="531" y="517"/>
                    <a:pt x="605" y="550"/>
                    <a:pt x="668" y="586"/>
                  </a:cubicBezTo>
                  <a:cubicBezTo>
                    <a:pt x="757" y="645"/>
                    <a:pt x="846" y="710"/>
                    <a:pt x="917" y="775"/>
                  </a:cubicBezTo>
                  <a:cubicBezTo>
                    <a:pt x="1076" y="923"/>
                    <a:pt x="1224" y="1077"/>
                    <a:pt x="1360" y="1242"/>
                  </a:cubicBezTo>
                  <a:cubicBezTo>
                    <a:pt x="1369" y="1255"/>
                    <a:pt x="1385" y="1262"/>
                    <a:pt x="1399" y="1262"/>
                  </a:cubicBezTo>
                  <a:cubicBezTo>
                    <a:pt x="1404" y="1262"/>
                    <a:pt x="1409" y="1261"/>
                    <a:pt x="1413" y="1260"/>
                  </a:cubicBezTo>
                  <a:cubicBezTo>
                    <a:pt x="1449" y="1254"/>
                    <a:pt x="1467" y="1224"/>
                    <a:pt x="1461" y="1189"/>
                  </a:cubicBezTo>
                  <a:cubicBezTo>
                    <a:pt x="1419" y="988"/>
                    <a:pt x="1396" y="781"/>
                    <a:pt x="1396" y="568"/>
                  </a:cubicBezTo>
                  <a:cubicBezTo>
                    <a:pt x="1396" y="468"/>
                    <a:pt x="1413" y="373"/>
                    <a:pt x="1443" y="278"/>
                  </a:cubicBezTo>
                  <a:cubicBezTo>
                    <a:pt x="1461" y="243"/>
                    <a:pt x="1490" y="208"/>
                    <a:pt x="1526" y="190"/>
                  </a:cubicBezTo>
                  <a:cubicBezTo>
                    <a:pt x="1540" y="181"/>
                    <a:pt x="1558" y="176"/>
                    <a:pt x="1576" y="176"/>
                  </a:cubicBezTo>
                  <a:cubicBezTo>
                    <a:pt x="1594" y="176"/>
                    <a:pt x="1611" y="181"/>
                    <a:pt x="1626" y="190"/>
                  </a:cubicBezTo>
                  <a:cubicBezTo>
                    <a:pt x="1709" y="243"/>
                    <a:pt x="1768" y="320"/>
                    <a:pt x="1804" y="403"/>
                  </a:cubicBezTo>
                  <a:cubicBezTo>
                    <a:pt x="1851" y="497"/>
                    <a:pt x="1886" y="598"/>
                    <a:pt x="1916" y="692"/>
                  </a:cubicBezTo>
                  <a:cubicBezTo>
                    <a:pt x="1975" y="893"/>
                    <a:pt x="2022" y="1100"/>
                    <a:pt x="2058" y="1313"/>
                  </a:cubicBezTo>
                  <a:cubicBezTo>
                    <a:pt x="2061" y="1346"/>
                    <a:pt x="2086" y="1362"/>
                    <a:pt x="2112" y="1362"/>
                  </a:cubicBezTo>
                  <a:cubicBezTo>
                    <a:pt x="2138" y="1362"/>
                    <a:pt x="2164" y="1346"/>
                    <a:pt x="2170" y="1313"/>
                  </a:cubicBezTo>
                  <a:cubicBezTo>
                    <a:pt x="2200" y="1142"/>
                    <a:pt x="2241" y="976"/>
                    <a:pt x="2288" y="811"/>
                  </a:cubicBezTo>
                  <a:cubicBezTo>
                    <a:pt x="2312" y="728"/>
                    <a:pt x="2342" y="651"/>
                    <a:pt x="2383" y="580"/>
                  </a:cubicBezTo>
                  <a:cubicBezTo>
                    <a:pt x="2413" y="509"/>
                    <a:pt x="2472" y="432"/>
                    <a:pt x="2513" y="432"/>
                  </a:cubicBezTo>
                  <a:cubicBezTo>
                    <a:pt x="2554" y="432"/>
                    <a:pt x="2596" y="485"/>
                    <a:pt x="2614" y="562"/>
                  </a:cubicBezTo>
                  <a:cubicBezTo>
                    <a:pt x="2625" y="645"/>
                    <a:pt x="2625" y="728"/>
                    <a:pt x="2619" y="805"/>
                  </a:cubicBezTo>
                  <a:cubicBezTo>
                    <a:pt x="2608" y="976"/>
                    <a:pt x="2578" y="1148"/>
                    <a:pt x="2537" y="1307"/>
                  </a:cubicBezTo>
                  <a:cubicBezTo>
                    <a:pt x="2526" y="1354"/>
                    <a:pt x="2563" y="1386"/>
                    <a:pt x="2598" y="1386"/>
                  </a:cubicBezTo>
                  <a:cubicBezTo>
                    <a:pt x="2621" y="1386"/>
                    <a:pt x="2642" y="1373"/>
                    <a:pt x="2649" y="1343"/>
                  </a:cubicBezTo>
                  <a:cubicBezTo>
                    <a:pt x="2732" y="1100"/>
                    <a:pt x="2832" y="864"/>
                    <a:pt x="2945" y="633"/>
                  </a:cubicBezTo>
                  <a:cubicBezTo>
                    <a:pt x="3004" y="521"/>
                    <a:pt x="3069" y="414"/>
                    <a:pt x="3146" y="314"/>
                  </a:cubicBezTo>
                  <a:cubicBezTo>
                    <a:pt x="3223" y="219"/>
                    <a:pt x="3317" y="125"/>
                    <a:pt x="3412" y="125"/>
                  </a:cubicBezTo>
                  <a:cubicBezTo>
                    <a:pt x="3453" y="125"/>
                    <a:pt x="3494" y="148"/>
                    <a:pt x="3512" y="190"/>
                  </a:cubicBezTo>
                  <a:cubicBezTo>
                    <a:pt x="3530" y="243"/>
                    <a:pt x="3542" y="302"/>
                    <a:pt x="3536" y="355"/>
                  </a:cubicBezTo>
                  <a:cubicBezTo>
                    <a:pt x="3524" y="479"/>
                    <a:pt x="3500" y="604"/>
                    <a:pt x="3465" y="728"/>
                  </a:cubicBezTo>
                  <a:cubicBezTo>
                    <a:pt x="3394" y="970"/>
                    <a:pt x="3299" y="1213"/>
                    <a:pt x="3187" y="1443"/>
                  </a:cubicBezTo>
                  <a:cubicBezTo>
                    <a:pt x="3170" y="1486"/>
                    <a:pt x="3206" y="1526"/>
                    <a:pt x="3245" y="1526"/>
                  </a:cubicBezTo>
                  <a:cubicBezTo>
                    <a:pt x="3260" y="1526"/>
                    <a:pt x="3275" y="1521"/>
                    <a:pt x="3288" y="1508"/>
                  </a:cubicBezTo>
                  <a:cubicBezTo>
                    <a:pt x="3412" y="1378"/>
                    <a:pt x="3542" y="1254"/>
                    <a:pt x="3678" y="1136"/>
                  </a:cubicBezTo>
                  <a:cubicBezTo>
                    <a:pt x="3743" y="1083"/>
                    <a:pt x="3814" y="1029"/>
                    <a:pt x="3891" y="982"/>
                  </a:cubicBezTo>
                  <a:cubicBezTo>
                    <a:pt x="3926" y="958"/>
                    <a:pt x="3962" y="935"/>
                    <a:pt x="4003" y="923"/>
                  </a:cubicBezTo>
                  <a:cubicBezTo>
                    <a:pt x="4025" y="910"/>
                    <a:pt x="4054" y="903"/>
                    <a:pt x="4082" y="903"/>
                  </a:cubicBezTo>
                  <a:cubicBezTo>
                    <a:pt x="4091" y="903"/>
                    <a:pt x="4101" y="904"/>
                    <a:pt x="4109" y="905"/>
                  </a:cubicBezTo>
                  <a:cubicBezTo>
                    <a:pt x="4121" y="911"/>
                    <a:pt x="4121" y="911"/>
                    <a:pt x="4127" y="923"/>
                  </a:cubicBezTo>
                  <a:cubicBezTo>
                    <a:pt x="4133" y="941"/>
                    <a:pt x="4133" y="958"/>
                    <a:pt x="4127" y="970"/>
                  </a:cubicBezTo>
                  <a:cubicBezTo>
                    <a:pt x="4121" y="1012"/>
                    <a:pt x="4109" y="1053"/>
                    <a:pt x="4092" y="1094"/>
                  </a:cubicBezTo>
                  <a:cubicBezTo>
                    <a:pt x="4050" y="1171"/>
                    <a:pt x="4009" y="1254"/>
                    <a:pt x="3962" y="1325"/>
                  </a:cubicBezTo>
                  <a:cubicBezTo>
                    <a:pt x="3861" y="1479"/>
                    <a:pt x="3755" y="1621"/>
                    <a:pt x="3654" y="1780"/>
                  </a:cubicBezTo>
                  <a:cubicBezTo>
                    <a:pt x="3790" y="1656"/>
                    <a:pt x="3908" y="1514"/>
                    <a:pt x="4009" y="1360"/>
                  </a:cubicBezTo>
                  <a:cubicBezTo>
                    <a:pt x="4068" y="1284"/>
                    <a:pt x="4115" y="1207"/>
                    <a:pt x="4157" y="1124"/>
                  </a:cubicBezTo>
                  <a:cubicBezTo>
                    <a:pt x="4180" y="1083"/>
                    <a:pt x="4198" y="1035"/>
                    <a:pt x="4210" y="988"/>
                  </a:cubicBezTo>
                  <a:cubicBezTo>
                    <a:pt x="4216" y="958"/>
                    <a:pt x="4216" y="929"/>
                    <a:pt x="4210" y="899"/>
                  </a:cubicBezTo>
                  <a:cubicBezTo>
                    <a:pt x="4198" y="864"/>
                    <a:pt x="4169" y="834"/>
                    <a:pt x="4133" y="828"/>
                  </a:cubicBezTo>
                  <a:lnTo>
                    <a:pt x="4133" y="822"/>
                  </a:lnTo>
                  <a:cubicBezTo>
                    <a:pt x="4111" y="818"/>
                    <a:pt x="4088" y="815"/>
                    <a:pt x="4065" y="815"/>
                  </a:cubicBezTo>
                  <a:cubicBezTo>
                    <a:pt x="4032" y="815"/>
                    <a:pt x="3999" y="820"/>
                    <a:pt x="3967" y="834"/>
                  </a:cubicBezTo>
                  <a:cubicBezTo>
                    <a:pt x="3926" y="852"/>
                    <a:pt x="3879" y="870"/>
                    <a:pt x="3837" y="893"/>
                  </a:cubicBezTo>
                  <a:cubicBezTo>
                    <a:pt x="3761" y="941"/>
                    <a:pt x="3684" y="994"/>
                    <a:pt x="3607" y="1053"/>
                  </a:cubicBezTo>
                  <a:cubicBezTo>
                    <a:pt x="3542" y="1106"/>
                    <a:pt x="3477" y="1165"/>
                    <a:pt x="3412" y="1224"/>
                  </a:cubicBezTo>
                  <a:cubicBezTo>
                    <a:pt x="3477" y="1071"/>
                    <a:pt x="3530" y="917"/>
                    <a:pt x="3577" y="757"/>
                  </a:cubicBezTo>
                  <a:cubicBezTo>
                    <a:pt x="3619" y="627"/>
                    <a:pt x="3642" y="491"/>
                    <a:pt x="3654" y="361"/>
                  </a:cubicBezTo>
                  <a:cubicBezTo>
                    <a:pt x="3654" y="284"/>
                    <a:pt x="3648" y="208"/>
                    <a:pt x="3619" y="137"/>
                  </a:cubicBezTo>
                  <a:cubicBezTo>
                    <a:pt x="3583" y="60"/>
                    <a:pt x="3500" y="7"/>
                    <a:pt x="3412" y="1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359;p2">
              <a:extLst>
                <a:ext uri="{FF2B5EF4-FFF2-40B4-BE49-F238E27FC236}">
                  <a16:creationId xmlns:a16="http://schemas.microsoft.com/office/drawing/2014/main" id="{559D6FCB-928C-44F2-B0B4-8ED2134DBB47}"/>
                </a:ext>
              </a:extLst>
            </p:cNvPr>
            <p:cNvSpPr/>
            <p:nvPr/>
          </p:nvSpPr>
          <p:spPr>
            <a:xfrm>
              <a:off x="7313735" y="6150678"/>
              <a:ext cx="433712" cy="325412"/>
            </a:xfrm>
            <a:custGeom>
              <a:avLst/>
              <a:gdLst/>
              <a:ahLst/>
              <a:cxnLst/>
              <a:rect l="l" t="t" r="r" b="b"/>
              <a:pathLst>
                <a:path w="2732" h="1314" extrusionOk="0">
                  <a:moveTo>
                    <a:pt x="771" y="0"/>
                  </a:moveTo>
                  <a:cubicBezTo>
                    <a:pt x="747" y="0"/>
                    <a:pt x="723" y="7"/>
                    <a:pt x="704" y="18"/>
                  </a:cubicBezTo>
                  <a:cubicBezTo>
                    <a:pt x="674" y="36"/>
                    <a:pt x="650" y="60"/>
                    <a:pt x="639" y="95"/>
                  </a:cubicBezTo>
                  <a:cubicBezTo>
                    <a:pt x="615" y="143"/>
                    <a:pt x="609" y="190"/>
                    <a:pt x="609" y="243"/>
                  </a:cubicBezTo>
                  <a:cubicBezTo>
                    <a:pt x="615" y="326"/>
                    <a:pt x="621" y="409"/>
                    <a:pt x="645" y="497"/>
                  </a:cubicBezTo>
                  <a:cubicBezTo>
                    <a:pt x="668" y="604"/>
                    <a:pt x="698" y="710"/>
                    <a:pt x="733" y="817"/>
                  </a:cubicBezTo>
                  <a:cubicBezTo>
                    <a:pt x="650" y="769"/>
                    <a:pt x="562" y="728"/>
                    <a:pt x="467" y="687"/>
                  </a:cubicBezTo>
                  <a:cubicBezTo>
                    <a:pt x="396" y="657"/>
                    <a:pt x="325" y="633"/>
                    <a:pt x="248" y="616"/>
                  </a:cubicBezTo>
                  <a:cubicBezTo>
                    <a:pt x="224" y="609"/>
                    <a:pt x="198" y="606"/>
                    <a:pt x="172" y="606"/>
                  </a:cubicBezTo>
                  <a:cubicBezTo>
                    <a:pt x="154" y="606"/>
                    <a:pt x="136" y="607"/>
                    <a:pt x="118" y="610"/>
                  </a:cubicBezTo>
                  <a:cubicBezTo>
                    <a:pt x="89" y="610"/>
                    <a:pt x="59" y="622"/>
                    <a:pt x="36" y="645"/>
                  </a:cubicBezTo>
                  <a:cubicBezTo>
                    <a:pt x="12" y="663"/>
                    <a:pt x="0" y="698"/>
                    <a:pt x="0" y="728"/>
                  </a:cubicBezTo>
                  <a:cubicBezTo>
                    <a:pt x="0" y="775"/>
                    <a:pt x="18" y="823"/>
                    <a:pt x="47" y="864"/>
                  </a:cubicBezTo>
                  <a:cubicBezTo>
                    <a:pt x="71" y="893"/>
                    <a:pt x="95" y="923"/>
                    <a:pt x="124" y="953"/>
                  </a:cubicBezTo>
                  <a:cubicBezTo>
                    <a:pt x="177" y="1006"/>
                    <a:pt x="237" y="1053"/>
                    <a:pt x="302" y="1100"/>
                  </a:cubicBezTo>
                  <a:cubicBezTo>
                    <a:pt x="420" y="1195"/>
                    <a:pt x="550" y="1266"/>
                    <a:pt x="692" y="1313"/>
                  </a:cubicBezTo>
                  <a:cubicBezTo>
                    <a:pt x="585" y="1213"/>
                    <a:pt x="467" y="1124"/>
                    <a:pt x="355" y="1035"/>
                  </a:cubicBezTo>
                  <a:cubicBezTo>
                    <a:pt x="296" y="988"/>
                    <a:pt x="243" y="941"/>
                    <a:pt x="195" y="888"/>
                  </a:cubicBezTo>
                  <a:cubicBezTo>
                    <a:pt x="172" y="858"/>
                    <a:pt x="148" y="834"/>
                    <a:pt x="130" y="805"/>
                  </a:cubicBezTo>
                  <a:cubicBezTo>
                    <a:pt x="118" y="787"/>
                    <a:pt x="107" y="763"/>
                    <a:pt x="107" y="734"/>
                  </a:cubicBezTo>
                  <a:cubicBezTo>
                    <a:pt x="107" y="722"/>
                    <a:pt x="107" y="722"/>
                    <a:pt x="136" y="716"/>
                  </a:cubicBezTo>
                  <a:cubicBezTo>
                    <a:pt x="166" y="716"/>
                    <a:pt x="195" y="716"/>
                    <a:pt x="225" y="728"/>
                  </a:cubicBezTo>
                  <a:cubicBezTo>
                    <a:pt x="290" y="746"/>
                    <a:pt x="355" y="769"/>
                    <a:pt x="420" y="799"/>
                  </a:cubicBezTo>
                  <a:cubicBezTo>
                    <a:pt x="556" y="852"/>
                    <a:pt x="680" y="917"/>
                    <a:pt x="810" y="994"/>
                  </a:cubicBezTo>
                  <a:cubicBezTo>
                    <a:pt x="820" y="1000"/>
                    <a:pt x="831" y="1003"/>
                    <a:pt x="840" y="1003"/>
                  </a:cubicBezTo>
                  <a:cubicBezTo>
                    <a:pt x="877" y="1003"/>
                    <a:pt x="907" y="965"/>
                    <a:pt x="893" y="923"/>
                  </a:cubicBezTo>
                  <a:cubicBezTo>
                    <a:pt x="840" y="775"/>
                    <a:pt x="798" y="622"/>
                    <a:pt x="763" y="468"/>
                  </a:cubicBezTo>
                  <a:cubicBezTo>
                    <a:pt x="751" y="397"/>
                    <a:pt x="739" y="320"/>
                    <a:pt x="739" y="243"/>
                  </a:cubicBezTo>
                  <a:cubicBezTo>
                    <a:pt x="739" y="214"/>
                    <a:pt x="745" y="184"/>
                    <a:pt x="757" y="154"/>
                  </a:cubicBezTo>
                  <a:lnTo>
                    <a:pt x="769" y="143"/>
                  </a:lnTo>
                  <a:lnTo>
                    <a:pt x="775" y="143"/>
                  </a:lnTo>
                  <a:cubicBezTo>
                    <a:pt x="804" y="149"/>
                    <a:pt x="828" y="166"/>
                    <a:pt x="846" y="190"/>
                  </a:cubicBezTo>
                  <a:cubicBezTo>
                    <a:pt x="869" y="219"/>
                    <a:pt x="899" y="243"/>
                    <a:pt x="917" y="273"/>
                  </a:cubicBezTo>
                  <a:cubicBezTo>
                    <a:pt x="964" y="338"/>
                    <a:pt x="1005" y="403"/>
                    <a:pt x="1047" y="474"/>
                  </a:cubicBezTo>
                  <a:cubicBezTo>
                    <a:pt x="1123" y="610"/>
                    <a:pt x="1194" y="752"/>
                    <a:pt x="1259" y="893"/>
                  </a:cubicBezTo>
                  <a:cubicBezTo>
                    <a:pt x="1272" y="922"/>
                    <a:pt x="1298" y="936"/>
                    <a:pt x="1323" y="936"/>
                  </a:cubicBezTo>
                  <a:cubicBezTo>
                    <a:pt x="1346" y="936"/>
                    <a:pt x="1370" y="925"/>
                    <a:pt x="1384" y="899"/>
                  </a:cubicBezTo>
                  <a:cubicBezTo>
                    <a:pt x="1437" y="799"/>
                    <a:pt x="1496" y="698"/>
                    <a:pt x="1561" y="604"/>
                  </a:cubicBezTo>
                  <a:cubicBezTo>
                    <a:pt x="1596" y="562"/>
                    <a:pt x="1632" y="521"/>
                    <a:pt x="1673" y="480"/>
                  </a:cubicBezTo>
                  <a:cubicBezTo>
                    <a:pt x="1697" y="450"/>
                    <a:pt x="1738" y="432"/>
                    <a:pt x="1774" y="420"/>
                  </a:cubicBezTo>
                  <a:lnTo>
                    <a:pt x="1786" y="426"/>
                  </a:lnTo>
                  <a:lnTo>
                    <a:pt x="1797" y="432"/>
                  </a:lnTo>
                  <a:cubicBezTo>
                    <a:pt x="1809" y="450"/>
                    <a:pt x="1809" y="468"/>
                    <a:pt x="1809" y="486"/>
                  </a:cubicBezTo>
                  <a:cubicBezTo>
                    <a:pt x="1815" y="539"/>
                    <a:pt x="1809" y="592"/>
                    <a:pt x="1792" y="639"/>
                  </a:cubicBezTo>
                  <a:cubicBezTo>
                    <a:pt x="1768" y="752"/>
                    <a:pt x="1727" y="858"/>
                    <a:pt x="1679" y="964"/>
                  </a:cubicBezTo>
                  <a:cubicBezTo>
                    <a:pt x="1673" y="988"/>
                    <a:pt x="1673" y="1012"/>
                    <a:pt x="1691" y="1035"/>
                  </a:cubicBezTo>
                  <a:cubicBezTo>
                    <a:pt x="1704" y="1049"/>
                    <a:pt x="1723" y="1056"/>
                    <a:pt x="1741" y="1056"/>
                  </a:cubicBezTo>
                  <a:cubicBezTo>
                    <a:pt x="1756" y="1056"/>
                    <a:pt x="1769" y="1052"/>
                    <a:pt x="1780" y="1041"/>
                  </a:cubicBezTo>
                  <a:cubicBezTo>
                    <a:pt x="1904" y="935"/>
                    <a:pt x="2028" y="834"/>
                    <a:pt x="2158" y="740"/>
                  </a:cubicBezTo>
                  <a:cubicBezTo>
                    <a:pt x="2282" y="645"/>
                    <a:pt x="2418" y="562"/>
                    <a:pt x="2560" y="509"/>
                  </a:cubicBezTo>
                  <a:cubicBezTo>
                    <a:pt x="2572" y="503"/>
                    <a:pt x="2590" y="503"/>
                    <a:pt x="2602" y="503"/>
                  </a:cubicBezTo>
                  <a:lnTo>
                    <a:pt x="2613" y="503"/>
                  </a:lnTo>
                  <a:cubicBezTo>
                    <a:pt x="2619" y="521"/>
                    <a:pt x="2613" y="545"/>
                    <a:pt x="2607" y="568"/>
                  </a:cubicBezTo>
                  <a:cubicBezTo>
                    <a:pt x="2578" y="639"/>
                    <a:pt x="2548" y="710"/>
                    <a:pt x="2507" y="775"/>
                  </a:cubicBezTo>
                  <a:cubicBezTo>
                    <a:pt x="2436" y="917"/>
                    <a:pt x="2341" y="1053"/>
                    <a:pt x="2259" y="1189"/>
                  </a:cubicBezTo>
                  <a:lnTo>
                    <a:pt x="2259" y="1207"/>
                  </a:lnTo>
                  <a:lnTo>
                    <a:pt x="2276" y="1207"/>
                  </a:lnTo>
                  <a:cubicBezTo>
                    <a:pt x="2389" y="1089"/>
                    <a:pt x="2495" y="964"/>
                    <a:pt x="2590" y="828"/>
                  </a:cubicBezTo>
                  <a:cubicBezTo>
                    <a:pt x="2637" y="757"/>
                    <a:pt x="2678" y="681"/>
                    <a:pt x="2708" y="604"/>
                  </a:cubicBezTo>
                  <a:cubicBezTo>
                    <a:pt x="2720" y="580"/>
                    <a:pt x="2726" y="556"/>
                    <a:pt x="2726" y="533"/>
                  </a:cubicBezTo>
                  <a:cubicBezTo>
                    <a:pt x="2732" y="497"/>
                    <a:pt x="2726" y="462"/>
                    <a:pt x="2702" y="432"/>
                  </a:cubicBezTo>
                  <a:cubicBezTo>
                    <a:pt x="2681" y="407"/>
                    <a:pt x="2652" y="390"/>
                    <a:pt x="2621" y="390"/>
                  </a:cubicBezTo>
                  <a:cubicBezTo>
                    <a:pt x="2617" y="390"/>
                    <a:pt x="2612" y="390"/>
                    <a:pt x="2607" y="391"/>
                  </a:cubicBezTo>
                  <a:lnTo>
                    <a:pt x="2602" y="385"/>
                  </a:lnTo>
                  <a:cubicBezTo>
                    <a:pt x="2578" y="385"/>
                    <a:pt x="2548" y="391"/>
                    <a:pt x="2525" y="397"/>
                  </a:cubicBezTo>
                  <a:cubicBezTo>
                    <a:pt x="2365" y="456"/>
                    <a:pt x="2217" y="539"/>
                    <a:pt x="2081" y="639"/>
                  </a:cubicBezTo>
                  <a:cubicBezTo>
                    <a:pt x="2016" y="687"/>
                    <a:pt x="1951" y="740"/>
                    <a:pt x="1886" y="787"/>
                  </a:cubicBezTo>
                  <a:cubicBezTo>
                    <a:pt x="1898" y="752"/>
                    <a:pt x="1910" y="716"/>
                    <a:pt x="1922" y="669"/>
                  </a:cubicBezTo>
                  <a:cubicBezTo>
                    <a:pt x="1939" y="610"/>
                    <a:pt x="1945" y="539"/>
                    <a:pt x="1945" y="474"/>
                  </a:cubicBezTo>
                  <a:cubicBezTo>
                    <a:pt x="1945" y="432"/>
                    <a:pt x="1933" y="391"/>
                    <a:pt x="1910" y="355"/>
                  </a:cubicBezTo>
                  <a:cubicBezTo>
                    <a:pt x="1880" y="314"/>
                    <a:pt x="1833" y="285"/>
                    <a:pt x="1786" y="285"/>
                  </a:cubicBezTo>
                  <a:cubicBezTo>
                    <a:pt x="1703" y="285"/>
                    <a:pt x="1632" y="320"/>
                    <a:pt x="1579" y="379"/>
                  </a:cubicBezTo>
                  <a:cubicBezTo>
                    <a:pt x="1531" y="420"/>
                    <a:pt x="1490" y="468"/>
                    <a:pt x="1449" y="521"/>
                  </a:cubicBezTo>
                  <a:cubicBezTo>
                    <a:pt x="1407" y="580"/>
                    <a:pt x="1360" y="645"/>
                    <a:pt x="1324" y="716"/>
                  </a:cubicBezTo>
                  <a:cubicBezTo>
                    <a:pt x="1271" y="610"/>
                    <a:pt x="1218" y="503"/>
                    <a:pt x="1159" y="397"/>
                  </a:cubicBezTo>
                  <a:cubicBezTo>
                    <a:pt x="1118" y="326"/>
                    <a:pt x="1076" y="255"/>
                    <a:pt x="1023" y="190"/>
                  </a:cubicBezTo>
                  <a:cubicBezTo>
                    <a:pt x="999" y="154"/>
                    <a:pt x="970" y="119"/>
                    <a:pt x="940" y="89"/>
                  </a:cubicBezTo>
                  <a:cubicBezTo>
                    <a:pt x="905" y="48"/>
                    <a:pt x="857" y="24"/>
                    <a:pt x="810" y="7"/>
                  </a:cubicBezTo>
                  <a:cubicBezTo>
                    <a:pt x="798" y="2"/>
                    <a:pt x="784" y="0"/>
                    <a:pt x="771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360;p2">
              <a:extLst>
                <a:ext uri="{FF2B5EF4-FFF2-40B4-BE49-F238E27FC236}">
                  <a16:creationId xmlns:a16="http://schemas.microsoft.com/office/drawing/2014/main" id="{3BBB29D6-D876-4851-99D9-0CDE24B4D09E}"/>
                </a:ext>
              </a:extLst>
            </p:cNvPr>
            <p:cNvSpPr/>
            <p:nvPr/>
          </p:nvSpPr>
          <p:spPr>
            <a:xfrm>
              <a:off x="8846891" y="6004110"/>
              <a:ext cx="53021" cy="116146"/>
            </a:xfrm>
            <a:custGeom>
              <a:avLst/>
              <a:gdLst/>
              <a:ahLst/>
              <a:cxnLst/>
              <a:rect l="l" t="t" r="r" b="b"/>
              <a:pathLst>
                <a:path w="302" h="469" extrusionOk="0">
                  <a:moveTo>
                    <a:pt x="31" y="0"/>
                  </a:moveTo>
                  <a:cubicBezTo>
                    <a:pt x="28" y="0"/>
                    <a:pt x="26" y="1"/>
                    <a:pt x="24" y="2"/>
                  </a:cubicBezTo>
                  <a:cubicBezTo>
                    <a:pt x="0" y="20"/>
                    <a:pt x="77" y="221"/>
                    <a:pt x="130" y="351"/>
                  </a:cubicBezTo>
                  <a:cubicBezTo>
                    <a:pt x="166" y="446"/>
                    <a:pt x="192" y="468"/>
                    <a:pt x="218" y="468"/>
                  </a:cubicBezTo>
                  <a:cubicBezTo>
                    <a:pt x="226" y="468"/>
                    <a:pt x="234" y="466"/>
                    <a:pt x="243" y="463"/>
                  </a:cubicBezTo>
                  <a:cubicBezTo>
                    <a:pt x="278" y="451"/>
                    <a:pt x="302" y="434"/>
                    <a:pt x="248" y="298"/>
                  </a:cubicBezTo>
                  <a:cubicBezTo>
                    <a:pt x="193" y="175"/>
                    <a:pt x="74" y="0"/>
                    <a:pt x="31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361;p2">
              <a:extLst>
                <a:ext uri="{FF2B5EF4-FFF2-40B4-BE49-F238E27FC236}">
                  <a16:creationId xmlns:a16="http://schemas.microsoft.com/office/drawing/2014/main" id="{AC6B5766-19BB-4372-BF23-864C8EA84497}"/>
                </a:ext>
              </a:extLst>
            </p:cNvPr>
            <p:cNvSpPr/>
            <p:nvPr/>
          </p:nvSpPr>
          <p:spPr>
            <a:xfrm>
              <a:off x="8934335" y="5950392"/>
              <a:ext cx="65881" cy="181278"/>
            </a:xfrm>
            <a:custGeom>
              <a:avLst/>
              <a:gdLst/>
              <a:ahLst/>
              <a:cxnLst/>
              <a:rect l="l" t="t" r="r" b="b"/>
              <a:pathLst>
                <a:path w="415" h="732" extrusionOk="0">
                  <a:moveTo>
                    <a:pt x="377" y="0"/>
                  </a:moveTo>
                  <a:cubicBezTo>
                    <a:pt x="343" y="0"/>
                    <a:pt x="182" y="294"/>
                    <a:pt x="95" y="491"/>
                  </a:cubicBezTo>
                  <a:cubicBezTo>
                    <a:pt x="0" y="692"/>
                    <a:pt x="24" y="710"/>
                    <a:pt x="59" y="728"/>
                  </a:cubicBezTo>
                  <a:cubicBezTo>
                    <a:pt x="65" y="730"/>
                    <a:pt x="71" y="732"/>
                    <a:pt x="77" y="732"/>
                  </a:cubicBezTo>
                  <a:cubicBezTo>
                    <a:pt x="103" y="732"/>
                    <a:pt x="136" y="701"/>
                    <a:pt x="207" y="544"/>
                  </a:cubicBezTo>
                  <a:cubicBezTo>
                    <a:pt x="302" y="343"/>
                    <a:pt x="414" y="18"/>
                    <a:pt x="379" y="0"/>
                  </a:cubicBezTo>
                  <a:cubicBezTo>
                    <a:pt x="378" y="0"/>
                    <a:pt x="377" y="0"/>
                    <a:pt x="37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362;p2">
              <a:extLst>
                <a:ext uri="{FF2B5EF4-FFF2-40B4-BE49-F238E27FC236}">
                  <a16:creationId xmlns:a16="http://schemas.microsoft.com/office/drawing/2014/main" id="{A4AD644A-B688-4B28-8230-5683FECB49F2}"/>
                </a:ext>
              </a:extLst>
            </p:cNvPr>
            <p:cNvSpPr/>
            <p:nvPr/>
          </p:nvSpPr>
          <p:spPr>
            <a:xfrm>
              <a:off x="8542395" y="5856483"/>
              <a:ext cx="878696" cy="725611"/>
            </a:xfrm>
            <a:custGeom>
              <a:avLst/>
              <a:gdLst/>
              <a:ahLst/>
              <a:cxnLst/>
              <a:rect l="l" t="t" r="r" b="b"/>
              <a:pathLst>
                <a:path w="5535" h="2930" extrusionOk="0">
                  <a:moveTo>
                    <a:pt x="2568" y="1"/>
                  </a:moveTo>
                  <a:cubicBezTo>
                    <a:pt x="2514" y="1"/>
                    <a:pt x="2454" y="28"/>
                    <a:pt x="2388" y="93"/>
                  </a:cubicBezTo>
                  <a:cubicBezTo>
                    <a:pt x="2074" y="400"/>
                    <a:pt x="2163" y="974"/>
                    <a:pt x="2145" y="1370"/>
                  </a:cubicBezTo>
                  <a:cubicBezTo>
                    <a:pt x="2145" y="1406"/>
                    <a:pt x="2116" y="1429"/>
                    <a:pt x="2087" y="1429"/>
                  </a:cubicBezTo>
                  <a:cubicBezTo>
                    <a:pt x="2069" y="1429"/>
                    <a:pt x="2050" y="1420"/>
                    <a:pt x="2039" y="1399"/>
                  </a:cubicBezTo>
                  <a:cubicBezTo>
                    <a:pt x="1965" y="1291"/>
                    <a:pt x="1644" y="879"/>
                    <a:pt x="1463" y="879"/>
                  </a:cubicBezTo>
                  <a:cubicBezTo>
                    <a:pt x="1397" y="879"/>
                    <a:pt x="1349" y="936"/>
                    <a:pt x="1341" y="1086"/>
                  </a:cubicBezTo>
                  <a:cubicBezTo>
                    <a:pt x="1323" y="1293"/>
                    <a:pt x="1365" y="1488"/>
                    <a:pt x="1388" y="1695"/>
                  </a:cubicBezTo>
                  <a:cubicBezTo>
                    <a:pt x="1392" y="1731"/>
                    <a:pt x="1361" y="1751"/>
                    <a:pt x="1330" y="1751"/>
                  </a:cubicBezTo>
                  <a:cubicBezTo>
                    <a:pt x="1315" y="1751"/>
                    <a:pt x="1299" y="1746"/>
                    <a:pt x="1288" y="1736"/>
                  </a:cubicBezTo>
                  <a:cubicBezTo>
                    <a:pt x="1045" y="1535"/>
                    <a:pt x="803" y="1234"/>
                    <a:pt x="478" y="1175"/>
                  </a:cubicBezTo>
                  <a:cubicBezTo>
                    <a:pt x="429" y="1164"/>
                    <a:pt x="374" y="1158"/>
                    <a:pt x="320" y="1158"/>
                  </a:cubicBezTo>
                  <a:cubicBezTo>
                    <a:pt x="154" y="1158"/>
                    <a:pt x="0" y="1220"/>
                    <a:pt x="58" y="1435"/>
                  </a:cubicBezTo>
                  <a:cubicBezTo>
                    <a:pt x="82" y="1518"/>
                    <a:pt x="111" y="1600"/>
                    <a:pt x="141" y="1677"/>
                  </a:cubicBezTo>
                  <a:cubicBezTo>
                    <a:pt x="159" y="1724"/>
                    <a:pt x="176" y="1772"/>
                    <a:pt x="200" y="1813"/>
                  </a:cubicBezTo>
                  <a:cubicBezTo>
                    <a:pt x="389" y="2038"/>
                    <a:pt x="602" y="2239"/>
                    <a:pt x="779" y="2469"/>
                  </a:cubicBezTo>
                  <a:cubicBezTo>
                    <a:pt x="791" y="2487"/>
                    <a:pt x="791" y="2511"/>
                    <a:pt x="779" y="2529"/>
                  </a:cubicBezTo>
                  <a:cubicBezTo>
                    <a:pt x="927" y="2676"/>
                    <a:pt x="1116" y="2777"/>
                    <a:pt x="1329" y="2824"/>
                  </a:cubicBezTo>
                  <a:cubicBezTo>
                    <a:pt x="1341" y="2673"/>
                    <a:pt x="1400" y="2625"/>
                    <a:pt x="1486" y="2625"/>
                  </a:cubicBezTo>
                  <a:cubicBezTo>
                    <a:pt x="1578" y="2625"/>
                    <a:pt x="1700" y="2681"/>
                    <a:pt x="1826" y="2724"/>
                  </a:cubicBezTo>
                  <a:cubicBezTo>
                    <a:pt x="1848" y="2731"/>
                    <a:pt x="1869" y="2734"/>
                    <a:pt x="1888" y="2734"/>
                  </a:cubicBezTo>
                  <a:cubicBezTo>
                    <a:pt x="1995" y="2734"/>
                    <a:pt x="2058" y="2633"/>
                    <a:pt x="2183" y="2633"/>
                  </a:cubicBezTo>
                  <a:cubicBezTo>
                    <a:pt x="2194" y="2633"/>
                    <a:pt x="2205" y="2633"/>
                    <a:pt x="2216" y="2635"/>
                  </a:cubicBezTo>
                  <a:cubicBezTo>
                    <a:pt x="2269" y="2647"/>
                    <a:pt x="2317" y="2676"/>
                    <a:pt x="2352" y="2718"/>
                  </a:cubicBezTo>
                  <a:cubicBezTo>
                    <a:pt x="2379" y="2747"/>
                    <a:pt x="2400" y="2758"/>
                    <a:pt x="2418" y="2758"/>
                  </a:cubicBezTo>
                  <a:cubicBezTo>
                    <a:pt x="2459" y="2758"/>
                    <a:pt x="2484" y="2700"/>
                    <a:pt x="2529" y="2659"/>
                  </a:cubicBezTo>
                  <a:cubicBezTo>
                    <a:pt x="2586" y="2608"/>
                    <a:pt x="2611" y="2534"/>
                    <a:pt x="2681" y="2534"/>
                  </a:cubicBezTo>
                  <a:cubicBezTo>
                    <a:pt x="2693" y="2534"/>
                    <a:pt x="2705" y="2536"/>
                    <a:pt x="2719" y="2540"/>
                  </a:cubicBezTo>
                  <a:cubicBezTo>
                    <a:pt x="2790" y="2552"/>
                    <a:pt x="2855" y="2588"/>
                    <a:pt x="2902" y="2641"/>
                  </a:cubicBezTo>
                  <a:cubicBezTo>
                    <a:pt x="2961" y="2707"/>
                    <a:pt x="2993" y="2746"/>
                    <a:pt x="3032" y="2746"/>
                  </a:cubicBezTo>
                  <a:cubicBezTo>
                    <a:pt x="3059" y="2746"/>
                    <a:pt x="3088" y="2726"/>
                    <a:pt x="3133" y="2682"/>
                  </a:cubicBezTo>
                  <a:cubicBezTo>
                    <a:pt x="3177" y="2638"/>
                    <a:pt x="3234" y="2609"/>
                    <a:pt x="3290" y="2609"/>
                  </a:cubicBezTo>
                  <a:cubicBezTo>
                    <a:pt x="3330" y="2609"/>
                    <a:pt x="3370" y="2624"/>
                    <a:pt x="3405" y="2659"/>
                  </a:cubicBezTo>
                  <a:cubicBezTo>
                    <a:pt x="3434" y="2688"/>
                    <a:pt x="3504" y="2860"/>
                    <a:pt x="3585" y="2860"/>
                  </a:cubicBezTo>
                  <a:cubicBezTo>
                    <a:pt x="3601" y="2860"/>
                    <a:pt x="3618" y="2853"/>
                    <a:pt x="3635" y="2836"/>
                  </a:cubicBezTo>
                  <a:cubicBezTo>
                    <a:pt x="3694" y="2783"/>
                    <a:pt x="3753" y="2730"/>
                    <a:pt x="3812" y="2682"/>
                  </a:cubicBezTo>
                  <a:cubicBezTo>
                    <a:pt x="3822" y="2675"/>
                    <a:pt x="3833" y="2672"/>
                    <a:pt x="3844" y="2672"/>
                  </a:cubicBezTo>
                  <a:cubicBezTo>
                    <a:pt x="3860" y="2672"/>
                    <a:pt x="3876" y="2678"/>
                    <a:pt x="3889" y="2688"/>
                  </a:cubicBezTo>
                  <a:cubicBezTo>
                    <a:pt x="3954" y="2747"/>
                    <a:pt x="4013" y="2812"/>
                    <a:pt x="4055" y="2895"/>
                  </a:cubicBezTo>
                  <a:cubicBezTo>
                    <a:pt x="4067" y="2919"/>
                    <a:pt x="4090" y="2929"/>
                    <a:pt x="4118" y="2929"/>
                  </a:cubicBezTo>
                  <a:cubicBezTo>
                    <a:pt x="4249" y="2929"/>
                    <a:pt x="4512" y="2713"/>
                    <a:pt x="4546" y="2688"/>
                  </a:cubicBezTo>
                  <a:cubicBezTo>
                    <a:pt x="4693" y="2564"/>
                    <a:pt x="4841" y="2452"/>
                    <a:pt x="4995" y="2339"/>
                  </a:cubicBezTo>
                  <a:cubicBezTo>
                    <a:pt x="5119" y="2257"/>
                    <a:pt x="5237" y="2156"/>
                    <a:pt x="5344" y="2044"/>
                  </a:cubicBezTo>
                  <a:cubicBezTo>
                    <a:pt x="5402" y="1970"/>
                    <a:pt x="5534" y="1686"/>
                    <a:pt x="5380" y="1686"/>
                  </a:cubicBezTo>
                  <a:cubicBezTo>
                    <a:pt x="5361" y="1686"/>
                    <a:pt x="5337" y="1691"/>
                    <a:pt x="5308" y="1701"/>
                  </a:cubicBezTo>
                  <a:cubicBezTo>
                    <a:pt x="5160" y="1754"/>
                    <a:pt x="5019" y="1831"/>
                    <a:pt x="4889" y="1920"/>
                  </a:cubicBezTo>
                  <a:cubicBezTo>
                    <a:pt x="4880" y="1926"/>
                    <a:pt x="4870" y="1929"/>
                    <a:pt x="4860" y="1929"/>
                  </a:cubicBezTo>
                  <a:cubicBezTo>
                    <a:pt x="4823" y="1929"/>
                    <a:pt x="4786" y="1892"/>
                    <a:pt x="4800" y="1855"/>
                  </a:cubicBezTo>
                  <a:cubicBezTo>
                    <a:pt x="4877" y="1671"/>
                    <a:pt x="4995" y="1441"/>
                    <a:pt x="4971" y="1240"/>
                  </a:cubicBezTo>
                  <a:cubicBezTo>
                    <a:pt x="4954" y="1097"/>
                    <a:pt x="4886" y="1044"/>
                    <a:pt x="4800" y="1044"/>
                  </a:cubicBezTo>
                  <a:cubicBezTo>
                    <a:pt x="4737" y="1044"/>
                    <a:pt x="4663" y="1073"/>
                    <a:pt x="4593" y="1115"/>
                  </a:cubicBezTo>
                  <a:cubicBezTo>
                    <a:pt x="4404" y="1228"/>
                    <a:pt x="4226" y="1376"/>
                    <a:pt x="4079" y="1547"/>
                  </a:cubicBezTo>
                  <a:cubicBezTo>
                    <a:pt x="4067" y="1559"/>
                    <a:pt x="4052" y="1564"/>
                    <a:pt x="4038" y="1564"/>
                  </a:cubicBezTo>
                  <a:cubicBezTo>
                    <a:pt x="4007" y="1564"/>
                    <a:pt x="3978" y="1542"/>
                    <a:pt x="3978" y="1506"/>
                  </a:cubicBezTo>
                  <a:cubicBezTo>
                    <a:pt x="3978" y="1317"/>
                    <a:pt x="4002" y="1104"/>
                    <a:pt x="3948" y="920"/>
                  </a:cubicBezTo>
                  <a:cubicBezTo>
                    <a:pt x="3909" y="766"/>
                    <a:pt x="3813" y="633"/>
                    <a:pt x="3700" y="633"/>
                  </a:cubicBezTo>
                  <a:cubicBezTo>
                    <a:pt x="3644" y="633"/>
                    <a:pt x="3583" y="665"/>
                    <a:pt x="3523" y="743"/>
                  </a:cubicBezTo>
                  <a:cubicBezTo>
                    <a:pt x="3363" y="944"/>
                    <a:pt x="3280" y="1198"/>
                    <a:pt x="3121" y="1399"/>
                  </a:cubicBezTo>
                  <a:cubicBezTo>
                    <a:pt x="3109" y="1420"/>
                    <a:pt x="3091" y="1429"/>
                    <a:pt x="3072" y="1429"/>
                  </a:cubicBezTo>
                  <a:cubicBezTo>
                    <a:pt x="3043" y="1429"/>
                    <a:pt x="3014" y="1406"/>
                    <a:pt x="3014" y="1370"/>
                  </a:cubicBezTo>
                  <a:cubicBezTo>
                    <a:pt x="3002" y="1092"/>
                    <a:pt x="2973" y="814"/>
                    <a:pt x="2920" y="542"/>
                  </a:cubicBezTo>
                  <a:cubicBezTo>
                    <a:pt x="2882" y="374"/>
                    <a:pt x="2768" y="1"/>
                    <a:pt x="2568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363;p2">
              <a:extLst>
                <a:ext uri="{FF2B5EF4-FFF2-40B4-BE49-F238E27FC236}">
                  <a16:creationId xmlns:a16="http://schemas.microsoft.com/office/drawing/2014/main" id="{73045CD6-CF76-4C56-9EB3-1C8414F09BBB}"/>
                </a:ext>
              </a:extLst>
            </p:cNvPr>
            <p:cNvSpPr/>
            <p:nvPr/>
          </p:nvSpPr>
          <p:spPr>
            <a:xfrm>
              <a:off x="8538067" y="5897354"/>
              <a:ext cx="890921" cy="585440"/>
            </a:xfrm>
            <a:custGeom>
              <a:avLst/>
              <a:gdLst/>
              <a:ahLst/>
              <a:cxnLst/>
              <a:rect l="l" t="t" r="r" b="b"/>
              <a:pathLst>
                <a:path w="5612" h="2364" extrusionOk="0">
                  <a:moveTo>
                    <a:pt x="2623" y="0"/>
                  </a:moveTo>
                  <a:cubicBezTo>
                    <a:pt x="2557" y="0"/>
                    <a:pt x="2491" y="20"/>
                    <a:pt x="2436" y="58"/>
                  </a:cubicBezTo>
                  <a:cubicBezTo>
                    <a:pt x="2371" y="117"/>
                    <a:pt x="2324" y="182"/>
                    <a:pt x="2289" y="259"/>
                  </a:cubicBezTo>
                  <a:cubicBezTo>
                    <a:pt x="2224" y="401"/>
                    <a:pt x="2182" y="555"/>
                    <a:pt x="2165" y="708"/>
                  </a:cubicBezTo>
                  <a:cubicBezTo>
                    <a:pt x="2135" y="927"/>
                    <a:pt x="2123" y="1152"/>
                    <a:pt x="2129" y="1370"/>
                  </a:cubicBezTo>
                  <a:cubicBezTo>
                    <a:pt x="2070" y="1282"/>
                    <a:pt x="2011" y="1193"/>
                    <a:pt x="1946" y="1104"/>
                  </a:cubicBezTo>
                  <a:cubicBezTo>
                    <a:pt x="1887" y="1028"/>
                    <a:pt x="1816" y="957"/>
                    <a:pt x="1739" y="903"/>
                  </a:cubicBezTo>
                  <a:cubicBezTo>
                    <a:pt x="1692" y="868"/>
                    <a:pt x="1644" y="844"/>
                    <a:pt x="1591" y="838"/>
                  </a:cubicBezTo>
                  <a:cubicBezTo>
                    <a:pt x="1578" y="836"/>
                    <a:pt x="1564" y="835"/>
                    <a:pt x="1551" y="835"/>
                  </a:cubicBezTo>
                  <a:cubicBezTo>
                    <a:pt x="1500" y="835"/>
                    <a:pt x="1451" y="853"/>
                    <a:pt x="1414" y="886"/>
                  </a:cubicBezTo>
                  <a:cubicBezTo>
                    <a:pt x="1372" y="927"/>
                    <a:pt x="1343" y="980"/>
                    <a:pt x="1331" y="1033"/>
                  </a:cubicBezTo>
                  <a:cubicBezTo>
                    <a:pt x="1319" y="1081"/>
                    <a:pt x="1307" y="1134"/>
                    <a:pt x="1307" y="1181"/>
                  </a:cubicBezTo>
                  <a:cubicBezTo>
                    <a:pt x="1307" y="1276"/>
                    <a:pt x="1307" y="1376"/>
                    <a:pt x="1325" y="1471"/>
                  </a:cubicBezTo>
                  <a:cubicBezTo>
                    <a:pt x="1337" y="1560"/>
                    <a:pt x="1355" y="1648"/>
                    <a:pt x="1372" y="1737"/>
                  </a:cubicBezTo>
                  <a:cubicBezTo>
                    <a:pt x="1248" y="1607"/>
                    <a:pt x="1118" y="1489"/>
                    <a:pt x="970" y="1382"/>
                  </a:cubicBezTo>
                  <a:cubicBezTo>
                    <a:pt x="858" y="1300"/>
                    <a:pt x="746" y="1229"/>
                    <a:pt x="621" y="1164"/>
                  </a:cubicBezTo>
                  <a:cubicBezTo>
                    <a:pt x="497" y="1098"/>
                    <a:pt x="361" y="1057"/>
                    <a:pt x="219" y="1045"/>
                  </a:cubicBezTo>
                  <a:cubicBezTo>
                    <a:pt x="215" y="1045"/>
                    <a:pt x="210" y="1045"/>
                    <a:pt x="205" y="1045"/>
                  </a:cubicBezTo>
                  <a:cubicBezTo>
                    <a:pt x="127" y="1045"/>
                    <a:pt x="52" y="1091"/>
                    <a:pt x="18" y="1164"/>
                  </a:cubicBezTo>
                  <a:cubicBezTo>
                    <a:pt x="7" y="1199"/>
                    <a:pt x="1" y="1234"/>
                    <a:pt x="1" y="1276"/>
                  </a:cubicBezTo>
                  <a:cubicBezTo>
                    <a:pt x="1" y="1311"/>
                    <a:pt x="7" y="1347"/>
                    <a:pt x="12" y="1382"/>
                  </a:cubicBezTo>
                  <a:cubicBezTo>
                    <a:pt x="54" y="1512"/>
                    <a:pt x="119" y="1642"/>
                    <a:pt x="202" y="1749"/>
                  </a:cubicBezTo>
                  <a:cubicBezTo>
                    <a:pt x="355" y="1974"/>
                    <a:pt x="539" y="2180"/>
                    <a:pt x="740" y="2364"/>
                  </a:cubicBezTo>
                  <a:lnTo>
                    <a:pt x="763" y="2364"/>
                  </a:lnTo>
                  <a:lnTo>
                    <a:pt x="763" y="2334"/>
                  </a:lnTo>
                  <a:cubicBezTo>
                    <a:pt x="574" y="2151"/>
                    <a:pt x="397" y="1944"/>
                    <a:pt x="249" y="1719"/>
                  </a:cubicBezTo>
                  <a:cubicBezTo>
                    <a:pt x="172" y="1613"/>
                    <a:pt x="113" y="1495"/>
                    <a:pt x="77" y="1365"/>
                  </a:cubicBezTo>
                  <a:cubicBezTo>
                    <a:pt x="72" y="1335"/>
                    <a:pt x="72" y="1305"/>
                    <a:pt x="72" y="1276"/>
                  </a:cubicBezTo>
                  <a:cubicBezTo>
                    <a:pt x="72" y="1246"/>
                    <a:pt x="77" y="1217"/>
                    <a:pt x="83" y="1187"/>
                  </a:cubicBezTo>
                  <a:cubicBezTo>
                    <a:pt x="104" y="1147"/>
                    <a:pt x="145" y="1120"/>
                    <a:pt x="193" y="1120"/>
                  </a:cubicBezTo>
                  <a:cubicBezTo>
                    <a:pt x="202" y="1120"/>
                    <a:pt x="211" y="1120"/>
                    <a:pt x="219" y="1122"/>
                  </a:cubicBezTo>
                  <a:cubicBezTo>
                    <a:pt x="344" y="1134"/>
                    <a:pt x="468" y="1175"/>
                    <a:pt x="580" y="1240"/>
                  </a:cubicBezTo>
                  <a:cubicBezTo>
                    <a:pt x="698" y="1305"/>
                    <a:pt x="805" y="1376"/>
                    <a:pt x="911" y="1459"/>
                  </a:cubicBezTo>
                  <a:cubicBezTo>
                    <a:pt x="1124" y="1613"/>
                    <a:pt x="1307" y="1802"/>
                    <a:pt x="1449" y="2027"/>
                  </a:cubicBezTo>
                  <a:cubicBezTo>
                    <a:pt x="1462" y="2049"/>
                    <a:pt x="1481" y="2059"/>
                    <a:pt x="1500" y="2059"/>
                  </a:cubicBezTo>
                  <a:cubicBezTo>
                    <a:pt x="1536" y="2059"/>
                    <a:pt x="1571" y="2026"/>
                    <a:pt x="1556" y="1979"/>
                  </a:cubicBezTo>
                  <a:cubicBezTo>
                    <a:pt x="1502" y="1808"/>
                    <a:pt x="1467" y="1631"/>
                    <a:pt x="1437" y="1453"/>
                  </a:cubicBezTo>
                  <a:cubicBezTo>
                    <a:pt x="1425" y="1365"/>
                    <a:pt x="1420" y="1276"/>
                    <a:pt x="1425" y="1187"/>
                  </a:cubicBezTo>
                  <a:cubicBezTo>
                    <a:pt x="1420" y="1110"/>
                    <a:pt x="1443" y="1033"/>
                    <a:pt x="1491" y="974"/>
                  </a:cubicBezTo>
                  <a:cubicBezTo>
                    <a:pt x="1507" y="958"/>
                    <a:pt x="1527" y="951"/>
                    <a:pt x="1550" y="951"/>
                  </a:cubicBezTo>
                  <a:cubicBezTo>
                    <a:pt x="1587" y="951"/>
                    <a:pt x="1630" y="969"/>
                    <a:pt x="1674" y="998"/>
                  </a:cubicBezTo>
                  <a:cubicBezTo>
                    <a:pt x="1739" y="1051"/>
                    <a:pt x="1804" y="1110"/>
                    <a:pt x="1857" y="1175"/>
                  </a:cubicBezTo>
                  <a:cubicBezTo>
                    <a:pt x="1964" y="1323"/>
                    <a:pt x="2058" y="1471"/>
                    <a:pt x="2141" y="1637"/>
                  </a:cubicBezTo>
                  <a:cubicBezTo>
                    <a:pt x="2153" y="1654"/>
                    <a:pt x="2170" y="1666"/>
                    <a:pt x="2194" y="1666"/>
                  </a:cubicBezTo>
                  <a:cubicBezTo>
                    <a:pt x="2230" y="1666"/>
                    <a:pt x="2253" y="1637"/>
                    <a:pt x="2253" y="1607"/>
                  </a:cubicBezTo>
                  <a:cubicBezTo>
                    <a:pt x="2235" y="1311"/>
                    <a:pt x="2247" y="1016"/>
                    <a:pt x="2283" y="720"/>
                  </a:cubicBezTo>
                  <a:cubicBezTo>
                    <a:pt x="2301" y="578"/>
                    <a:pt x="2336" y="442"/>
                    <a:pt x="2395" y="306"/>
                  </a:cubicBezTo>
                  <a:cubicBezTo>
                    <a:pt x="2419" y="247"/>
                    <a:pt x="2460" y="194"/>
                    <a:pt x="2513" y="153"/>
                  </a:cubicBezTo>
                  <a:cubicBezTo>
                    <a:pt x="2542" y="128"/>
                    <a:pt x="2579" y="115"/>
                    <a:pt x="2619" y="115"/>
                  </a:cubicBezTo>
                  <a:cubicBezTo>
                    <a:pt x="2636" y="115"/>
                    <a:pt x="2655" y="117"/>
                    <a:pt x="2673" y="123"/>
                  </a:cubicBezTo>
                  <a:cubicBezTo>
                    <a:pt x="2726" y="147"/>
                    <a:pt x="2774" y="188"/>
                    <a:pt x="2803" y="241"/>
                  </a:cubicBezTo>
                  <a:cubicBezTo>
                    <a:pt x="2839" y="300"/>
                    <a:pt x="2868" y="365"/>
                    <a:pt x="2886" y="430"/>
                  </a:cubicBezTo>
                  <a:cubicBezTo>
                    <a:pt x="2933" y="572"/>
                    <a:pt x="2963" y="714"/>
                    <a:pt x="2980" y="856"/>
                  </a:cubicBezTo>
                  <a:cubicBezTo>
                    <a:pt x="3016" y="1152"/>
                    <a:pt x="3028" y="1447"/>
                    <a:pt x="3022" y="1743"/>
                  </a:cubicBezTo>
                  <a:cubicBezTo>
                    <a:pt x="3022" y="1783"/>
                    <a:pt x="3052" y="1804"/>
                    <a:pt x="3082" y="1804"/>
                  </a:cubicBezTo>
                  <a:cubicBezTo>
                    <a:pt x="3104" y="1804"/>
                    <a:pt x="3126" y="1792"/>
                    <a:pt x="3134" y="1767"/>
                  </a:cubicBezTo>
                  <a:cubicBezTo>
                    <a:pt x="3205" y="1554"/>
                    <a:pt x="3288" y="1347"/>
                    <a:pt x="3382" y="1152"/>
                  </a:cubicBezTo>
                  <a:cubicBezTo>
                    <a:pt x="3430" y="1051"/>
                    <a:pt x="3483" y="957"/>
                    <a:pt x="3548" y="868"/>
                  </a:cubicBezTo>
                  <a:cubicBezTo>
                    <a:pt x="3607" y="785"/>
                    <a:pt x="3690" y="696"/>
                    <a:pt x="3767" y="685"/>
                  </a:cubicBezTo>
                  <a:cubicBezTo>
                    <a:pt x="3776" y="682"/>
                    <a:pt x="3786" y="680"/>
                    <a:pt x="3795" y="680"/>
                  </a:cubicBezTo>
                  <a:cubicBezTo>
                    <a:pt x="3823" y="680"/>
                    <a:pt x="3851" y="692"/>
                    <a:pt x="3873" y="714"/>
                  </a:cubicBezTo>
                  <a:cubicBezTo>
                    <a:pt x="3909" y="744"/>
                    <a:pt x="3932" y="785"/>
                    <a:pt x="3950" y="827"/>
                  </a:cubicBezTo>
                  <a:cubicBezTo>
                    <a:pt x="3980" y="927"/>
                    <a:pt x="3997" y="1033"/>
                    <a:pt x="3991" y="1134"/>
                  </a:cubicBezTo>
                  <a:cubicBezTo>
                    <a:pt x="3991" y="1359"/>
                    <a:pt x="3968" y="1577"/>
                    <a:pt x="3921" y="1790"/>
                  </a:cubicBezTo>
                  <a:cubicBezTo>
                    <a:pt x="3915" y="1814"/>
                    <a:pt x="3926" y="1838"/>
                    <a:pt x="3944" y="1849"/>
                  </a:cubicBezTo>
                  <a:cubicBezTo>
                    <a:pt x="3955" y="1856"/>
                    <a:pt x="3967" y="1859"/>
                    <a:pt x="3979" y="1859"/>
                  </a:cubicBezTo>
                  <a:cubicBezTo>
                    <a:pt x="3998" y="1859"/>
                    <a:pt x="4016" y="1850"/>
                    <a:pt x="4027" y="1832"/>
                  </a:cubicBezTo>
                  <a:cubicBezTo>
                    <a:pt x="4122" y="1672"/>
                    <a:pt x="4234" y="1524"/>
                    <a:pt x="4358" y="1388"/>
                  </a:cubicBezTo>
                  <a:cubicBezTo>
                    <a:pt x="4417" y="1323"/>
                    <a:pt x="4482" y="1258"/>
                    <a:pt x="4553" y="1205"/>
                  </a:cubicBezTo>
                  <a:cubicBezTo>
                    <a:pt x="4618" y="1152"/>
                    <a:pt x="4695" y="1122"/>
                    <a:pt x="4778" y="1122"/>
                  </a:cubicBezTo>
                  <a:cubicBezTo>
                    <a:pt x="4849" y="1134"/>
                    <a:pt x="4902" y="1187"/>
                    <a:pt x="4926" y="1258"/>
                  </a:cubicBezTo>
                  <a:cubicBezTo>
                    <a:pt x="4943" y="1341"/>
                    <a:pt x="4943" y="1430"/>
                    <a:pt x="4926" y="1512"/>
                  </a:cubicBezTo>
                  <a:cubicBezTo>
                    <a:pt x="4884" y="1690"/>
                    <a:pt x="4819" y="1861"/>
                    <a:pt x="4725" y="2021"/>
                  </a:cubicBezTo>
                  <a:cubicBezTo>
                    <a:pt x="4699" y="2064"/>
                    <a:pt x="4738" y="2107"/>
                    <a:pt x="4780" y="2107"/>
                  </a:cubicBezTo>
                  <a:cubicBezTo>
                    <a:pt x="4796" y="2107"/>
                    <a:pt x="4812" y="2100"/>
                    <a:pt x="4825" y="2086"/>
                  </a:cubicBezTo>
                  <a:cubicBezTo>
                    <a:pt x="4908" y="1991"/>
                    <a:pt x="4997" y="1908"/>
                    <a:pt x="5097" y="1832"/>
                  </a:cubicBezTo>
                  <a:cubicBezTo>
                    <a:pt x="5144" y="1796"/>
                    <a:pt x="5198" y="1761"/>
                    <a:pt x="5257" y="1737"/>
                  </a:cubicBezTo>
                  <a:cubicBezTo>
                    <a:pt x="5304" y="1713"/>
                    <a:pt x="5363" y="1702"/>
                    <a:pt x="5422" y="1702"/>
                  </a:cubicBezTo>
                  <a:cubicBezTo>
                    <a:pt x="5475" y="1707"/>
                    <a:pt x="5529" y="1737"/>
                    <a:pt x="5546" y="1784"/>
                  </a:cubicBezTo>
                  <a:cubicBezTo>
                    <a:pt x="5564" y="1843"/>
                    <a:pt x="5552" y="1903"/>
                    <a:pt x="5523" y="1950"/>
                  </a:cubicBezTo>
                  <a:cubicBezTo>
                    <a:pt x="5464" y="2062"/>
                    <a:pt x="5387" y="2169"/>
                    <a:pt x="5292" y="2251"/>
                  </a:cubicBezTo>
                  <a:lnTo>
                    <a:pt x="5292" y="2263"/>
                  </a:lnTo>
                  <a:lnTo>
                    <a:pt x="5304" y="2263"/>
                  </a:lnTo>
                  <a:cubicBezTo>
                    <a:pt x="5405" y="2180"/>
                    <a:pt x="5487" y="2080"/>
                    <a:pt x="5558" y="1968"/>
                  </a:cubicBezTo>
                  <a:cubicBezTo>
                    <a:pt x="5600" y="1908"/>
                    <a:pt x="5611" y="1838"/>
                    <a:pt x="5600" y="1767"/>
                  </a:cubicBezTo>
                  <a:cubicBezTo>
                    <a:pt x="5576" y="1696"/>
                    <a:pt x="5511" y="1642"/>
                    <a:pt x="5434" y="1637"/>
                  </a:cubicBezTo>
                  <a:lnTo>
                    <a:pt x="5428" y="1642"/>
                  </a:lnTo>
                  <a:cubicBezTo>
                    <a:pt x="5406" y="1639"/>
                    <a:pt x="5383" y="1637"/>
                    <a:pt x="5361" y="1637"/>
                  </a:cubicBezTo>
                  <a:cubicBezTo>
                    <a:pt x="5313" y="1637"/>
                    <a:pt x="5266" y="1646"/>
                    <a:pt x="5221" y="1666"/>
                  </a:cubicBezTo>
                  <a:cubicBezTo>
                    <a:pt x="5162" y="1690"/>
                    <a:pt x="5097" y="1719"/>
                    <a:pt x="5044" y="1755"/>
                  </a:cubicBezTo>
                  <a:cubicBezTo>
                    <a:pt x="5008" y="1778"/>
                    <a:pt x="4979" y="1802"/>
                    <a:pt x="4943" y="1832"/>
                  </a:cubicBezTo>
                  <a:cubicBezTo>
                    <a:pt x="4985" y="1737"/>
                    <a:pt x="5014" y="1637"/>
                    <a:pt x="5038" y="1536"/>
                  </a:cubicBezTo>
                  <a:cubicBezTo>
                    <a:pt x="5062" y="1436"/>
                    <a:pt x="5062" y="1329"/>
                    <a:pt x="5038" y="1229"/>
                  </a:cubicBezTo>
                  <a:cubicBezTo>
                    <a:pt x="5008" y="1110"/>
                    <a:pt x="4908" y="1028"/>
                    <a:pt x="4790" y="1004"/>
                  </a:cubicBezTo>
                  <a:cubicBezTo>
                    <a:pt x="4677" y="1004"/>
                    <a:pt x="4571" y="1039"/>
                    <a:pt x="4488" y="1110"/>
                  </a:cubicBezTo>
                  <a:cubicBezTo>
                    <a:pt x="4411" y="1169"/>
                    <a:pt x="4334" y="1234"/>
                    <a:pt x="4275" y="1311"/>
                  </a:cubicBezTo>
                  <a:cubicBezTo>
                    <a:pt x="4204" y="1382"/>
                    <a:pt x="4145" y="1459"/>
                    <a:pt x="4086" y="1542"/>
                  </a:cubicBezTo>
                  <a:cubicBezTo>
                    <a:pt x="4104" y="1406"/>
                    <a:pt x="4116" y="1276"/>
                    <a:pt x="4116" y="1140"/>
                  </a:cubicBezTo>
                  <a:cubicBezTo>
                    <a:pt x="4122" y="1022"/>
                    <a:pt x="4104" y="903"/>
                    <a:pt x="4062" y="791"/>
                  </a:cubicBezTo>
                  <a:cubicBezTo>
                    <a:pt x="4039" y="726"/>
                    <a:pt x="4003" y="667"/>
                    <a:pt x="3956" y="626"/>
                  </a:cubicBezTo>
                  <a:cubicBezTo>
                    <a:pt x="3910" y="589"/>
                    <a:pt x="3854" y="566"/>
                    <a:pt x="3798" y="566"/>
                  </a:cubicBezTo>
                  <a:cubicBezTo>
                    <a:pt x="3781" y="566"/>
                    <a:pt x="3765" y="568"/>
                    <a:pt x="3749" y="572"/>
                  </a:cubicBezTo>
                  <a:cubicBezTo>
                    <a:pt x="3684" y="584"/>
                    <a:pt x="3625" y="620"/>
                    <a:pt x="3578" y="667"/>
                  </a:cubicBezTo>
                  <a:cubicBezTo>
                    <a:pt x="3536" y="708"/>
                    <a:pt x="3495" y="756"/>
                    <a:pt x="3459" y="803"/>
                  </a:cubicBezTo>
                  <a:cubicBezTo>
                    <a:pt x="3394" y="897"/>
                    <a:pt x="3335" y="992"/>
                    <a:pt x="3282" y="1098"/>
                  </a:cubicBezTo>
                  <a:cubicBezTo>
                    <a:pt x="3229" y="1205"/>
                    <a:pt x="3181" y="1311"/>
                    <a:pt x="3134" y="1424"/>
                  </a:cubicBezTo>
                  <a:cubicBezTo>
                    <a:pt x="3128" y="1229"/>
                    <a:pt x="3116" y="1039"/>
                    <a:pt x="3093" y="844"/>
                  </a:cubicBezTo>
                  <a:cubicBezTo>
                    <a:pt x="3075" y="691"/>
                    <a:pt x="3045" y="543"/>
                    <a:pt x="2998" y="395"/>
                  </a:cubicBezTo>
                  <a:cubicBezTo>
                    <a:pt x="2975" y="318"/>
                    <a:pt x="2945" y="247"/>
                    <a:pt x="2904" y="176"/>
                  </a:cubicBezTo>
                  <a:cubicBezTo>
                    <a:pt x="2856" y="99"/>
                    <a:pt x="2785" y="40"/>
                    <a:pt x="2703" y="11"/>
                  </a:cubicBezTo>
                  <a:cubicBezTo>
                    <a:pt x="2677" y="4"/>
                    <a:pt x="2650" y="0"/>
                    <a:pt x="2623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364;p2">
              <a:extLst>
                <a:ext uri="{FF2B5EF4-FFF2-40B4-BE49-F238E27FC236}">
                  <a16:creationId xmlns:a16="http://schemas.microsoft.com/office/drawing/2014/main" id="{75CF59E1-AA50-476E-A190-93B6CF58650A}"/>
                </a:ext>
              </a:extLst>
            </p:cNvPr>
            <p:cNvSpPr/>
            <p:nvPr/>
          </p:nvSpPr>
          <p:spPr>
            <a:xfrm>
              <a:off x="8178127" y="5850803"/>
              <a:ext cx="53021" cy="110204"/>
            </a:xfrm>
            <a:custGeom>
              <a:avLst/>
              <a:gdLst/>
              <a:ahLst/>
              <a:cxnLst/>
              <a:rect l="l" t="t" r="r" b="b"/>
              <a:pathLst>
                <a:path w="184" h="445" extrusionOk="0">
                  <a:moveTo>
                    <a:pt x="21" y="1"/>
                  </a:moveTo>
                  <a:cubicBezTo>
                    <a:pt x="20" y="1"/>
                    <a:pt x="19" y="1"/>
                    <a:pt x="18" y="1"/>
                  </a:cubicBezTo>
                  <a:cubicBezTo>
                    <a:pt x="1" y="13"/>
                    <a:pt x="7" y="60"/>
                    <a:pt x="18" y="125"/>
                  </a:cubicBezTo>
                  <a:cubicBezTo>
                    <a:pt x="24" y="214"/>
                    <a:pt x="36" y="273"/>
                    <a:pt x="36" y="320"/>
                  </a:cubicBezTo>
                  <a:cubicBezTo>
                    <a:pt x="48" y="433"/>
                    <a:pt x="72" y="439"/>
                    <a:pt x="107" y="445"/>
                  </a:cubicBezTo>
                  <a:cubicBezTo>
                    <a:pt x="143" y="445"/>
                    <a:pt x="184" y="439"/>
                    <a:pt x="166" y="303"/>
                  </a:cubicBezTo>
                  <a:cubicBezTo>
                    <a:pt x="160" y="232"/>
                    <a:pt x="137" y="161"/>
                    <a:pt x="107" y="96"/>
                  </a:cubicBezTo>
                  <a:lnTo>
                    <a:pt x="101" y="96"/>
                  </a:lnTo>
                  <a:cubicBezTo>
                    <a:pt x="73" y="40"/>
                    <a:pt x="35" y="1"/>
                    <a:pt x="21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365;p2">
              <a:extLst>
                <a:ext uri="{FF2B5EF4-FFF2-40B4-BE49-F238E27FC236}">
                  <a16:creationId xmlns:a16="http://schemas.microsoft.com/office/drawing/2014/main" id="{00530D99-E42A-47DA-951A-A684431D30DC}"/>
                </a:ext>
              </a:extLst>
            </p:cNvPr>
            <p:cNvSpPr/>
            <p:nvPr/>
          </p:nvSpPr>
          <p:spPr>
            <a:xfrm>
              <a:off x="8237596" y="5843935"/>
              <a:ext cx="53021" cy="109213"/>
            </a:xfrm>
            <a:custGeom>
              <a:avLst/>
              <a:gdLst/>
              <a:ahLst/>
              <a:cxnLst/>
              <a:rect l="l" t="t" r="r" b="b"/>
              <a:pathLst>
                <a:path w="137" h="441" extrusionOk="0">
                  <a:moveTo>
                    <a:pt x="93" y="1"/>
                  </a:moveTo>
                  <a:cubicBezTo>
                    <a:pt x="80" y="1"/>
                    <a:pt x="53" y="46"/>
                    <a:pt x="30" y="102"/>
                  </a:cubicBezTo>
                  <a:cubicBezTo>
                    <a:pt x="13" y="173"/>
                    <a:pt x="1" y="244"/>
                    <a:pt x="1" y="315"/>
                  </a:cubicBezTo>
                  <a:cubicBezTo>
                    <a:pt x="11" y="422"/>
                    <a:pt x="36" y="441"/>
                    <a:pt x="62" y="441"/>
                  </a:cubicBezTo>
                  <a:cubicBezTo>
                    <a:pt x="67" y="441"/>
                    <a:pt x="73" y="440"/>
                    <a:pt x="78" y="439"/>
                  </a:cubicBezTo>
                  <a:cubicBezTo>
                    <a:pt x="107" y="433"/>
                    <a:pt x="137" y="427"/>
                    <a:pt x="131" y="309"/>
                  </a:cubicBezTo>
                  <a:cubicBezTo>
                    <a:pt x="119" y="196"/>
                    <a:pt x="131" y="13"/>
                    <a:pt x="95" y="1"/>
                  </a:cubicBezTo>
                  <a:cubicBezTo>
                    <a:pt x="95" y="1"/>
                    <a:pt x="94" y="1"/>
                    <a:pt x="93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366;p2">
              <a:extLst>
                <a:ext uri="{FF2B5EF4-FFF2-40B4-BE49-F238E27FC236}">
                  <a16:creationId xmlns:a16="http://schemas.microsoft.com/office/drawing/2014/main" id="{BD530A23-FB83-4673-88C8-C0B9332DE30A}"/>
                </a:ext>
              </a:extLst>
            </p:cNvPr>
            <p:cNvSpPr/>
            <p:nvPr/>
          </p:nvSpPr>
          <p:spPr>
            <a:xfrm>
              <a:off x="8273320" y="5880953"/>
              <a:ext cx="53021" cy="66675"/>
            </a:xfrm>
            <a:custGeom>
              <a:avLst/>
              <a:gdLst/>
              <a:ahLst/>
              <a:cxnLst/>
              <a:rect l="l" t="t" r="r" b="b"/>
              <a:pathLst>
                <a:path w="173" h="213" extrusionOk="0">
                  <a:moveTo>
                    <a:pt x="132" y="0"/>
                  </a:moveTo>
                  <a:cubicBezTo>
                    <a:pt x="98" y="0"/>
                    <a:pt x="34" y="68"/>
                    <a:pt x="18" y="127"/>
                  </a:cubicBezTo>
                  <a:cubicBezTo>
                    <a:pt x="1" y="192"/>
                    <a:pt x="24" y="198"/>
                    <a:pt x="60" y="210"/>
                  </a:cubicBezTo>
                  <a:cubicBezTo>
                    <a:pt x="69" y="211"/>
                    <a:pt x="78" y="212"/>
                    <a:pt x="86" y="212"/>
                  </a:cubicBezTo>
                  <a:cubicBezTo>
                    <a:pt x="110" y="212"/>
                    <a:pt x="129" y="203"/>
                    <a:pt x="143" y="168"/>
                  </a:cubicBezTo>
                  <a:cubicBezTo>
                    <a:pt x="154" y="115"/>
                    <a:pt x="172" y="20"/>
                    <a:pt x="143" y="3"/>
                  </a:cubicBezTo>
                  <a:cubicBezTo>
                    <a:pt x="140" y="1"/>
                    <a:pt x="136" y="0"/>
                    <a:pt x="132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5" name="Google Shape;491;p7">
            <a:extLst>
              <a:ext uri="{FF2B5EF4-FFF2-40B4-BE49-F238E27FC236}">
                <a16:creationId xmlns:a16="http://schemas.microsoft.com/office/drawing/2014/main" id="{AE88E46E-26C6-411B-AEDE-CEA49A59A852}"/>
              </a:ext>
            </a:extLst>
          </p:cNvPr>
          <p:cNvSpPr/>
          <p:nvPr/>
        </p:nvSpPr>
        <p:spPr>
          <a:xfrm>
            <a:off x="5505794" y="-38616"/>
            <a:ext cx="6855077" cy="1557436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rgbClr val="738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491;p7">
            <a:extLst>
              <a:ext uri="{FF2B5EF4-FFF2-40B4-BE49-F238E27FC236}">
                <a16:creationId xmlns:a16="http://schemas.microsoft.com/office/drawing/2014/main" id="{DA460589-7C0E-41F0-AC2A-AC846873A374}"/>
              </a:ext>
            </a:extLst>
          </p:cNvPr>
          <p:cNvSpPr/>
          <p:nvPr/>
        </p:nvSpPr>
        <p:spPr>
          <a:xfrm>
            <a:off x="-1482402" y="-114472"/>
            <a:ext cx="7003313" cy="1676798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rgbClr val="738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Picture 76" descr="Shape&#10;&#10;Description automatically generated">
            <a:extLst>
              <a:ext uri="{FF2B5EF4-FFF2-40B4-BE49-F238E27FC236}">
                <a16:creationId xmlns:a16="http://schemas.microsoft.com/office/drawing/2014/main" id="{F6EE1EDF-81C4-458A-9204-B028CC6A3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02" y="848594"/>
            <a:ext cx="5549843" cy="3359112"/>
          </a:xfrm>
          <a:prstGeom prst="rect">
            <a:avLst/>
          </a:prstGeom>
        </p:spPr>
      </p:pic>
      <p:grpSp>
        <p:nvGrpSpPr>
          <p:cNvPr id="40" name="Google Shape;1775;p50">
            <a:extLst>
              <a:ext uri="{FF2B5EF4-FFF2-40B4-BE49-F238E27FC236}">
                <a16:creationId xmlns:a16="http://schemas.microsoft.com/office/drawing/2014/main" id="{895E401C-6D61-4183-A640-015905644EA8}"/>
              </a:ext>
            </a:extLst>
          </p:cNvPr>
          <p:cNvGrpSpPr/>
          <p:nvPr/>
        </p:nvGrpSpPr>
        <p:grpSpPr>
          <a:xfrm>
            <a:off x="9366213" y="1174836"/>
            <a:ext cx="1927744" cy="1752340"/>
            <a:chOff x="7270460" y="2560140"/>
            <a:chExt cx="1181227" cy="1174571"/>
          </a:xfrm>
        </p:grpSpPr>
        <p:sp>
          <p:nvSpPr>
            <p:cNvPr id="41" name="Google Shape;1776;p50">
              <a:extLst>
                <a:ext uri="{FF2B5EF4-FFF2-40B4-BE49-F238E27FC236}">
                  <a16:creationId xmlns:a16="http://schemas.microsoft.com/office/drawing/2014/main" id="{508D2C46-B333-4A2E-AC0C-0B622E863C46}"/>
                </a:ext>
              </a:extLst>
            </p:cNvPr>
            <p:cNvSpPr/>
            <p:nvPr/>
          </p:nvSpPr>
          <p:spPr>
            <a:xfrm>
              <a:off x="8356609" y="3673171"/>
              <a:ext cx="51740" cy="36358"/>
            </a:xfrm>
            <a:custGeom>
              <a:avLst/>
              <a:gdLst/>
              <a:ahLst/>
              <a:cxnLst/>
              <a:rect l="l" t="t" r="r" b="b"/>
              <a:pathLst>
                <a:path w="814" h="572" extrusionOk="0">
                  <a:moveTo>
                    <a:pt x="745" y="0"/>
                  </a:moveTo>
                  <a:cubicBezTo>
                    <a:pt x="649" y="58"/>
                    <a:pt x="552" y="97"/>
                    <a:pt x="445" y="126"/>
                  </a:cubicBezTo>
                  <a:cubicBezTo>
                    <a:pt x="300" y="155"/>
                    <a:pt x="155" y="174"/>
                    <a:pt x="0" y="174"/>
                  </a:cubicBezTo>
                  <a:cubicBezTo>
                    <a:pt x="0" y="194"/>
                    <a:pt x="20" y="203"/>
                    <a:pt x="20" y="213"/>
                  </a:cubicBezTo>
                  <a:cubicBezTo>
                    <a:pt x="68" y="310"/>
                    <a:pt x="68" y="426"/>
                    <a:pt x="29" y="532"/>
                  </a:cubicBezTo>
                  <a:cubicBezTo>
                    <a:pt x="20" y="542"/>
                    <a:pt x="20" y="552"/>
                    <a:pt x="29" y="561"/>
                  </a:cubicBezTo>
                  <a:cubicBezTo>
                    <a:pt x="29" y="561"/>
                    <a:pt x="39" y="571"/>
                    <a:pt x="49" y="571"/>
                  </a:cubicBezTo>
                  <a:lnTo>
                    <a:pt x="97" y="571"/>
                  </a:lnTo>
                  <a:cubicBezTo>
                    <a:pt x="339" y="571"/>
                    <a:pt x="678" y="494"/>
                    <a:pt x="775" y="281"/>
                  </a:cubicBezTo>
                  <a:cubicBezTo>
                    <a:pt x="813" y="213"/>
                    <a:pt x="813" y="126"/>
                    <a:pt x="775" y="58"/>
                  </a:cubicBezTo>
                  <a:cubicBezTo>
                    <a:pt x="765" y="39"/>
                    <a:pt x="765" y="20"/>
                    <a:pt x="745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77;p50">
              <a:extLst>
                <a:ext uri="{FF2B5EF4-FFF2-40B4-BE49-F238E27FC236}">
                  <a16:creationId xmlns:a16="http://schemas.microsoft.com/office/drawing/2014/main" id="{3DBD0982-9606-46D4-80A4-A86A71EC7B65}"/>
                </a:ext>
              </a:extLst>
            </p:cNvPr>
            <p:cNvSpPr/>
            <p:nvPr/>
          </p:nvSpPr>
          <p:spPr>
            <a:xfrm>
              <a:off x="7298557" y="3668849"/>
              <a:ext cx="69601" cy="31400"/>
            </a:xfrm>
            <a:custGeom>
              <a:avLst/>
              <a:gdLst/>
              <a:ahLst/>
              <a:cxnLst/>
              <a:rect l="l" t="t" r="r" b="b"/>
              <a:pathLst>
                <a:path w="1095" h="494" extrusionOk="0">
                  <a:moveTo>
                    <a:pt x="69" y="0"/>
                  </a:moveTo>
                  <a:cubicBezTo>
                    <a:pt x="49" y="29"/>
                    <a:pt x="30" y="59"/>
                    <a:pt x="20" y="97"/>
                  </a:cubicBezTo>
                  <a:cubicBezTo>
                    <a:pt x="1" y="165"/>
                    <a:pt x="11" y="233"/>
                    <a:pt x="59" y="281"/>
                  </a:cubicBezTo>
                  <a:cubicBezTo>
                    <a:pt x="165" y="426"/>
                    <a:pt x="378" y="494"/>
                    <a:pt x="707" y="494"/>
                  </a:cubicBezTo>
                  <a:cubicBezTo>
                    <a:pt x="814" y="494"/>
                    <a:pt x="920" y="494"/>
                    <a:pt x="1027" y="484"/>
                  </a:cubicBezTo>
                  <a:cubicBezTo>
                    <a:pt x="1036" y="484"/>
                    <a:pt x="1046" y="475"/>
                    <a:pt x="1056" y="475"/>
                  </a:cubicBezTo>
                  <a:cubicBezTo>
                    <a:pt x="1056" y="465"/>
                    <a:pt x="1056" y="455"/>
                    <a:pt x="1056" y="446"/>
                  </a:cubicBezTo>
                  <a:cubicBezTo>
                    <a:pt x="1046" y="349"/>
                    <a:pt x="1056" y="242"/>
                    <a:pt x="1094" y="146"/>
                  </a:cubicBezTo>
                  <a:lnTo>
                    <a:pt x="1094" y="146"/>
                  </a:lnTo>
                  <a:cubicBezTo>
                    <a:pt x="988" y="165"/>
                    <a:pt x="882" y="175"/>
                    <a:pt x="775" y="184"/>
                  </a:cubicBezTo>
                  <a:cubicBezTo>
                    <a:pt x="533" y="175"/>
                    <a:pt x="291" y="107"/>
                    <a:pt x="69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78;p50">
              <a:extLst>
                <a:ext uri="{FF2B5EF4-FFF2-40B4-BE49-F238E27FC236}">
                  <a16:creationId xmlns:a16="http://schemas.microsoft.com/office/drawing/2014/main" id="{8FF489F8-104A-4BF9-A3A1-8D7557B2F240}"/>
                </a:ext>
              </a:extLst>
            </p:cNvPr>
            <p:cNvSpPr/>
            <p:nvPr/>
          </p:nvSpPr>
          <p:spPr>
            <a:xfrm>
              <a:off x="7854660" y="3644886"/>
              <a:ext cx="132909" cy="65851"/>
            </a:xfrm>
            <a:custGeom>
              <a:avLst/>
              <a:gdLst/>
              <a:ahLst/>
              <a:cxnLst/>
              <a:rect l="l" t="t" r="r" b="b"/>
              <a:pathLst>
                <a:path w="2091" h="1036" extrusionOk="0">
                  <a:moveTo>
                    <a:pt x="1907" y="0"/>
                  </a:moveTo>
                  <a:cubicBezTo>
                    <a:pt x="1617" y="213"/>
                    <a:pt x="1336" y="397"/>
                    <a:pt x="958" y="426"/>
                  </a:cubicBezTo>
                  <a:cubicBezTo>
                    <a:pt x="921" y="429"/>
                    <a:pt x="883" y="431"/>
                    <a:pt x="846" y="431"/>
                  </a:cubicBezTo>
                  <a:cubicBezTo>
                    <a:pt x="558" y="431"/>
                    <a:pt x="283" y="338"/>
                    <a:pt x="0" y="261"/>
                  </a:cubicBezTo>
                  <a:lnTo>
                    <a:pt x="0" y="261"/>
                  </a:lnTo>
                  <a:cubicBezTo>
                    <a:pt x="97" y="455"/>
                    <a:pt x="117" y="677"/>
                    <a:pt x="39" y="881"/>
                  </a:cubicBezTo>
                  <a:cubicBezTo>
                    <a:pt x="29" y="890"/>
                    <a:pt x="29" y="900"/>
                    <a:pt x="39" y="910"/>
                  </a:cubicBezTo>
                  <a:cubicBezTo>
                    <a:pt x="39" y="919"/>
                    <a:pt x="49" y="919"/>
                    <a:pt x="58" y="919"/>
                  </a:cubicBezTo>
                  <a:cubicBezTo>
                    <a:pt x="358" y="997"/>
                    <a:pt x="668" y="1026"/>
                    <a:pt x="978" y="1036"/>
                  </a:cubicBezTo>
                  <a:cubicBezTo>
                    <a:pt x="1075" y="1036"/>
                    <a:pt x="1162" y="1026"/>
                    <a:pt x="1249" y="1026"/>
                  </a:cubicBezTo>
                  <a:cubicBezTo>
                    <a:pt x="1539" y="997"/>
                    <a:pt x="1878" y="852"/>
                    <a:pt x="2013" y="600"/>
                  </a:cubicBezTo>
                  <a:cubicBezTo>
                    <a:pt x="2091" y="426"/>
                    <a:pt x="2071" y="232"/>
                    <a:pt x="1955" y="77"/>
                  </a:cubicBezTo>
                  <a:cubicBezTo>
                    <a:pt x="1946" y="48"/>
                    <a:pt x="1926" y="29"/>
                    <a:pt x="1907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79;p50">
              <a:extLst>
                <a:ext uri="{FF2B5EF4-FFF2-40B4-BE49-F238E27FC236}">
                  <a16:creationId xmlns:a16="http://schemas.microsoft.com/office/drawing/2014/main" id="{47FDBEC5-78D7-46F9-833E-8FDBA87558CC}"/>
                </a:ext>
              </a:extLst>
            </p:cNvPr>
            <p:cNvSpPr/>
            <p:nvPr/>
          </p:nvSpPr>
          <p:spPr>
            <a:xfrm>
              <a:off x="8247092" y="3685438"/>
              <a:ext cx="102209" cy="35150"/>
            </a:xfrm>
            <a:custGeom>
              <a:avLst/>
              <a:gdLst/>
              <a:ahLst/>
              <a:cxnLst/>
              <a:rect l="l" t="t" r="r" b="b"/>
              <a:pathLst>
                <a:path w="1608" h="553" extrusionOk="0">
                  <a:moveTo>
                    <a:pt x="1520" y="1"/>
                  </a:moveTo>
                  <a:cubicBezTo>
                    <a:pt x="1365" y="39"/>
                    <a:pt x="1210" y="68"/>
                    <a:pt x="1046" y="98"/>
                  </a:cubicBezTo>
                  <a:cubicBezTo>
                    <a:pt x="988" y="104"/>
                    <a:pt x="930" y="107"/>
                    <a:pt x="872" y="107"/>
                  </a:cubicBezTo>
                  <a:cubicBezTo>
                    <a:pt x="601" y="107"/>
                    <a:pt x="331" y="44"/>
                    <a:pt x="68" y="20"/>
                  </a:cubicBezTo>
                  <a:cubicBezTo>
                    <a:pt x="10" y="107"/>
                    <a:pt x="1" y="214"/>
                    <a:pt x="20" y="310"/>
                  </a:cubicBezTo>
                  <a:cubicBezTo>
                    <a:pt x="68" y="475"/>
                    <a:pt x="204" y="552"/>
                    <a:pt x="446" y="552"/>
                  </a:cubicBezTo>
                  <a:cubicBezTo>
                    <a:pt x="533" y="543"/>
                    <a:pt x="610" y="543"/>
                    <a:pt x="698" y="533"/>
                  </a:cubicBezTo>
                  <a:lnTo>
                    <a:pt x="775" y="523"/>
                  </a:lnTo>
                  <a:lnTo>
                    <a:pt x="814" y="523"/>
                  </a:lnTo>
                  <a:cubicBezTo>
                    <a:pt x="1036" y="504"/>
                    <a:pt x="1481" y="465"/>
                    <a:pt x="1568" y="262"/>
                  </a:cubicBezTo>
                  <a:cubicBezTo>
                    <a:pt x="1607" y="165"/>
                    <a:pt x="1588" y="68"/>
                    <a:pt x="1520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80;p50">
              <a:extLst>
                <a:ext uri="{FF2B5EF4-FFF2-40B4-BE49-F238E27FC236}">
                  <a16:creationId xmlns:a16="http://schemas.microsoft.com/office/drawing/2014/main" id="{0D16CBC9-CCC2-49FC-AC55-5525B0268E3C}"/>
                </a:ext>
              </a:extLst>
            </p:cNvPr>
            <p:cNvSpPr/>
            <p:nvPr/>
          </p:nvSpPr>
          <p:spPr>
            <a:xfrm>
              <a:off x="7376674" y="3668213"/>
              <a:ext cx="102209" cy="49897"/>
            </a:xfrm>
            <a:custGeom>
              <a:avLst/>
              <a:gdLst/>
              <a:ahLst/>
              <a:cxnLst/>
              <a:rect l="l" t="t" r="r" b="b"/>
              <a:pathLst>
                <a:path w="1608" h="785" extrusionOk="0">
                  <a:moveTo>
                    <a:pt x="1491" y="1"/>
                  </a:moveTo>
                  <a:cubicBezTo>
                    <a:pt x="1443" y="39"/>
                    <a:pt x="1404" y="69"/>
                    <a:pt x="1356" y="98"/>
                  </a:cubicBezTo>
                  <a:cubicBezTo>
                    <a:pt x="1095" y="261"/>
                    <a:pt x="808" y="368"/>
                    <a:pt x="528" y="368"/>
                  </a:cubicBezTo>
                  <a:cubicBezTo>
                    <a:pt x="361" y="368"/>
                    <a:pt x="195" y="330"/>
                    <a:pt x="40" y="243"/>
                  </a:cubicBezTo>
                  <a:cubicBezTo>
                    <a:pt x="11" y="320"/>
                    <a:pt x="1" y="407"/>
                    <a:pt x="20" y="485"/>
                  </a:cubicBezTo>
                  <a:cubicBezTo>
                    <a:pt x="40" y="601"/>
                    <a:pt x="117" y="688"/>
                    <a:pt x="224" y="727"/>
                  </a:cubicBezTo>
                  <a:cubicBezTo>
                    <a:pt x="330" y="765"/>
                    <a:pt x="436" y="785"/>
                    <a:pt x="543" y="785"/>
                  </a:cubicBezTo>
                  <a:cubicBezTo>
                    <a:pt x="775" y="775"/>
                    <a:pt x="1007" y="727"/>
                    <a:pt x="1230" y="639"/>
                  </a:cubicBezTo>
                  <a:lnTo>
                    <a:pt x="1259" y="630"/>
                  </a:lnTo>
                  <a:cubicBezTo>
                    <a:pt x="1385" y="601"/>
                    <a:pt x="1491" y="523"/>
                    <a:pt x="1569" y="407"/>
                  </a:cubicBezTo>
                  <a:cubicBezTo>
                    <a:pt x="1598" y="339"/>
                    <a:pt x="1607" y="252"/>
                    <a:pt x="1578" y="175"/>
                  </a:cubicBezTo>
                  <a:cubicBezTo>
                    <a:pt x="1549" y="117"/>
                    <a:pt x="1520" y="59"/>
                    <a:pt x="1491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81;p50">
              <a:extLst>
                <a:ext uri="{FF2B5EF4-FFF2-40B4-BE49-F238E27FC236}">
                  <a16:creationId xmlns:a16="http://schemas.microsoft.com/office/drawing/2014/main" id="{D291E82B-6D47-4B5A-93FF-0610D51A1643}"/>
                </a:ext>
              </a:extLst>
            </p:cNvPr>
            <p:cNvSpPr/>
            <p:nvPr/>
          </p:nvSpPr>
          <p:spPr>
            <a:xfrm>
              <a:off x="7980767" y="3613486"/>
              <a:ext cx="110154" cy="49897"/>
            </a:xfrm>
            <a:custGeom>
              <a:avLst/>
              <a:gdLst/>
              <a:ahLst/>
              <a:cxnLst/>
              <a:rect l="l" t="t" r="r" b="b"/>
              <a:pathLst>
                <a:path w="1733" h="785" extrusionOk="0">
                  <a:moveTo>
                    <a:pt x="1607" y="0"/>
                  </a:moveTo>
                  <a:cubicBezTo>
                    <a:pt x="1452" y="107"/>
                    <a:pt x="1287" y="194"/>
                    <a:pt x="1113" y="252"/>
                  </a:cubicBezTo>
                  <a:cubicBezTo>
                    <a:pt x="1021" y="279"/>
                    <a:pt x="921" y="290"/>
                    <a:pt x="817" y="290"/>
                  </a:cubicBezTo>
                  <a:cubicBezTo>
                    <a:pt x="581" y="290"/>
                    <a:pt x="322" y="232"/>
                    <a:pt x="87" y="165"/>
                  </a:cubicBezTo>
                  <a:cubicBezTo>
                    <a:pt x="58" y="184"/>
                    <a:pt x="39" y="204"/>
                    <a:pt x="10" y="223"/>
                  </a:cubicBezTo>
                  <a:cubicBezTo>
                    <a:pt x="10" y="223"/>
                    <a:pt x="0" y="233"/>
                    <a:pt x="0" y="242"/>
                  </a:cubicBezTo>
                  <a:cubicBezTo>
                    <a:pt x="0" y="252"/>
                    <a:pt x="0" y="262"/>
                    <a:pt x="10" y="262"/>
                  </a:cubicBezTo>
                  <a:cubicBezTo>
                    <a:pt x="87" y="359"/>
                    <a:pt x="145" y="465"/>
                    <a:pt x="184" y="591"/>
                  </a:cubicBezTo>
                  <a:cubicBezTo>
                    <a:pt x="204" y="639"/>
                    <a:pt x="223" y="697"/>
                    <a:pt x="233" y="755"/>
                  </a:cubicBezTo>
                  <a:cubicBezTo>
                    <a:pt x="233" y="765"/>
                    <a:pt x="252" y="775"/>
                    <a:pt x="262" y="775"/>
                  </a:cubicBezTo>
                  <a:lnTo>
                    <a:pt x="494" y="775"/>
                  </a:lnTo>
                  <a:cubicBezTo>
                    <a:pt x="600" y="775"/>
                    <a:pt x="726" y="784"/>
                    <a:pt x="852" y="784"/>
                  </a:cubicBezTo>
                  <a:cubicBezTo>
                    <a:pt x="1297" y="784"/>
                    <a:pt x="1558" y="726"/>
                    <a:pt x="1675" y="610"/>
                  </a:cubicBezTo>
                  <a:cubicBezTo>
                    <a:pt x="1713" y="571"/>
                    <a:pt x="1733" y="523"/>
                    <a:pt x="1733" y="465"/>
                  </a:cubicBezTo>
                  <a:cubicBezTo>
                    <a:pt x="1733" y="300"/>
                    <a:pt x="1684" y="146"/>
                    <a:pt x="1607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82;p50">
              <a:extLst>
                <a:ext uri="{FF2B5EF4-FFF2-40B4-BE49-F238E27FC236}">
                  <a16:creationId xmlns:a16="http://schemas.microsoft.com/office/drawing/2014/main" id="{94DA6924-0CA5-466E-8F28-2E0DF5BE7A0C}"/>
                </a:ext>
              </a:extLst>
            </p:cNvPr>
            <p:cNvSpPr/>
            <p:nvPr/>
          </p:nvSpPr>
          <p:spPr>
            <a:xfrm>
              <a:off x="7657173" y="3664526"/>
              <a:ext cx="191387" cy="56062"/>
            </a:xfrm>
            <a:custGeom>
              <a:avLst/>
              <a:gdLst/>
              <a:ahLst/>
              <a:cxnLst/>
              <a:rect l="l" t="t" r="r" b="b"/>
              <a:pathLst>
                <a:path w="3011" h="882" extrusionOk="0">
                  <a:moveTo>
                    <a:pt x="78" y="1"/>
                  </a:moveTo>
                  <a:cubicBezTo>
                    <a:pt x="20" y="107"/>
                    <a:pt x="1" y="233"/>
                    <a:pt x="11" y="349"/>
                  </a:cubicBezTo>
                  <a:cubicBezTo>
                    <a:pt x="30" y="475"/>
                    <a:pt x="107" y="591"/>
                    <a:pt x="233" y="649"/>
                  </a:cubicBezTo>
                  <a:cubicBezTo>
                    <a:pt x="649" y="804"/>
                    <a:pt x="1094" y="881"/>
                    <a:pt x="1549" y="881"/>
                  </a:cubicBezTo>
                  <a:cubicBezTo>
                    <a:pt x="1714" y="881"/>
                    <a:pt x="1878" y="872"/>
                    <a:pt x="2043" y="852"/>
                  </a:cubicBezTo>
                  <a:lnTo>
                    <a:pt x="2091" y="843"/>
                  </a:lnTo>
                  <a:cubicBezTo>
                    <a:pt x="2372" y="814"/>
                    <a:pt x="2953" y="746"/>
                    <a:pt x="2991" y="417"/>
                  </a:cubicBezTo>
                  <a:cubicBezTo>
                    <a:pt x="3011" y="272"/>
                    <a:pt x="2991" y="136"/>
                    <a:pt x="2943" y="1"/>
                  </a:cubicBezTo>
                  <a:cubicBezTo>
                    <a:pt x="2875" y="49"/>
                    <a:pt x="2798" y="97"/>
                    <a:pt x="2720" y="136"/>
                  </a:cubicBezTo>
                  <a:cubicBezTo>
                    <a:pt x="2401" y="281"/>
                    <a:pt x="2062" y="378"/>
                    <a:pt x="1724" y="397"/>
                  </a:cubicBezTo>
                  <a:cubicBezTo>
                    <a:pt x="1598" y="410"/>
                    <a:pt x="1473" y="417"/>
                    <a:pt x="1349" y="417"/>
                  </a:cubicBezTo>
                  <a:cubicBezTo>
                    <a:pt x="877" y="417"/>
                    <a:pt x="423" y="315"/>
                    <a:pt x="78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83;p50">
              <a:extLst>
                <a:ext uri="{FF2B5EF4-FFF2-40B4-BE49-F238E27FC236}">
                  <a16:creationId xmlns:a16="http://schemas.microsoft.com/office/drawing/2014/main" id="{1F562590-4704-48A3-A9E2-924AAADB231C}"/>
                </a:ext>
              </a:extLst>
            </p:cNvPr>
            <p:cNvSpPr/>
            <p:nvPr/>
          </p:nvSpPr>
          <p:spPr>
            <a:xfrm>
              <a:off x="7651071" y="3115988"/>
              <a:ext cx="440488" cy="513585"/>
            </a:xfrm>
            <a:custGeom>
              <a:avLst/>
              <a:gdLst/>
              <a:ahLst/>
              <a:cxnLst/>
              <a:rect l="l" t="t" r="r" b="b"/>
              <a:pathLst>
                <a:path w="6930" h="8080" extrusionOk="0">
                  <a:moveTo>
                    <a:pt x="6310" y="918"/>
                  </a:moveTo>
                  <a:cubicBezTo>
                    <a:pt x="6300" y="927"/>
                    <a:pt x="6291" y="937"/>
                    <a:pt x="6291" y="956"/>
                  </a:cubicBezTo>
                  <a:cubicBezTo>
                    <a:pt x="6320" y="1189"/>
                    <a:pt x="6281" y="1440"/>
                    <a:pt x="6174" y="1653"/>
                  </a:cubicBezTo>
                  <a:cubicBezTo>
                    <a:pt x="6145" y="1711"/>
                    <a:pt x="6107" y="1769"/>
                    <a:pt x="6078" y="1818"/>
                  </a:cubicBezTo>
                  <a:cubicBezTo>
                    <a:pt x="5797" y="2340"/>
                    <a:pt x="5526" y="2834"/>
                    <a:pt x="6049" y="3376"/>
                  </a:cubicBezTo>
                  <a:cubicBezTo>
                    <a:pt x="6049" y="3383"/>
                    <a:pt x="6053" y="3389"/>
                    <a:pt x="6060" y="3389"/>
                  </a:cubicBezTo>
                  <a:cubicBezTo>
                    <a:pt x="6062" y="3389"/>
                    <a:pt x="6065" y="3388"/>
                    <a:pt x="6068" y="3385"/>
                  </a:cubicBezTo>
                  <a:lnTo>
                    <a:pt x="6068" y="3395"/>
                  </a:lnTo>
                  <a:cubicBezTo>
                    <a:pt x="6571" y="3221"/>
                    <a:pt x="6910" y="2747"/>
                    <a:pt x="6910" y="2224"/>
                  </a:cubicBezTo>
                  <a:cubicBezTo>
                    <a:pt x="6929" y="1721"/>
                    <a:pt x="6726" y="1247"/>
                    <a:pt x="6339" y="927"/>
                  </a:cubicBezTo>
                  <a:cubicBezTo>
                    <a:pt x="6339" y="927"/>
                    <a:pt x="6329" y="918"/>
                    <a:pt x="6320" y="918"/>
                  </a:cubicBezTo>
                  <a:close/>
                  <a:moveTo>
                    <a:pt x="300" y="1798"/>
                  </a:moveTo>
                  <a:cubicBezTo>
                    <a:pt x="290" y="1798"/>
                    <a:pt x="281" y="1798"/>
                    <a:pt x="281" y="1808"/>
                  </a:cubicBezTo>
                  <a:cubicBezTo>
                    <a:pt x="39" y="2302"/>
                    <a:pt x="0" y="2863"/>
                    <a:pt x="145" y="3385"/>
                  </a:cubicBezTo>
                  <a:cubicBezTo>
                    <a:pt x="155" y="3395"/>
                    <a:pt x="165" y="3405"/>
                    <a:pt x="174" y="3405"/>
                  </a:cubicBezTo>
                  <a:cubicBezTo>
                    <a:pt x="184" y="3405"/>
                    <a:pt x="194" y="3405"/>
                    <a:pt x="203" y="3385"/>
                  </a:cubicBezTo>
                  <a:cubicBezTo>
                    <a:pt x="339" y="2998"/>
                    <a:pt x="610" y="2660"/>
                    <a:pt x="958" y="2427"/>
                  </a:cubicBezTo>
                  <a:cubicBezTo>
                    <a:pt x="968" y="2427"/>
                    <a:pt x="968" y="2418"/>
                    <a:pt x="968" y="2408"/>
                  </a:cubicBezTo>
                  <a:cubicBezTo>
                    <a:pt x="968" y="2389"/>
                    <a:pt x="968" y="2379"/>
                    <a:pt x="958" y="2379"/>
                  </a:cubicBezTo>
                  <a:cubicBezTo>
                    <a:pt x="716" y="2224"/>
                    <a:pt x="503" y="2031"/>
                    <a:pt x="329" y="1808"/>
                  </a:cubicBezTo>
                  <a:cubicBezTo>
                    <a:pt x="319" y="1798"/>
                    <a:pt x="310" y="1798"/>
                    <a:pt x="300" y="1798"/>
                  </a:cubicBezTo>
                  <a:close/>
                  <a:moveTo>
                    <a:pt x="3698" y="1"/>
                  </a:moveTo>
                  <a:cubicBezTo>
                    <a:pt x="3697" y="1"/>
                    <a:pt x="3697" y="3"/>
                    <a:pt x="3697" y="8"/>
                  </a:cubicBezTo>
                  <a:cubicBezTo>
                    <a:pt x="3694" y="5"/>
                    <a:pt x="3691" y="4"/>
                    <a:pt x="3688" y="4"/>
                  </a:cubicBezTo>
                  <a:cubicBezTo>
                    <a:pt x="3682" y="4"/>
                    <a:pt x="3678" y="8"/>
                    <a:pt x="3678" y="8"/>
                  </a:cubicBezTo>
                  <a:cubicBezTo>
                    <a:pt x="3252" y="376"/>
                    <a:pt x="3000" y="908"/>
                    <a:pt x="2991" y="1469"/>
                  </a:cubicBezTo>
                  <a:cubicBezTo>
                    <a:pt x="2991" y="1673"/>
                    <a:pt x="3000" y="1876"/>
                    <a:pt x="3029" y="2079"/>
                  </a:cubicBezTo>
                  <a:cubicBezTo>
                    <a:pt x="3058" y="2302"/>
                    <a:pt x="3078" y="2524"/>
                    <a:pt x="3068" y="2747"/>
                  </a:cubicBezTo>
                  <a:cubicBezTo>
                    <a:pt x="3039" y="3560"/>
                    <a:pt x="2797" y="4218"/>
                    <a:pt x="2313" y="4760"/>
                  </a:cubicBezTo>
                  <a:cubicBezTo>
                    <a:pt x="2303" y="4769"/>
                    <a:pt x="2294" y="4789"/>
                    <a:pt x="2274" y="4789"/>
                  </a:cubicBezTo>
                  <a:cubicBezTo>
                    <a:pt x="2265" y="4798"/>
                    <a:pt x="2255" y="4798"/>
                    <a:pt x="2245" y="4798"/>
                  </a:cubicBezTo>
                  <a:cubicBezTo>
                    <a:pt x="2216" y="4798"/>
                    <a:pt x="2187" y="4779"/>
                    <a:pt x="2168" y="4750"/>
                  </a:cubicBezTo>
                  <a:cubicBezTo>
                    <a:pt x="2168" y="4740"/>
                    <a:pt x="2158" y="4731"/>
                    <a:pt x="2158" y="4721"/>
                  </a:cubicBezTo>
                  <a:lnTo>
                    <a:pt x="2158" y="4711"/>
                  </a:lnTo>
                  <a:lnTo>
                    <a:pt x="2129" y="4711"/>
                  </a:lnTo>
                  <a:lnTo>
                    <a:pt x="2158" y="4692"/>
                  </a:lnTo>
                  <a:cubicBezTo>
                    <a:pt x="2255" y="4160"/>
                    <a:pt x="1887" y="3676"/>
                    <a:pt x="1529" y="3415"/>
                  </a:cubicBezTo>
                  <a:cubicBezTo>
                    <a:pt x="1520" y="3405"/>
                    <a:pt x="1510" y="3405"/>
                    <a:pt x="1510" y="3405"/>
                  </a:cubicBezTo>
                  <a:lnTo>
                    <a:pt x="1490" y="3405"/>
                  </a:lnTo>
                  <a:cubicBezTo>
                    <a:pt x="1481" y="3415"/>
                    <a:pt x="1471" y="3424"/>
                    <a:pt x="1481" y="3434"/>
                  </a:cubicBezTo>
                  <a:cubicBezTo>
                    <a:pt x="1578" y="3947"/>
                    <a:pt x="1365" y="4440"/>
                    <a:pt x="1171" y="4818"/>
                  </a:cubicBezTo>
                  <a:cubicBezTo>
                    <a:pt x="929" y="5282"/>
                    <a:pt x="407" y="6269"/>
                    <a:pt x="668" y="7015"/>
                  </a:cubicBezTo>
                  <a:cubicBezTo>
                    <a:pt x="668" y="7024"/>
                    <a:pt x="668" y="7024"/>
                    <a:pt x="668" y="7034"/>
                  </a:cubicBezTo>
                  <a:cubicBezTo>
                    <a:pt x="755" y="7286"/>
                    <a:pt x="929" y="7498"/>
                    <a:pt x="1152" y="7634"/>
                  </a:cubicBezTo>
                  <a:cubicBezTo>
                    <a:pt x="1161" y="7644"/>
                    <a:pt x="1181" y="7653"/>
                    <a:pt x="1181" y="7673"/>
                  </a:cubicBezTo>
                  <a:cubicBezTo>
                    <a:pt x="1190" y="7673"/>
                    <a:pt x="1200" y="7682"/>
                    <a:pt x="1210" y="7682"/>
                  </a:cubicBezTo>
                  <a:lnTo>
                    <a:pt x="1220" y="7682"/>
                  </a:lnTo>
                  <a:cubicBezTo>
                    <a:pt x="1365" y="7653"/>
                    <a:pt x="1529" y="7634"/>
                    <a:pt x="1684" y="7634"/>
                  </a:cubicBezTo>
                  <a:cubicBezTo>
                    <a:pt x="1699" y="7634"/>
                    <a:pt x="1714" y="7633"/>
                    <a:pt x="1729" y="7633"/>
                  </a:cubicBezTo>
                  <a:cubicBezTo>
                    <a:pt x="2099" y="7633"/>
                    <a:pt x="2451" y="7749"/>
                    <a:pt x="2758" y="7963"/>
                  </a:cubicBezTo>
                  <a:cubicBezTo>
                    <a:pt x="2797" y="7992"/>
                    <a:pt x="2836" y="8031"/>
                    <a:pt x="2874" y="8069"/>
                  </a:cubicBezTo>
                  <a:cubicBezTo>
                    <a:pt x="2884" y="8079"/>
                    <a:pt x="2894" y="8079"/>
                    <a:pt x="2903" y="8079"/>
                  </a:cubicBezTo>
                  <a:cubicBezTo>
                    <a:pt x="2913" y="8079"/>
                    <a:pt x="2913" y="8079"/>
                    <a:pt x="2923" y="8069"/>
                  </a:cubicBezTo>
                  <a:cubicBezTo>
                    <a:pt x="3214" y="7788"/>
                    <a:pt x="3605" y="7633"/>
                    <a:pt x="4017" y="7633"/>
                  </a:cubicBezTo>
                  <a:cubicBezTo>
                    <a:pt x="4030" y="7633"/>
                    <a:pt x="4042" y="7634"/>
                    <a:pt x="4055" y="7634"/>
                  </a:cubicBezTo>
                  <a:cubicBezTo>
                    <a:pt x="4070" y="7634"/>
                    <a:pt x="4084" y="7633"/>
                    <a:pt x="4099" y="7633"/>
                  </a:cubicBezTo>
                  <a:cubicBezTo>
                    <a:pt x="4432" y="7633"/>
                    <a:pt x="4754" y="7739"/>
                    <a:pt x="5023" y="7934"/>
                  </a:cubicBezTo>
                  <a:lnTo>
                    <a:pt x="5032" y="7934"/>
                  </a:lnTo>
                  <a:cubicBezTo>
                    <a:pt x="5042" y="7934"/>
                    <a:pt x="5052" y="7924"/>
                    <a:pt x="5062" y="7924"/>
                  </a:cubicBezTo>
                  <a:cubicBezTo>
                    <a:pt x="6029" y="7334"/>
                    <a:pt x="6378" y="6144"/>
                    <a:pt x="5923" y="5040"/>
                  </a:cubicBezTo>
                  <a:cubicBezTo>
                    <a:pt x="5923" y="5031"/>
                    <a:pt x="5913" y="5021"/>
                    <a:pt x="5903" y="5021"/>
                  </a:cubicBezTo>
                  <a:cubicBezTo>
                    <a:pt x="5884" y="5021"/>
                    <a:pt x="5884" y="5021"/>
                    <a:pt x="5874" y="5031"/>
                  </a:cubicBezTo>
                  <a:cubicBezTo>
                    <a:pt x="5623" y="5398"/>
                    <a:pt x="5226" y="5631"/>
                    <a:pt x="4781" y="5689"/>
                  </a:cubicBezTo>
                  <a:cubicBezTo>
                    <a:pt x="4781" y="5684"/>
                    <a:pt x="4781" y="5681"/>
                    <a:pt x="4780" y="5681"/>
                  </a:cubicBezTo>
                  <a:cubicBezTo>
                    <a:pt x="4778" y="5681"/>
                    <a:pt x="4776" y="5684"/>
                    <a:pt x="4771" y="5689"/>
                  </a:cubicBezTo>
                  <a:lnTo>
                    <a:pt x="4742" y="5689"/>
                  </a:lnTo>
                  <a:cubicBezTo>
                    <a:pt x="4732" y="5689"/>
                    <a:pt x="4723" y="5689"/>
                    <a:pt x="4703" y="5679"/>
                  </a:cubicBezTo>
                  <a:cubicBezTo>
                    <a:pt x="4684" y="5669"/>
                    <a:pt x="4674" y="5660"/>
                    <a:pt x="4665" y="5640"/>
                  </a:cubicBezTo>
                  <a:cubicBezTo>
                    <a:pt x="4645" y="5611"/>
                    <a:pt x="4645" y="5582"/>
                    <a:pt x="4665" y="5553"/>
                  </a:cubicBezTo>
                  <a:cubicBezTo>
                    <a:pt x="4665" y="5544"/>
                    <a:pt x="4674" y="5534"/>
                    <a:pt x="4674" y="5524"/>
                  </a:cubicBezTo>
                  <a:cubicBezTo>
                    <a:pt x="5507" y="4460"/>
                    <a:pt x="4955" y="3318"/>
                    <a:pt x="4413" y="2205"/>
                  </a:cubicBezTo>
                  <a:cubicBezTo>
                    <a:pt x="4074" y="1498"/>
                    <a:pt x="3716" y="753"/>
                    <a:pt x="3726" y="27"/>
                  </a:cubicBezTo>
                  <a:cubicBezTo>
                    <a:pt x="3726" y="18"/>
                    <a:pt x="3716" y="8"/>
                    <a:pt x="3707" y="8"/>
                  </a:cubicBezTo>
                  <a:cubicBezTo>
                    <a:pt x="3702" y="3"/>
                    <a:pt x="3699" y="1"/>
                    <a:pt x="3698" y="1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84;p50">
              <a:extLst>
                <a:ext uri="{FF2B5EF4-FFF2-40B4-BE49-F238E27FC236}">
                  <a16:creationId xmlns:a16="http://schemas.microsoft.com/office/drawing/2014/main" id="{40A4E753-D2D9-4F1B-9402-DA7DA287EC9E}"/>
                </a:ext>
              </a:extLst>
            </p:cNvPr>
            <p:cNvSpPr/>
            <p:nvPr/>
          </p:nvSpPr>
          <p:spPr>
            <a:xfrm>
              <a:off x="7808514" y="3120183"/>
              <a:ext cx="73288" cy="285459"/>
            </a:xfrm>
            <a:custGeom>
              <a:avLst/>
              <a:gdLst/>
              <a:ahLst/>
              <a:cxnLst/>
              <a:rect l="l" t="t" r="r" b="b"/>
              <a:pathLst>
                <a:path w="1153" h="4491" extrusionOk="0">
                  <a:moveTo>
                    <a:pt x="1152" y="0"/>
                  </a:moveTo>
                  <a:lnTo>
                    <a:pt x="1152" y="0"/>
                  </a:lnTo>
                  <a:cubicBezTo>
                    <a:pt x="746" y="358"/>
                    <a:pt x="514" y="871"/>
                    <a:pt x="504" y="1413"/>
                  </a:cubicBezTo>
                  <a:cubicBezTo>
                    <a:pt x="504" y="1616"/>
                    <a:pt x="523" y="1819"/>
                    <a:pt x="552" y="2023"/>
                  </a:cubicBezTo>
                  <a:cubicBezTo>
                    <a:pt x="581" y="2245"/>
                    <a:pt x="591" y="2468"/>
                    <a:pt x="591" y="2700"/>
                  </a:cubicBezTo>
                  <a:cubicBezTo>
                    <a:pt x="581" y="3339"/>
                    <a:pt x="378" y="3968"/>
                    <a:pt x="1" y="4490"/>
                  </a:cubicBezTo>
                  <a:cubicBezTo>
                    <a:pt x="910" y="4268"/>
                    <a:pt x="910" y="2903"/>
                    <a:pt x="823" y="2158"/>
                  </a:cubicBezTo>
                  <a:cubicBezTo>
                    <a:pt x="736" y="1365"/>
                    <a:pt x="649" y="658"/>
                    <a:pt x="1152" y="0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85;p50">
              <a:extLst>
                <a:ext uri="{FF2B5EF4-FFF2-40B4-BE49-F238E27FC236}">
                  <a16:creationId xmlns:a16="http://schemas.microsoft.com/office/drawing/2014/main" id="{56B5540A-497B-42E4-9482-6867EEBCBE56}"/>
                </a:ext>
              </a:extLst>
            </p:cNvPr>
            <p:cNvSpPr/>
            <p:nvPr/>
          </p:nvSpPr>
          <p:spPr>
            <a:xfrm>
              <a:off x="7655330" y="3249340"/>
              <a:ext cx="57905" cy="83076"/>
            </a:xfrm>
            <a:custGeom>
              <a:avLst/>
              <a:gdLst/>
              <a:ahLst/>
              <a:cxnLst/>
              <a:rect l="l" t="t" r="r" b="b"/>
              <a:pathLst>
                <a:path w="911" h="1307" extrusionOk="0">
                  <a:moveTo>
                    <a:pt x="533" y="0"/>
                  </a:moveTo>
                  <a:cubicBezTo>
                    <a:pt x="475" y="68"/>
                    <a:pt x="417" y="136"/>
                    <a:pt x="369" y="204"/>
                  </a:cubicBezTo>
                  <a:cubicBezTo>
                    <a:pt x="223" y="397"/>
                    <a:pt x="98" y="620"/>
                    <a:pt x="1" y="852"/>
                  </a:cubicBezTo>
                  <a:cubicBezTo>
                    <a:pt x="11" y="997"/>
                    <a:pt x="40" y="1142"/>
                    <a:pt x="78" y="1287"/>
                  </a:cubicBezTo>
                  <a:cubicBezTo>
                    <a:pt x="78" y="1297"/>
                    <a:pt x="88" y="1307"/>
                    <a:pt x="107" y="1307"/>
                  </a:cubicBezTo>
                  <a:cubicBezTo>
                    <a:pt x="117" y="1307"/>
                    <a:pt x="127" y="1297"/>
                    <a:pt x="136" y="1287"/>
                  </a:cubicBezTo>
                  <a:cubicBezTo>
                    <a:pt x="272" y="891"/>
                    <a:pt x="543" y="552"/>
                    <a:pt x="891" y="329"/>
                  </a:cubicBezTo>
                  <a:cubicBezTo>
                    <a:pt x="901" y="320"/>
                    <a:pt x="911" y="310"/>
                    <a:pt x="911" y="300"/>
                  </a:cubicBezTo>
                  <a:cubicBezTo>
                    <a:pt x="911" y="291"/>
                    <a:pt x="901" y="281"/>
                    <a:pt x="891" y="281"/>
                  </a:cubicBezTo>
                  <a:cubicBezTo>
                    <a:pt x="765" y="194"/>
                    <a:pt x="649" y="107"/>
                    <a:pt x="533" y="0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86;p50">
              <a:extLst>
                <a:ext uri="{FF2B5EF4-FFF2-40B4-BE49-F238E27FC236}">
                  <a16:creationId xmlns:a16="http://schemas.microsoft.com/office/drawing/2014/main" id="{8EBB67C0-F9EE-4851-BD5A-7829EA8583AB}"/>
                </a:ext>
              </a:extLst>
            </p:cNvPr>
            <p:cNvSpPr/>
            <p:nvPr/>
          </p:nvSpPr>
          <p:spPr>
            <a:xfrm>
              <a:off x="8025642" y="3217941"/>
              <a:ext cx="65279" cy="113904"/>
            </a:xfrm>
            <a:custGeom>
              <a:avLst/>
              <a:gdLst/>
              <a:ahLst/>
              <a:cxnLst/>
              <a:rect l="l" t="t" r="r" b="b"/>
              <a:pathLst>
                <a:path w="1027" h="1792" extrusionOk="0">
                  <a:moveTo>
                    <a:pt x="920" y="1"/>
                  </a:moveTo>
                  <a:cubicBezTo>
                    <a:pt x="910" y="49"/>
                    <a:pt x="910" y="88"/>
                    <a:pt x="891" y="136"/>
                  </a:cubicBezTo>
                  <a:cubicBezTo>
                    <a:pt x="756" y="736"/>
                    <a:pt x="369" y="1152"/>
                    <a:pt x="1" y="1598"/>
                  </a:cubicBezTo>
                  <a:cubicBezTo>
                    <a:pt x="39" y="1665"/>
                    <a:pt x="88" y="1723"/>
                    <a:pt x="146" y="1781"/>
                  </a:cubicBezTo>
                  <a:cubicBezTo>
                    <a:pt x="146" y="1781"/>
                    <a:pt x="156" y="1791"/>
                    <a:pt x="165" y="1791"/>
                  </a:cubicBezTo>
                  <a:lnTo>
                    <a:pt x="175" y="1791"/>
                  </a:lnTo>
                  <a:cubicBezTo>
                    <a:pt x="678" y="1617"/>
                    <a:pt x="1017" y="1143"/>
                    <a:pt x="1017" y="620"/>
                  </a:cubicBezTo>
                  <a:cubicBezTo>
                    <a:pt x="1027" y="407"/>
                    <a:pt x="998" y="194"/>
                    <a:pt x="920" y="1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87;p50">
              <a:extLst>
                <a:ext uri="{FF2B5EF4-FFF2-40B4-BE49-F238E27FC236}">
                  <a16:creationId xmlns:a16="http://schemas.microsoft.com/office/drawing/2014/main" id="{D3746827-5313-4112-B2C1-E02425E9C715}"/>
                </a:ext>
              </a:extLst>
            </p:cNvPr>
            <p:cNvSpPr/>
            <p:nvPr/>
          </p:nvSpPr>
          <p:spPr>
            <a:xfrm>
              <a:off x="7951846" y="3454137"/>
              <a:ext cx="100302" cy="166152"/>
            </a:xfrm>
            <a:custGeom>
              <a:avLst/>
              <a:gdLst/>
              <a:ahLst/>
              <a:cxnLst/>
              <a:rect l="l" t="t" r="r" b="b"/>
              <a:pathLst>
                <a:path w="1578" h="2614" extrusionOk="0">
                  <a:moveTo>
                    <a:pt x="1288" y="1"/>
                  </a:moveTo>
                  <a:lnTo>
                    <a:pt x="1288" y="1"/>
                  </a:lnTo>
                  <a:cubicBezTo>
                    <a:pt x="1046" y="804"/>
                    <a:pt x="1026" y="1578"/>
                    <a:pt x="339" y="2207"/>
                  </a:cubicBezTo>
                  <a:cubicBezTo>
                    <a:pt x="233" y="2295"/>
                    <a:pt x="126" y="2382"/>
                    <a:pt x="0" y="2449"/>
                  </a:cubicBezTo>
                  <a:cubicBezTo>
                    <a:pt x="107" y="2488"/>
                    <a:pt x="194" y="2546"/>
                    <a:pt x="281" y="2614"/>
                  </a:cubicBezTo>
                  <a:lnTo>
                    <a:pt x="300" y="2614"/>
                  </a:lnTo>
                  <a:cubicBezTo>
                    <a:pt x="310" y="2614"/>
                    <a:pt x="320" y="2604"/>
                    <a:pt x="330" y="2604"/>
                  </a:cubicBezTo>
                  <a:cubicBezTo>
                    <a:pt x="1200" y="2062"/>
                    <a:pt x="1578" y="1027"/>
                    <a:pt x="1288" y="1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88;p50">
              <a:extLst>
                <a:ext uri="{FF2B5EF4-FFF2-40B4-BE49-F238E27FC236}">
                  <a16:creationId xmlns:a16="http://schemas.microsoft.com/office/drawing/2014/main" id="{0E1DE875-AFA2-487F-8393-EE08F8605468}"/>
                </a:ext>
              </a:extLst>
            </p:cNvPr>
            <p:cNvSpPr/>
            <p:nvPr/>
          </p:nvSpPr>
          <p:spPr>
            <a:xfrm>
              <a:off x="7676242" y="3349577"/>
              <a:ext cx="107738" cy="254758"/>
            </a:xfrm>
            <a:custGeom>
              <a:avLst/>
              <a:gdLst/>
              <a:ahLst/>
              <a:cxnLst/>
              <a:rect l="l" t="t" r="r" b="b"/>
              <a:pathLst>
                <a:path w="1695" h="4008" extrusionOk="0">
                  <a:moveTo>
                    <a:pt x="1094" y="1"/>
                  </a:moveTo>
                  <a:lnTo>
                    <a:pt x="1094" y="1"/>
                  </a:lnTo>
                  <a:cubicBezTo>
                    <a:pt x="1104" y="427"/>
                    <a:pt x="930" y="833"/>
                    <a:pt x="765" y="1143"/>
                  </a:cubicBezTo>
                  <a:cubicBezTo>
                    <a:pt x="524" y="1617"/>
                    <a:pt x="1" y="2594"/>
                    <a:pt x="253" y="3340"/>
                  </a:cubicBezTo>
                  <a:cubicBezTo>
                    <a:pt x="262" y="3349"/>
                    <a:pt x="262" y="3359"/>
                    <a:pt x="253" y="3359"/>
                  </a:cubicBezTo>
                  <a:cubicBezTo>
                    <a:pt x="349" y="3611"/>
                    <a:pt x="524" y="3823"/>
                    <a:pt x="756" y="3969"/>
                  </a:cubicBezTo>
                  <a:cubicBezTo>
                    <a:pt x="765" y="3969"/>
                    <a:pt x="775" y="3978"/>
                    <a:pt x="785" y="3998"/>
                  </a:cubicBezTo>
                  <a:cubicBezTo>
                    <a:pt x="785" y="4007"/>
                    <a:pt x="794" y="4007"/>
                    <a:pt x="814" y="4007"/>
                  </a:cubicBezTo>
                  <a:lnTo>
                    <a:pt x="824" y="4007"/>
                  </a:lnTo>
                  <a:cubicBezTo>
                    <a:pt x="872" y="3998"/>
                    <a:pt x="920" y="3998"/>
                    <a:pt x="978" y="3988"/>
                  </a:cubicBezTo>
                  <a:cubicBezTo>
                    <a:pt x="775" y="3707"/>
                    <a:pt x="649" y="3388"/>
                    <a:pt x="611" y="3049"/>
                  </a:cubicBezTo>
                  <a:cubicBezTo>
                    <a:pt x="514" y="2120"/>
                    <a:pt x="1694" y="862"/>
                    <a:pt x="1094" y="1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89;p50">
              <a:extLst>
                <a:ext uri="{FF2B5EF4-FFF2-40B4-BE49-F238E27FC236}">
                  <a16:creationId xmlns:a16="http://schemas.microsoft.com/office/drawing/2014/main" id="{67C1DD44-6F61-4222-A51D-B7D7AC7E2282}"/>
                </a:ext>
              </a:extLst>
            </p:cNvPr>
            <p:cNvSpPr/>
            <p:nvPr/>
          </p:nvSpPr>
          <p:spPr>
            <a:xfrm>
              <a:off x="7749465" y="2692666"/>
              <a:ext cx="307007" cy="375654"/>
            </a:xfrm>
            <a:custGeom>
              <a:avLst/>
              <a:gdLst/>
              <a:ahLst/>
              <a:cxnLst/>
              <a:rect l="l" t="t" r="r" b="b"/>
              <a:pathLst>
                <a:path w="4830" h="5910" extrusionOk="0">
                  <a:moveTo>
                    <a:pt x="407" y="1287"/>
                  </a:moveTo>
                  <a:cubicBezTo>
                    <a:pt x="397" y="1287"/>
                    <a:pt x="378" y="1297"/>
                    <a:pt x="378" y="1307"/>
                  </a:cubicBezTo>
                  <a:cubicBezTo>
                    <a:pt x="146" y="1878"/>
                    <a:pt x="30" y="2536"/>
                    <a:pt x="1" y="3368"/>
                  </a:cubicBezTo>
                  <a:cubicBezTo>
                    <a:pt x="1" y="3378"/>
                    <a:pt x="1" y="3387"/>
                    <a:pt x="10" y="3387"/>
                  </a:cubicBezTo>
                  <a:cubicBezTo>
                    <a:pt x="10" y="3397"/>
                    <a:pt x="20" y="3397"/>
                    <a:pt x="30" y="3397"/>
                  </a:cubicBezTo>
                  <a:lnTo>
                    <a:pt x="39" y="3397"/>
                  </a:lnTo>
                  <a:cubicBezTo>
                    <a:pt x="165" y="3378"/>
                    <a:pt x="291" y="3358"/>
                    <a:pt x="397" y="3349"/>
                  </a:cubicBezTo>
                  <a:cubicBezTo>
                    <a:pt x="417" y="3349"/>
                    <a:pt x="426" y="3329"/>
                    <a:pt x="426" y="3320"/>
                  </a:cubicBezTo>
                  <a:cubicBezTo>
                    <a:pt x="436" y="2420"/>
                    <a:pt x="610" y="1752"/>
                    <a:pt x="939" y="1345"/>
                  </a:cubicBezTo>
                  <a:cubicBezTo>
                    <a:pt x="949" y="1336"/>
                    <a:pt x="949" y="1326"/>
                    <a:pt x="939" y="1316"/>
                  </a:cubicBezTo>
                  <a:cubicBezTo>
                    <a:pt x="939" y="1307"/>
                    <a:pt x="920" y="1297"/>
                    <a:pt x="910" y="1297"/>
                  </a:cubicBezTo>
                  <a:lnTo>
                    <a:pt x="523" y="1287"/>
                  </a:lnTo>
                  <a:close/>
                  <a:moveTo>
                    <a:pt x="2226" y="0"/>
                  </a:moveTo>
                  <a:cubicBezTo>
                    <a:pt x="1830" y="0"/>
                    <a:pt x="1443" y="116"/>
                    <a:pt x="1123" y="349"/>
                  </a:cubicBezTo>
                  <a:cubicBezTo>
                    <a:pt x="1104" y="349"/>
                    <a:pt x="1104" y="368"/>
                    <a:pt x="1104" y="378"/>
                  </a:cubicBezTo>
                  <a:cubicBezTo>
                    <a:pt x="1113" y="387"/>
                    <a:pt x="1123" y="397"/>
                    <a:pt x="1133" y="397"/>
                  </a:cubicBezTo>
                  <a:cubicBezTo>
                    <a:pt x="1510" y="407"/>
                    <a:pt x="2004" y="426"/>
                    <a:pt x="2497" y="465"/>
                  </a:cubicBezTo>
                  <a:cubicBezTo>
                    <a:pt x="2884" y="484"/>
                    <a:pt x="3243" y="658"/>
                    <a:pt x="3484" y="958"/>
                  </a:cubicBezTo>
                  <a:cubicBezTo>
                    <a:pt x="4297" y="1926"/>
                    <a:pt x="4104" y="4045"/>
                    <a:pt x="3988" y="5313"/>
                  </a:cubicBezTo>
                  <a:cubicBezTo>
                    <a:pt x="3968" y="5487"/>
                    <a:pt x="3959" y="5652"/>
                    <a:pt x="3949" y="5797"/>
                  </a:cubicBezTo>
                  <a:cubicBezTo>
                    <a:pt x="3949" y="5865"/>
                    <a:pt x="3949" y="5884"/>
                    <a:pt x="4026" y="5894"/>
                  </a:cubicBezTo>
                  <a:cubicBezTo>
                    <a:pt x="4066" y="5905"/>
                    <a:pt x="4102" y="5910"/>
                    <a:pt x="4139" y="5910"/>
                  </a:cubicBezTo>
                  <a:cubicBezTo>
                    <a:pt x="4166" y="5910"/>
                    <a:pt x="4192" y="5907"/>
                    <a:pt x="4220" y="5903"/>
                  </a:cubicBezTo>
                  <a:lnTo>
                    <a:pt x="4210" y="5903"/>
                  </a:lnTo>
                  <a:cubicBezTo>
                    <a:pt x="4346" y="5884"/>
                    <a:pt x="4481" y="5845"/>
                    <a:pt x="4510" y="5681"/>
                  </a:cubicBezTo>
                  <a:cubicBezTo>
                    <a:pt x="4694" y="4403"/>
                    <a:pt x="4830" y="2932"/>
                    <a:pt x="4414" y="1684"/>
                  </a:cubicBezTo>
                  <a:cubicBezTo>
                    <a:pt x="4143" y="871"/>
                    <a:pt x="3697" y="358"/>
                    <a:pt x="3107" y="165"/>
                  </a:cubicBezTo>
                  <a:cubicBezTo>
                    <a:pt x="2826" y="58"/>
                    <a:pt x="2526" y="10"/>
                    <a:pt x="2226" y="0"/>
                  </a:cubicBezTo>
                  <a:close/>
                </a:path>
              </a:pathLst>
            </a:custGeom>
            <a:solidFill>
              <a:srgbClr val="A0C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90;p50">
              <a:extLst>
                <a:ext uri="{FF2B5EF4-FFF2-40B4-BE49-F238E27FC236}">
                  <a16:creationId xmlns:a16="http://schemas.microsoft.com/office/drawing/2014/main" id="{CBC6F10A-D3FD-468C-82CE-52F418E943AB}"/>
                </a:ext>
              </a:extLst>
            </p:cNvPr>
            <p:cNvSpPr/>
            <p:nvPr/>
          </p:nvSpPr>
          <p:spPr>
            <a:xfrm>
              <a:off x="7749465" y="2775042"/>
              <a:ext cx="37565" cy="133545"/>
            </a:xfrm>
            <a:custGeom>
              <a:avLst/>
              <a:gdLst/>
              <a:ahLst/>
              <a:cxnLst/>
              <a:rect l="l" t="t" r="r" b="b"/>
              <a:pathLst>
                <a:path w="591" h="2101" extrusionOk="0">
                  <a:moveTo>
                    <a:pt x="407" y="1"/>
                  </a:moveTo>
                  <a:cubicBezTo>
                    <a:pt x="397" y="1"/>
                    <a:pt x="388" y="11"/>
                    <a:pt x="378" y="20"/>
                  </a:cubicBezTo>
                  <a:cubicBezTo>
                    <a:pt x="146" y="591"/>
                    <a:pt x="30" y="1249"/>
                    <a:pt x="1" y="2072"/>
                  </a:cubicBezTo>
                  <a:cubicBezTo>
                    <a:pt x="1" y="2082"/>
                    <a:pt x="1" y="2091"/>
                    <a:pt x="10" y="2101"/>
                  </a:cubicBezTo>
                  <a:cubicBezTo>
                    <a:pt x="68" y="1714"/>
                    <a:pt x="155" y="1327"/>
                    <a:pt x="242" y="949"/>
                  </a:cubicBezTo>
                  <a:cubicBezTo>
                    <a:pt x="310" y="611"/>
                    <a:pt x="426" y="291"/>
                    <a:pt x="591" y="1"/>
                  </a:cubicBezTo>
                  <a:close/>
                </a:path>
              </a:pathLst>
            </a:custGeom>
            <a:solidFill>
              <a:srgbClr val="7AA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91;p50">
              <a:extLst>
                <a:ext uri="{FF2B5EF4-FFF2-40B4-BE49-F238E27FC236}">
                  <a16:creationId xmlns:a16="http://schemas.microsoft.com/office/drawing/2014/main" id="{30A5A038-B4DD-4FC6-976D-39D968AFAD68}"/>
                </a:ext>
              </a:extLst>
            </p:cNvPr>
            <p:cNvSpPr/>
            <p:nvPr/>
          </p:nvSpPr>
          <p:spPr>
            <a:xfrm>
              <a:off x="7819574" y="2692666"/>
              <a:ext cx="237533" cy="362370"/>
            </a:xfrm>
            <a:custGeom>
              <a:avLst/>
              <a:gdLst/>
              <a:ahLst/>
              <a:cxnLst/>
              <a:rect l="l" t="t" r="r" b="b"/>
              <a:pathLst>
                <a:path w="3737" h="5701" extrusionOk="0">
                  <a:moveTo>
                    <a:pt x="1133" y="0"/>
                  </a:moveTo>
                  <a:cubicBezTo>
                    <a:pt x="736" y="0"/>
                    <a:pt x="340" y="116"/>
                    <a:pt x="20" y="349"/>
                  </a:cubicBezTo>
                  <a:cubicBezTo>
                    <a:pt x="1" y="349"/>
                    <a:pt x="1" y="368"/>
                    <a:pt x="1" y="378"/>
                  </a:cubicBezTo>
                  <a:cubicBezTo>
                    <a:pt x="10" y="387"/>
                    <a:pt x="20" y="397"/>
                    <a:pt x="30" y="397"/>
                  </a:cubicBezTo>
                  <a:lnTo>
                    <a:pt x="436" y="407"/>
                  </a:lnTo>
                  <a:cubicBezTo>
                    <a:pt x="697" y="299"/>
                    <a:pt x="966" y="241"/>
                    <a:pt x="1251" y="241"/>
                  </a:cubicBezTo>
                  <a:cubicBezTo>
                    <a:pt x="1273" y="241"/>
                    <a:pt x="1295" y="241"/>
                    <a:pt x="1317" y="242"/>
                  </a:cubicBezTo>
                  <a:cubicBezTo>
                    <a:pt x="1326" y="242"/>
                    <a:pt x="1334" y="242"/>
                    <a:pt x="1343" y="242"/>
                  </a:cubicBezTo>
                  <a:cubicBezTo>
                    <a:pt x="1835" y="242"/>
                    <a:pt x="2262" y="509"/>
                    <a:pt x="2604" y="852"/>
                  </a:cubicBezTo>
                  <a:cubicBezTo>
                    <a:pt x="2991" y="1249"/>
                    <a:pt x="3030" y="1897"/>
                    <a:pt x="3185" y="2400"/>
                  </a:cubicBezTo>
                  <a:cubicBezTo>
                    <a:pt x="3523" y="3474"/>
                    <a:pt x="3223" y="4607"/>
                    <a:pt x="3407" y="5700"/>
                  </a:cubicBezTo>
                  <a:cubicBezTo>
                    <a:pt x="3407" y="5691"/>
                    <a:pt x="3407" y="5691"/>
                    <a:pt x="3407" y="5691"/>
                  </a:cubicBezTo>
                  <a:cubicBezTo>
                    <a:pt x="3601" y="4403"/>
                    <a:pt x="3736" y="2932"/>
                    <a:pt x="3311" y="1684"/>
                  </a:cubicBezTo>
                  <a:cubicBezTo>
                    <a:pt x="3040" y="871"/>
                    <a:pt x="2604" y="358"/>
                    <a:pt x="2014" y="165"/>
                  </a:cubicBezTo>
                  <a:cubicBezTo>
                    <a:pt x="1733" y="58"/>
                    <a:pt x="1433" y="10"/>
                    <a:pt x="1133" y="0"/>
                  </a:cubicBezTo>
                  <a:close/>
                </a:path>
              </a:pathLst>
            </a:custGeom>
            <a:solidFill>
              <a:srgbClr val="7AA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92;p50">
              <a:extLst>
                <a:ext uri="{FF2B5EF4-FFF2-40B4-BE49-F238E27FC236}">
                  <a16:creationId xmlns:a16="http://schemas.microsoft.com/office/drawing/2014/main" id="{FA265238-8B31-4062-82F1-6AC5540EF99B}"/>
                </a:ext>
              </a:extLst>
            </p:cNvPr>
            <p:cNvSpPr/>
            <p:nvPr/>
          </p:nvSpPr>
          <p:spPr>
            <a:xfrm>
              <a:off x="7280124" y="2668067"/>
              <a:ext cx="1162050" cy="329127"/>
            </a:xfrm>
            <a:custGeom>
              <a:avLst/>
              <a:gdLst/>
              <a:ahLst/>
              <a:cxnLst/>
              <a:rect l="l" t="t" r="r" b="b"/>
              <a:pathLst>
                <a:path w="18282" h="5178" extrusionOk="0">
                  <a:moveTo>
                    <a:pt x="233" y="77"/>
                  </a:moveTo>
                  <a:cubicBezTo>
                    <a:pt x="184" y="87"/>
                    <a:pt x="136" y="116"/>
                    <a:pt x="97" y="155"/>
                  </a:cubicBezTo>
                  <a:cubicBezTo>
                    <a:pt x="30" y="261"/>
                    <a:pt x="1" y="377"/>
                    <a:pt x="20" y="503"/>
                  </a:cubicBezTo>
                  <a:cubicBezTo>
                    <a:pt x="49" y="639"/>
                    <a:pt x="223" y="668"/>
                    <a:pt x="359" y="687"/>
                  </a:cubicBezTo>
                  <a:cubicBezTo>
                    <a:pt x="397" y="687"/>
                    <a:pt x="426" y="697"/>
                    <a:pt x="455" y="697"/>
                  </a:cubicBezTo>
                  <a:lnTo>
                    <a:pt x="1007" y="832"/>
                  </a:lnTo>
                  <a:cubicBezTo>
                    <a:pt x="1017" y="832"/>
                    <a:pt x="1026" y="823"/>
                    <a:pt x="1036" y="823"/>
                  </a:cubicBezTo>
                  <a:cubicBezTo>
                    <a:pt x="1036" y="813"/>
                    <a:pt x="1046" y="803"/>
                    <a:pt x="1046" y="794"/>
                  </a:cubicBezTo>
                  <a:cubicBezTo>
                    <a:pt x="997" y="600"/>
                    <a:pt x="968" y="436"/>
                    <a:pt x="939" y="281"/>
                  </a:cubicBezTo>
                  <a:cubicBezTo>
                    <a:pt x="939" y="271"/>
                    <a:pt x="930" y="261"/>
                    <a:pt x="920" y="261"/>
                  </a:cubicBezTo>
                  <a:lnTo>
                    <a:pt x="823" y="232"/>
                  </a:lnTo>
                  <a:lnTo>
                    <a:pt x="533" y="155"/>
                  </a:lnTo>
                  <a:cubicBezTo>
                    <a:pt x="513" y="155"/>
                    <a:pt x="484" y="136"/>
                    <a:pt x="455" y="126"/>
                  </a:cubicBezTo>
                  <a:cubicBezTo>
                    <a:pt x="388" y="97"/>
                    <a:pt x="310" y="87"/>
                    <a:pt x="233" y="77"/>
                  </a:cubicBezTo>
                  <a:close/>
                  <a:moveTo>
                    <a:pt x="18069" y="0"/>
                  </a:moveTo>
                  <a:cubicBezTo>
                    <a:pt x="18049" y="0"/>
                    <a:pt x="18020" y="0"/>
                    <a:pt x="18001" y="10"/>
                  </a:cubicBezTo>
                  <a:cubicBezTo>
                    <a:pt x="17217" y="223"/>
                    <a:pt x="16423" y="368"/>
                    <a:pt x="15620" y="465"/>
                  </a:cubicBezTo>
                  <a:cubicBezTo>
                    <a:pt x="15610" y="465"/>
                    <a:pt x="15601" y="474"/>
                    <a:pt x="15601" y="484"/>
                  </a:cubicBezTo>
                  <a:cubicBezTo>
                    <a:pt x="15601" y="494"/>
                    <a:pt x="15601" y="503"/>
                    <a:pt x="15601" y="513"/>
                  </a:cubicBezTo>
                  <a:cubicBezTo>
                    <a:pt x="15717" y="794"/>
                    <a:pt x="15872" y="919"/>
                    <a:pt x="16133" y="919"/>
                  </a:cubicBezTo>
                  <a:cubicBezTo>
                    <a:pt x="16230" y="910"/>
                    <a:pt x="16327" y="900"/>
                    <a:pt x="16423" y="881"/>
                  </a:cubicBezTo>
                  <a:cubicBezTo>
                    <a:pt x="16994" y="794"/>
                    <a:pt x="17565" y="678"/>
                    <a:pt x="18127" y="523"/>
                  </a:cubicBezTo>
                  <a:cubicBezTo>
                    <a:pt x="18185" y="503"/>
                    <a:pt x="18223" y="465"/>
                    <a:pt x="18252" y="416"/>
                  </a:cubicBezTo>
                  <a:cubicBezTo>
                    <a:pt x="18282" y="339"/>
                    <a:pt x="18282" y="252"/>
                    <a:pt x="18252" y="174"/>
                  </a:cubicBezTo>
                  <a:cubicBezTo>
                    <a:pt x="18223" y="97"/>
                    <a:pt x="18175" y="0"/>
                    <a:pt x="18069" y="0"/>
                  </a:cubicBezTo>
                  <a:close/>
                  <a:moveTo>
                    <a:pt x="14575" y="600"/>
                  </a:moveTo>
                  <a:cubicBezTo>
                    <a:pt x="13539" y="716"/>
                    <a:pt x="12475" y="813"/>
                    <a:pt x="11410" y="890"/>
                  </a:cubicBezTo>
                  <a:cubicBezTo>
                    <a:pt x="11401" y="890"/>
                    <a:pt x="11391" y="900"/>
                    <a:pt x="11381" y="910"/>
                  </a:cubicBezTo>
                  <a:cubicBezTo>
                    <a:pt x="11381" y="919"/>
                    <a:pt x="11381" y="929"/>
                    <a:pt x="11381" y="939"/>
                  </a:cubicBezTo>
                  <a:cubicBezTo>
                    <a:pt x="11498" y="1065"/>
                    <a:pt x="11594" y="1190"/>
                    <a:pt x="11672" y="1336"/>
                  </a:cubicBezTo>
                  <a:cubicBezTo>
                    <a:pt x="11672" y="1345"/>
                    <a:pt x="11681" y="1355"/>
                    <a:pt x="11681" y="1365"/>
                  </a:cubicBezTo>
                  <a:lnTo>
                    <a:pt x="11701" y="1384"/>
                  </a:lnTo>
                  <a:cubicBezTo>
                    <a:pt x="11701" y="1403"/>
                    <a:pt x="11710" y="1403"/>
                    <a:pt x="11720" y="1403"/>
                  </a:cubicBezTo>
                  <a:lnTo>
                    <a:pt x="11739" y="1403"/>
                  </a:lnTo>
                  <a:cubicBezTo>
                    <a:pt x="12727" y="1336"/>
                    <a:pt x="13723" y="1239"/>
                    <a:pt x="14701" y="1123"/>
                  </a:cubicBezTo>
                  <a:cubicBezTo>
                    <a:pt x="14710" y="1113"/>
                    <a:pt x="14720" y="1113"/>
                    <a:pt x="14720" y="1103"/>
                  </a:cubicBezTo>
                  <a:cubicBezTo>
                    <a:pt x="14730" y="1094"/>
                    <a:pt x="14730" y="1094"/>
                    <a:pt x="14720" y="1084"/>
                  </a:cubicBezTo>
                  <a:cubicBezTo>
                    <a:pt x="14681" y="919"/>
                    <a:pt x="14643" y="765"/>
                    <a:pt x="14604" y="619"/>
                  </a:cubicBezTo>
                  <a:cubicBezTo>
                    <a:pt x="14594" y="610"/>
                    <a:pt x="14585" y="600"/>
                    <a:pt x="14575" y="600"/>
                  </a:cubicBezTo>
                  <a:close/>
                  <a:moveTo>
                    <a:pt x="2130" y="503"/>
                  </a:moveTo>
                  <a:cubicBezTo>
                    <a:pt x="2120" y="503"/>
                    <a:pt x="2110" y="503"/>
                    <a:pt x="2110" y="513"/>
                  </a:cubicBezTo>
                  <a:cubicBezTo>
                    <a:pt x="2101" y="523"/>
                    <a:pt x="2091" y="532"/>
                    <a:pt x="2101" y="542"/>
                  </a:cubicBezTo>
                  <a:cubicBezTo>
                    <a:pt x="2197" y="929"/>
                    <a:pt x="2410" y="1113"/>
                    <a:pt x="2797" y="1132"/>
                  </a:cubicBezTo>
                  <a:cubicBezTo>
                    <a:pt x="2962" y="1142"/>
                    <a:pt x="3136" y="1161"/>
                    <a:pt x="3301" y="1181"/>
                  </a:cubicBezTo>
                  <a:cubicBezTo>
                    <a:pt x="3417" y="1200"/>
                    <a:pt x="3533" y="1210"/>
                    <a:pt x="3639" y="1219"/>
                  </a:cubicBezTo>
                  <a:cubicBezTo>
                    <a:pt x="5217" y="1365"/>
                    <a:pt x="7085" y="1510"/>
                    <a:pt x="8991" y="1510"/>
                  </a:cubicBezTo>
                  <a:cubicBezTo>
                    <a:pt x="9552" y="1510"/>
                    <a:pt x="10114" y="1500"/>
                    <a:pt x="10656" y="1471"/>
                  </a:cubicBezTo>
                  <a:cubicBezTo>
                    <a:pt x="10665" y="1471"/>
                    <a:pt x="10675" y="1461"/>
                    <a:pt x="10675" y="1452"/>
                  </a:cubicBezTo>
                  <a:cubicBezTo>
                    <a:pt x="10685" y="1442"/>
                    <a:pt x="10685" y="1432"/>
                    <a:pt x="10675" y="1423"/>
                  </a:cubicBezTo>
                  <a:cubicBezTo>
                    <a:pt x="10578" y="1297"/>
                    <a:pt x="10452" y="1200"/>
                    <a:pt x="10307" y="1132"/>
                  </a:cubicBezTo>
                  <a:cubicBezTo>
                    <a:pt x="10050" y="1035"/>
                    <a:pt x="9776" y="986"/>
                    <a:pt x="9502" y="986"/>
                  </a:cubicBezTo>
                  <a:cubicBezTo>
                    <a:pt x="9477" y="986"/>
                    <a:pt x="9452" y="986"/>
                    <a:pt x="9427" y="987"/>
                  </a:cubicBezTo>
                  <a:lnTo>
                    <a:pt x="8943" y="987"/>
                  </a:lnTo>
                  <a:cubicBezTo>
                    <a:pt x="6659" y="987"/>
                    <a:pt x="4384" y="823"/>
                    <a:pt x="2130" y="503"/>
                  </a:cubicBezTo>
                  <a:close/>
                  <a:moveTo>
                    <a:pt x="12252" y="4578"/>
                  </a:moveTo>
                  <a:cubicBezTo>
                    <a:pt x="12243" y="4578"/>
                    <a:pt x="12243" y="4587"/>
                    <a:pt x="12243" y="4597"/>
                  </a:cubicBezTo>
                  <a:cubicBezTo>
                    <a:pt x="12233" y="4684"/>
                    <a:pt x="12223" y="4771"/>
                    <a:pt x="12223" y="4858"/>
                  </a:cubicBezTo>
                  <a:cubicBezTo>
                    <a:pt x="12223" y="4868"/>
                    <a:pt x="12223" y="4878"/>
                    <a:pt x="12233" y="4887"/>
                  </a:cubicBezTo>
                  <a:lnTo>
                    <a:pt x="12262" y="4887"/>
                  </a:lnTo>
                  <a:cubicBezTo>
                    <a:pt x="12388" y="4839"/>
                    <a:pt x="12456" y="4790"/>
                    <a:pt x="12456" y="4732"/>
                  </a:cubicBezTo>
                  <a:cubicBezTo>
                    <a:pt x="12456" y="4655"/>
                    <a:pt x="12349" y="4607"/>
                    <a:pt x="12281" y="4578"/>
                  </a:cubicBezTo>
                  <a:close/>
                  <a:moveTo>
                    <a:pt x="9456" y="4268"/>
                  </a:moveTo>
                  <a:cubicBezTo>
                    <a:pt x="9262" y="4268"/>
                    <a:pt x="9078" y="4268"/>
                    <a:pt x="8885" y="4278"/>
                  </a:cubicBezTo>
                  <a:lnTo>
                    <a:pt x="8788" y="4278"/>
                  </a:lnTo>
                  <a:cubicBezTo>
                    <a:pt x="8091" y="4297"/>
                    <a:pt x="7375" y="4307"/>
                    <a:pt x="6736" y="4529"/>
                  </a:cubicBezTo>
                  <a:lnTo>
                    <a:pt x="6697" y="4539"/>
                  </a:lnTo>
                  <a:cubicBezTo>
                    <a:pt x="6610" y="4568"/>
                    <a:pt x="6465" y="4616"/>
                    <a:pt x="6426" y="4703"/>
                  </a:cubicBezTo>
                  <a:cubicBezTo>
                    <a:pt x="6417" y="4723"/>
                    <a:pt x="6417" y="4752"/>
                    <a:pt x="6426" y="4771"/>
                  </a:cubicBezTo>
                  <a:cubicBezTo>
                    <a:pt x="6494" y="4897"/>
                    <a:pt x="6872" y="5003"/>
                    <a:pt x="6949" y="5013"/>
                  </a:cubicBezTo>
                  <a:cubicBezTo>
                    <a:pt x="7385" y="5110"/>
                    <a:pt x="7820" y="5158"/>
                    <a:pt x="8265" y="5158"/>
                  </a:cubicBezTo>
                  <a:lnTo>
                    <a:pt x="8372" y="5158"/>
                  </a:lnTo>
                  <a:cubicBezTo>
                    <a:pt x="8691" y="5178"/>
                    <a:pt x="8991" y="5178"/>
                    <a:pt x="9291" y="5178"/>
                  </a:cubicBezTo>
                  <a:cubicBezTo>
                    <a:pt x="9930" y="5178"/>
                    <a:pt x="10568" y="5149"/>
                    <a:pt x="11207" y="5090"/>
                  </a:cubicBezTo>
                  <a:cubicBezTo>
                    <a:pt x="11217" y="5081"/>
                    <a:pt x="11236" y="5071"/>
                    <a:pt x="11236" y="5061"/>
                  </a:cubicBezTo>
                  <a:cubicBezTo>
                    <a:pt x="11256" y="4819"/>
                    <a:pt x="11265" y="4597"/>
                    <a:pt x="11275" y="4384"/>
                  </a:cubicBezTo>
                  <a:cubicBezTo>
                    <a:pt x="11265" y="4374"/>
                    <a:pt x="11256" y="4355"/>
                    <a:pt x="11246" y="4355"/>
                  </a:cubicBezTo>
                  <a:cubicBezTo>
                    <a:pt x="10646" y="4297"/>
                    <a:pt x="10056" y="4268"/>
                    <a:pt x="9456" y="4268"/>
                  </a:cubicBezTo>
                  <a:close/>
                </a:path>
              </a:pathLst>
            </a:custGeom>
            <a:solidFill>
              <a:srgbClr val="A6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93;p50">
              <a:extLst>
                <a:ext uri="{FF2B5EF4-FFF2-40B4-BE49-F238E27FC236}">
                  <a16:creationId xmlns:a16="http://schemas.microsoft.com/office/drawing/2014/main" id="{F823C465-69B7-47B2-A49B-84462D951FEF}"/>
                </a:ext>
              </a:extLst>
            </p:cNvPr>
            <p:cNvSpPr/>
            <p:nvPr/>
          </p:nvSpPr>
          <p:spPr>
            <a:xfrm>
              <a:off x="7720545" y="2965600"/>
              <a:ext cx="275035" cy="31591"/>
            </a:xfrm>
            <a:custGeom>
              <a:avLst/>
              <a:gdLst/>
              <a:ahLst/>
              <a:cxnLst/>
              <a:rect l="l" t="t" r="r" b="b"/>
              <a:pathLst>
                <a:path w="4327" h="497" extrusionOk="0">
                  <a:moveTo>
                    <a:pt x="2677" y="1"/>
                  </a:moveTo>
                  <a:cubicBezTo>
                    <a:pt x="2285" y="1"/>
                    <a:pt x="1893" y="18"/>
                    <a:pt x="1501" y="51"/>
                  </a:cubicBezTo>
                  <a:cubicBezTo>
                    <a:pt x="1036" y="80"/>
                    <a:pt x="465" y="129"/>
                    <a:pt x="1" y="332"/>
                  </a:cubicBezTo>
                  <a:lnTo>
                    <a:pt x="20" y="332"/>
                  </a:lnTo>
                  <a:cubicBezTo>
                    <a:pt x="456" y="419"/>
                    <a:pt x="891" y="477"/>
                    <a:pt x="1336" y="477"/>
                  </a:cubicBezTo>
                  <a:lnTo>
                    <a:pt x="1443" y="477"/>
                  </a:lnTo>
                  <a:cubicBezTo>
                    <a:pt x="1762" y="497"/>
                    <a:pt x="2062" y="497"/>
                    <a:pt x="2362" y="497"/>
                  </a:cubicBezTo>
                  <a:cubicBezTo>
                    <a:pt x="3001" y="497"/>
                    <a:pt x="3639" y="468"/>
                    <a:pt x="4278" y="409"/>
                  </a:cubicBezTo>
                  <a:cubicBezTo>
                    <a:pt x="4288" y="400"/>
                    <a:pt x="4307" y="390"/>
                    <a:pt x="4307" y="380"/>
                  </a:cubicBezTo>
                  <a:cubicBezTo>
                    <a:pt x="4307" y="284"/>
                    <a:pt x="4317" y="187"/>
                    <a:pt x="4327" y="100"/>
                  </a:cubicBezTo>
                  <a:cubicBezTo>
                    <a:pt x="4162" y="80"/>
                    <a:pt x="4007" y="61"/>
                    <a:pt x="3852" y="51"/>
                  </a:cubicBezTo>
                  <a:cubicBezTo>
                    <a:pt x="3460" y="18"/>
                    <a:pt x="3068" y="1"/>
                    <a:pt x="2677" y="1"/>
                  </a:cubicBezTo>
                  <a:close/>
                </a:path>
              </a:pathLst>
            </a:custGeom>
            <a:solidFill>
              <a:srgbClr val="A98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94;p50">
              <a:extLst>
                <a:ext uri="{FF2B5EF4-FFF2-40B4-BE49-F238E27FC236}">
                  <a16:creationId xmlns:a16="http://schemas.microsoft.com/office/drawing/2014/main" id="{BA6116A5-E6CA-4277-B314-DC22BB474486}"/>
                </a:ext>
              </a:extLst>
            </p:cNvPr>
            <p:cNvSpPr/>
            <p:nvPr/>
          </p:nvSpPr>
          <p:spPr>
            <a:xfrm>
              <a:off x="7412968" y="2700039"/>
              <a:ext cx="532209" cy="46210"/>
            </a:xfrm>
            <a:custGeom>
              <a:avLst/>
              <a:gdLst/>
              <a:ahLst/>
              <a:cxnLst/>
              <a:rect l="l" t="t" r="r" b="b"/>
              <a:pathLst>
                <a:path w="8373" h="727" extrusionOk="0">
                  <a:moveTo>
                    <a:pt x="30" y="0"/>
                  </a:moveTo>
                  <a:cubicBezTo>
                    <a:pt x="20" y="0"/>
                    <a:pt x="20" y="0"/>
                    <a:pt x="11" y="10"/>
                  </a:cubicBezTo>
                  <a:cubicBezTo>
                    <a:pt x="1" y="20"/>
                    <a:pt x="1" y="29"/>
                    <a:pt x="1" y="39"/>
                  </a:cubicBezTo>
                  <a:cubicBezTo>
                    <a:pt x="20" y="116"/>
                    <a:pt x="49" y="184"/>
                    <a:pt x="88" y="262"/>
                  </a:cubicBezTo>
                  <a:cubicBezTo>
                    <a:pt x="853" y="358"/>
                    <a:pt x="1636" y="378"/>
                    <a:pt x="2401" y="426"/>
                  </a:cubicBezTo>
                  <a:cubicBezTo>
                    <a:pt x="4298" y="523"/>
                    <a:pt x="6185" y="726"/>
                    <a:pt x="8082" y="726"/>
                  </a:cubicBezTo>
                  <a:lnTo>
                    <a:pt x="8372" y="726"/>
                  </a:lnTo>
                  <a:cubicBezTo>
                    <a:pt x="8324" y="687"/>
                    <a:pt x="8266" y="658"/>
                    <a:pt x="8207" y="629"/>
                  </a:cubicBezTo>
                  <a:cubicBezTo>
                    <a:pt x="7950" y="532"/>
                    <a:pt x="7677" y="483"/>
                    <a:pt x="7402" y="483"/>
                  </a:cubicBezTo>
                  <a:cubicBezTo>
                    <a:pt x="7377" y="483"/>
                    <a:pt x="7352" y="483"/>
                    <a:pt x="7327" y="484"/>
                  </a:cubicBezTo>
                  <a:lnTo>
                    <a:pt x="6843" y="484"/>
                  </a:lnTo>
                  <a:cubicBezTo>
                    <a:pt x="4569" y="484"/>
                    <a:pt x="2285" y="320"/>
                    <a:pt x="30" y="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95;p50">
              <a:extLst>
                <a:ext uri="{FF2B5EF4-FFF2-40B4-BE49-F238E27FC236}">
                  <a16:creationId xmlns:a16="http://schemas.microsoft.com/office/drawing/2014/main" id="{DFE94BAB-829B-4D91-B3DD-9A8EC2E0D202}"/>
                </a:ext>
              </a:extLst>
            </p:cNvPr>
            <p:cNvSpPr/>
            <p:nvPr/>
          </p:nvSpPr>
          <p:spPr>
            <a:xfrm>
              <a:off x="7285018" y="2672961"/>
              <a:ext cx="57905" cy="28349"/>
            </a:xfrm>
            <a:custGeom>
              <a:avLst/>
              <a:gdLst/>
              <a:ahLst/>
              <a:cxnLst/>
              <a:rect l="l" t="t" r="r" b="b"/>
              <a:pathLst>
                <a:path w="911" h="446" extrusionOk="0">
                  <a:moveTo>
                    <a:pt x="156" y="0"/>
                  </a:moveTo>
                  <a:cubicBezTo>
                    <a:pt x="107" y="10"/>
                    <a:pt x="59" y="39"/>
                    <a:pt x="20" y="88"/>
                  </a:cubicBezTo>
                  <a:cubicBezTo>
                    <a:pt x="20" y="88"/>
                    <a:pt x="11" y="107"/>
                    <a:pt x="1" y="117"/>
                  </a:cubicBezTo>
                  <a:cubicBezTo>
                    <a:pt x="291" y="252"/>
                    <a:pt x="601" y="359"/>
                    <a:pt x="911" y="446"/>
                  </a:cubicBezTo>
                  <a:cubicBezTo>
                    <a:pt x="891" y="368"/>
                    <a:pt x="872" y="281"/>
                    <a:pt x="862" y="204"/>
                  </a:cubicBezTo>
                  <a:cubicBezTo>
                    <a:pt x="862" y="194"/>
                    <a:pt x="853" y="184"/>
                    <a:pt x="843" y="184"/>
                  </a:cubicBezTo>
                  <a:lnTo>
                    <a:pt x="746" y="155"/>
                  </a:lnTo>
                  <a:lnTo>
                    <a:pt x="456" y="78"/>
                  </a:lnTo>
                  <a:cubicBezTo>
                    <a:pt x="436" y="78"/>
                    <a:pt x="407" y="59"/>
                    <a:pt x="378" y="49"/>
                  </a:cubicBezTo>
                  <a:cubicBezTo>
                    <a:pt x="311" y="20"/>
                    <a:pt x="233" y="10"/>
                    <a:pt x="156" y="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96;p50">
              <a:extLst>
                <a:ext uri="{FF2B5EF4-FFF2-40B4-BE49-F238E27FC236}">
                  <a16:creationId xmlns:a16="http://schemas.microsoft.com/office/drawing/2014/main" id="{A8366949-8D85-42F1-A723-94B0E965FA1E}"/>
                </a:ext>
              </a:extLst>
            </p:cNvPr>
            <p:cNvSpPr/>
            <p:nvPr/>
          </p:nvSpPr>
          <p:spPr>
            <a:xfrm>
              <a:off x="8271690" y="2668067"/>
              <a:ext cx="167996" cy="44939"/>
            </a:xfrm>
            <a:custGeom>
              <a:avLst/>
              <a:gdLst/>
              <a:ahLst/>
              <a:cxnLst/>
              <a:rect l="l" t="t" r="r" b="b"/>
              <a:pathLst>
                <a:path w="2643" h="707" extrusionOk="0">
                  <a:moveTo>
                    <a:pt x="2469" y="0"/>
                  </a:moveTo>
                  <a:cubicBezTo>
                    <a:pt x="2449" y="0"/>
                    <a:pt x="2430" y="0"/>
                    <a:pt x="2411" y="10"/>
                  </a:cubicBezTo>
                  <a:cubicBezTo>
                    <a:pt x="1627" y="223"/>
                    <a:pt x="833" y="368"/>
                    <a:pt x="20" y="465"/>
                  </a:cubicBezTo>
                  <a:cubicBezTo>
                    <a:pt x="20" y="465"/>
                    <a:pt x="10" y="474"/>
                    <a:pt x="1" y="484"/>
                  </a:cubicBezTo>
                  <a:cubicBezTo>
                    <a:pt x="1" y="494"/>
                    <a:pt x="1" y="503"/>
                    <a:pt x="1" y="513"/>
                  </a:cubicBezTo>
                  <a:cubicBezTo>
                    <a:pt x="30" y="581"/>
                    <a:pt x="69" y="648"/>
                    <a:pt x="107" y="707"/>
                  </a:cubicBezTo>
                  <a:lnTo>
                    <a:pt x="233" y="687"/>
                  </a:lnTo>
                  <a:cubicBezTo>
                    <a:pt x="1046" y="561"/>
                    <a:pt x="1849" y="377"/>
                    <a:pt x="2643" y="145"/>
                  </a:cubicBezTo>
                  <a:cubicBezTo>
                    <a:pt x="2614" y="68"/>
                    <a:pt x="2565" y="0"/>
                    <a:pt x="2469" y="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97;p50">
              <a:extLst>
                <a:ext uri="{FF2B5EF4-FFF2-40B4-BE49-F238E27FC236}">
                  <a16:creationId xmlns:a16="http://schemas.microsoft.com/office/drawing/2014/main" id="{432A9376-925E-4826-85A6-A828E14624AB}"/>
                </a:ext>
              </a:extLst>
            </p:cNvPr>
            <p:cNvSpPr/>
            <p:nvPr/>
          </p:nvSpPr>
          <p:spPr>
            <a:xfrm>
              <a:off x="8004158" y="2706204"/>
              <a:ext cx="208549" cy="37565"/>
            </a:xfrm>
            <a:custGeom>
              <a:avLst/>
              <a:gdLst/>
              <a:ahLst/>
              <a:cxnLst/>
              <a:rect l="l" t="t" r="r" b="b"/>
              <a:pathLst>
                <a:path w="3281" h="591" extrusionOk="0">
                  <a:moveTo>
                    <a:pt x="3194" y="0"/>
                  </a:moveTo>
                  <a:cubicBezTo>
                    <a:pt x="2158" y="126"/>
                    <a:pt x="1094" y="223"/>
                    <a:pt x="29" y="290"/>
                  </a:cubicBezTo>
                  <a:cubicBezTo>
                    <a:pt x="19" y="290"/>
                    <a:pt x="10" y="300"/>
                    <a:pt x="0" y="310"/>
                  </a:cubicBezTo>
                  <a:cubicBezTo>
                    <a:pt x="0" y="319"/>
                    <a:pt x="0" y="339"/>
                    <a:pt x="0" y="348"/>
                  </a:cubicBezTo>
                  <a:cubicBezTo>
                    <a:pt x="77" y="426"/>
                    <a:pt x="136" y="503"/>
                    <a:pt x="194" y="590"/>
                  </a:cubicBezTo>
                  <a:cubicBezTo>
                    <a:pt x="1229" y="532"/>
                    <a:pt x="2255" y="416"/>
                    <a:pt x="3281" y="271"/>
                  </a:cubicBezTo>
                  <a:cubicBezTo>
                    <a:pt x="3261" y="184"/>
                    <a:pt x="3242" y="107"/>
                    <a:pt x="3223" y="29"/>
                  </a:cubicBezTo>
                  <a:cubicBezTo>
                    <a:pt x="3213" y="10"/>
                    <a:pt x="3203" y="0"/>
                    <a:pt x="3194" y="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98;p50">
              <a:extLst>
                <a:ext uri="{FF2B5EF4-FFF2-40B4-BE49-F238E27FC236}">
                  <a16:creationId xmlns:a16="http://schemas.microsoft.com/office/drawing/2014/main" id="{CB14FB22-D76F-4530-A24B-AC3055735879}"/>
                </a:ext>
              </a:extLst>
            </p:cNvPr>
            <p:cNvSpPr/>
            <p:nvPr/>
          </p:nvSpPr>
          <p:spPr>
            <a:xfrm>
              <a:off x="8053355" y="2957782"/>
              <a:ext cx="53583" cy="52948"/>
            </a:xfrm>
            <a:custGeom>
              <a:avLst/>
              <a:gdLst/>
              <a:ahLst/>
              <a:cxnLst/>
              <a:rect l="l" t="t" r="r" b="b"/>
              <a:pathLst>
                <a:path w="843" h="833" extrusionOk="0">
                  <a:moveTo>
                    <a:pt x="736" y="0"/>
                  </a:moveTo>
                  <a:cubicBezTo>
                    <a:pt x="629" y="261"/>
                    <a:pt x="368" y="445"/>
                    <a:pt x="29" y="581"/>
                  </a:cubicBezTo>
                  <a:cubicBezTo>
                    <a:pt x="20" y="649"/>
                    <a:pt x="10" y="726"/>
                    <a:pt x="10" y="803"/>
                  </a:cubicBezTo>
                  <a:cubicBezTo>
                    <a:pt x="0" y="813"/>
                    <a:pt x="10" y="823"/>
                    <a:pt x="20" y="832"/>
                  </a:cubicBezTo>
                  <a:lnTo>
                    <a:pt x="49" y="832"/>
                  </a:lnTo>
                  <a:cubicBezTo>
                    <a:pt x="349" y="745"/>
                    <a:pt x="765" y="581"/>
                    <a:pt x="823" y="291"/>
                  </a:cubicBezTo>
                  <a:cubicBezTo>
                    <a:pt x="842" y="184"/>
                    <a:pt x="813" y="78"/>
                    <a:pt x="736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99;p50">
              <a:extLst>
                <a:ext uri="{FF2B5EF4-FFF2-40B4-BE49-F238E27FC236}">
                  <a16:creationId xmlns:a16="http://schemas.microsoft.com/office/drawing/2014/main" id="{F7AB54A6-992C-478D-8CC5-B486201CC134}"/>
                </a:ext>
              </a:extLst>
            </p:cNvPr>
            <p:cNvSpPr/>
            <p:nvPr/>
          </p:nvSpPr>
          <p:spPr>
            <a:xfrm>
              <a:off x="7653487" y="2962676"/>
              <a:ext cx="339042" cy="70809"/>
            </a:xfrm>
            <a:custGeom>
              <a:avLst/>
              <a:gdLst/>
              <a:ahLst/>
              <a:cxnLst/>
              <a:rect l="l" t="t" r="r" b="b"/>
              <a:pathLst>
                <a:path w="5334" h="1114" extrusionOk="0">
                  <a:moveTo>
                    <a:pt x="59" y="1"/>
                  </a:moveTo>
                  <a:cubicBezTo>
                    <a:pt x="30" y="49"/>
                    <a:pt x="1" y="97"/>
                    <a:pt x="1" y="155"/>
                  </a:cubicBezTo>
                  <a:cubicBezTo>
                    <a:pt x="1" y="291"/>
                    <a:pt x="59" y="417"/>
                    <a:pt x="175" y="494"/>
                  </a:cubicBezTo>
                  <a:cubicBezTo>
                    <a:pt x="340" y="649"/>
                    <a:pt x="543" y="765"/>
                    <a:pt x="765" y="843"/>
                  </a:cubicBezTo>
                  <a:cubicBezTo>
                    <a:pt x="1249" y="1007"/>
                    <a:pt x="1782" y="1046"/>
                    <a:pt x="2333" y="1085"/>
                  </a:cubicBezTo>
                  <a:cubicBezTo>
                    <a:pt x="2672" y="1104"/>
                    <a:pt x="3011" y="1114"/>
                    <a:pt x="3340" y="1114"/>
                  </a:cubicBezTo>
                  <a:cubicBezTo>
                    <a:pt x="3998" y="1114"/>
                    <a:pt x="4646" y="1075"/>
                    <a:pt x="5285" y="988"/>
                  </a:cubicBezTo>
                  <a:cubicBezTo>
                    <a:pt x="5304" y="978"/>
                    <a:pt x="5314" y="968"/>
                    <a:pt x="5314" y="959"/>
                  </a:cubicBezTo>
                  <a:cubicBezTo>
                    <a:pt x="5314" y="881"/>
                    <a:pt x="5324" y="804"/>
                    <a:pt x="5333" y="726"/>
                  </a:cubicBezTo>
                  <a:lnTo>
                    <a:pt x="5333" y="726"/>
                  </a:lnTo>
                  <a:cubicBezTo>
                    <a:pt x="4768" y="788"/>
                    <a:pt x="4203" y="819"/>
                    <a:pt x="3643" y="819"/>
                  </a:cubicBezTo>
                  <a:cubicBezTo>
                    <a:pt x="3503" y="819"/>
                    <a:pt x="3363" y="817"/>
                    <a:pt x="3223" y="814"/>
                  </a:cubicBezTo>
                  <a:cubicBezTo>
                    <a:pt x="2971" y="819"/>
                    <a:pt x="2605" y="842"/>
                    <a:pt x="2211" y="842"/>
                  </a:cubicBezTo>
                  <a:cubicBezTo>
                    <a:pt x="1305" y="842"/>
                    <a:pt x="248" y="722"/>
                    <a:pt x="59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800;p50">
              <a:extLst>
                <a:ext uri="{FF2B5EF4-FFF2-40B4-BE49-F238E27FC236}">
                  <a16:creationId xmlns:a16="http://schemas.microsoft.com/office/drawing/2014/main" id="{13CC01CB-7A8A-40A6-AC92-B341B2325259}"/>
                </a:ext>
              </a:extLst>
            </p:cNvPr>
            <p:cNvSpPr/>
            <p:nvPr/>
          </p:nvSpPr>
          <p:spPr>
            <a:xfrm>
              <a:off x="7935829" y="3203194"/>
              <a:ext cx="99094" cy="81869"/>
            </a:xfrm>
            <a:custGeom>
              <a:avLst/>
              <a:gdLst/>
              <a:ahLst/>
              <a:cxnLst/>
              <a:rect l="l" t="t" r="r" b="b"/>
              <a:pathLst>
                <a:path w="1559" h="1288" extrusionOk="0">
                  <a:moveTo>
                    <a:pt x="1559" y="1"/>
                  </a:moveTo>
                  <a:cubicBezTo>
                    <a:pt x="1085" y="320"/>
                    <a:pt x="552" y="562"/>
                    <a:pt x="1" y="717"/>
                  </a:cubicBezTo>
                  <a:lnTo>
                    <a:pt x="107" y="939"/>
                  </a:lnTo>
                  <a:cubicBezTo>
                    <a:pt x="165" y="1046"/>
                    <a:pt x="214" y="1162"/>
                    <a:pt x="272" y="1268"/>
                  </a:cubicBezTo>
                  <a:cubicBezTo>
                    <a:pt x="272" y="1278"/>
                    <a:pt x="282" y="1288"/>
                    <a:pt x="301" y="1288"/>
                  </a:cubicBezTo>
                  <a:cubicBezTo>
                    <a:pt x="572" y="1230"/>
                    <a:pt x="823" y="1142"/>
                    <a:pt x="1085" y="1046"/>
                  </a:cubicBezTo>
                  <a:cubicBezTo>
                    <a:pt x="1085" y="1036"/>
                    <a:pt x="1094" y="1036"/>
                    <a:pt x="1094" y="1026"/>
                  </a:cubicBezTo>
                  <a:cubicBezTo>
                    <a:pt x="1162" y="833"/>
                    <a:pt x="1240" y="649"/>
                    <a:pt x="1336" y="475"/>
                  </a:cubicBezTo>
                  <a:cubicBezTo>
                    <a:pt x="1423" y="320"/>
                    <a:pt x="1501" y="165"/>
                    <a:pt x="1559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801;p50">
              <a:extLst>
                <a:ext uri="{FF2B5EF4-FFF2-40B4-BE49-F238E27FC236}">
                  <a16:creationId xmlns:a16="http://schemas.microsoft.com/office/drawing/2014/main" id="{E1933CC7-C5A1-40A5-92D5-FD39EB560593}"/>
                </a:ext>
              </a:extLst>
            </p:cNvPr>
            <p:cNvSpPr/>
            <p:nvPr/>
          </p:nvSpPr>
          <p:spPr>
            <a:xfrm>
              <a:off x="7633210" y="3060498"/>
              <a:ext cx="200603" cy="233783"/>
            </a:xfrm>
            <a:custGeom>
              <a:avLst/>
              <a:gdLst/>
              <a:ahLst/>
              <a:cxnLst/>
              <a:rect l="l" t="t" r="r" b="b"/>
              <a:pathLst>
                <a:path w="3156" h="3678" extrusionOk="0">
                  <a:moveTo>
                    <a:pt x="175" y="0"/>
                  </a:moveTo>
                  <a:lnTo>
                    <a:pt x="175" y="0"/>
                  </a:lnTo>
                  <a:cubicBezTo>
                    <a:pt x="0" y="910"/>
                    <a:pt x="136" y="1936"/>
                    <a:pt x="833" y="2652"/>
                  </a:cubicBezTo>
                  <a:cubicBezTo>
                    <a:pt x="1384" y="3233"/>
                    <a:pt x="2139" y="3562"/>
                    <a:pt x="3126" y="3678"/>
                  </a:cubicBezTo>
                  <a:cubicBezTo>
                    <a:pt x="3136" y="3678"/>
                    <a:pt x="3136" y="3668"/>
                    <a:pt x="3146" y="3668"/>
                  </a:cubicBezTo>
                  <a:cubicBezTo>
                    <a:pt x="3155" y="3658"/>
                    <a:pt x="3155" y="3649"/>
                    <a:pt x="3155" y="3649"/>
                  </a:cubicBezTo>
                  <a:cubicBezTo>
                    <a:pt x="3155" y="3475"/>
                    <a:pt x="3136" y="3310"/>
                    <a:pt x="3117" y="3146"/>
                  </a:cubicBezTo>
                  <a:cubicBezTo>
                    <a:pt x="2284" y="3097"/>
                    <a:pt x="1433" y="2807"/>
                    <a:pt x="959" y="2158"/>
                  </a:cubicBezTo>
                  <a:cubicBezTo>
                    <a:pt x="475" y="1500"/>
                    <a:pt x="339" y="949"/>
                    <a:pt x="175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02;p50">
              <a:extLst>
                <a:ext uri="{FF2B5EF4-FFF2-40B4-BE49-F238E27FC236}">
                  <a16:creationId xmlns:a16="http://schemas.microsoft.com/office/drawing/2014/main" id="{710966EE-CCD3-4154-AEDA-AD4E62E33052}"/>
                </a:ext>
              </a:extLst>
            </p:cNvPr>
            <p:cNvSpPr/>
            <p:nvPr/>
          </p:nvSpPr>
          <p:spPr>
            <a:xfrm>
              <a:off x="8069309" y="3099271"/>
              <a:ext cx="50532" cy="101509"/>
            </a:xfrm>
            <a:custGeom>
              <a:avLst/>
              <a:gdLst/>
              <a:ahLst/>
              <a:cxnLst/>
              <a:rect l="l" t="t" r="r" b="b"/>
              <a:pathLst>
                <a:path w="795" h="1597" extrusionOk="0">
                  <a:moveTo>
                    <a:pt x="794" y="0"/>
                  </a:moveTo>
                  <a:lnTo>
                    <a:pt x="794" y="0"/>
                  </a:lnTo>
                  <a:cubicBezTo>
                    <a:pt x="678" y="290"/>
                    <a:pt x="523" y="571"/>
                    <a:pt x="320" y="832"/>
                  </a:cubicBezTo>
                  <a:cubicBezTo>
                    <a:pt x="223" y="948"/>
                    <a:pt x="117" y="1065"/>
                    <a:pt x="1" y="1181"/>
                  </a:cubicBezTo>
                  <a:cubicBezTo>
                    <a:pt x="117" y="1297"/>
                    <a:pt x="223" y="1432"/>
                    <a:pt x="311" y="1577"/>
                  </a:cubicBezTo>
                  <a:cubicBezTo>
                    <a:pt x="311" y="1587"/>
                    <a:pt x="320" y="1597"/>
                    <a:pt x="330" y="1597"/>
                  </a:cubicBezTo>
                  <a:cubicBezTo>
                    <a:pt x="340" y="1597"/>
                    <a:pt x="349" y="1587"/>
                    <a:pt x="359" y="1577"/>
                  </a:cubicBezTo>
                  <a:cubicBezTo>
                    <a:pt x="640" y="1103"/>
                    <a:pt x="794" y="552"/>
                    <a:pt x="794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03;p50">
              <a:extLst>
                <a:ext uri="{FF2B5EF4-FFF2-40B4-BE49-F238E27FC236}">
                  <a16:creationId xmlns:a16="http://schemas.microsoft.com/office/drawing/2014/main" id="{20990F8F-CD64-418D-A452-4E02D2960349}"/>
                </a:ext>
              </a:extLst>
            </p:cNvPr>
            <p:cNvSpPr/>
            <p:nvPr/>
          </p:nvSpPr>
          <p:spPr>
            <a:xfrm>
              <a:off x="7616621" y="3601791"/>
              <a:ext cx="95407" cy="46210"/>
            </a:xfrm>
            <a:custGeom>
              <a:avLst/>
              <a:gdLst/>
              <a:ahLst/>
              <a:cxnLst/>
              <a:rect l="l" t="t" r="r" b="b"/>
              <a:pathLst>
                <a:path w="1501" h="727" extrusionOk="0">
                  <a:moveTo>
                    <a:pt x="1423" y="1"/>
                  </a:moveTo>
                  <a:cubicBezTo>
                    <a:pt x="1316" y="59"/>
                    <a:pt x="1210" y="107"/>
                    <a:pt x="1103" y="136"/>
                  </a:cubicBezTo>
                  <a:cubicBezTo>
                    <a:pt x="969" y="178"/>
                    <a:pt x="838" y="194"/>
                    <a:pt x="708" y="194"/>
                  </a:cubicBezTo>
                  <a:cubicBezTo>
                    <a:pt x="481" y="194"/>
                    <a:pt x="260" y="147"/>
                    <a:pt x="39" y="117"/>
                  </a:cubicBezTo>
                  <a:lnTo>
                    <a:pt x="39" y="117"/>
                  </a:lnTo>
                  <a:cubicBezTo>
                    <a:pt x="0" y="320"/>
                    <a:pt x="0" y="543"/>
                    <a:pt x="116" y="639"/>
                  </a:cubicBezTo>
                  <a:cubicBezTo>
                    <a:pt x="203" y="707"/>
                    <a:pt x="310" y="726"/>
                    <a:pt x="416" y="726"/>
                  </a:cubicBezTo>
                  <a:cubicBezTo>
                    <a:pt x="484" y="726"/>
                    <a:pt x="542" y="726"/>
                    <a:pt x="591" y="717"/>
                  </a:cubicBezTo>
                  <a:lnTo>
                    <a:pt x="649" y="717"/>
                  </a:lnTo>
                  <a:cubicBezTo>
                    <a:pt x="658" y="717"/>
                    <a:pt x="668" y="707"/>
                    <a:pt x="678" y="697"/>
                  </a:cubicBezTo>
                  <a:cubicBezTo>
                    <a:pt x="774" y="543"/>
                    <a:pt x="920" y="407"/>
                    <a:pt x="1084" y="310"/>
                  </a:cubicBezTo>
                  <a:cubicBezTo>
                    <a:pt x="1210" y="233"/>
                    <a:pt x="1345" y="165"/>
                    <a:pt x="1481" y="117"/>
                  </a:cubicBezTo>
                  <a:cubicBezTo>
                    <a:pt x="1491" y="117"/>
                    <a:pt x="1500" y="107"/>
                    <a:pt x="1500" y="97"/>
                  </a:cubicBezTo>
                  <a:cubicBezTo>
                    <a:pt x="1500" y="88"/>
                    <a:pt x="1500" y="78"/>
                    <a:pt x="1491" y="68"/>
                  </a:cubicBezTo>
                  <a:cubicBezTo>
                    <a:pt x="1471" y="49"/>
                    <a:pt x="1442" y="20"/>
                    <a:pt x="1423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04;p50">
              <a:extLst>
                <a:ext uri="{FF2B5EF4-FFF2-40B4-BE49-F238E27FC236}">
                  <a16:creationId xmlns:a16="http://schemas.microsoft.com/office/drawing/2014/main" id="{A6DA678D-389C-4AD1-8586-35C719FD5363}"/>
                </a:ext>
              </a:extLst>
            </p:cNvPr>
            <p:cNvSpPr/>
            <p:nvPr/>
          </p:nvSpPr>
          <p:spPr>
            <a:xfrm>
              <a:off x="7341016" y="2573805"/>
              <a:ext cx="1034098" cy="1086474"/>
            </a:xfrm>
            <a:custGeom>
              <a:avLst/>
              <a:gdLst/>
              <a:ahLst/>
              <a:cxnLst/>
              <a:rect l="l" t="t" r="r" b="b"/>
              <a:pathLst>
                <a:path w="16269" h="17093" extrusionOk="0">
                  <a:moveTo>
                    <a:pt x="15959" y="409"/>
                  </a:moveTo>
                  <a:cubicBezTo>
                    <a:pt x="15930" y="409"/>
                    <a:pt x="15901" y="409"/>
                    <a:pt x="15882" y="419"/>
                  </a:cubicBezTo>
                  <a:cubicBezTo>
                    <a:pt x="15698" y="477"/>
                    <a:pt x="15591" y="631"/>
                    <a:pt x="15591" y="873"/>
                  </a:cubicBezTo>
                  <a:cubicBezTo>
                    <a:pt x="15582" y="1135"/>
                    <a:pt x="15572" y="1367"/>
                    <a:pt x="15543" y="1599"/>
                  </a:cubicBezTo>
                  <a:cubicBezTo>
                    <a:pt x="15543" y="1609"/>
                    <a:pt x="15543" y="1619"/>
                    <a:pt x="15553" y="1628"/>
                  </a:cubicBezTo>
                  <a:lnTo>
                    <a:pt x="15572" y="1628"/>
                  </a:lnTo>
                  <a:lnTo>
                    <a:pt x="15582" y="1638"/>
                  </a:lnTo>
                  <a:cubicBezTo>
                    <a:pt x="15785" y="1609"/>
                    <a:pt x="15969" y="1570"/>
                    <a:pt x="16153" y="1531"/>
                  </a:cubicBezTo>
                  <a:cubicBezTo>
                    <a:pt x="16162" y="1531"/>
                    <a:pt x="16172" y="1522"/>
                    <a:pt x="16172" y="1512"/>
                  </a:cubicBezTo>
                  <a:cubicBezTo>
                    <a:pt x="16182" y="1338"/>
                    <a:pt x="16182" y="1164"/>
                    <a:pt x="16172" y="999"/>
                  </a:cubicBezTo>
                  <a:cubicBezTo>
                    <a:pt x="16162" y="902"/>
                    <a:pt x="16162" y="796"/>
                    <a:pt x="16162" y="699"/>
                  </a:cubicBezTo>
                  <a:cubicBezTo>
                    <a:pt x="16162" y="612"/>
                    <a:pt x="16143" y="525"/>
                    <a:pt x="16085" y="457"/>
                  </a:cubicBezTo>
                  <a:cubicBezTo>
                    <a:pt x="16046" y="428"/>
                    <a:pt x="15998" y="409"/>
                    <a:pt x="15959" y="409"/>
                  </a:cubicBezTo>
                  <a:close/>
                  <a:moveTo>
                    <a:pt x="2883" y="531"/>
                  </a:moveTo>
                  <a:cubicBezTo>
                    <a:pt x="2867" y="531"/>
                    <a:pt x="2852" y="533"/>
                    <a:pt x="2836" y="535"/>
                  </a:cubicBezTo>
                  <a:lnTo>
                    <a:pt x="2788" y="535"/>
                  </a:lnTo>
                  <a:cubicBezTo>
                    <a:pt x="2776" y="534"/>
                    <a:pt x="2764" y="533"/>
                    <a:pt x="2753" y="533"/>
                  </a:cubicBezTo>
                  <a:cubicBezTo>
                    <a:pt x="2650" y="533"/>
                    <a:pt x="2556" y="572"/>
                    <a:pt x="2478" y="641"/>
                  </a:cubicBezTo>
                  <a:cubicBezTo>
                    <a:pt x="2401" y="728"/>
                    <a:pt x="2372" y="844"/>
                    <a:pt x="2381" y="960"/>
                  </a:cubicBezTo>
                  <a:cubicBezTo>
                    <a:pt x="2391" y="999"/>
                    <a:pt x="2391" y="1038"/>
                    <a:pt x="2381" y="1067"/>
                  </a:cubicBezTo>
                  <a:cubicBezTo>
                    <a:pt x="2352" y="1357"/>
                    <a:pt x="2294" y="1638"/>
                    <a:pt x="2207" y="1909"/>
                  </a:cubicBezTo>
                  <a:cubicBezTo>
                    <a:pt x="2207" y="1919"/>
                    <a:pt x="2207" y="1928"/>
                    <a:pt x="2207" y="1928"/>
                  </a:cubicBezTo>
                  <a:cubicBezTo>
                    <a:pt x="2217" y="1938"/>
                    <a:pt x="2226" y="1948"/>
                    <a:pt x="2236" y="1948"/>
                  </a:cubicBezTo>
                  <a:cubicBezTo>
                    <a:pt x="2526" y="1986"/>
                    <a:pt x="2807" y="2015"/>
                    <a:pt x="3088" y="2035"/>
                  </a:cubicBezTo>
                  <a:lnTo>
                    <a:pt x="3088" y="2044"/>
                  </a:lnTo>
                  <a:cubicBezTo>
                    <a:pt x="3107" y="2044"/>
                    <a:pt x="3117" y="2035"/>
                    <a:pt x="3117" y="2015"/>
                  </a:cubicBezTo>
                  <a:cubicBezTo>
                    <a:pt x="3194" y="1648"/>
                    <a:pt x="3223" y="1260"/>
                    <a:pt x="3214" y="883"/>
                  </a:cubicBezTo>
                  <a:cubicBezTo>
                    <a:pt x="3232" y="695"/>
                    <a:pt x="3075" y="531"/>
                    <a:pt x="2883" y="531"/>
                  </a:cubicBezTo>
                  <a:close/>
                  <a:moveTo>
                    <a:pt x="626" y="1"/>
                  </a:moveTo>
                  <a:cubicBezTo>
                    <a:pt x="618" y="1"/>
                    <a:pt x="609" y="1"/>
                    <a:pt x="601" y="2"/>
                  </a:cubicBezTo>
                  <a:cubicBezTo>
                    <a:pt x="562" y="2"/>
                    <a:pt x="514" y="2"/>
                    <a:pt x="475" y="22"/>
                  </a:cubicBezTo>
                  <a:cubicBezTo>
                    <a:pt x="320" y="41"/>
                    <a:pt x="204" y="138"/>
                    <a:pt x="146" y="273"/>
                  </a:cubicBezTo>
                  <a:cubicBezTo>
                    <a:pt x="88" y="622"/>
                    <a:pt x="78" y="970"/>
                    <a:pt x="107" y="1328"/>
                  </a:cubicBezTo>
                  <a:cubicBezTo>
                    <a:pt x="175" y="1764"/>
                    <a:pt x="262" y="2209"/>
                    <a:pt x="368" y="2635"/>
                  </a:cubicBezTo>
                  <a:cubicBezTo>
                    <a:pt x="446" y="2954"/>
                    <a:pt x="523" y="3273"/>
                    <a:pt x="581" y="3602"/>
                  </a:cubicBezTo>
                  <a:cubicBezTo>
                    <a:pt x="630" y="4019"/>
                    <a:pt x="639" y="4444"/>
                    <a:pt x="591" y="4870"/>
                  </a:cubicBezTo>
                  <a:cubicBezTo>
                    <a:pt x="572" y="5035"/>
                    <a:pt x="562" y="5209"/>
                    <a:pt x="562" y="5383"/>
                  </a:cubicBezTo>
                  <a:cubicBezTo>
                    <a:pt x="523" y="6332"/>
                    <a:pt x="494" y="7057"/>
                    <a:pt x="475" y="7744"/>
                  </a:cubicBezTo>
                  <a:cubicBezTo>
                    <a:pt x="446" y="8296"/>
                    <a:pt x="426" y="8654"/>
                    <a:pt x="204" y="9128"/>
                  </a:cubicBezTo>
                  <a:cubicBezTo>
                    <a:pt x="1" y="9535"/>
                    <a:pt x="107" y="9922"/>
                    <a:pt x="204" y="10290"/>
                  </a:cubicBezTo>
                  <a:cubicBezTo>
                    <a:pt x="272" y="10532"/>
                    <a:pt x="310" y="10793"/>
                    <a:pt x="310" y="11044"/>
                  </a:cubicBezTo>
                  <a:cubicBezTo>
                    <a:pt x="301" y="11296"/>
                    <a:pt x="281" y="11538"/>
                    <a:pt x="262" y="11790"/>
                  </a:cubicBezTo>
                  <a:cubicBezTo>
                    <a:pt x="233" y="12225"/>
                    <a:pt x="204" y="12680"/>
                    <a:pt x="185" y="13125"/>
                  </a:cubicBezTo>
                  <a:lnTo>
                    <a:pt x="165" y="13648"/>
                  </a:lnTo>
                  <a:cubicBezTo>
                    <a:pt x="117" y="14635"/>
                    <a:pt x="68" y="15661"/>
                    <a:pt x="59" y="16667"/>
                  </a:cubicBezTo>
                  <a:cubicBezTo>
                    <a:pt x="59" y="16677"/>
                    <a:pt x="68" y="16687"/>
                    <a:pt x="68" y="16687"/>
                  </a:cubicBezTo>
                  <a:cubicBezTo>
                    <a:pt x="78" y="16696"/>
                    <a:pt x="88" y="16696"/>
                    <a:pt x="88" y="16696"/>
                  </a:cubicBezTo>
                  <a:lnTo>
                    <a:pt x="117" y="16696"/>
                  </a:lnTo>
                  <a:cubicBezTo>
                    <a:pt x="330" y="16696"/>
                    <a:pt x="543" y="16774"/>
                    <a:pt x="697" y="16919"/>
                  </a:cubicBezTo>
                  <a:cubicBezTo>
                    <a:pt x="704" y="16919"/>
                    <a:pt x="706" y="16923"/>
                    <a:pt x="710" y="16923"/>
                  </a:cubicBezTo>
                  <a:cubicBezTo>
                    <a:pt x="711" y="16923"/>
                    <a:pt x="714" y="16922"/>
                    <a:pt x="717" y="16919"/>
                  </a:cubicBezTo>
                  <a:cubicBezTo>
                    <a:pt x="726" y="16919"/>
                    <a:pt x="736" y="16919"/>
                    <a:pt x="736" y="16909"/>
                  </a:cubicBezTo>
                  <a:cubicBezTo>
                    <a:pt x="833" y="16841"/>
                    <a:pt x="939" y="16783"/>
                    <a:pt x="1055" y="16745"/>
                  </a:cubicBezTo>
                  <a:cubicBezTo>
                    <a:pt x="1065" y="16745"/>
                    <a:pt x="1075" y="16735"/>
                    <a:pt x="1075" y="16716"/>
                  </a:cubicBezTo>
                  <a:cubicBezTo>
                    <a:pt x="1075" y="16145"/>
                    <a:pt x="1075" y="15564"/>
                    <a:pt x="1065" y="14983"/>
                  </a:cubicBezTo>
                  <a:cubicBezTo>
                    <a:pt x="1055" y="13357"/>
                    <a:pt x="1036" y="11664"/>
                    <a:pt x="1123" y="10019"/>
                  </a:cubicBezTo>
                  <a:cubicBezTo>
                    <a:pt x="1162" y="9293"/>
                    <a:pt x="1210" y="8577"/>
                    <a:pt x="1414" y="7899"/>
                  </a:cubicBezTo>
                  <a:cubicBezTo>
                    <a:pt x="1443" y="7803"/>
                    <a:pt x="1472" y="7706"/>
                    <a:pt x="1510" y="7599"/>
                  </a:cubicBezTo>
                  <a:cubicBezTo>
                    <a:pt x="1626" y="7338"/>
                    <a:pt x="1685" y="7067"/>
                    <a:pt x="1694" y="6786"/>
                  </a:cubicBezTo>
                  <a:cubicBezTo>
                    <a:pt x="1675" y="6573"/>
                    <a:pt x="1636" y="6370"/>
                    <a:pt x="1578" y="6177"/>
                  </a:cubicBezTo>
                  <a:cubicBezTo>
                    <a:pt x="1539" y="6041"/>
                    <a:pt x="1510" y="5896"/>
                    <a:pt x="1491" y="5761"/>
                  </a:cubicBezTo>
                  <a:cubicBezTo>
                    <a:pt x="1326" y="4696"/>
                    <a:pt x="1994" y="3825"/>
                    <a:pt x="2594" y="3061"/>
                  </a:cubicBezTo>
                  <a:lnTo>
                    <a:pt x="2672" y="2954"/>
                  </a:lnTo>
                  <a:cubicBezTo>
                    <a:pt x="2681" y="2944"/>
                    <a:pt x="2681" y="2935"/>
                    <a:pt x="2672" y="2925"/>
                  </a:cubicBezTo>
                  <a:cubicBezTo>
                    <a:pt x="2662" y="2915"/>
                    <a:pt x="2652" y="2906"/>
                    <a:pt x="2643" y="2906"/>
                  </a:cubicBezTo>
                  <a:lnTo>
                    <a:pt x="2594" y="2906"/>
                  </a:lnTo>
                  <a:cubicBezTo>
                    <a:pt x="2023" y="2896"/>
                    <a:pt x="1239" y="2877"/>
                    <a:pt x="1026" y="2431"/>
                  </a:cubicBezTo>
                  <a:cubicBezTo>
                    <a:pt x="823" y="2015"/>
                    <a:pt x="852" y="1444"/>
                    <a:pt x="872" y="931"/>
                  </a:cubicBezTo>
                  <a:cubicBezTo>
                    <a:pt x="872" y="835"/>
                    <a:pt x="881" y="728"/>
                    <a:pt x="881" y="631"/>
                  </a:cubicBezTo>
                  <a:lnTo>
                    <a:pt x="881" y="612"/>
                  </a:lnTo>
                  <a:cubicBezTo>
                    <a:pt x="881" y="428"/>
                    <a:pt x="891" y="186"/>
                    <a:pt x="775" y="70"/>
                  </a:cubicBezTo>
                  <a:cubicBezTo>
                    <a:pt x="733" y="28"/>
                    <a:pt x="683" y="1"/>
                    <a:pt x="626" y="1"/>
                  </a:cubicBezTo>
                  <a:close/>
                  <a:moveTo>
                    <a:pt x="13985" y="651"/>
                  </a:moveTo>
                  <a:cubicBezTo>
                    <a:pt x="13946" y="651"/>
                    <a:pt x="13917" y="660"/>
                    <a:pt x="13878" y="670"/>
                  </a:cubicBezTo>
                  <a:cubicBezTo>
                    <a:pt x="13733" y="699"/>
                    <a:pt x="13646" y="835"/>
                    <a:pt x="13665" y="980"/>
                  </a:cubicBezTo>
                  <a:cubicBezTo>
                    <a:pt x="13733" y="1967"/>
                    <a:pt x="14043" y="2915"/>
                    <a:pt x="14343" y="3835"/>
                  </a:cubicBezTo>
                  <a:cubicBezTo>
                    <a:pt x="14478" y="4280"/>
                    <a:pt x="14633" y="4735"/>
                    <a:pt x="14749" y="5190"/>
                  </a:cubicBezTo>
                  <a:cubicBezTo>
                    <a:pt x="15156" y="6709"/>
                    <a:pt x="15320" y="8015"/>
                    <a:pt x="15291" y="9293"/>
                  </a:cubicBezTo>
                  <a:lnTo>
                    <a:pt x="15272" y="9970"/>
                  </a:lnTo>
                  <a:cubicBezTo>
                    <a:pt x="15233" y="11209"/>
                    <a:pt x="15204" y="12506"/>
                    <a:pt x="15214" y="13774"/>
                  </a:cubicBezTo>
                  <a:cubicBezTo>
                    <a:pt x="15214" y="13957"/>
                    <a:pt x="15223" y="14141"/>
                    <a:pt x="15223" y="14316"/>
                  </a:cubicBezTo>
                  <a:cubicBezTo>
                    <a:pt x="15243" y="15186"/>
                    <a:pt x="15262" y="16086"/>
                    <a:pt x="15117" y="16948"/>
                  </a:cubicBezTo>
                  <a:cubicBezTo>
                    <a:pt x="15117" y="16957"/>
                    <a:pt x="15127" y="16977"/>
                    <a:pt x="15146" y="16977"/>
                  </a:cubicBezTo>
                  <a:cubicBezTo>
                    <a:pt x="15301" y="16987"/>
                    <a:pt x="15456" y="17025"/>
                    <a:pt x="15591" y="17093"/>
                  </a:cubicBezTo>
                  <a:lnTo>
                    <a:pt x="15611" y="17093"/>
                  </a:lnTo>
                  <a:cubicBezTo>
                    <a:pt x="15611" y="17083"/>
                    <a:pt x="15620" y="17083"/>
                    <a:pt x="15630" y="17083"/>
                  </a:cubicBezTo>
                  <a:lnTo>
                    <a:pt x="15620" y="17083"/>
                  </a:lnTo>
                  <a:cubicBezTo>
                    <a:pt x="15746" y="16977"/>
                    <a:pt x="15891" y="16899"/>
                    <a:pt x="16046" y="16861"/>
                  </a:cubicBezTo>
                  <a:cubicBezTo>
                    <a:pt x="16065" y="16861"/>
                    <a:pt x="16075" y="16851"/>
                    <a:pt x="16075" y="16832"/>
                  </a:cubicBezTo>
                  <a:cubicBezTo>
                    <a:pt x="16269" y="15070"/>
                    <a:pt x="16182" y="13251"/>
                    <a:pt x="16094" y="11499"/>
                  </a:cubicBezTo>
                  <a:cubicBezTo>
                    <a:pt x="16056" y="10696"/>
                    <a:pt x="16007" y="9864"/>
                    <a:pt x="15998" y="9051"/>
                  </a:cubicBezTo>
                  <a:cubicBezTo>
                    <a:pt x="15998" y="8780"/>
                    <a:pt x="15998" y="8490"/>
                    <a:pt x="16007" y="8219"/>
                  </a:cubicBezTo>
                  <a:cubicBezTo>
                    <a:pt x="16027" y="7803"/>
                    <a:pt x="16036" y="7386"/>
                    <a:pt x="16007" y="6980"/>
                  </a:cubicBezTo>
                  <a:cubicBezTo>
                    <a:pt x="15969" y="6525"/>
                    <a:pt x="15882" y="6090"/>
                    <a:pt x="15756" y="5654"/>
                  </a:cubicBezTo>
                  <a:cubicBezTo>
                    <a:pt x="15727" y="5548"/>
                    <a:pt x="15698" y="5432"/>
                    <a:pt x="15669" y="5325"/>
                  </a:cubicBezTo>
                  <a:cubicBezTo>
                    <a:pt x="15533" y="4832"/>
                    <a:pt x="15485" y="4309"/>
                    <a:pt x="15523" y="3796"/>
                  </a:cubicBezTo>
                  <a:cubicBezTo>
                    <a:pt x="15582" y="3438"/>
                    <a:pt x="15688" y="3090"/>
                    <a:pt x="15843" y="2751"/>
                  </a:cubicBezTo>
                  <a:cubicBezTo>
                    <a:pt x="15872" y="2673"/>
                    <a:pt x="15901" y="2596"/>
                    <a:pt x="15930" y="2519"/>
                  </a:cubicBezTo>
                  <a:cubicBezTo>
                    <a:pt x="15940" y="2509"/>
                    <a:pt x="15940" y="2490"/>
                    <a:pt x="15930" y="2480"/>
                  </a:cubicBezTo>
                  <a:cubicBezTo>
                    <a:pt x="15930" y="2480"/>
                    <a:pt x="15920" y="2470"/>
                    <a:pt x="15911" y="2470"/>
                  </a:cubicBezTo>
                  <a:lnTo>
                    <a:pt x="15823" y="2490"/>
                  </a:lnTo>
                  <a:cubicBezTo>
                    <a:pt x="15756" y="2499"/>
                    <a:pt x="15678" y="2519"/>
                    <a:pt x="15601" y="2538"/>
                  </a:cubicBezTo>
                  <a:cubicBezTo>
                    <a:pt x="15436" y="2586"/>
                    <a:pt x="15282" y="2606"/>
                    <a:pt x="15117" y="2615"/>
                  </a:cubicBezTo>
                  <a:lnTo>
                    <a:pt x="15020" y="2615"/>
                  </a:lnTo>
                  <a:cubicBezTo>
                    <a:pt x="14449" y="2538"/>
                    <a:pt x="14333" y="1744"/>
                    <a:pt x="14256" y="1164"/>
                  </a:cubicBezTo>
                  <a:cubicBezTo>
                    <a:pt x="14236" y="1048"/>
                    <a:pt x="14227" y="941"/>
                    <a:pt x="14207" y="854"/>
                  </a:cubicBezTo>
                  <a:cubicBezTo>
                    <a:pt x="14198" y="738"/>
                    <a:pt x="14101" y="651"/>
                    <a:pt x="13985" y="65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05;p50">
              <a:extLst>
                <a:ext uri="{FF2B5EF4-FFF2-40B4-BE49-F238E27FC236}">
                  <a16:creationId xmlns:a16="http://schemas.microsoft.com/office/drawing/2014/main" id="{95F45805-B482-4ED2-AAFF-6A6CA3B94A60}"/>
                </a:ext>
              </a:extLst>
            </p:cNvPr>
            <p:cNvSpPr/>
            <p:nvPr/>
          </p:nvSpPr>
          <p:spPr>
            <a:xfrm>
              <a:off x="8301882" y="2861168"/>
              <a:ext cx="73860" cy="798536"/>
            </a:xfrm>
            <a:custGeom>
              <a:avLst/>
              <a:gdLst/>
              <a:ahLst/>
              <a:cxnLst/>
              <a:rect l="l" t="t" r="r" b="b"/>
              <a:pathLst>
                <a:path w="1162" h="12563" extrusionOk="0">
                  <a:moveTo>
                    <a:pt x="416" y="1"/>
                  </a:moveTo>
                  <a:cubicBezTo>
                    <a:pt x="300" y="456"/>
                    <a:pt x="339" y="969"/>
                    <a:pt x="406" y="1433"/>
                  </a:cubicBezTo>
                  <a:cubicBezTo>
                    <a:pt x="581" y="2730"/>
                    <a:pt x="590" y="4056"/>
                    <a:pt x="648" y="5353"/>
                  </a:cubicBezTo>
                  <a:cubicBezTo>
                    <a:pt x="697" y="6591"/>
                    <a:pt x="619" y="7811"/>
                    <a:pt x="629" y="9049"/>
                  </a:cubicBezTo>
                  <a:cubicBezTo>
                    <a:pt x="629" y="9620"/>
                    <a:pt x="706" y="10182"/>
                    <a:pt x="610" y="10762"/>
                  </a:cubicBezTo>
                  <a:cubicBezTo>
                    <a:pt x="552" y="11130"/>
                    <a:pt x="368" y="11469"/>
                    <a:pt x="87" y="11730"/>
                  </a:cubicBezTo>
                  <a:cubicBezTo>
                    <a:pt x="68" y="11962"/>
                    <a:pt x="39" y="12185"/>
                    <a:pt x="0" y="12417"/>
                  </a:cubicBezTo>
                  <a:cubicBezTo>
                    <a:pt x="0" y="12436"/>
                    <a:pt x="10" y="12446"/>
                    <a:pt x="29" y="12446"/>
                  </a:cubicBezTo>
                  <a:cubicBezTo>
                    <a:pt x="184" y="12456"/>
                    <a:pt x="339" y="12495"/>
                    <a:pt x="474" y="12562"/>
                  </a:cubicBezTo>
                  <a:lnTo>
                    <a:pt x="513" y="12562"/>
                  </a:lnTo>
                  <a:cubicBezTo>
                    <a:pt x="629" y="12456"/>
                    <a:pt x="784" y="12378"/>
                    <a:pt x="939" y="12340"/>
                  </a:cubicBezTo>
                  <a:cubicBezTo>
                    <a:pt x="948" y="12340"/>
                    <a:pt x="958" y="12330"/>
                    <a:pt x="958" y="12311"/>
                  </a:cubicBezTo>
                  <a:cubicBezTo>
                    <a:pt x="1161" y="10549"/>
                    <a:pt x="1074" y="8730"/>
                    <a:pt x="977" y="6978"/>
                  </a:cubicBezTo>
                  <a:cubicBezTo>
                    <a:pt x="939" y="6175"/>
                    <a:pt x="900" y="5343"/>
                    <a:pt x="890" y="4530"/>
                  </a:cubicBezTo>
                  <a:cubicBezTo>
                    <a:pt x="890" y="4259"/>
                    <a:pt x="890" y="3969"/>
                    <a:pt x="900" y="3698"/>
                  </a:cubicBezTo>
                  <a:cubicBezTo>
                    <a:pt x="910" y="3282"/>
                    <a:pt x="919" y="2865"/>
                    <a:pt x="900" y="2459"/>
                  </a:cubicBezTo>
                  <a:cubicBezTo>
                    <a:pt x="852" y="2004"/>
                    <a:pt x="774" y="1569"/>
                    <a:pt x="648" y="1133"/>
                  </a:cubicBezTo>
                  <a:cubicBezTo>
                    <a:pt x="619" y="1027"/>
                    <a:pt x="590" y="911"/>
                    <a:pt x="561" y="804"/>
                  </a:cubicBezTo>
                  <a:cubicBezTo>
                    <a:pt x="494" y="533"/>
                    <a:pt x="445" y="272"/>
                    <a:pt x="416" y="1"/>
                  </a:cubicBezTo>
                  <a:close/>
                </a:path>
              </a:pathLst>
            </a:custGeom>
            <a:solidFill>
              <a:srgbClr val="513317"/>
            </a:solidFill>
            <a:ln w="9525" cap="flat" cmpd="sng">
              <a:solidFill>
                <a:srgbClr val="5133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06;p50">
              <a:extLst>
                <a:ext uri="{FF2B5EF4-FFF2-40B4-BE49-F238E27FC236}">
                  <a16:creationId xmlns:a16="http://schemas.microsoft.com/office/drawing/2014/main" id="{42294C18-0773-45F6-A5DD-149DE2A03B8A}"/>
                </a:ext>
              </a:extLst>
            </p:cNvPr>
            <p:cNvSpPr/>
            <p:nvPr/>
          </p:nvSpPr>
          <p:spPr>
            <a:xfrm>
              <a:off x="7341652" y="2789216"/>
              <a:ext cx="67694" cy="860636"/>
            </a:xfrm>
            <a:custGeom>
              <a:avLst/>
              <a:gdLst/>
              <a:ahLst/>
              <a:cxnLst/>
              <a:rect l="l" t="t" r="r" b="b"/>
              <a:pathLst>
                <a:path w="1065" h="13540" extrusionOk="0">
                  <a:moveTo>
                    <a:pt x="533" y="1"/>
                  </a:moveTo>
                  <a:lnTo>
                    <a:pt x="533" y="1"/>
                  </a:lnTo>
                  <a:cubicBezTo>
                    <a:pt x="542" y="68"/>
                    <a:pt x="562" y="136"/>
                    <a:pt x="571" y="213"/>
                  </a:cubicBezTo>
                  <a:cubicBezTo>
                    <a:pt x="629" y="630"/>
                    <a:pt x="629" y="1065"/>
                    <a:pt x="581" y="1481"/>
                  </a:cubicBezTo>
                  <a:cubicBezTo>
                    <a:pt x="571" y="1655"/>
                    <a:pt x="562" y="1820"/>
                    <a:pt x="552" y="1994"/>
                  </a:cubicBezTo>
                  <a:cubicBezTo>
                    <a:pt x="523" y="2943"/>
                    <a:pt x="494" y="3668"/>
                    <a:pt x="465" y="4355"/>
                  </a:cubicBezTo>
                  <a:cubicBezTo>
                    <a:pt x="445" y="4907"/>
                    <a:pt x="416" y="5275"/>
                    <a:pt x="194" y="5739"/>
                  </a:cubicBezTo>
                  <a:cubicBezTo>
                    <a:pt x="0" y="6146"/>
                    <a:pt x="97" y="6533"/>
                    <a:pt x="194" y="6901"/>
                  </a:cubicBezTo>
                  <a:cubicBezTo>
                    <a:pt x="271" y="7152"/>
                    <a:pt x="310" y="7404"/>
                    <a:pt x="310" y="7655"/>
                  </a:cubicBezTo>
                  <a:cubicBezTo>
                    <a:pt x="291" y="7907"/>
                    <a:pt x="271" y="8149"/>
                    <a:pt x="262" y="8401"/>
                  </a:cubicBezTo>
                  <a:cubicBezTo>
                    <a:pt x="233" y="8836"/>
                    <a:pt x="204" y="9291"/>
                    <a:pt x="184" y="9736"/>
                  </a:cubicBezTo>
                  <a:lnTo>
                    <a:pt x="155" y="10259"/>
                  </a:lnTo>
                  <a:cubicBezTo>
                    <a:pt x="116" y="11246"/>
                    <a:pt x="68" y="12272"/>
                    <a:pt x="58" y="13278"/>
                  </a:cubicBezTo>
                  <a:cubicBezTo>
                    <a:pt x="58" y="13288"/>
                    <a:pt x="58" y="13298"/>
                    <a:pt x="68" y="13307"/>
                  </a:cubicBezTo>
                  <a:cubicBezTo>
                    <a:pt x="68" y="13307"/>
                    <a:pt x="78" y="13317"/>
                    <a:pt x="87" y="13317"/>
                  </a:cubicBezTo>
                  <a:lnTo>
                    <a:pt x="116" y="13317"/>
                  </a:lnTo>
                  <a:cubicBezTo>
                    <a:pt x="128" y="13316"/>
                    <a:pt x="140" y="13316"/>
                    <a:pt x="152" y="13316"/>
                  </a:cubicBezTo>
                  <a:cubicBezTo>
                    <a:pt x="352" y="13316"/>
                    <a:pt x="542" y="13393"/>
                    <a:pt x="697" y="13530"/>
                  </a:cubicBezTo>
                  <a:cubicBezTo>
                    <a:pt x="697" y="13530"/>
                    <a:pt x="707" y="13539"/>
                    <a:pt x="716" y="13539"/>
                  </a:cubicBezTo>
                  <a:cubicBezTo>
                    <a:pt x="716" y="13539"/>
                    <a:pt x="726" y="13539"/>
                    <a:pt x="726" y="13530"/>
                  </a:cubicBezTo>
                  <a:cubicBezTo>
                    <a:pt x="823" y="13462"/>
                    <a:pt x="929" y="13404"/>
                    <a:pt x="1045" y="13365"/>
                  </a:cubicBezTo>
                  <a:cubicBezTo>
                    <a:pt x="1065" y="13365"/>
                    <a:pt x="1065" y="13346"/>
                    <a:pt x="1065" y="13327"/>
                  </a:cubicBezTo>
                  <a:lnTo>
                    <a:pt x="1065" y="12910"/>
                  </a:lnTo>
                  <a:cubicBezTo>
                    <a:pt x="1012" y="12926"/>
                    <a:pt x="958" y="12934"/>
                    <a:pt x="905" y="12934"/>
                  </a:cubicBezTo>
                  <a:cubicBezTo>
                    <a:pt x="862" y="12934"/>
                    <a:pt x="818" y="12929"/>
                    <a:pt x="775" y="12920"/>
                  </a:cubicBezTo>
                  <a:cubicBezTo>
                    <a:pt x="300" y="12804"/>
                    <a:pt x="484" y="11120"/>
                    <a:pt x="494" y="10762"/>
                  </a:cubicBezTo>
                  <a:cubicBezTo>
                    <a:pt x="533" y="9959"/>
                    <a:pt x="600" y="9146"/>
                    <a:pt x="620" y="8343"/>
                  </a:cubicBezTo>
                  <a:cubicBezTo>
                    <a:pt x="649" y="7539"/>
                    <a:pt x="397" y="6688"/>
                    <a:pt x="542" y="5885"/>
                  </a:cubicBezTo>
                  <a:cubicBezTo>
                    <a:pt x="658" y="5226"/>
                    <a:pt x="862" y="4617"/>
                    <a:pt x="929" y="3949"/>
                  </a:cubicBezTo>
                  <a:cubicBezTo>
                    <a:pt x="1007" y="3233"/>
                    <a:pt x="1007" y="2517"/>
                    <a:pt x="949" y="1801"/>
                  </a:cubicBezTo>
                  <a:cubicBezTo>
                    <a:pt x="910" y="1181"/>
                    <a:pt x="765" y="572"/>
                    <a:pt x="533" y="1"/>
                  </a:cubicBezTo>
                  <a:close/>
                </a:path>
              </a:pathLst>
            </a:custGeom>
            <a:solidFill>
              <a:srgbClr val="513317"/>
            </a:solidFill>
            <a:ln w="9525" cap="flat" cmpd="sng">
              <a:solidFill>
                <a:srgbClr val="5133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07;p50">
              <a:extLst>
                <a:ext uri="{FF2B5EF4-FFF2-40B4-BE49-F238E27FC236}">
                  <a16:creationId xmlns:a16="http://schemas.microsoft.com/office/drawing/2014/main" id="{E2A9A7DD-C503-44D9-8C2C-708B3E566662}"/>
                </a:ext>
              </a:extLst>
            </p:cNvPr>
            <p:cNvSpPr/>
            <p:nvPr/>
          </p:nvSpPr>
          <p:spPr>
            <a:xfrm>
              <a:off x="7399493" y="2709255"/>
              <a:ext cx="111997" cy="76466"/>
            </a:xfrm>
            <a:custGeom>
              <a:avLst/>
              <a:gdLst/>
              <a:ahLst/>
              <a:cxnLst/>
              <a:rect l="l" t="t" r="r" b="b"/>
              <a:pathLst>
                <a:path w="1762" h="1203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513"/>
                    <a:pt x="406" y="949"/>
                    <a:pt x="890" y="1123"/>
                  </a:cubicBezTo>
                  <a:cubicBezTo>
                    <a:pt x="1051" y="1174"/>
                    <a:pt x="1219" y="1202"/>
                    <a:pt x="1381" y="1202"/>
                  </a:cubicBezTo>
                  <a:cubicBezTo>
                    <a:pt x="1405" y="1202"/>
                    <a:pt x="1428" y="1202"/>
                    <a:pt x="1452" y="1200"/>
                  </a:cubicBezTo>
                  <a:lnTo>
                    <a:pt x="1665" y="930"/>
                  </a:lnTo>
                  <a:lnTo>
                    <a:pt x="1752" y="823"/>
                  </a:lnTo>
                  <a:cubicBezTo>
                    <a:pt x="1761" y="813"/>
                    <a:pt x="1761" y="794"/>
                    <a:pt x="1752" y="794"/>
                  </a:cubicBezTo>
                  <a:cubicBezTo>
                    <a:pt x="1742" y="775"/>
                    <a:pt x="1732" y="775"/>
                    <a:pt x="1723" y="775"/>
                  </a:cubicBezTo>
                  <a:lnTo>
                    <a:pt x="1674" y="775"/>
                  </a:lnTo>
                  <a:cubicBezTo>
                    <a:pt x="1103" y="755"/>
                    <a:pt x="319" y="736"/>
                    <a:pt x="106" y="300"/>
                  </a:cubicBezTo>
                  <a:cubicBezTo>
                    <a:pt x="58" y="204"/>
                    <a:pt x="19" y="97"/>
                    <a:pt x="0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08;p50">
              <a:extLst>
                <a:ext uri="{FF2B5EF4-FFF2-40B4-BE49-F238E27FC236}">
                  <a16:creationId xmlns:a16="http://schemas.microsoft.com/office/drawing/2014/main" id="{9FEE60BE-FFBC-44D9-BAC4-6177D961CF98}"/>
                </a:ext>
              </a:extLst>
            </p:cNvPr>
            <p:cNvSpPr/>
            <p:nvPr/>
          </p:nvSpPr>
          <p:spPr>
            <a:xfrm>
              <a:off x="8234824" y="2637875"/>
              <a:ext cx="119370" cy="131638"/>
            </a:xfrm>
            <a:custGeom>
              <a:avLst/>
              <a:gdLst/>
              <a:ahLst/>
              <a:cxnLst/>
              <a:rect l="l" t="t" r="r" b="b"/>
              <a:pathLst>
                <a:path w="1878" h="2071" extrusionOk="0">
                  <a:moveTo>
                    <a:pt x="174" y="1"/>
                  </a:moveTo>
                  <a:lnTo>
                    <a:pt x="174" y="1"/>
                  </a:lnTo>
                  <a:cubicBezTo>
                    <a:pt x="0" y="620"/>
                    <a:pt x="213" y="1423"/>
                    <a:pt x="687" y="1830"/>
                  </a:cubicBezTo>
                  <a:cubicBezTo>
                    <a:pt x="877" y="1986"/>
                    <a:pt x="1120" y="2071"/>
                    <a:pt x="1364" y="2071"/>
                  </a:cubicBezTo>
                  <a:cubicBezTo>
                    <a:pt x="1468" y="2071"/>
                    <a:pt x="1573" y="2055"/>
                    <a:pt x="1674" y="2023"/>
                  </a:cubicBezTo>
                  <a:cubicBezTo>
                    <a:pt x="1703" y="1927"/>
                    <a:pt x="1742" y="1840"/>
                    <a:pt x="1781" y="1743"/>
                  </a:cubicBezTo>
                  <a:cubicBezTo>
                    <a:pt x="1820" y="1646"/>
                    <a:pt x="1849" y="1588"/>
                    <a:pt x="1878" y="1511"/>
                  </a:cubicBezTo>
                  <a:cubicBezTo>
                    <a:pt x="1878" y="1501"/>
                    <a:pt x="1878" y="1482"/>
                    <a:pt x="1878" y="1482"/>
                  </a:cubicBezTo>
                  <a:cubicBezTo>
                    <a:pt x="1868" y="1472"/>
                    <a:pt x="1858" y="1462"/>
                    <a:pt x="1849" y="1462"/>
                  </a:cubicBezTo>
                  <a:lnTo>
                    <a:pt x="1761" y="1482"/>
                  </a:lnTo>
                  <a:cubicBezTo>
                    <a:pt x="1694" y="1491"/>
                    <a:pt x="1616" y="1511"/>
                    <a:pt x="1539" y="1530"/>
                  </a:cubicBezTo>
                  <a:cubicBezTo>
                    <a:pt x="1384" y="1578"/>
                    <a:pt x="1220" y="1598"/>
                    <a:pt x="1055" y="1607"/>
                  </a:cubicBezTo>
                  <a:lnTo>
                    <a:pt x="968" y="1607"/>
                  </a:lnTo>
                  <a:cubicBezTo>
                    <a:pt x="387" y="1530"/>
                    <a:pt x="281" y="736"/>
                    <a:pt x="203" y="156"/>
                  </a:cubicBezTo>
                  <a:cubicBezTo>
                    <a:pt x="194" y="107"/>
                    <a:pt x="184" y="49"/>
                    <a:pt x="174" y="1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09;p50">
              <a:extLst>
                <a:ext uri="{FF2B5EF4-FFF2-40B4-BE49-F238E27FC236}">
                  <a16:creationId xmlns:a16="http://schemas.microsoft.com/office/drawing/2014/main" id="{32F204A7-19A2-4A18-832E-A1148006B829}"/>
                </a:ext>
              </a:extLst>
            </p:cNvPr>
            <p:cNvSpPr/>
            <p:nvPr/>
          </p:nvSpPr>
          <p:spPr>
            <a:xfrm>
              <a:off x="7270460" y="2560140"/>
              <a:ext cx="1181227" cy="1174571"/>
            </a:xfrm>
            <a:custGeom>
              <a:avLst/>
              <a:gdLst/>
              <a:ahLst/>
              <a:cxnLst/>
              <a:rect l="l" t="t" r="r" b="b"/>
              <a:pathLst>
                <a:path w="18737" h="18479" extrusionOk="0">
                  <a:moveTo>
                    <a:pt x="17114" y="648"/>
                  </a:moveTo>
                  <a:cubicBezTo>
                    <a:pt x="17243" y="648"/>
                    <a:pt x="17294" y="782"/>
                    <a:pt x="17294" y="909"/>
                  </a:cubicBezTo>
                  <a:cubicBezTo>
                    <a:pt x="17304" y="1179"/>
                    <a:pt x="17314" y="1441"/>
                    <a:pt x="17304" y="1712"/>
                  </a:cubicBezTo>
                  <a:cubicBezTo>
                    <a:pt x="17110" y="1750"/>
                    <a:pt x="16926" y="1789"/>
                    <a:pt x="16733" y="1818"/>
                  </a:cubicBezTo>
                  <a:cubicBezTo>
                    <a:pt x="16762" y="1576"/>
                    <a:pt x="16772" y="1334"/>
                    <a:pt x="16781" y="1083"/>
                  </a:cubicBezTo>
                  <a:cubicBezTo>
                    <a:pt x="16781" y="889"/>
                    <a:pt x="16849" y="725"/>
                    <a:pt x="17052" y="657"/>
                  </a:cubicBezTo>
                  <a:cubicBezTo>
                    <a:pt x="17074" y="651"/>
                    <a:pt x="17095" y="648"/>
                    <a:pt x="17114" y="648"/>
                  </a:cubicBezTo>
                  <a:close/>
                  <a:moveTo>
                    <a:pt x="4007" y="780"/>
                  </a:moveTo>
                  <a:cubicBezTo>
                    <a:pt x="4215" y="780"/>
                    <a:pt x="4346" y="880"/>
                    <a:pt x="4346" y="1102"/>
                  </a:cubicBezTo>
                  <a:cubicBezTo>
                    <a:pt x="4355" y="1479"/>
                    <a:pt x="4326" y="1857"/>
                    <a:pt x="4249" y="2234"/>
                  </a:cubicBezTo>
                  <a:cubicBezTo>
                    <a:pt x="3968" y="2205"/>
                    <a:pt x="3678" y="2176"/>
                    <a:pt x="3397" y="2138"/>
                  </a:cubicBezTo>
                  <a:cubicBezTo>
                    <a:pt x="3484" y="1867"/>
                    <a:pt x="3542" y="1586"/>
                    <a:pt x="3571" y="1296"/>
                  </a:cubicBezTo>
                  <a:cubicBezTo>
                    <a:pt x="3591" y="1160"/>
                    <a:pt x="3552" y="986"/>
                    <a:pt x="3658" y="879"/>
                  </a:cubicBezTo>
                  <a:cubicBezTo>
                    <a:pt x="3746" y="812"/>
                    <a:pt x="3842" y="783"/>
                    <a:pt x="3949" y="783"/>
                  </a:cubicBezTo>
                  <a:cubicBezTo>
                    <a:pt x="3969" y="781"/>
                    <a:pt x="3988" y="780"/>
                    <a:pt x="4007" y="780"/>
                  </a:cubicBezTo>
                  <a:close/>
                  <a:moveTo>
                    <a:pt x="445" y="1809"/>
                  </a:moveTo>
                  <a:cubicBezTo>
                    <a:pt x="542" y="1818"/>
                    <a:pt x="639" y="1847"/>
                    <a:pt x="726" y="1886"/>
                  </a:cubicBezTo>
                  <a:lnTo>
                    <a:pt x="1113" y="1992"/>
                  </a:lnTo>
                  <a:cubicBezTo>
                    <a:pt x="1142" y="2157"/>
                    <a:pt x="1171" y="2331"/>
                    <a:pt x="1210" y="2496"/>
                  </a:cubicBezTo>
                  <a:lnTo>
                    <a:pt x="658" y="2370"/>
                  </a:lnTo>
                  <a:cubicBezTo>
                    <a:pt x="533" y="2341"/>
                    <a:pt x="291" y="2350"/>
                    <a:pt x="252" y="2196"/>
                  </a:cubicBezTo>
                  <a:cubicBezTo>
                    <a:pt x="223" y="2079"/>
                    <a:pt x="300" y="1818"/>
                    <a:pt x="445" y="1809"/>
                  </a:cubicBezTo>
                  <a:close/>
                  <a:moveTo>
                    <a:pt x="18268" y="1733"/>
                  </a:moveTo>
                  <a:cubicBezTo>
                    <a:pt x="18349" y="1733"/>
                    <a:pt x="18394" y="1790"/>
                    <a:pt x="18426" y="1886"/>
                  </a:cubicBezTo>
                  <a:cubicBezTo>
                    <a:pt x="18475" y="2012"/>
                    <a:pt x="18465" y="2147"/>
                    <a:pt x="18320" y="2196"/>
                  </a:cubicBezTo>
                  <a:cubicBezTo>
                    <a:pt x="17759" y="2350"/>
                    <a:pt x="17188" y="2476"/>
                    <a:pt x="16617" y="2563"/>
                  </a:cubicBezTo>
                  <a:cubicBezTo>
                    <a:pt x="16515" y="2581"/>
                    <a:pt x="16425" y="2592"/>
                    <a:pt x="16345" y="2592"/>
                  </a:cubicBezTo>
                  <a:cubicBezTo>
                    <a:pt x="16110" y="2592"/>
                    <a:pt x="15955" y="2498"/>
                    <a:pt x="15833" y="2196"/>
                  </a:cubicBezTo>
                  <a:cubicBezTo>
                    <a:pt x="16636" y="2099"/>
                    <a:pt x="17430" y="1944"/>
                    <a:pt x="18214" y="1741"/>
                  </a:cubicBezTo>
                  <a:cubicBezTo>
                    <a:pt x="18233" y="1736"/>
                    <a:pt x="18252" y="1733"/>
                    <a:pt x="18268" y="1733"/>
                  </a:cubicBezTo>
                  <a:close/>
                  <a:moveTo>
                    <a:pt x="14778" y="2341"/>
                  </a:moveTo>
                  <a:cubicBezTo>
                    <a:pt x="14817" y="2496"/>
                    <a:pt x="14855" y="2650"/>
                    <a:pt x="14904" y="2796"/>
                  </a:cubicBezTo>
                  <a:cubicBezTo>
                    <a:pt x="13917" y="2912"/>
                    <a:pt x="12930" y="3009"/>
                    <a:pt x="11933" y="3076"/>
                  </a:cubicBezTo>
                  <a:lnTo>
                    <a:pt x="11933" y="3086"/>
                  </a:lnTo>
                  <a:cubicBezTo>
                    <a:pt x="11923" y="3067"/>
                    <a:pt x="11913" y="3047"/>
                    <a:pt x="11904" y="3038"/>
                  </a:cubicBezTo>
                  <a:cubicBezTo>
                    <a:pt x="11826" y="2892"/>
                    <a:pt x="11730" y="2757"/>
                    <a:pt x="11613" y="2631"/>
                  </a:cubicBezTo>
                  <a:cubicBezTo>
                    <a:pt x="12678" y="2554"/>
                    <a:pt x="13733" y="2457"/>
                    <a:pt x="14778" y="2341"/>
                  </a:cubicBezTo>
                  <a:close/>
                  <a:moveTo>
                    <a:pt x="2323" y="2244"/>
                  </a:moveTo>
                  <a:cubicBezTo>
                    <a:pt x="4578" y="2563"/>
                    <a:pt x="6852" y="2718"/>
                    <a:pt x="9136" y="2728"/>
                  </a:cubicBezTo>
                  <a:cubicBezTo>
                    <a:pt x="9286" y="2728"/>
                    <a:pt x="9447" y="2722"/>
                    <a:pt x="9609" y="2722"/>
                  </a:cubicBezTo>
                  <a:cubicBezTo>
                    <a:pt x="9917" y="2722"/>
                    <a:pt x="10231" y="2743"/>
                    <a:pt x="10491" y="2863"/>
                  </a:cubicBezTo>
                  <a:cubicBezTo>
                    <a:pt x="10626" y="2931"/>
                    <a:pt x="10752" y="3028"/>
                    <a:pt x="10849" y="3144"/>
                  </a:cubicBezTo>
                  <a:cubicBezTo>
                    <a:pt x="10293" y="3172"/>
                    <a:pt x="9738" y="3184"/>
                    <a:pt x="9183" y="3184"/>
                  </a:cubicBezTo>
                  <a:cubicBezTo>
                    <a:pt x="7402" y="3184"/>
                    <a:pt x="5626" y="3057"/>
                    <a:pt x="3833" y="2902"/>
                  </a:cubicBezTo>
                  <a:cubicBezTo>
                    <a:pt x="3552" y="2883"/>
                    <a:pt x="3271" y="2825"/>
                    <a:pt x="2991" y="2815"/>
                  </a:cubicBezTo>
                  <a:cubicBezTo>
                    <a:pt x="2584" y="2796"/>
                    <a:pt x="2410" y="2573"/>
                    <a:pt x="2323" y="2244"/>
                  </a:cubicBezTo>
                  <a:close/>
                  <a:moveTo>
                    <a:pt x="11013" y="3376"/>
                  </a:moveTo>
                  <a:cubicBezTo>
                    <a:pt x="11139" y="3628"/>
                    <a:pt x="11236" y="3889"/>
                    <a:pt x="11294" y="4160"/>
                  </a:cubicBezTo>
                  <a:cubicBezTo>
                    <a:pt x="11391" y="4586"/>
                    <a:pt x="11439" y="5012"/>
                    <a:pt x="11449" y="5447"/>
                  </a:cubicBezTo>
                  <a:cubicBezTo>
                    <a:pt x="10829" y="5364"/>
                    <a:pt x="10206" y="5322"/>
                    <a:pt x="9586" y="5322"/>
                  </a:cubicBezTo>
                  <a:cubicBezTo>
                    <a:pt x="9130" y="5322"/>
                    <a:pt x="8677" y="5344"/>
                    <a:pt x="8226" y="5389"/>
                  </a:cubicBezTo>
                  <a:cubicBezTo>
                    <a:pt x="8226" y="4741"/>
                    <a:pt x="8333" y="3860"/>
                    <a:pt x="8836" y="3425"/>
                  </a:cubicBezTo>
                  <a:cubicBezTo>
                    <a:pt x="8999" y="3427"/>
                    <a:pt x="9162" y="3428"/>
                    <a:pt x="9325" y="3428"/>
                  </a:cubicBezTo>
                  <a:cubicBezTo>
                    <a:pt x="9888" y="3428"/>
                    <a:pt x="10451" y="3414"/>
                    <a:pt x="11013" y="3376"/>
                  </a:cubicBezTo>
                  <a:close/>
                  <a:moveTo>
                    <a:pt x="7994" y="3405"/>
                  </a:moveTo>
                  <a:lnTo>
                    <a:pt x="8507" y="3425"/>
                  </a:lnTo>
                  <a:cubicBezTo>
                    <a:pt x="8081" y="3938"/>
                    <a:pt x="7984" y="4780"/>
                    <a:pt x="7984" y="5409"/>
                  </a:cubicBezTo>
                  <a:cubicBezTo>
                    <a:pt x="7868" y="5418"/>
                    <a:pt x="7752" y="5438"/>
                    <a:pt x="7617" y="5457"/>
                  </a:cubicBezTo>
                  <a:cubicBezTo>
                    <a:pt x="7626" y="4760"/>
                    <a:pt x="7752" y="4063"/>
                    <a:pt x="7994" y="3405"/>
                  </a:cubicBezTo>
                  <a:close/>
                  <a:moveTo>
                    <a:pt x="12474" y="6311"/>
                  </a:moveTo>
                  <a:lnTo>
                    <a:pt x="12474" y="6311"/>
                  </a:lnTo>
                  <a:cubicBezTo>
                    <a:pt x="12549" y="6332"/>
                    <a:pt x="12620" y="6379"/>
                    <a:pt x="12620" y="6434"/>
                  </a:cubicBezTo>
                  <a:cubicBezTo>
                    <a:pt x="12620" y="6492"/>
                    <a:pt x="12533" y="6531"/>
                    <a:pt x="12446" y="6560"/>
                  </a:cubicBezTo>
                  <a:cubicBezTo>
                    <a:pt x="12455" y="6474"/>
                    <a:pt x="12465" y="6388"/>
                    <a:pt x="12474" y="6311"/>
                  </a:cubicBezTo>
                  <a:close/>
                  <a:moveTo>
                    <a:pt x="9559" y="6003"/>
                  </a:moveTo>
                  <a:cubicBezTo>
                    <a:pt x="10188" y="6003"/>
                    <a:pt x="10820" y="6034"/>
                    <a:pt x="11439" y="6096"/>
                  </a:cubicBezTo>
                  <a:cubicBezTo>
                    <a:pt x="11439" y="6318"/>
                    <a:pt x="11420" y="6541"/>
                    <a:pt x="11410" y="6763"/>
                  </a:cubicBezTo>
                  <a:cubicBezTo>
                    <a:pt x="10771" y="6822"/>
                    <a:pt x="10136" y="6854"/>
                    <a:pt x="9499" y="6854"/>
                  </a:cubicBezTo>
                  <a:cubicBezTo>
                    <a:pt x="9192" y="6854"/>
                    <a:pt x="8884" y="6847"/>
                    <a:pt x="8575" y="6831"/>
                  </a:cubicBezTo>
                  <a:cubicBezTo>
                    <a:pt x="8100" y="6831"/>
                    <a:pt x="7626" y="6792"/>
                    <a:pt x="7162" y="6696"/>
                  </a:cubicBezTo>
                  <a:cubicBezTo>
                    <a:pt x="7094" y="6676"/>
                    <a:pt x="6600" y="6551"/>
                    <a:pt x="6658" y="6425"/>
                  </a:cubicBezTo>
                  <a:cubicBezTo>
                    <a:pt x="6688" y="6328"/>
                    <a:pt x="6862" y="6289"/>
                    <a:pt x="6939" y="6260"/>
                  </a:cubicBezTo>
                  <a:cubicBezTo>
                    <a:pt x="7617" y="6038"/>
                    <a:pt x="8381" y="6028"/>
                    <a:pt x="9088" y="6009"/>
                  </a:cubicBezTo>
                  <a:cubicBezTo>
                    <a:pt x="9244" y="6005"/>
                    <a:pt x="9402" y="6003"/>
                    <a:pt x="9559" y="6003"/>
                  </a:cubicBezTo>
                  <a:close/>
                  <a:moveTo>
                    <a:pt x="12484" y="5941"/>
                  </a:moveTo>
                  <a:cubicBezTo>
                    <a:pt x="12765" y="6028"/>
                    <a:pt x="13220" y="6221"/>
                    <a:pt x="13162" y="6551"/>
                  </a:cubicBezTo>
                  <a:lnTo>
                    <a:pt x="13152" y="6551"/>
                  </a:lnTo>
                  <a:cubicBezTo>
                    <a:pt x="13094" y="6831"/>
                    <a:pt x="12688" y="6986"/>
                    <a:pt x="12397" y="7073"/>
                  </a:cubicBezTo>
                  <a:cubicBezTo>
                    <a:pt x="12417" y="6947"/>
                    <a:pt x="12426" y="6821"/>
                    <a:pt x="12436" y="6696"/>
                  </a:cubicBezTo>
                  <a:cubicBezTo>
                    <a:pt x="12562" y="6647"/>
                    <a:pt x="12726" y="6580"/>
                    <a:pt x="12736" y="6444"/>
                  </a:cubicBezTo>
                  <a:cubicBezTo>
                    <a:pt x="12755" y="6309"/>
                    <a:pt x="12591" y="6231"/>
                    <a:pt x="12475" y="6183"/>
                  </a:cubicBezTo>
                  <a:cubicBezTo>
                    <a:pt x="12475" y="6096"/>
                    <a:pt x="12484" y="6018"/>
                    <a:pt x="12484" y="5941"/>
                  </a:cubicBezTo>
                  <a:close/>
                  <a:moveTo>
                    <a:pt x="9626" y="5554"/>
                  </a:moveTo>
                  <a:cubicBezTo>
                    <a:pt x="10234" y="5554"/>
                    <a:pt x="10844" y="5595"/>
                    <a:pt x="11449" y="5680"/>
                  </a:cubicBezTo>
                  <a:lnTo>
                    <a:pt x="11449" y="5970"/>
                  </a:lnTo>
                  <a:cubicBezTo>
                    <a:pt x="10850" y="5907"/>
                    <a:pt x="10247" y="5877"/>
                    <a:pt x="9642" y="5877"/>
                  </a:cubicBezTo>
                  <a:cubicBezTo>
                    <a:pt x="9319" y="5877"/>
                    <a:pt x="8995" y="5885"/>
                    <a:pt x="8671" y="5902"/>
                  </a:cubicBezTo>
                  <a:cubicBezTo>
                    <a:pt x="8294" y="5912"/>
                    <a:pt x="7926" y="5941"/>
                    <a:pt x="7559" y="5999"/>
                  </a:cubicBezTo>
                  <a:cubicBezTo>
                    <a:pt x="7278" y="6047"/>
                    <a:pt x="6833" y="6076"/>
                    <a:pt x="6610" y="6289"/>
                  </a:cubicBezTo>
                  <a:cubicBezTo>
                    <a:pt x="6136" y="6715"/>
                    <a:pt x="7752" y="6899"/>
                    <a:pt x="7917" y="6909"/>
                  </a:cubicBezTo>
                  <a:cubicBezTo>
                    <a:pt x="8440" y="6953"/>
                    <a:pt x="8968" y="6975"/>
                    <a:pt x="9496" y="6975"/>
                  </a:cubicBezTo>
                  <a:cubicBezTo>
                    <a:pt x="10131" y="6975"/>
                    <a:pt x="10767" y="6943"/>
                    <a:pt x="11401" y="6880"/>
                  </a:cubicBezTo>
                  <a:lnTo>
                    <a:pt x="11401" y="6880"/>
                  </a:lnTo>
                  <a:cubicBezTo>
                    <a:pt x="11381" y="7015"/>
                    <a:pt x="11371" y="7151"/>
                    <a:pt x="11362" y="7286"/>
                  </a:cubicBezTo>
                  <a:cubicBezTo>
                    <a:pt x="10721" y="7375"/>
                    <a:pt x="10075" y="7418"/>
                    <a:pt x="9431" y="7418"/>
                  </a:cubicBezTo>
                  <a:cubicBezTo>
                    <a:pt x="9094" y="7418"/>
                    <a:pt x="8756" y="7406"/>
                    <a:pt x="8420" y="7383"/>
                  </a:cubicBezTo>
                  <a:cubicBezTo>
                    <a:pt x="7897" y="7354"/>
                    <a:pt x="7346" y="7315"/>
                    <a:pt x="6842" y="7141"/>
                  </a:cubicBezTo>
                  <a:cubicBezTo>
                    <a:pt x="6629" y="7063"/>
                    <a:pt x="6436" y="6947"/>
                    <a:pt x="6262" y="6792"/>
                  </a:cubicBezTo>
                  <a:cubicBezTo>
                    <a:pt x="5884" y="6463"/>
                    <a:pt x="6262" y="6221"/>
                    <a:pt x="6494" y="6086"/>
                  </a:cubicBezTo>
                  <a:cubicBezTo>
                    <a:pt x="6804" y="5912"/>
                    <a:pt x="7142" y="5786"/>
                    <a:pt x="7491" y="5718"/>
                  </a:cubicBezTo>
                  <a:cubicBezTo>
                    <a:pt x="7510" y="5718"/>
                    <a:pt x="7529" y="5718"/>
                    <a:pt x="7549" y="5709"/>
                  </a:cubicBezTo>
                  <a:cubicBezTo>
                    <a:pt x="7946" y="5641"/>
                    <a:pt x="8342" y="5602"/>
                    <a:pt x="8739" y="5583"/>
                  </a:cubicBezTo>
                  <a:cubicBezTo>
                    <a:pt x="9034" y="5564"/>
                    <a:pt x="9330" y="5554"/>
                    <a:pt x="9626" y="5554"/>
                  </a:cubicBezTo>
                  <a:close/>
                  <a:moveTo>
                    <a:pt x="9812" y="2129"/>
                  </a:moveTo>
                  <a:cubicBezTo>
                    <a:pt x="10101" y="2129"/>
                    <a:pt x="10396" y="2184"/>
                    <a:pt x="10684" y="2283"/>
                  </a:cubicBezTo>
                  <a:cubicBezTo>
                    <a:pt x="11371" y="2515"/>
                    <a:pt x="11749" y="3134"/>
                    <a:pt x="11971" y="3783"/>
                  </a:cubicBezTo>
                  <a:cubicBezTo>
                    <a:pt x="12397" y="5031"/>
                    <a:pt x="12262" y="6492"/>
                    <a:pt x="12068" y="7770"/>
                  </a:cubicBezTo>
                  <a:cubicBezTo>
                    <a:pt x="12039" y="7915"/>
                    <a:pt x="11923" y="7944"/>
                    <a:pt x="11797" y="7963"/>
                  </a:cubicBezTo>
                  <a:cubicBezTo>
                    <a:pt x="11773" y="7967"/>
                    <a:pt x="11748" y="7970"/>
                    <a:pt x="11722" y="7970"/>
                  </a:cubicBezTo>
                  <a:cubicBezTo>
                    <a:pt x="11685" y="7970"/>
                    <a:pt x="11647" y="7965"/>
                    <a:pt x="11613" y="7954"/>
                  </a:cubicBezTo>
                  <a:cubicBezTo>
                    <a:pt x="11546" y="7944"/>
                    <a:pt x="11555" y="7944"/>
                    <a:pt x="11555" y="7876"/>
                  </a:cubicBezTo>
                  <a:cubicBezTo>
                    <a:pt x="11652" y="6521"/>
                    <a:pt x="12252" y="2689"/>
                    <a:pt x="10084" y="2525"/>
                  </a:cubicBezTo>
                  <a:cubicBezTo>
                    <a:pt x="9630" y="2486"/>
                    <a:pt x="9175" y="2467"/>
                    <a:pt x="8720" y="2457"/>
                  </a:cubicBezTo>
                  <a:cubicBezTo>
                    <a:pt x="9048" y="2229"/>
                    <a:pt x="9424" y="2129"/>
                    <a:pt x="9812" y="2129"/>
                  </a:cubicBezTo>
                  <a:close/>
                  <a:moveTo>
                    <a:pt x="13046" y="7044"/>
                  </a:moveTo>
                  <a:lnTo>
                    <a:pt x="13046" y="7044"/>
                  </a:lnTo>
                  <a:cubicBezTo>
                    <a:pt x="13530" y="8002"/>
                    <a:pt x="13491" y="9134"/>
                    <a:pt x="12949" y="10054"/>
                  </a:cubicBezTo>
                  <a:cubicBezTo>
                    <a:pt x="12775" y="9773"/>
                    <a:pt x="12552" y="9522"/>
                    <a:pt x="12281" y="9338"/>
                  </a:cubicBezTo>
                  <a:cubicBezTo>
                    <a:pt x="12262" y="9328"/>
                    <a:pt x="12252" y="9318"/>
                    <a:pt x="12233" y="9318"/>
                  </a:cubicBezTo>
                  <a:cubicBezTo>
                    <a:pt x="12217" y="9309"/>
                    <a:pt x="12200" y="9305"/>
                    <a:pt x="12182" y="9305"/>
                  </a:cubicBezTo>
                  <a:cubicBezTo>
                    <a:pt x="12145" y="9305"/>
                    <a:pt x="12107" y="9324"/>
                    <a:pt x="12088" y="9357"/>
                  </a:cubicBezTo>
                  <a:cubicBezTo>
                    <a:pt x="12068" y="9386"/>
                    <a:pt x="12059" y="9425"/>
                    <a:pt x="12068" y="9454"/>
                  </a:cubicBezTo>
                  <a:cubicBezTo>
                    <a:pt x="12233" y="10180"/>
                    <a:pt x="11759" y="10538"/>
                    <a:pt x="11584" y="11138"/>
                  </a:cubicBezTo>
                  <a:cubicBezTo>
                    <a:pt x="11333" y="11234"/>
                    <a:pt x="11081" y="11322"/>
                    <a:pt x="10820" y="11380"/>
                  </a:cubicBezTo>
                  <a:cubicBezTo>
                    <a:pt x="10375" y="10460"/>
                    <a:pt x="9833" y="9531"/>
                    <a:pt x="9988" y="8563"/>
                  </a:cubicBezTo>
                  <a:cubicBezTo>
                    <a:pt x="9988" y="8534"/>
                    <a:pt x="9988" y="8515"/>
                    <a:pt x="9968" y="8496"/>
                  </a:cubicBezTo>
                  <a:cubicBezTo>
                    <a:pt x="9961" y="8439"/>
                    <a:pt x="9918" y="8403"/>
                    <a:pt x="9872" y="8403"/>
                  </a:cubicBezTo>
                  <a:cubicBezTo>
                    <a:pt x="9856" y="8403"/>
                    <a:pt x="9839" y="8408"/>
                    <a:pt x="9823" y="8418"/>
                  </a:cubicBezTo>
                  <a:cubicBezTo>
                    <a:pt x="9794" y="8418"/>
                    <a:pt x="9775" y="8438"/>
                    <a:pt x="9765" y="8457"/>
                  </a:cubicBezTo>
                  <a:cubicBezTo>
                    <a:pt x="9194" y="8873"/>
                    <a:pt x="8846" y="9531"/>
                    <a:pt x="8807" y="10238"/>
                  </a:cubicBezTo>
                  <a:cubicBezTo>
                    <a:pt x="8778" y="10663"/>
                    <a:pt x="8875" y="11099"/>
                    <a:pt x="8884" y="11525"/>
                  </a:cubicBezTo>
                  <a:cubicBezTo>
                    <a:pt x="8033" y="11428"/>
                    <a:pt x="7220" y="11147"/>
                    <a:pt x="6610" y="10518"/>
                  </a:cubicBezTo>
                  <a:cubicBezTo>
                    <a:pt x="5749" y="9618"/>
                    <a:pt x="5739" y="8167"/>
                    <a:pt x="6213" y="7092"/>
                  </a:cubicBezTo>
                  <a:lnTo>
                    <a:pt x="6213" y="7092"/>
                  </a:lnTo>
                  <a:cubicBezTo>
                    <a:pt x="6523" y="7286"/>
                    <a:pt x="6871" y="7431"/>
                    <a:pt x="7239" y="7499"/>
                  </a:cubicBezTo>
                  <a:cubicBezTo>
                    <a:pt x="7963" y="7618"/>
                    <a:pt x="8697" y="7679"/>
                    <a:pt x="9431" y="7679"/>
                  </a:cubicBezTo>
                  <a:cubicBezTo>
                    <a:pt x="10071" y="7679"/>
                    <a:pt x="10711" y="7632"/>
                    <a:pt x="11342" y="7538"/>
                  </a:cubicBezTo>
                  <a:lnTo>
                    <a:pt x="11342" y="7538"/>
                  </a:lnTo>
                  <a:cubicBezTo>
                    <a:pt x="11333" y="7654"/>
                    <a:pt x="11323" y="7770"/>
                    <a:pt x="11323" y="7876"/>
                  </a:cubicBezTo>
                  <a:cubicBezTo>
                    <a:pt x="11296" y="8131"/>
                    <a:pt x="11517" y="8206"/>
                    <a:pt x="11728" y="8206"/>
                  </a:cubicBezTo>
                  <a:cubicBezTo>
                    <a:pt x="11742" y="8206"/>
                    <a:pt x="11755" y="8206"/>
                    <a:pt x="11768" y="8205"/>
                  </a:cubicBezTo>
                  <a:cubicBezTo>
                    <a:pt x="12001" y="8196"/>
                    <a:pt x="12262" y="8099"/>
                    <a:pt x="12301" y="7838"/>
                  </a:cubicBezTo>
                  <a:cubicBezTo>
                    <a:pt x="12330" y="7673"/>
                    <a:pt x="12349" y="7509"/>
                    <a:pt x="12368" y="7334"/>
                  </a:cubicBezTo>
                  <a:cubicBezTo>
                    <a:pt x="12610" y="7267"/>
                    <a:pt x="12833" y="7170"/>
                    <a:pt x="13046" y="7044"/>
                  </a:cubicBezTo>
                  <a:close/>
                  <a:moveTo>
                    <a:pt x="12349" y="9696"/>
                  </a:moveTo>
                  <a:lnTo>
                    <a:pt x="12349" y="9696"/>
                  </a:lnTo>
                  <a:cubicBezTo>
                    <a:pt x="12726" y="10005"/>
                    <a:pt x="12930" y="10470"/>
                    <a:pt x="12910" y="10963"/>
                  </a:cubicBezTo>
                  <a:cubicBezTo>
                    <a:pt x="12910" y="11476"/>
                    <a:pt x="12581" y="11941"/>
                    <a:pt x="12097" y="12115"/>
                  </a:cubicBezTo>
                  <a:cubicBezTo>
                    <a:pt x="11546" y="11525"/>
                    <a:pt x="11913" y="11012"/>
                    <a:pt x="12223" y="10422"/>
                  </a:cubicBezTo>
                  <a:cubicBezTo>
                    <a:pt x="12339" y="10189"/>
                    <a:pt x="12378" y="9938"/>
                    <a:pt x="12349" y="9696"/>
                  </a:cubicBezTo>
                  <a:close/>
                  <a:moveTo>
                    <a:pt x="6339" y="10576"/>
                  </a:moveTo>
                  <a:cubicBezTo>
                    <a:pt x="6523" y="10799"/>
                    <a:pt x="6736" y="10993"/>
                    <a:pt x="6988" y="11147"/>
                  </a:cubicBezTo>
                  <a:cubicBezTo>
                    <a:pt x="6629" y="11380"/>
                    <a:pt x="6358" y="11728"/>
                    <a:pt x="6213" y="12125"/>
                  </a:cubicBezTo>
                  <a:cubicBezTo>
                    <a:pt x="6068" y="11612"/>
                    <a:pt x="6107" y="11060"/>
                    <a:pt x="6339" y="10576"/>
                  </a:cubicBezTo>
                  <a:close/>
                  <a:moveTo>
                    <a:pt x="9717" y="8786"/>
                  </a:moveTo>
                  <a:cubicBezTo>
                    <a:pt x="9717" y="10644"/>
                    <a:pt x="12030" y="12531"/>
                    <a:pt x="10684" y="14264"/>
                  </a:cubicBezTo>
                  <a:lnTo>
                    <a:pt x="10694" y="14264"/>
                  </a:lnTo>
                  <a:cubicBezTo>
                    <a:pt x="10684" y="14273"/>
                    <a:pt x="10675" y="14293"/>
                    <a:pt x="10675" y="14302"/>
                  </a:cubicBezTo>
                  <a:cubicBezTo>
                    <a:pt x="10646" y="14370"/>
                    <a:pt x="10675" y="14438"/>
                    <a:pt x="10742" y="14467"/>
                  </a:cubicBezTo>
                  <a:cubicBezTo>
                    <a:pt x="10757" y="14472"/>
                    <a:pt x="10771" y="14474"/>
                    <a:pt x="10786" y="14474"/>
                  </a:cubicBezTo>
                  <a:cubicBezTo>
                    <a:pt x="10801" y="14474"/>
                    <a:pt x="10815" y="14472"/>
                    <a:pt x="10830" y="14467"/>
                  </a:cubicBezTo>
                  <a:cubicBezTo>
                    <a:pt x="11275" y="14409"/>
                    <a:pt x="11681" y="14167"/>
                    <a:pt x="11933" y="13799"/>
                  </a:cubicBezTo>
                  <a:lnTo>
                    <a:pt x="11933" y="13799"/>
                  </a:lnTo>
                  <a:cubicBezTo>
                    <a:pt x="12359" y="14835"/>
                    <a:pt x="12078" y="16035"/>
                    <a:pt x="11091" y="16644"/>
                  </a:cubicBezTo>
                  <a:lnTo>
                    <a:pt x="11091" y="16654"/>
                  </a:lnTo>
                  <a:cubicBezTo>
                    <a:pt x="10827" y="16451"/>
                    <a:pt x="10471" y="16352"/>
                    <a:pt x="10114" y="16352"/>
                  </a:cubicBezTo>
                  <a:cubicBezTo>
                    <a:pt x="9671" y="16352"/>
                    <a:pt x="9225" y="16504"/>
                    <a:pt x="8952" y="16799"/>
                  </a:cubicBezTo>
                  <a:cubicBezTo>
                    <a:pt x="8913" y="16751"/>
                    <a:pt x="8875" y="16722"/>
                    <a:pt x="8826" y="16683"/>
                  </a:cubicBezTo>
                  <a:cubicBezTo>
                    <a:pt x="8495" y="16462"/>
                    <a:pt x="8109" y="16344"/>
                    <a:pt x="7719" y="16344"/>
                  </a:cubicBezTo>
                  <a:cubicBezTo>
                    <a:pt x="7562" y="16344"/>
                    <a:pt x="7404" y="16363"/>
                    <a:pt x="7249" y="16402"/>
                  </a:cubicBezTo>
                  <a:cubicBezTo>
                    <a:pt x="7239" y="16383"/>
                    <a:pt x="7229" y="16373"/>
                    <a:pt x="7210" y="16364"/>
                  </a:cubicBezTo>
                  <a:cubicBezTo>
                    <a:pt x="6988" y="16218"/>
                    <a:pt x="6823" y="16015"/>
                    <a:pt x="6726" y="15773"/>
                  </a:cubicBezTo>
                  <a:cubicBezTo>
                    <a:pt x="6726" y="15764"/>
                    <a:pt x="6726" y="15754"/>
                    <a:pt x="6717" y="15744"/>
                  </a:cubicBezTo>
                  <a:cubicBezTo>
                    <a:pt x="6484" y="15057"/>
                    <a:pt x="6910" y="14176"/>
                    <a:pt x="7229" y="13576"/>
                  </a:cubicBezTo>
                  <a:cubicBezTo>
                    <a:pt x="7471" y="13122"/>
                    <a:pt x="7626" y="12657"/>
                    <a:pt x="7539" y="12183"/>
                  </a:cubicBezTo>
                  <a:lnTo>
                    <a:pt x="7539" y="12183"/>
                  </a:lnTo>
                  <a:cubicBezTo>
                    <a:pt x="7936" y="12464"/>
                    <a:pt x="8246" y="12938"/>
                    <a:pt x="8159" y="13431"/>
                  </a:cubicBezTo>
                  <a:cubicBezTo>
                    <a:pt x="8159" y="13441"/>
                    <a:pt x="8159" y="13441"/>
                    <a:pt x="8159" y="13451"/>
                  </a:cubicBezTo>
                  <a:cubicBezTo>
                    <a:pt x="8159" y="13460"/>
                    <a:pt x="8159" y="13470"/>
                    <a:pt x="8159" y="13470"/>
                  </a:cubicBezTo>
                  <a:cubicBezTo>
                    <a:pt x="8159" y="13480"/>
                    <a:pt x="8159" y="13489"/>
                    <a:pt x="8159" y="13499"/>
                  </a:cubicBezTo>
                  <a:cubicBezTo>
                    <a:pt x="8159" y="13509"/>
                    <a:pt x="8168" y="13518"/>
                    <a:pt x="8168" y="13528"/>
                  </a:cubicBezTo>
                  <a:cubicBezTo>
                    <a:pt x="8197" y="13556"/>
                    <a:pt x="8235" y="13574"/>
                    <a:pt x="8273" y="13574"/>
                  </a:cubicBezTo>
                  <a:cubicBezTo>
                    <a:pt x="8287" y="13574"/>
                    <a:pt x="8300" y="13572"/>
                    <a:pt x="8313" y="13567"/>
                  </a:cubicBezTo>
                  <a:cubicBezTo>
                    <a:pt x="8342" y="13567"/>
                    <a:pt x="8362" y="13547"/>
                    <a:pt x="8371" y="13518"/>
                  </a:cubicBezTo>
                  <a:cubicBezTo>
                    <a:pt x="8884" y="12947"/>
                    <a:pt x="9097" y="12270"/>
                    <a:pt x="9126" y="11505"/>
                  </a:cubicBezTo>
                  <a:cubicBezTo>
                    <a:pt x="9146" y="11080"/>
                    <a:pt x="9039" y="10654"/>
                    <a:pt x="9049" y="10228"/>
                  </a:cubicBezTo>
                  <a:cubicBezTo>
                    <a:pt x="9059" y="9676"/>
                    <a:pt x="9300" y="9154"/>
                    <a:pt x="9717" y="8786"/>
                  </a:cubicBezTo>
                  <a:close/>
                  <a:moveTo>
                    <a:pt x="6301" y="15853"/>
                  </a:moveTo>
                  <a:cubicBezTo>
                    <a:pt x="6385" y="15853"/>
                    <a:pt x="6470" y="15871"/>
                    <a:pt x="6552" y="15909"/>
                  </a:cubicBezTo>
                  <a:lnTo>
                    <a:pt x="6571" y="15909"/>
                  </a:lnTo>
                  <a:cubicBezTo>
                    <a:pt x="6658" y="16122"/>
                    <a:pt x="6794" y="16325"/>
                    <a:pt x="6978" y="16480"/>
                  </a:cubicBezTo>
                  <a:cubicBezTo>
                    <a:pt x="6833" y="16528"/>
                    <a:pt x="6697" y="16596"/>
                    <a:pt x="6571" y="16664"/>
                  </a:cubicBezTo>
                  <a:cubicBezTo>
                    <a:pt x="6397" y="16770"/>
                    <a:pt x="6262" y="16906"/>
                    <a:pt x="6155" y="17070"/>
                  </a:cubicBezTo>
                  <a:lnTo>
                    <a:pt x="6126" y="17070"/>
                  </a:lnTo>
                  <a:cubicBezTo>
                    <a:pt x="6063" y="17078"/>
                    <a:pt x="5990" y="17086"/>
                    <a:pt x="5918" y="17086"/>
                  </a:cubicBezTo>
                  <a:cubicBezTo>
                    <a:pt x="5814" y="17086"/>
                    <a:pt x="5711" y="17069"/>
                    <a:pt x="5642" y="17012"/>
                  </a:cubicBezTo>
                  <a:cubicBezTo>
                    <a:pt x="5497" y="16896"/>
                    <a:pt x="5555" y="16567"/>
                    <a:pt x="5594" y="16422"/>
                  </a:cubicBezTo>
                  <a:cubicBezTo>
                    <a:pt x="5671" y="16107"/>
                    <a:pt x="5979" y="15853"/>
                    <a:pt x="6301" y="15853"/>
                  </a:cubicBezTo>
                  <a:close/>
                  <a:moveTo>
                    <a:pt x="1766" y="247"/>
                  </a:moveTo>
                  <a:cubicBezTo>
                    <a:pt x="2038" y="247"/>
                    <a:pt x="2022" y="612"/>
                    <a:pt x="2013" y="850"/>
                  </a:cubicBezTo>
                  <a:cubicBezTo>
                    <a:pt x="2004" y="1392"/>
                    <a:pt x="1907" y="2147"/>
                    <a:pt x="2158" y="2660"/>
                  </a:cubicBezTo>
                  <a:cubicBezTo>
                    <a:pt x="2381" y="3134"/>
                    <a:pt x="3233" y="3144"/>
                    <a:pt x="3804" y="3163"/>
                  </a:cubicBezTo>
                  <a:cubicBezTo>
                    <a:pt x="3184" y="3967"/>
                    <a:pt x="2449" y="4857"/>
                    <a:pt x="2623" y="5980"/>
                  </a:cubicBezTo>
                  <a:cubicBezTo>
                    <a:pt x="2671" y="6328"/>
                    <a:pt x="2807" y="6647"/>
                    <a:pt x="2826" y="7005"/>
                  </a:cubicBezTo>
                  <a:cubicBezTo>
                    <a:pt x="2836" y="7354"/>
                    <a:pt x="2642" y="7760"/>
                    <a:pt x="2546" y="8109"/>
                  </a:cubicBezTo>
                  <a:cubicBezTo>
                    <a:pt x="2342" y="8796"/>
                    <a:pt x="2294" y="9531"/>
                    <a:pt x="2255" y="10238"/>
                  </a:cubicBezTo>
                  <a:cubicBezTo>
                    <a:pt x="2139" y="12464"/>
                    <a:pt x="2207" y="14718"/>
                    <a:pt x="2207" y="16935"/>
                  </a:cubicBezTo>
                  <a:cubicBezTo>
                    <a:pt x="2091" y="16973"/>
                    <a:pt x="1975" y="17031"/>
                    <a:pt x="1887" y="17109"/>
                  </a:cubicBezTo>
                  <a:cubicBezTo>
                    <a:pt x="1729" y="16968"/>
                    <a:pt x="1531" y="16883"/>
                    <a:pt x="1323" y="16883"/>
                  </a:cubicBezTo>
                  <a:cubicBezTo>
                    <a:pt x="1301" y="16883"/>
                    <a:pt x="1280" y="16884"/>
                    <a:pt x="1258" y="16886"/>
                  </a:cubicBezTo>
                  <a:cubicBezTo>
                    <a:pt x="1268" y="15705"/>
                    <a:pt x="1326" y="14525"/>
                    <a:pt x="1375" y="13344"/>
                  </a:cubicBezTo>
                  <a:cubicBezTo>
                    <a:pt x="1413" y="12647"/>
                    <a:pt x="1462" y="11960"/>
                    <a:pt x="1500" y="11263"/>
                  </a:cubicBezTo>
                  <a:cubicBezTo>
                    <a:pt x="1539" y="10596"/>
                    <a:pt x="1065" y="10015"/>
                    <a:pt x="1384" y="9347"/>
                  </a:cubicBezTo>
                  <a:cubicBezTo>
                    <a:pt x="1616" y="8863"/>
                    <a:pt x="1636" y="8496"/>
                    <a:pt x="1665" y="7954"/>
                  </a:cubicBezTo>
                  <a:cubicBezTo>
                    <a:pt x="1694" y="7170"/>
                    <a:pt x="1723" y="6386"/>
                    <a:pt x="1752" y="5592"/>
                  </a:cubicBezTo>
                  <a:cubicBezTo>
                    <a:pt x="1771" y="5002"/>
                    <a:pt x="1868" y="4402"/>
                    <a:pt x="1771" y="3812"/>
                  </a:cubicBezTo>
                  <a:cubicBezTo>
                    <a:pt x="1636" y="3047"/>
                    <a:pt x="1394" y="2312"/>
                    <a:pt x="1297" y="1538"/>
                  </a:cubicBezTo>
                  <a:cubicBezTo>
                    <a:pt x="1258" y="1189"/>
                    <a:pt x="1278" y="841"/>
                    <a:pt x="1336" y="492"/>
                  </a:cubicBezTo>
                  <a:cubicBezTo>
                    <a:pt x="1384" y="367"/>
                    <a:pt x="1500" y="279"/>
                    <a:pt x="1636" y="270"/>
                  </a:cubicBezTo>
                  <a:cubicBezTo>
                    <a:pt x="1685" y="254"/>
                    <a:pt x="1728" y="247"/>
                    <a:pt x="1766" y="247"/>
                  </a:cubicBezTo>
                  <a:close/>
                  <a:moveTo>
                    <a:pt x="15131" y="895"/>
                  </a:moveTo>
                  <a:cubicBezTo>
                    <a:pt x="15230" y="895"/>
                    <a:pt x="15322" y="972"/>
                    <a:pt x="15330" y="1083"/>
                  </a:cubicBezTo>
                  <a:cubicBezTo>
                    <a:pt x="15436" y="1625"/>
                    <a:pt x="15455" y="2776"/>
                    <a:pt x="16181" y="2873"/>
                  </a:cubicBezTo>
                  <a:cubicBezTo>
                    <a:pt x="16208" y="2876"/>
                    <a:pt x="16235" y="2878"/>
                    <a:pt x="16263" y="2878"/>
                  </a:cubicBezTo>
                  <a:cubicBezTo>
                    <a:pt x="16490" y="2878"/>
                    <a:pt x="16759" y="2782"/>
                    <a:pt x="16975" y="2747"/>
                  </a:cubicBezTo>
                  <a:lnTo>
                    <a:pt x="17062" y="2728"/>
                  </a:lnTo>
                  <a:lnTo>
                    <a:pt x="17062" y="2728"/>
                  </a:lnTo>
                  <a:cubicBezTo>
                    <a:pt x="16907" y="3144"/>
                    <a:pt x="16714" y="3570"/>
                    <a:pt x="16665" y="4015"/>
                  </a:cubicBezTo>
                  <a:lnTo>
                    <a:pt x="16655" y="4025"/>
                  </a:lnTo>
                  <a:cubicBezTo>
                    <a:pt x="16607" y="4538"/>
                    <a:pt x="16655" y="5051"/>
                    <a:pt x="16801" y="5554"/>
                  </a:cubicBezTo>
                  <a:cubicBezTo>
                    <a:pt x="16936" y="6105"/>
                    <a:pt x="17101" y="6628"/>
                    <a:pt x="17139" y="7199"/>
                  </a:cubicBezTo>
                  <a:cubicBezTo>
                    <a:pt x="17188" y="7886"/>
                    <a:pt x="17120" y="8592"/>
                    <a:pt x="17130" y="9280"/>
                  </a:cubicBezTo>
                  <a:cubicBezTo>
                    <a:pt x="17168" y="11854"/>
                    <a:pt x="17488" y="14476"/>
                    <a:pt x="17207" y="17060"/>
                  </a:cubicBezTo>
                  <a:cubicBezTo>
                    <a:pt x="17043" y="17099"/>
                    <a:pt x="16888" y="17167"/>
                    <a:pt x="16762" y="17283"/>
                  </a:cubicBezTo>
                  <a:cubicBezTo>
                    <a:pt x="16617" y="17215"/>
                    <a:pt x="16462" y="17176"/>
                    <a:pt x="16297" y="17167"/>
                  </a:cubicBezTo>
                  <a:cubicBezTo>
                    <a:pt x="16481" y="16131"/>
                    <a:pt x="16423" y="15038"/>
                    <a:pt x="16394" y="13993"/>
                  </a:cubicBezTo>
                  <a:cubicBezTo>
                    <a:pt x="16375" y="12493"/>
                    <a:pt x="16433" y="11012"/>
                    <a:pt x="16472" y="9512"/>
                  </a:cubicBezTo>
                  <a:cubicBezTo>
                    <a:pt x="16510" y="8109"/>
                    <a:pt x="16288" y="6763"/>
                    <a:pt x="15930" y="5399"/>
                  </a:cubicBezTo>
                  <a:cubicBezTo>
                    <a:pt x="15572" y="4005"/>
                    <a:pt x="14943" y="2660"/>
                    <a:pt x="14846" y="1199"/>
                  </a:cubicBezTo>
                  <a:cubicBezTo>
                    <a:pt x="14826" y="1063"/>
                    <a:pt x="14904" y="947"/>
                    <a:pt x="15039" y="918"/>
                  </a:cubicBezTo>
                  <a:cubicBezTo>
                    <a:pt x="15069" y="902"/>
                    <a:pt x="15100" y="895"/>
                    <a:pt x="15131" y="895"/>
                  </a:cubicBezTo>
                  <a:close/>
                  <a:moveTo>
                    <a:pt x="12027" y="16204"/>
                  </a:moveTo>
                  <a:cubicBezTo>
                    <a:pt x="12511" y="16204"/>
                    <a:pt x="12921" y="16493"/>
                    <a:pt x="12930" y="17041"/>
                  </a:cubicBezTo>
                  <a:cubicBezTo>
                    <a:pt x="12936" y="17299"/>
                    <a:pt x="12481" y="17340"/>
                    <a:pt x="12061" y="17340"/>
                  </a:cubicBezTo>
                  <a:cubicBezTo>
                    <a:pt x="11862" y="17340"/>
                    <a:pt x="11670" y="17331"/>
                    <a:pt x="11539" y="17331"/>
                  </a:cubicBezTo>
                  <a:cubicBezTo>
                    <a:pt x="11521" y="17331"/>
                    <a:pt x="11504" y="17331"/>
                    <a:pt x="11488" y="17331"/>
                  </a:cubicBezTo>
                  <a:cubicBezTo>
                    <a:pt x="11478" y="17273"/>
                    <a:pt x="11459" y="17215"/>
                    <a:pt x="11449" y="17157"/>
                  </a:cubicBezTo>
                  <a:cubicBezTo>
                    <a:pt x="11401" y="17041"/>
                    <a:pt x="11342" y="16925"/>
                    <a:pt x="11255" y="16828"/>
                  </a:cubicBezTo>
                  <a:cubicBezTo>
                    <a:pt x="11507" y="16664"/>
                    <a:pt x="11730" y="16451"/>
                    <a:pt x="11913" y="16209"/>
                  </a:cubicBezTo>
                  <a:cubicBezTo>
                    <a:pt x="11952" y="16205"/>
                    <a:pt x="11989" y="16204"/>
                    <a:pt x="12027" y="16204"/>
                  </a:cubicBezTo>
                  <a:close/>
                  <a:moveTo>
                    <a:pt x="1297" y="17120"/>
                  </a:moveTo>
                  <a:cubicBezTo>
                    <a:pt x="1456" y="17120"/>
                    <a:pt x="1612" y="17166"/>
                    <a:pt x="1723" y="17283"/>
                  </a:cubicBezTo>
                  <a:cubicBezTo>
                    <a:pt x="1578" y="17457"/>
                    <a:pt x="1510" y="17680"/>
                    <a:pt x="1529" y="17902"/>
                  </a:cubicBezTo>
                  <a:cubicBezTo>
                    <a:pt x="1434" y="17911"/>
                    <a:pt x="1323" y="17919"/>
                    <a:pt x="1211" y="17919"/>
                  </a:cubicBezTo>
                  <a:cubicBezTo>
                    <a:pt x="961" y="17919"/>
                    <a:pt x="701" y="17879"/>
                    <a:pt x="581" y="17718"/>
                  </a:cubicBezTo>
                  <a:cubicBezTo>
                    <a:pt x="426" y="17506"/>
                    <a:pt x="804" y="17254"/>
                    <a:pt x="958" y="17186"/>
                  </a:cubicBezTo>
                  <a:cubicBezTo>
                    <a:pt x="1061" y="17145"/>
                    <a:pt x="1180" y="17120"/>
                    <a:pt x="1297" y="17120"/>
                  </a:cubicBezTo>
                  <a:close/>
                  <a:moveTo>
                    <a:pt x="17376" y="17278"/>
                  </a:moveTo>
                  <a:cubicBezTo>
                    <a:pt x="17434" y="17278"/>
                    <a:pt x="17491" y="17286"/>
                    <a:pt x="17546" y="17302"/>
                  </a:cubicBezTo>
                  <a:cubicBezTo>
                    <a:pt x="17730" y="17341"/>
                    <a:pt x="17981" y="17593"/>
                    <a:pt x="17884" y="17786"/>
                  </a:cubicBezTo>
                  <a:cubicBezTo>
                    <a:pt x="17784" y="17978"/>
                    <a:pt x="17476" y="18058"/>
                    <a:pt x="17230" y="18058"/>
                  </a:cubicBezTo>
                  <a:cubicBezTo>
                    <a:pt x="17216" y="18058"/>
                    <a:pt x="17202" y="18058"/>
                    <a:pt x="17188" y="18057"/>
                  </a:cubicBezTo>
                  <a:cubicBezTo>
                    <a:pt x="17226" y="17951"/>
                    <a:pt x="17226" y="17835"/>
                    <a:pt x="17178" y="17728"/>
                  </a:cubicBezTo>
                  <a:cubicBezTo>
                    <a:pt x="17130" y="17602"/>
                    <a:pt x="17062" y="17506"/>
                    <a:pt x="16975" y="17418"/>
                  </a:cubicBezTo>
                  <a:cubicBezTo>
                    <a:pt x="17086" y="17328"/>
                    <a:pt x="17231" y="17278"/>
                    <a:pt x="17376" y="17278"/>
                  </a:cubicBezTo>
                  <a:close/>
                  <a:moveTo>
                    <a:pt x="10060" y="16593"/>
                  </a:moveTo>
                  <a:cubicBezTo>
                    <a:pt x="10507" y="16593"/>
                    <a:pt x="10958" y="16787"/>
                    <a:pt x="11178" y="17157"/>
                  </a:cubicBezTo>
                  <a:cubicBezTo>
                    <a:pt x="11497" y="17689"/>
                    <a:pt x="10946" y="18018"/>
                    <a:pt x="10491" y="18057"/>
                  </a:cubicBezTo>
                  <a:lnTo>
                    <a:pt x="10500" y="18057"/>
                  </a:lnTo>
                  <a:cubicBezTo>
                    <a:pt x="10403" y="18064"/>
                    <a:pt x="10305" y="18068"/>
                    <a:pt x="10208" y="18068"/>
                  </a:cubicBezTo>
                  <a:cubicBezTo>
                    <a:pt x="9906" y="18068"/>
                    <a:pt x="9602" y="18033"/>
                    <a:pt x="9310" y="17960"/>
                  </a:cubicBezTo>
                  <a:cubicBezTo>
                    <a:pt x="9455" y="17680"/>
                    <a:pt x="9310" y="17283"/>
                    <a:pt x="9107" y="16983"/>
                  </a:cubicBezTo>
                  <a:cubicBezTo>
                    <a:pt x="9340" y="16719"/>
                    <a:pt x="9699" y="16593"/>
                    <a:pt x="10060" y="16593"/>
                  </a:cubicBezTo>
                  <a:close/>
                  <a:moveTo>
                    <a:pt x="2496" y="17129"/>
                  </a:moveTo>
                  <a:cubicBezTo>
                    <a:pt x="2654" y="17129"/>
                    <a:pt x="2816" y="17174"/>
                    <a:pt x="2962" y="17254"/>
                  </a:cubicBezTo>
                  <a:cubicBezTo>
                    <a:pt x="3107" y="17331"/>
                    <a:pt x="3223" y="17467"/>
                    <a:pt x="3271" y="17622"/>
                  </a:cubicBezTo>
                  <a:cubicBezTo>
                    <a:pt x="3349" y="17854"/>
                    <a:pt x="3165" y="17970"/>
                    <a:pt x="2971" y="18038"/>
                  </a:cubicBezTo>
                  <a:cubicBezTo>
                    <a:pt x="2762" y="18105"/>
                    <a:pt x="2506" y="18192"/>
                    <a:pt x="2264" y="18192"/>
                  </a:cubicBezTo>
                  <a:cubicBezTo>
                    <a:pt x="2160" y="18192"/>
                    <a:pt x="2058" y="18175"/>
                    <a:pt x="1965" y="18135"/>
                  </a:cubicBezTo>
                  <a:cubicBezTo>
                    <a:pt x="1597" y="17980"/>
                    <a:pt x="1791" y="17554"/>
                    <a:pt x="1975" y="17341"/>
                  </a:cubicBezTo>
                  <a:cubicBezTo>
                    <a:pt x="2122" y="17194"/>
                    <a:pt x="2307" y="17129"/>
                    <a:pt x="2496" y="17129"/>
                  </a:cubicBezTo>
                  <a:close/>
                  <a:moveTo>
                    <a:pt x="16212" y="17399"/>
                  </a:moveTo>
                  <a:cubicBezTo>
                    <a:pt x="16479" y="17399"/>
                    <a:pt x="16741" y="17486"/>
                    <a:pt x="16907" y="17718"/>
                  </a:cubicBezTo>
                  <a:cubicBezTo>
                    <a:pt x="17207" y="18135"/>
                    <a:pt x="16433" y="18183"/>
                    <a:pt x="16191" y="18202"/>
                  </a:cubicBezTo>
                  <a:cubicBezTo>
                    <a:pt x="16098" y="18214"/>
                    <a:pt x="15977" y="18233"/>
                    <a:pt x="15859" y="18233"/>
                  </a:cubicBezTo>
                  <a:cubicBezTo>
                    <a:pt x="15681" y="18233"/>
                    <a:pt x="15512" y="18189"/>
                    <a:pt x="15465" y="18009"/>
                  </a:cubicBezTo>
                  <a:cubicBezTo>
                    <a:pt x="15397" y="17767"/>
                    <a:pt x="15639" y="17525"/>
                    <a:pt x="15852" y="17447"/>
                  </a:cubicBezTo>
                  <a:cubicBezTo>
                    <a:pt x="15967" y="17417"/>
                    <a:pt x="16090" y="17399"/>
                    <a:pt x="16212" y="17399"/>
                  </a:cubicBezTo>
                  <a:close/>
                  <a:moveTo>
                    <a:pt x="7723" y="16581"/>
                  </a:moveTo>
                  <a:cubicBezTo>
                    <a:pt x="8136" y="16581"/>
                    <a:pt x="8540" y="16743"/>
                    <a:pt x="8846" y="17041"/>
                  </a:cubicBezTo>
                  <a:cubicBezTo>
                    <a:pt x="9030" y="17244"/>
                    <a:pt x="9126" y="17515"/>
                    <a:pt x="9107" y="17796"/>
                  </a:cubicBezTo>
                  <a:cubicBezTo>
                    <a:pt x="9049" y="18115"/>
                    <a:pt x="8410" y="18173"/>
                    <a:pt x="8168" y="18202"/>
                  </a:cubicBezTo>
                  <a:lnTo>
                    <a:pt x="8178" y="18202"/>
                  </a:lnTo>
                  <a:cubicBezTo>
                    <a:pt x="8015" y="18223"/>
                    <a:pt x="7853" y="18233"/>
                    <a:pt x="7691" y="18233"/>
                  </a:cubicBezTo>
                  <a:cubicBezTo>
                    <a:pt x="7245" y="18233"/>
                    <a:pt x="6804" y="18155"/>
                    <a:pt x="6378" y="17999"/>
                  </a:cubicBezTo>
                  <a:cubicBezTo>
                    <a:pt x="5971" y="17757"/>
                    <a:pt x="6281" y="17244"/>
                    <a:pt x="6494" y="17031"/>
                  </a:cubicBezTo>
                  <a:cubicBezTo>
                    <a:pt x="6707" y="16818"/>
                    <a:pt x="7026" y="16712"/>
                    <a:pt x="7317" y="16635"/>
                  </a:cubicBezTo>
                  <a:cubicBezTo>
                    <a:pt x="7451" y="16599"/>
                    <a:pt x="7588" y="16581"/>
                    <a:pt x="7723" y="16581"/>
                  </a:cubicBezTo>
                  <a:close/>
                  <a:moveTo>
                    <a:pt x="1787" y="0"/>
                  </a:moveTo>
                  <a:cubicBezTo>
                    <a:pt x="1756" y="0"/>
                    <a:pt x="1725" y="3"/>
                    <a:pt x="1694" y="9"/>
                  </a:cubicBezTo>
                  <a:cubicBezTo>
                    <a:pt x="1287" y="67"/>
                    <a:pt x="1142" y="260"/>
                    <a:pt x="1084" y="638"/>
                  </a:cubicBezTo>
                  <a:cubicBezTo>
                    <a:pt x="1026" y="1005"/>
                    <a:pt x="1026" y="1373"/>
                    <a:pt x="1084" y="1731"/>
                  </a:cubicBezTo>
                  <a:lnTo>
                    <a:pt x="687" y="1625"/>
                  </a:lnTo>
                  <a:cubicBezTo>
                    <a:pt x="610" y="1596"/>
                    <a:pt x="526" y="1578"/>
                    <a:pt x="446" y="1578"/>
                  </a:cubicBezTo>
                  <a:cubicBezTo>
                    <a:pt x="416" y="1578"/>
                    <a:pt x="387" y="1581"/>
                    <a:pt x="358" y="1586"/>
                  </a:cubicBezTo>
                  <a:cubicBezTo>
                    <a:pt x="145" y="1625"/>
                    <a:pt x="39" y="1896"/>
                    <a:pt x="20" y="2079"/>
                  </a:cubicBezTo>
                  <a:cubicBezTo>
                    <a:pt x="0" y="2283"/>
                    <a:pt x="78" y="2486"/>
                    <a:pt x="300" y="2534"/>
                  </a:cubicBezTo>
                  <a:cubicBezTo>
                    <a:pt x="629" y="2612"/>
                    <a:pt x="958" y="2689"/>
                    <a:pt x="1287" y="2767"/>
                  </a:cubicBezTo>
                  <a:cubicBezTo>
                    <a:pt x="1433" y="3405"/>
                    <a:pt x="1597" y="4054"/>
                    <a:pt x="1568" y="4702"/>
                  </a:cubicBezTo>
                  <a:cubicBezTo>
                    <a:pt x="1539" y="5476"/>
                    <a:pt x="1500" y="6241"/>
                    <a:pt x="1471" y="7015"/>
                  </a:cubicBezTo>
                  <a:lnTo>
                    <a:pt x="1423" y="8196"/>
                  </a:lnTo>
                  <a:cubicBezTo>
                    <a:pt x="1413" y="8612"/>
                    <a:pt x="1307" y="9009"/>
                    <a:pt x="1123" y="9386"/>
                  </a:cubicBezTo>
                  <a:cubicBezTo>
                    <a:pt x="929" y="9783"/>
                    <a:pt x="1075" y="10228"/>
                    <a:pt x="1181" y="10634"/>
                  </a:cubicBezTo>
                  <a:cubicBezTo>
                    <a:pt x="1365" y="11360"/>
                    <a:pt x="1220" y="12154"/>
                    <a:pt x="1181" y="12899"/>
                  </a:cubicBezTo>
                  <a:cubicBezTo>
                    <a:pt x="1104" y="14235"/>
                    <a:pt x="1036" y="15580"/>
                    <a:pt x="1026" y="16915"/>
                  </a:cubicBezTo>
                  <a:cubicBezTo>
                    <a:pt x="716" y="16983"/>
                    <a:pt x="455" y="17206"/>
                    <a:pt x="349" y="17506"/>
                  </a:cubicBezTo>
                  <a:cubicBezTo>
                    <a:pt x="160" y="18041"/>
                    <a:pt x="849" y="18147"/>
                    <a:pt x="1326" y="18147"/>
                  </a:cubicBezTo>
                  <a:cubicBezTo>
                    <a:pt x="1435" y="18147"/>
                    <a:pt x="1533" y="18142"/>
                    <a:pt x="1607" y="18135"/>
                  </a:cubicBezTo>
                  <a:cubicBezTo>
                    <a:pt x="1646" y="18183"/>
                    <a:pt x="1675" y="18222"/>
                    <a:pt x="1723" y="18260"/>
                  </a:cubicBezTo>
                  <a:cubicBezTo>
                    <a:pt x="1865" y="18391"/>
                    <a:pt x="2061" y="18439"/>
                    <a:pt x="2271" y="18439"/>
                  </a:cubicBezTo>
                  <a:cubicBezTo>
                    <a:pt x="2591" y="18439"/>
                    <a:pt x="2941" y="18327"/>
                    <a:pt x="3175" y="18222"/>
                  </a:cubicBezTo>
                  <a:cubicBezTo>
                    <a:pt x="3658" y="18009"/>
                    <a:pt x="3581" y="17457"/>
                    <a:pt x="3233" y="17138"/>
                  </a:cubicBezTo>
                  <a:cubicBezTo>
                    <a:pt x="3047" y="16977"/>
                    <a:pt x="2802" y="16890"/>
                    <a:pt x="2555" y="16890"/>
                  </a:cubicBezTo>
                  <a:cubicBezTo>
                    <a:pt x="2520" y="16890"/>
                    <a:pt x="2484" y="16892"/>
                    <a:pt x="2449" y="16896"/>
                  </a:cubicBezTo>
                  <a:cubicBezTo>
                    <a:pt x="2449" y="14786"/>
                    <a:pt x="2439" y="12686"/>
                    <a:pt x="2487" y="10586"/>
                  </a:cubicBezTo>
                  <a:cubicBezTo>
                    <a:pt x="2487" y="9918"/>
                    <a:pt x="2555" y="9251"/>
                    <a:pt x="2671" y="8592"/>
                  </a:cubicBezTo>
                  <a:cubicBezTo>
                    <a:pt x="2787" y="7992"/>
                    <a:pt x="3087" y="7441"/>
                    <a:pt x="3058" y="6821"/>
                  </a:cubicBezTo>
                  <a:cubicBezTo>
                    <a:pt x="3049" y="6570"/>
                    <a:pt x="2933" y="6318"/>
                    <a:pt x="2875" y="6067"/>
                  </a:cubicBezTo>
                  <a:cubicBezTo>
                    <a:pt x="2787" y="5699"/>
                    <a:pt x="2904" y="5302"/>
                    <a:pt x="3000" y="4944"/>
                  </a:cubicBezTo>
                  <a:cubicBezTo>
                    <a:pt x="3184" y="4218"/>
                    <a:pt x="3668" y="3734"/>
                    <a:pt x="4104" y="3163"/>
                  </a:cubicBezTo>
                  <a:lnTo>
                    <a:pt x="4123" y="3163"/>
                  </a:lnTo>
                  <a:cubicBezTo>
                    <a:pt x="5333" y="3270"/>
                    <a:pt x="6542" y="3357"/>
                    <a:pt x="7752" y="3405"/>
                  </a:cubicBezTo>
                  <a:cubicBezTo>
                    <a:pt x="7510" y="4073"/>
                    <a:pt x="7384" y="4780"/>
                    <a:pt x="7384" y="5496"/>
                  </a:cubicBezTo>
                  <a:cubicBezTo>
                    <a:pt x="6794" y="5612"/>
                    <a:pt x="6146" y="5834"/>
                    <a:pt x="5913" y="6318"/>
                  </a:cubicBezTo>
                  <a:cubicBezTo>
                    <a:pt x="5817" y="6521"/>
                    <a:pt x="5855" y="6773"/>
                    <a:pt x="6029" y="6918"/>
                  </a:cubicBezTo>
                  <a:cubicBezTo>
                    <a:pt x="5517" y="8051"/>
                    <a:pt x="5546" y="9270"/>
                    <a:pt x="6194" y="10344"/>
                  </a:cubicBezTo>
                  <a:cubicBezTo>
                    <a:pt x="5807" y="11109"/>
                    <a:pt x="5817" y="11834"/>
                    <a:pt x="6146" y="12618"/>
                  </a:cubicBezTo>
                  <a:cubicBezTo>
                    <a:pt x="6146" y="12618"/>
                    <a:pt x="6146" y="12628"/>
                    <a:pt x="6146" y="12638"/>
                  </a:cubicBezTo>
                  <a:cubicBezTo>
                    <a:pt x="6160" y="12673"/>
                    <a:pt x="6199" y="12698"/>
                    <a:pt x="6238" y="12698"/>
                  </a:cubicBezTo>
                  <a:cubicBezTo>
                    <a:pt x="6253" y="12698"/>
                    <a:pt x="6268" y="12694"/>
                    <a:pt x="6281" y="12686"/>
                  </a:cubicBezTo>
                  <a:cubicBezTo>
                    <a:pt x="6329" y="12676"/>
                    <a:pt x="6368" y="12628"/>
                    <a:pt x="6368" y="12570"/>
                  </a:cubicBezTo>
                  <a:cubicBezTo>
                    <a:pt x="6368" y="12125"/>
                    <a:pt x="6794" y="11447"/>
                    <a:pt x="7239" y="11293"/>
                  </a:cubicBezTo>
                  <a:cubicBezTo>
                    <a:pt x="7752" y="11544"/>
                    <a:pt x="8313" y="11699"/>
                    <a:pt x="8884" y="11757"/>
                  </a:cubicBezTo>
                  <a:cubicBezTo>
                    <a:pt x="8855" y="12241"/>
                    <a:pt x="8681" y="12715"/>
                    <a:pt x="8400" y="13112"/>
                  </a:cubicBezTo>
                  <a:cubicBezTo>
                    <a:pt x="8323" y="12551"/>
                    <a:pt x="7897" y="12057"/>
                    <a:pt x="7404" y="11815"/>
                  </a:cubicBezTo>
                  <a:cubicBezTo>
                    <a:pt x="7384" y="11796"/>
                    <a:pt x="7360" y="11786"/>
                    <a:pt x="7336" y="11786"/>
                  </a:cubicBezTo>
                  <a:cubicBezTo>
                    <a:pt x="7312" y="11786"/>
                    <a:pt x="7288" y="11796"/>
                    <a:pt x="7268" y="11815"/>
                  </a:cubicBezTo>
                  <a:cubicBezTo>
                    <a:pt x="7210" y="11854"/>
                    <a:pt x="7191" y="11931"/>
                    <a:pt x="7229" y="11989"/>
                  </a:cubicBezTo>
                  <a:cubicBezTo>
                    <a:pt x="7646" y="12928"/>
                    <a:pt x="6658" y="13867"/>
                    <a:pt x="6446" y="14757"/>
                  </a:cubicBezTo>
                  <a:cubicBezTo>
                    <a:pt x="6388" y="15047"/>
                    <a:pt x="6397" y="15347"/>
                    <a:pt x="6475" y="15628"/>
                  </a:cubicBezTo>
                  <a:cubicBezTo>
                    <a:pt x="6421" y="15619"/>
                    <a:pt x="6367" y="15615"/>
                    <a:pt x="6314" y="15615"/>
                  </a:cubicBezTo>
                  <a:cubicBezTo>
                    <a:pt x="5891" y="15615"/>
                    <a:pt x="5509" y="15882"/>
                    <a:pt x="5371" y="16286"/>
                  </a:cubicBezTo>
                  <a:cubicBezTo>
                    <a:pt x="5275" y="16557"/>
                    <a:pt x="5284" y="16857"/>
                    <a:pt x="5410" y="17109"/>
                  </a:cubicBezTo>
                  <a:cubicBezTo>
                    <a:pt x="5503" y="17287"/>
                    <a:pt x="5730" y="17324"/>
                    <a:pt x="5928" y="17324"/>
                  </a:cubicBezTo>
                  <a:cubicBezTo>
                    <a:pt x="5956" y="17324"/>
                    <a:pt x="5983" y="17323"/>
                    <a:pt x="6010" y="17322"/>
                  </a:cubicBezTo>
                  <a:lnTo>
                    <a:pt x="6010" y="17322"/>
                  </a:lnTo>
                  <a:cubicBezTo>
                    <a:pt x="5875" y="17651"/>
                    <a:pt x="5894" y="18009"/>
                    <a:pt x="6252" y="18212"/>
                  </a:cubicBezTo>
                  <a:lnTo>
                    <a:pt x="6271" y="18212"/>
                  </a:lnTo>
                  <a:lnTo>
                    <a:pt x="6281" y="18222"/>
                  </a:lnTo>
                  <a:cubicBezTo>
                    <a:pt x="6718" y="18381"/>
                    <a:pt x="7221" y="18478"/>
                    <a:pt x="7720" y="18478"/>
                  </a:cubicBezTo>
                  <a:cubicBezTo>
                    <a:pt x="8194" y="18478"/>
                    <a:pt x="8663" y="18390"/>
                    <a:pt x="9068" y="18183"/>
                  </a:cubicBezTo>
                  <a:cubicBezTo>
                    <a:pt x="9078" y="18173"/>
                    <a:pt x="9097" y="18164"/>
                    <a:pt x="9107" y="18154"/>
                  </a:cubicBezTo>
                  <a:cubicBezTo>
                    <a:pt x="9107" y="18154"/>
                    <a:pt x="9117" y="18154"/>
                    <a:pt x="9126" y="18164"/>
                  </a:cubicBezTo>
                  <a:cubicBezTo>
                    <a:pt x="9376" y="18223"/>
                    <a:pt x="9780" y="18284"/>
                    <a:pt x="10183" y="18284"/>
                  </a:cubicBezTo>
                  <a:cubicBezTo>
                    <a:pt x="10828" y="18284"/>
                    <a:pt x="11473" y="18129"/>
                    <a:pt x="11497" y="17564"/>
                  </a:cubicBezTo>
                  <a:cubicBezTo>
                    <a:pt x="11539" y="17561"/>
                    <a:pt x="11584" y="17560"/>
                    <a:pt x="11631" y="17560"/>
                  </a:cubicBezTo>
                  <a:cubicBezTo>
                    <a:pt x="11785" y="17560"/>
                    <a:pt x="11963" y="17570"/>
                    <a:pt x="12143" y="17570"/>
                  </a:cubicBezTo>
                  <a:cubicBezTo>
                    <a:pt x="12619" y="17570"/>
                    <a:pt x="13103" y="17505"/>
                    <a:pt x="13162" y="17031"/>
                  </a:cubicBezTo>
                  <a:cubicBezTo>
                    <a:pt x="13249" y="16383"/>
                    <a:pt x="12620" y="15976"/>
                    <a:pt x="12049" y="15957"/>
                  </a:cubicBezTo>
                  <a:cubicBezTo>
                    <a:pt x="12455" y="15183"/>
                    <a:pt x="12455" y="14254"/>
                    <a:pt x="12039" y="13480"/>
                  </a:cubicBezTo>
                  <a:cubicBezTo>
                    <a:pt x="12015" y="13436"/>
                    <a:pt x="11974" y="13414"/>
                    <a:pt x="11934" y="13414"/>
                  </a:cubicBezTo>
                  <a:cubicBezTo>
                    <a:pt x="11894" y="13414"/>
                    <a:pt x="11855" y="13436"/>
                    <a:pt x="11836" y="13480"/>
                  </a:cubicBezTo>
                  <a:cubicBezTo>
                    <a:pt x="11662" y="13809"/>
                    <a:pt x="11371" y="14060"/>
                    <a:pt x="11023" y="14176"/>
                  </a:cubicBezTo>
                  <a:cubicBezTo>
                    <a:pt x="11555" y="13305"/>
                    <a:pt x="11304" y="12454"/>
                    <a:pt x="10917" y="11593"/>
                  </a:cubicBezTo>
                  <a:cubicBezTo>
                    <a:pt x="11120" y="11544"/>
                    <a:pt x="11333" y="11486"/>
                    <a:pt x="11536" y="11409"/>
                  </a:cubicBezTo>
                  <a:lnTo>
                    <a:pt x="11536" y="11409"/>
                  </a:lnTo>
                  <a:cubicBezTo>
                    <a:pt x="11526" y="11767"/>
                    <a:pt x="11720" y="12086"/>
                    <a:pt x="11962" y="12328"/>
                  </a:cubicBezTo>
                  <a:cubicBezTo>
                    <a:pt x="11971" y="12338"/>
                    <a:pt x="11981" y="12338"/>
                    <a:pt x="11991" y="12338"/>
                  </a:cubicBezTo>
                  <a:cubicBezTo>
                    <a:pt x="12001" y="12347"/>
                    <a:pt x="12010" y="12357"/>
                    <a:pt x="12020" y="12357"/>
                  </a:cubicBezTo>
                  <a:lnTo>
                    <a:pt x="12078" y="12357"/>
                  </a:lnTo>
                  <a:cubicBezTo>
                    <a:pt x="12688" y="12212"/>
                    <a:pt x="13036" y="11699"/>
                    <a:pt x="13133" y="11109"/>
                  </a:cubicBezTo>
                  <a:cubicBezTo>
                    <a:pt x="13181" y="10838"/>
                    <a:pt x="13152" y="10557"/>
                    <a:pt x="13055" y="10305"/>
                  </a:cubicBezTo>
                  <a:lnTo>
                    <a:pt x="13055" y="10296"/>
                  </a:lnTo>
                  <a:cubicBezTo>
                    <a:pt x="13733" y="9270"/>
                    <a:pt x="13791" y="7954"/>
                    <a:pt x="13220" y="6870"/>
                  </a:cubicBezTo>
                  <a:cubicBezTo>
                    <a:pt x="13317" y="6783"/>
                    <a:pt x="13375" y="6657"/>
                    <a:pt x="13384" y="6521"/>
                  </a:cubicBezTo>
                  <a:cubicBezTo>
                    <a:pt x="13423" y="6038"/>
                    <a:pt x="12852" y="5805"/>
                    <a:pt x="12475" y="5670"/>
                  </a:cubicBezTo>
                  <a:cubicBezTo>
                    <a:pt x="12475" y="4857"/>
                    <a:pt x="12359" y="4034"/>
                    <a:pt x="12039" y="3309"/>
                  </a:cubicBezTo>
                  <a:cubicBezTo>
                    <a:pt x="13007" y="3231"/>
                    <a:pt x="13984" y="3144"/>
                    <a:pt x="14952" y="3028"/>
                  </a:cubicBezTo>
                  <a:cubicBezTo>
                    <a:pt x="15117" y="3618"/>
                    <a:pt x="15330" y="4199"/>
                    <a:pt x="15504" y="4799"/>
                  </a:cubicBezTo>
                  <a:cubicBezTo>
                    <a:pt x="15939" y="6260"/>
                    <a:pt x="16239" y="7741"/>
                    <a:pt x="16230" y="9270"/>
                  </a:cubicBezTo>
                  <a:cubicBezTo>
                    <a:pt x="16220" y="10693"/>
                    <a:pt x="16123" y="12105"/>
                    <a:pt x="16143" y="13518"/>
                  </a:cubicBezTo>
                  <a:cubicBezTo>
                    <a:pt x="16162" y="14718"/>
                    <a:pt x="16268" y="15986"/>
                    <a:pt x="16046" y="17167"/>
                  </a:cubicBezTo>
                  <a:cubicBezTo>
                    <a:pt x="15959" y="17167"/>
                    <a:pt x="15872" y="17186"/>
                    <a:pt x="15784" y="17215"/>
                  </a:cubicBezTo>
                  <a:cubicBezTo>
                    <a:pt x="15455" y="17331"/>
                    <a:pt x="15155" y="17660"/>
                    <a:pt x="15213" y="18038"/>
                  </a:cubicBezTo>
                  <a:cubicBezTo>
                    <a:pt x="15275" y="18385"/>
                    <a:pt x="15571" y="18459"/>
                    <a:pt x="15872" y="18459"/>
                  </a:cubicBezTo>
                  <a:cubicBezTo>
                    <a:pt x="15999" y="18459"/>
                    <a:pt x="16127" y="18446"/>
                    <a:pt x="16239" y="18435"/>
                  </a:cubicBezTo>
                  <a:cubicBezTo>
                    <a:pt x="16481" y="18425"/>
                    <a:pt x="16723" y="18367"/>
                    <a:pt x="16955" y="18270"/>
                  </a:cubicBezTo>
                  <a:cubicBezTo>
                    <a:pt x="17028" y="18286"/>
                    <a:pt x="17112" y="18295"/>
                    <a:pt x="17203" y="18295"/>
                  </a:cubicBezTo>
                  <a:cubicBezTo>
                    <a:pt x="17596" y="18295"/>
                    <a:pt x="18097" y="18133"/>
                    <a:pt x="18136" y="17747"/>
                  </a:cubicBezTo>
                  <a:cubicBezTo>
                    <a:pt x="18165" y="17467"/>
                    <a:pt x="17914" y="17176"/>
                    <a:pt x="17662" y="17080"/>
                  </a:cubicBezTo>
                  <a:cubicBezTo>
                    <a:pt x="17594" y="17051"/>
                    <a:pt x="17517" y="17041"/>
                    <a:pt x="17439" y="17031"/>
                  </a:cubicBezTo>
                  <a:cubicBezTo>
                    <a:pt x="17720" y="14544"/>
                    <a:pt x="17430" y="11999"/>
                    <a:pt x="17372" y="9502"/>
                  </a:cubicBezTo>
                  <a:cubicBezTo>
                    <a:pt x="17343" y="8409"/>
                    <a:pt x="17468" y="7296"/>
                    <a:pt x="17217" y="6212"/>
                  </a:cubicBezTo>
                  <a:cubicBezTo>
                    <a:pt x="17101" y="5670"/>
                    <a:pt x="16917" y="5147"/>
                    <a:pt x="16868" y="4586"/>
                  </a:cubicBezTo>
                  <a:cubicBezTo>
                    <a:pt x="16810" y="3909"/>
                    <a:pt x="17110" y="3289"/>
                    <a:pt x="17333" y="2670"/>
                  </a:cubicBezTo>
                  <a:cubicBezTo>
                    <a:pt x="17681" y="2602"/>
                    <a:pt x="18030" y="2525"/>
                    <a:pt x="18378" y="2428"/>
                  </a:cubicBezTo>
                  <a:cubicBezTo>
                    <a:pt x="18649" y="2350"/>
                    <a:pt x="18736" y="2109"/>
                    <a:pt x="18668" y="1847"/>
                  </a:cubicBezTo>
                  <a:cubicBezTo>
                    <a:pt x="18620" y="1638"/>
                    <a:pt x="18472" y="1489"/>
                    <a:pt x="18279" y="1489"/>
                  </a:cubicBezTo>
                  <a:cubicBezTo>
                    <a:pt x="18239" y="1489"/>
                    <a:pt x="18198" y="1495"/>
                    <a:pt x="18155" y="1509"/>
                  </a:cubicBezTo>
                  <a:cubicBezTo>
                    <a:pt x="17952" y="1567"/>
                    <a:pt x="17749" y="1615"/>
                    <a:pt x="17546" y="1663"/>
                  </a:cubicBezTo>
                  <a:cubicBezTo>
                    <a:pt x="17555" y="1489"/>
                    <a:pt x="17555" y="1325"/>
                    <a:pt x="17536" y="1160"/>
                  </a:cubicBezTo>
                  <a:cubicBezTo>
                    <a:pt x="17546" y="1005"/>
                    <a:pt x="17526" y="850"/>
                    <a:pt x="17507" y="705"/>
                  </a:cubicBezTo>
                  <a:cubicBezTo>
                    <a:pt x="17456" y="527"/>
                    <a:pt x="17293" y="408"/>
                    <a:pt x="17116" y="408"/>
                  </a:cubicBezTo>
                  <a:cubicBezTo>
                    <a:pt x="17092" y="408"/>
                    <a:pt x="17067" y="410"/>
                    <a:pt x="17043" y="415"/>
                  </a:cubicBezTo>
                  <a:cubicBezTo>
                    <a:pt x="16839" y="444"/>
                    <a:pt x="16655" y="589"/>
                    <a:pt x="16588" y="792"/>
                  </a:cubicBezTo>
                  <a:cubicBezTo>
                    <a:pt x="16539" y="928"/>
                    <a:pt x="16520" y="1063"/>
                    <a:pt x="16530" y="1209"/>
                  </a:cubicBezTo>
                  <a:cubicBezTo>
                    <a:pt x="16530" y="1431"/>
                    <a:pt x="16510" y="1644"/>
                    <a:pt x="16481" y="1857"/>
                  </a:cubicBezTo>
                  <a:cubicBezTo>
                    <a:pt x="16239" y="1896"/>
                    <a:pt x="15997" y="1934"/>
                    <a:pt x="15755" y="1973"/>
                  </a:cubicBezTo>
                  <a:cubicBezTo>
                    <a:pt x="15668" y="1654"/>
                    <a:pt x="15639" y="1325"/>
                    <a:pt x="15581" y="1015"/>
                  </a:cubicBezTo>
                  <a:cubicBezTo>
                    <a:pt x="15531" y="771"/>
                    <a:pt x="15356" y="659"/>
                    <a:pt x="15140" y="659"/>
                  </a:cubicBezTo>
                  <a:cubicBezTo>
                    <a:pt x="15107" y="659"/>
                    <a:pt x="15074" y="661"/>
                    <a:pt x="15039" y="667"/>
                  </a:cubicBezTo>
                  <a:cubicBezTo>
                    <a:pt x="14778" y="696"/>
                    <a:pt x="14594" y="928"/>
                    <a:pt x="14613" y="1189"/>
                  </a:cubicBezTo>
                  <a:cubicBezTo>
                    <a:pt x="14633" y="1489"/>
                    <a:pt x="14672" y="1799"/>
                    <a:pt x="14730" y="2099"/>
                  </a:cubicBezTo>
                  <a:cubicBezTo>
                    <a:pt x="13626" y="2225"/>
                    <a:pt x="12523" y="2321"/>
                    <a:pt x="11410" y="2399"/>
                  </a:cubicBezTo>
                  <a:cubicBezTo>
                    <a:pt x="11401" y="2399"/>
                    <a:pt x="11401" y="2399"/>
                    <a:pt x="11391" y="2409"/>
                  </a:cubicBezTo>
                  <a:cubicBezTo>
                    <a:pt x="10962" y="2061"/>
                    <a:pt x="10410" y="1880"/>
                    <a:pt x="9861" y="1880"/>
                  </a:cubicBezTo>
                  <a:cubicBezTo>
                    <a:pt x="9309" y="1880"/>
                    <a:pt x="8760" y="2064"/>
                    <a:pt x="8342" y="2447"/>
                  </a:cubicBezTo>
                  <a:cubicBezTo>
                    <a:pt x="7617" y="2438"/>
                    <a:pt x="6891" y="2428"/>
                    <a:pt x="6175" y="2380"/>
                  </a:cubicBezTo>
                  <a:cubicBezTo>
                    <a:pt x="5613" y="2350"/>
                    <a:pt x="5052" y="2302"/>
                    <a:pt x="4491" y="2254"/>
                  </a:cubicBezTo>
                  <a:cubicBezTo>
                    <a:pt x="4529" y="2070"/>
                    <a:pt x="4558" y="1876"/>
                    <a:pt x="4568" y="1683"/>
                  </a:cubicBezTo>
                  <a:cubicBezTo>
                    <a:pt x="4607" y="1431"/>
                    <a:pt x="4607" y="1179"/>
                    <a:pt x="4578" y="928"/>
                  </a:cubicBezTo>
                  <a:cubicBezTo>
                    <a:pt x="4520" y="676"/>
                    <a:pt x="4287" y="570"/>
                    <a:pt x="4046" y="541"/>
                  </a:cubicBezTo>
                  <a:cubicBezTo>
                    <a:pt x="4017" y="537"/>
                    <a:pt x="3989" y="536"/>
                    <a:pt x="3961" y="536"/>
                  </a:cubicBezTo>
                  <a:cubicBezTo>
                    <a:pt x="3750" y="536"/>
                    <a:pt x="3553" y="631"/>
                    <a:pt x="3417" y="802"/>
                  </a:cubicBezTo>
                  <a:cubicBezTo>
                    <a:pt x="3320" y="928"/>
                    <a:pt x="3339" y="1141"/>
                    <a:pt x="3329" y="1296"/>
                  </a:cubicBezTo>
                  <a:cubicBezTo>
                    <a:pt x="3300" y="1576"/>
                    <a:pt x="3242" y="1847"/>
                    <a:pt x="3155" y="2109"/>
                  </a:cubicBezTo>
                  <a:cubicBezTo>
                    <a:pt x="2855" y="2070"/>
                    <a:pt x="2565" y="2031"/>
                    <a:pt x="2275" y="1992"/>
                  </a:cubicBezTo>
                  <a:lnTo>
                    <a:pt x="2275" y="1944"/>
                  </a:lnTo>
                  <a:cubicBezTo>
                    <a:pt x="2246" y="1586"/>
                    <a:pt x="2246" y="1218"/>
                    <a:pt x="2265" y="850"/>
                  </a:cubicBezTo>
                  <a:cubicBezTo>
                    <a:pt x="2265" y="696"/>
                    <a:pt x="2333" y="405"/>
                    <a:pt x="2236" y="250"/>
                  </a:cubicBezTo>
                  <a:cubicBezTo>
                    <a:pt x="2137" y="94"/>
                    <a:pt x="1967" y="0"/>
                    <a:pt x="1787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10;p50">
              <a:extLst>
                <a:ext uri="{FF2B5EF4-FFF2-40B4-BE49-F238E27FC236}">
                  <a16:creationId xmlns:a16="http://schemas.microsoft.com/office/drawing/2014/main" id="{332CC2B4-7896-49D4-9005-650393FF7919}"/>
                </a:ext>
              </a:extLst>
            </p:cNvPr>
            <p:cNvSpPr/>
            <p:nvPr/>
          </p:nvSpPr>
          <p:spPr>
            <a:xfrm>
              <a:off x="7298557" y="2911001"/>
              <a:ext cx="1109166" cy="809596"/>
            </a:xfrm>
            <a:custGeom>
              <a:avLst/>
              <a:gdLst/>
              <a:ahLst/>
              <a:cxnLst/>
              <a:rect l="l" t="t" r="r" b="b"/>
              <a:pathLst>
                <a:path w="17450" h="12737" extrusionOk="0">
                  <a:moveTo>
                    <a:pt x="11982" y="378"/>
                  </a:moveTo>
                  <a:cubicBezTo>
                    <a:pt x="11972" y="388"/>
                    <a:pt x="11962" y="388"/>
                    <a:pt x="11962" y="407"/>
                  </a:cubicBezTo>
                  <a:cubicBezTo>
                    <a:pt x="11962" y="485"/>
                    <a:pt x="11953" y="562"/>
                    <a:pt x="11953" y="649"/>
                  </a:cubicBezTo>
                  <a:cubicBezTo>
                    <a:pt x="11953" y="659"/>
                    <a:pt x="11962" y="668"/>
                    <a:pt x="11972" y="678"/>
                  </a:cubicBezTo>
                  <a:cubicBezTo>
                    <a:pt x="12079" y="717"/>
                    <a:pt x="12233" y="794"/>
                    <a:pt x="12214" y="910"/>
                  </a:cubicBezTo>
                  <a:cubicBezTo>
                    <a:pt x="12204" y="1027"/>
                    <a:pt x="12069" y="1085"/>
                    <a:pt x="11933" y="1133"/>
                  </a:cubicBezTo>
                  <a:cubicBezTo>
                    <a:pt x="11924" y="1133"/>
                    <a:pt x="11914" y="1143"/>
                    <a:pt x="11914" y="1162"/>
                  </a:cubicBezTo>
                  <a:cubicBezTo>
                    <a:pt x="11904" y="1288"/>
                    <a:pt x="11895" y="1414"/>
                    <a:pt x="11875" y="1530"/>
                  </a:cubicBezTo>
                  <a:cubicBezTo>
                    <a:pt x="11875" y="1539"/>
                    <a:pt x="11875" y="1549"/>
                    <a:pt x="11885" y="1559"/>
                  </a:cubicBezTo>
                  <a:cubicBezTo>
                    <a:pt x="11895" y="1568"/>
                    <a:pt x="11904" y="1568"/>
                    <a:pt x="11904" y="1568"/>
                  </a:cubicBezTo>
                  <a:lnTo>
                    <a:pt x="11924" y="1568"/>
                  </a:lnTo>
                  <a:cubicBezTo>
                    <a:pt x="12224" y="1472"/>
                    <a:pt x="12640" y="1317"/>
                    <a:pt x="12698" y="1027"/>
                  </a:cubicBezTo>
                  <a:cubicBezTo>
                    <a:pt x="12766" y="649"/>
                    <a:pt x="12195" y="446"/>
                    <a:pt x="12001" y="378"/>
                  </a:cubicBezTo>
                  <a:close/>
                  <a:moveTo>
                    <a:pt x="9098" y="1"/>
                  </a:moveTo>
                  <a:cubicBezTo>
                    <a:pt x="8817" y="1"/>
                    <a:pt x="8527" y="10"/>
                    <a:pt x="8237" y="30"/>
                  </a:cubicBezTo>
                  <a:cubicBezTo>
                    <a:pt x="7840" y="49"/>
                    <a:pt x="7433" y="88"/>
                    <a:pt x="7036" y="156"/>
                  </a:cubicBezTo>
                  <a:cubicBezTo>
                    <a:pt x="7017" y="165"/>
                    <a:pt x="7007" y="165"/>
                    <a:pt x="6988" y="165"/>
                  </a:cubicBezTo>
                  <a:cubicBezTo>
                    <a:pt x="6630" y="233"/>
                    <a:pt x="6291" y="349"/>
                    <a:pt x="5982" y="533"/>
                  </a:cubicBezTo>
                  <a:cubicBezTo>
                    <a:pt x="5846" y="610"/>
                    <a:pt x="5595" y="765"/>
                    <a:pt x="5575" y="968"/>
                  </a:cubicBezTo>
                  <a:cubicBezTo>
                    <a:pt x="5575" y="1104"/>
                    <a:pt x="5643" y="1220"/>
                    <a:pt x="5749" y="1297"/>
                  </a:cubicBezTo>
                  <a:cubicBezTo>
                    <a:pt x="5924" y="1452"/>
                    <a:pt x="6127" y="1568"/>
                    <a:pt x="6340" y="1656"/>
                  </a:cubicBezTo>
                  <a:cubicBezTo>
                    <a:pt x="6824" y="1810"/>
                    <a:pt x="7366" y="1859"/>
                    <a:pt x="7917" y="1898"/>
                  </a:cubicBezTo>
                  <a:cubicBezTo>
                    <a:pt x="8256" y="1917"/>
                    <a:pt x="8595" y="1927"/>
                    <a:pt x="8924" y="1927"/>
                  </a:cubicBezTo>
                  <a:cubicBezTo>
                    <a:pt x="9572" y="1927"/>
                    <a:pt x="10230" y="1888"/>
                    <a:pt x="10878" y="1801"/>
                  </a:cubicBezTo>
                  <a:lnTo>
                    <a:pt x="10869" y="1791"/>
                  </a:lnTo>
                  <a:cubicBezTo>
                    <a:pt x="10888" y="1791"/>
                    <a:pt x="10898" y="1781"/>
                    <a:pt x="10898" y="1762"/>
                  </a:cubicBezTo>
                  <a:cubicBezTo>
                    <a:pt x="10908" y="1627"/>
                    <a:pt x="10917" y="1491"/>
                    <a:pt x="10927" y="1356"/>
                  </a:cubicBezTo>
                  <a:cubicBezTo>
                    <a:pt x="10927" y="1346"/>
                    <a:pt x="10927" y="1336"/>
                    <a:pt x="10917" y="1336"/>
                  </a:cubicBezTo>
                  <a:cubicBezTo>
                    <a:pt x="10917" y="1327"/>
                    <a:pt x="10908" y="1327"/>
                    <a:pt x="10898" y="1327"/>
                  </a:cubicBezTo>
                  <a:cubicBezTo>
                    <a:pt x="10259" y="1385"/>
                    <a:pt x="9620" y="1423"/>
                    <a:pt x="8982" y="1423"/>
                  </a:cubicBezTo>
                  <a:cubicBezTo>
                    <a:pt x="8459" y="1423"/>
                    <a:pt x="7936" y="1404"/>
                    <a:pt x="7424" y="1356"/>
                  </a:cubicBezTo>
                  <a:cubicBezTo>
                    <a:pt x="7172" y="1336"/>
                    <a:pt x="6146" y="1201"/>
                    <a:pt x="6059" y="949"/>
                  </a:cubicBezTo>
                  <a:cubicBezTo>
                    <a:pt x="6049" y="901"/>
                    <a:pt x="6059" y="843"/>
                    <a:pt x="6136" y="785"/>
                  </a:cubicBezTo>
                  <a:cubicBezTo>
                    <a:pt x="6320" y="610"/>
                    <a:pt x="6669" y="562"/>
                    <a:pt x="6949" y="523"/>
                  </a:cubicBezTo>
                  <a:lnTo>
                    <a:pt x="7075" y="504"/>
                  </a:lnTo>
                  <a:cubicBezTo>
                    <a:pt x="7443" y="446"/>
                    <a:pt x="7811" y="417"/>
                    <a:pt x="8178" y="407"/>
                  </a:cubicBezTo>
                  <a:cubicBezTo>
                    <a:pt x="8527" y="388"/>
                    <a:pt x="8856" y="388"/>
                    <a:pt x="9166" y="388"/>
                  </a:cubicBezTo>
                  <a:cubicBezTo>
                    <a:pt x="9241" y="387"/>
                    <a:pt x="9315" y="386"/>
                    <a:pt x="9390" y="386"/>
                  </a:cubicBezTo>
                  <a:cubicBezTo>
                    <a:pt x="9913" y="386"/>
                    <a:pt x="10431" y="416"/>
                    <a:pt x="10956" y="475"/>
                  </a:cubicBezTo>
                  <a:cubicBezTo>
                    <a:pt x="10956" y="475"/>
                    <a:pt x="10966" y="465"/>
                    <a:pt x="10975" y="465"/>
                  </a:cubicBezTo>
                  <a:cubicBezTo>
                    <a:pt x="10975" y="456"/>
                    <a:pt x="10985" y="456"/>
                    <a:pt x="10985" y="446"/>
                  </a:cubicBezTo>
                  <a:lnTo>
                    <a:pt x="10985" y="156"/>
                  </a:lnTo>
                  <a:cubicBezTo>
                    <a:pt x="10985" y="146"/>
                    <a:pt x="10975" y="136"/>
                    <a:pt x="10956" y="127"/>
                  </a:cubicBezTo>
                  <a:cubicBezTo>
                    <a:pt x="10337" y="39"/>
                    <a:pt x="9717" y="1"/>
                    <a:pt x="9098" y="1"/>
                  </a:cubicBezTo>
                  <a:close/>
                  <a:moveTo>
                    <a:pt x="12533" y="1491"/>
                  </a:moveTo>
                  <a:cubicBezTo>
                    <a:pt x="12330" y="1617"/>
                    <a:pt x="12098" y="1714"/>
                    <a:pt x="11866" y="1772"/>
                  </a:cubicBezTo>
                  <a:cubicBezTo>
                    <a:pt x="11856" y="1781"/>
                    <a:pt x="11846" y="1791"/>
                    <a:pt x="11846" y="1801"/>
                  </a:cubicBezTo>
                  <a:cubicBezTo>
                    <a:pt x="11827" y="1975"/>
                    <a:pt x="11798" y="2139"/>
                    <a:pt x="11779" y="2304"/>
                  </a:cubicBezTo>
                  <a:cubicBezTo>
                    <a:pt x="11730" y="2604"/>
                    <a:pt x="11382" y="2643"/>
                    <a:pt x="11275" y="2652"/>
                  </a:cubicBezTo>
                  <a:lnTo>
                    <a:pt x="11237" y="2652"/>
                  </a:lnTo>
                  <a:cubicBezTo>
                    <a:pt x="11225" y="2653"/>
                    <a:pt x="11213" y="2654"/>
                    <a:pt x="11201" y="2654"/>
                  </a:cubicBezTo>
                  <a:cubicBezTo>
                    <a:pt x="11097" y="2654"/>
                    <a:pt x="10995" y="2616"/>
                    <a:pt x="10917" y="2546"/>
                  </a:cubicBezTo>
                  <a:cubicBezTo>
                    <a:pt x="10869" y="2488"/>
                    <a:pt x="10849" y="2420"/>
                    <a:pt x="10859" y="2352"/>
                  </a:cubicBezTo>
                  <a:cubicBezTo>
                    <a:pt x="10869" y="2236"/>
                    <a:pt x="10878" y="2130"/>
                    <a:pt x="10888" y="2014"/>
                  </a:cubicBezTo>
                  <a:cubicBezTo>
                    <a:pt x="10888" y="2004"/>
                    <a:pt x="10878" y="1994"/>
                    <a:pt x="10878" y="1985"/>
                  </a:cubicBezTo>
                  <a:cubicBezTo>
                    <a:pt x="10869" y="1985"/>
                    <a:pt x="10859" y="1975"/>
                    <a:pt x="10849" y="1975"/>
                  </a:cubicBezTo>
                  <a:cubicBezTo>
                    <a:pt x="10191" y="2072"/>
                    <a:pt x="9533" y="2120"/>
                    <a:pt x="8866" y="2120"/>
                  </a:cubicBezTo>
                  <a:cubicBezTo>
                    <a:pt x="8159" y="2120"/>
                    <a:pt x="7453" y="2062"/>
                    <a:pt x="6756" y="1936"/>
                  </a:cubicBezTo>
                  <a:cubicBezTo>
                    <a:pt x="6398" y="1868"/>
                    <a:pt x="6049" y="1733"/>
                    <a:pt x="5740" y="1539"/>
                  </a:cubicBezTo>
                  <a:lnTo>
                    <a:pt x="5720" y="1539"/>
                  </a:lnTo>
                  <a:cubicBezTo>
                    <a:pt x="5711" y="1539"/>
                    <a:pt x="5701" y="1549"/>
                    <a:pt x="5701" y="1549"/>
                  </a:cubicBezTo>
                  <a:cubicBezTo>
                    <a:pt x="5246" y="2594"/>
                    <a:pt x="5188" y="4065"/>
                    <a:pt x="6098" y="5014"/>
                  </a:cubicBezTo>
                  <a:cubicBezTo>
                    <a:pt x="6649" y="5585"/>
                    <a:pt x="7404" y="5923"/>
                    <a:pt x="8391" y="6030"/>
                  </a:cubicBezTo>
                  <a:cubicBezTo>
                    <a:pt x="8401" y="6030"/>
                    <a:pt x="8401" y="6020"/>
                    <a:pt x="8411" y="6020"/>
                  </a:cubicBezTo>
                  <a:cubicBezTo>
                    <a:pt x="8420" y="6010"/>
                    <a:pt x="8420" y="6001"/>
                    <a:pt x="8420" y="5991"/>
                  </a:cubicBezTo>
                  <a:cubicBezTo>
                    <a:pt x="8420" y="5817"/>
                    <a:pt x="8401" y="5643"/>
                    <a:pt x="8382" y="5469"/>
                  </a:cubicBezTo>
                  <a:cubicBezTo>
                    <a:pt x="8343" y="5217"/>
                    <a:pt x="8333" y="4965"/>
                    <a:pt x="8343" y="4704"/>
                  </a:cubicBezTo>
                  <a:cubicBezTo>
                    <a:pt x="8382" y="4007"/>
                    <a:pt x="8730" y="3368"/>
                    <a:pt x="9291" y="2962"/>
                  </a:cubicBezTo>
                  <a:lnTo>
                    <a:pt x="9301" y="2952"/>
                  </a:lnTo>
                  <a:cubicBezTo>
                    <a:pt x="9311" y="2933"/>
                    <a:pt x="9320" y="2923"/>
                    <a:pt x="9340" y="2914"/>
                  </a:cubicBezTo>
                  <a:cubicBezTo>
                    <a:pt x="9349" y="2914"/>
                    <a:pt x="9369" y="2904"/>
                    <a:pt x="9378" y="2904"/>
                  </a:cubicBezTo>
                  <a:cubicBezTo>
                    <a:pt x="9417" y="2914"/>
                    <a:pt x="9446" y="2943"/>
                    <a:pt x="9456" y="2981"/>
                  </a:cubicBezTo>
                  <a:cubicBezTo>
                    <a:pt x="9456" y="3001"/>
                    <a:pt x="9466" y="3010"/>
                    <a:pt x="9456" y="3030"/>
                  </a:cubicBezTo>
                  <a:cubicBezTo>
                    <a:pt x="9320" y="3891"/>
                    <a:pt x="9737" y="4723"/>
                    <a:pt x="10133" y="5536"/>
                  </a:cubicBezTo>
                  <a:cubicBezTo>
                    <a:pt x="10191" y="5652"/>
                    <a:pt x="10240" y="5759"/>
                    <a:pt x="10298" y="5875"/>
                  </a:cubicBezTo>
                  <a:cubicBezTo>
                    <a:pt x="10298" y="5885"/>
                    <a:pt x="10308" y="5885"/>
                    <a:pt x="10327" y="5885"/>
                  </a:cubicBezTo>
                  <a:cubicBezTo>
                    <a:pt x="10598" y="5827"/>
                    <a:pt x="10849" y="5749"/>
                    <a:pt x="11101" y="5643"/>
                  </a:cubicBezTo>
                  <a:cubicBezTo>
                    <a:pt x="11111" y="5643"/>
                    <a:pt x="11120" y="5633"/>
                    <a:pt x="11120" y="5623"/>
                  </a:cubicBezTo>
                  <a:cubicBezTo>
                    <a:pt x="11188" y="5430"/>
                    <a:pt x="11266" y="5246"/>
                    <a:pt x="11362" y="5072"/>
                  </a:cubicBezTo>
                  <a:cubicBezTo>
                    <a:pt x="11546" y="4733"/>
                    <a:pt x="11720" y="4414"/>
                    <a:pt x="11604" y="3930"/>
                  </a:cubicBezTo>
                  <a:cubicBezTo>
                    <a:pt x="11604" y="3901"/>
                    <a:pt x="11604" y="3872"/>
                    <a:pt x="11624" y="3852"/>
                  </a:cubicBezTo>
                  <a:cubicBezTo>
                    <a:pt x="11637" y="3827"/>
                    <a:pt x="11662" y="3809"/>
                    <a:pt x="11690" y="3809"/>
                  </a:cubicBezTo>
                  <a:cubicBezTo>
                    <a:pt x="11703" y="3809"/>
                    <a:pt x="11717" y="3814"/>
                    <a:pt x="11730" y="3823"/>
                  </a:cubicBezTo>
                  <a:cubicBezTo>
                    <a:pt x="11749" y="3823"/>
                    <a:pt x="11759" y="3833"/>
                    <a:pt x="11769" y="3843"/>
                  </a:cubicBezTo>
                  <a:cubicBezTo>
                    <a:pt x="12040" y="4027"/>
                    <a:pt x="12262" y="4269"/>
                    <a:pt x="12427" y="4549"/>
                  </a:cubicBezTo>
                  <a:cubicBezTo>
                    <a:pt x="12437" y="4559"/>
                    <a:pt x="12446" y="4559"/>
                    <a:pt x="12456" y="4559"/>
                  </a:cubicBezTo>
                  <a:cubicBezTo>
                    <a:pt x="12466" y="4559"/>
                    <a:pt x="12475" y="4559"/>
                    <a:pt x="12475" y="4549"/>
                  </a:cubicBezTo>
                  <a:cubicBezTo>
                    <a:pt x="13027" y="3620"/>
                    <a:pt x="13066" y="2468"/>
                    <a:pt x="12582" y="1510"/>
                  </a:cubicBezTo>
                  <a:cubicBezTo>
                    <a:pt x="12572" y="1501"/>
                    <a:pt x="12562" y="1491"/>
                    <a:pt x="12562" y="1491"/>
                  </a:cubicBezTo>
                  <a:close/>
                  <a:moveTo>
                    <a:pt x="5798" y="10298"/>
                  </a:moveTo>
                  <a:cubicBezTo>
                    <a:pt x="5449" y="10317"/>
                    <a:pt x="5149" y="10559"/>
                    <a:pt x="5072" y="10898"/>
                  </a:cubicBezTo>
                  <a:cubicBezTo>
                    <a:pt x="5014" y="11111"/>
                    <a:pt x="4985" y="11401"/>
                    <a:pt x="5120" y="11507"/>
                  </a:cubicBezTo>
                  <a:cubicBezTo>
                    <a:pt x="5207" y="11575"/>
                    <a:pt x="5314" y="11594"/>
                    <a:pt x="5420" y="11594"/>
                  </a:cubicBezTo>
                  <a:cubicBezTo>
                    <a:pt x="5488" y="11594"/>
                    <a:pt x="5546" y="11585"/>
                    <a:pt x="5595" y="11585"/>
                  </a:cubicBezTo>
                  <a:lnTo>
                    <a:pt x="5595" y="11575"/>
                  </a:lnTo>
                  <a:lnTo>
                    <a:pt x="5653" y="11575"/>
                  </a:lnTo>
                  <a:cubicBezTo>
                    <a:pt x="5662" y="11575"/>
                    <a:pt x="5672" y="11575"/>
                    <a:pt x="5672" y="11565"/>
                  </a:cubicBezTo>
                  <a:cubicBezTo>
                    <a:pt x="5778" y="11411"/>
                    <a:pt x="5914" y="11275"/>
                    <a:pt x="6078" y="11169"/>
                  </a:cubicBezTo>
                  <a:cubicBezTo>
                    <a:pt x="6204" y="11101"/>
                    <a:pt x="6340" y="11033"/>
                    <a:pt x="6485" y="10985"/>
                  </a:cubicBezTo>
                  <a:cubicBezTo>
                    <a:pt x="6495" y="10985"/>
                    <a:pt x="6504" y="10975"/>
                    <a:pt x="6504" y="10965"/>
                  </a:cubicBezTo>
                  <a:cubicBezTo>
                    <a:pt x="6504" y="10956"/>
                    <a:pt x="6504" y="10946"/>
                    <a:pt x="6495" y="10936"/>
                  </a:cubicBezTo>
                  <a:cubicBezTo>
                    <a:pt x="6320" y="10781"/>
                    <a:pt x="6185" y="10588"/>
                    <a:pt x="6098" y="10375"/>
                  </a:cubicBezTo>
                  <a:cubicBezTo>
                    <a:pt x="6088" y="10365"/>
                    <a:pt x="6088" y="10356"/>
                    <a:pt x="6078" y="10356"/>
                  </a:cubicBezTo>
                  <a:lnTo>
                    <a:pt x="6059" y="10356"/>
                  </a:lnTo>
                  <a:cubicBezTo>
                    <a:pt x="5982" y="10317"/>
                    <a:pt x="5885" y="10298"/>
                    <a:pt x="5798" y="10298"/>
                  </a:cubicBezTo>
                  <a:close/>
                  <a:moveTo>
                    <a:pt x="11401" y="10646"/>
                  </a:moveTo>
                  <a:cubicBezTo>
                    <a:pt x="11391" y="10646"/>
                    <a:pt x="11382" y="10656"/>
                    <a:pt x="11382" y="10665"/>
                  </a:cubicBezTo>
                  <a:cubicBezTo>
                    <a:pt x="11208" y="10898"/>
                    <a:pt x="10985" y="11101"/>
                    <a:pt x="10733" y="11265"/>
                  </a:cubicBezTo>
                  <a:cubicBezTo>
                    <a:pt x="10724" y="11265"/>
                    <a:pt x="10724" y="11275"/>
                    <a:pt x="10724" y="11285"/>
                  </a:cubicBezTo>
                  <a:cubicBezTo>
                    <a:pt x="10724" y="11294"/>
                    <a:pt x="10724" y="11304"/>
                    <a:pt x="10724" y="11314"/>
                  </a:cubicBezTo>
                  <a:cubicBezTo>
                    <a:pt x="10811" y="11401"/>
                    <a:pt x="10869" y="11517"/>
                    <a:pt x="10908" y="11633"/>
                  </a:cubicBezTo>
                  <a:cubicBezTo>
                    <a:pt x="10927" y="11691"/>
                    <a:pt x="10946" y="11740"/>
                    <a:pt x="10956" y="11798"/>
                  </a:cubicBezTo>
                  <a:cubicBezTo>
                    <a:pt x="10956" y="11807"/>
                    <a:pt x="10966" y="11817"/>
                    <a:pt x="10985" y="11827"/>
                  </a:cubicBezTo>
                  <a:lnTo>
                    <a:pt x="11566" y="11827"/>
                  </a:lnTo>
                  <a:cubicBezTo>
                    <a:pt x="11623" y="11829"/>
                    <a:pt x="11678" y="11830"/>
                    <a:pt x="11730" y="11830"/>
                  </a:cubicBezTo>
                  <a:cubicBezTo>
                    <a:pt x="12087" y="11830"/>
                    <a:pt x="12305" y="11773"/>
                    <a:pt x="12398" y="11672"/>
                  </a:cubicBezTo>
                  <a:cubicBezTo>
                    <a:pt x="12437" y="11633"/>
                    <a:pt x="12466" y="11575"/>
                    <a:pt x="12456" y="11517"/>
                  </a:cubicBezTo>
                  <a:cubicBezTo>
                    <a:pt x="12446" y="10994"/>
                    <a:pt x="12069" y="10646"/>
                    <a:pt x="11517" y="10646"/>
                  </a:cubicBezTo>
                  <a:close/>
                  <a:moveTo>
                    <a:pt x="835" y="11564"/>
                  </a:moveTo>
                  <a:cubicBezTo>
                    <a:pt x="825" y="11564"/>
                    <a:pt x="815" y="11565"/>
                    <a:pt x="804" y="11565"/>
                  </a:cubicBezTo>
                  <a:cubicBezTo>
                    <a:pt x="678" y="11565"/>
                    <a:pt x="562" y="11594"/>
                    <a:pt x="456" y="11633"/>
                  </a:cubicBezTo>
                  <a:cubicBezTo>
                    <a:pt x="340" y="11682"/>
                    <a:pt x="78" y="11846"/>
                    <a:pt x="30" y="12020"/>
                  </a:cubicBezTo>
                  <a:cubicBezTo>
                    <a:pt x="1" y="12088"/>
                    <a:pt x="20" y="12156"/>
                    <a:pt x="59" y="12214"/>
                  </a:cubicBezTo>
                  <a:cubicBezTo>
                    <a:pt x="165" y="12349"/>
                    <a:pt x="388" y="12427"/>
                    <a:pt x="717" y="12427"/>
                  </a:cubicBezTo>
                  <a:cubicBezTo>
                    <a:pt x="823" y="12427"/>
                    <a:pt x="930" y="12427"/>
                    <a:pt x="1036" y="12417"/>
                  </a:cubicBezTo>
                  <a:cubicBezTo>
                    <a:pt x="1046" y="12417"/>
                    <a:pt x="1056" y="12407"/>
                    <a:pt x="1056" y="12407"/>
                  </a:cubicBezTo>
                  <a:cubicBezTo>
                    <a:pt x="1056" y="12398"/>
                    <a:pt x="1056" y="12388"/>
                    <a:pt x="1056" y="12378"/>
                  </a:cubicBezTo>
                  <a:cubicBezTo>
                    <a:pt x="1046" y="12165"/>
                    <a:pt x="1114" y="11943"/>
                    <a:pt x="1249" y="11778"/>
                  </a:cubicBezTo>
                  <a:cubicBezTo>
                    <a:pt x="1259" y="11769"/>
                    <a:pt x="1259" y="11749"/>
                    <a:pt x="1249" y="11740"/>
                  </a:cubicBezTo>
                  <a:cubicBezTo>
                    <a:pt x="1131" y="11631"/>
                    <a:pt x="988" y="11564"/>
                    <a:pt x="835" y="11564"/>
                  </a:cubicBezTo>
                  <a:close/>
                  <a:moveTo>
                    <a:pt x="16898" y="11711"/>
                  </a:moveTo>
                  <a:cubicBezTo>
                    <a:pt x="16743" y="11720"/>
                    <a:pt x="16588" y="11769"/>
                    <a:pt x="16472" y="11865"/>
                  </a:cubicBezTo>
                  <a:cubicBezTo>
                    <a:pt x="16462" y="11865"/>
                    <a:pt x="16453" y="11875"/>
                    <a:pt x="16453" y="11885"/>
                  </a:cubicBezTo>
                  <a:cubicBezTo>
                    <a:pt x="16453" y="11894"/>
                    <a:pt x="16462" y="11904"/>
                    <a:pt x="16462" y="11914"/>
                  </a:cubicBezTo>
                  <a:cubicBezTo>
                    <a:pt x="16550" y="11991"/>
                    <a:pt x="16617" y="12088"/>
                    <a:pt x="16666" y="12204"/>
                  </a:cubicBezTo>
                  <a:cubicBezTo>
                    <a:pt x="16704" y="12301"/>
                    <a:pt x="16714" y="12417"/>
                    <a:pt x="16675" y="12514"/>
                  </a:cubicBezTo>
                  <a:cubicBezTo>
                    <a:pt x="16666" y="12523"/>
                    <a:pt x="16666" y="12533"/>
                    <a:pt x="16675" y="12543"/>
                  </a:cubicBezTo>
                  <a:cubicBezTo>
                    <a:pt x="16675" y="12552"/>
                    <a:pt x="16685" y="12552"/>
                    <a:pt x="16695" y="12562"/>
                  </a:cubicBezTo>
                  <a:lnTo>
                    <a:pt x="16733" y="12562"/>
                  </a:lnTo>
                  <a:cubicBezTo>
                    <a:pt x="16985" y="12562"/>
                    <a:pt x="17314" y="12485"/>
                    <a:pt x="17421" y="12272"/>
                  </a:cubicBezTo>
                  <a:cubicBezTo>
                    <a:pt x="17450" y="12194"/>
                    <a:pt x="17450" y="12117"/>
                    <a:pt x="17421" y="12040"/>
                  </a:cubicBezTo>
                  <a:cubicBezTo>
                    <a:pt x="17353" y="11904"/>
                    <a:pt x="17227" y="11788"/>
                    <a:pt x="17072" y="11740"/>
                  </a:cubicBezTo>
                  <a:cubicBezTo>
                    <a:pt x="17014" y="11720"/>
                    <a:pt x="16956" y="11711"/>
                    <a:pt x="16898" y="11711"/>
                  </a:cubicBezTo>
                  <a:close/>
                  <a:moveTo>
                    <a:pt x="9518" y="11042"/>
                  </a:moveTo>
                  <a:cubicBezTo>
                    <a:pt x="9163" y="11042"/>
                    <a:pt x="8819" y="11186"/>
                    <a:pt x="8575" y="11440"/>
                  </a:cubicBezTo>
                  <a:cubicBezTo>
                    <a:pt x="8566" y="11449"/>
                    <a:pt x="8566" y="11469"/>
                    <a:pt x="8575" y="11478"/>
                  </a:cubicBezTo>
                  <a:cubicBezTo>
                    <a:pt x="8759" y="11740"/>
                    <a:pt x="8924" y="12146"/>
                    <a:pt x="8788" y="12427"/>
                  </a:cubicBezTo>
                  <a:cubicBezTo>
                    <a:pt x="8778" y="12436"/>
                    <a:pt x="8778" y="12446"/>
                    <a:pt x="8788" y="12456"/>
                  </a:cubicBezTo>
                  <a:cubicBezTo>
                    <a:pt x="8788" y="12465"/>
                    <a:pt x="8798" y="12465"/>
                    <a:pt x="8807" y="12465"/>
                  </a:cubicBezTo>
                  <a:cubicBezTo>
                    <a:pt x="9107" y="12533"/>
                    <a:pt x="9417" y="12572"/>
                    <a:pt x="9727" y="12582"/>
                  </a:cubicBezTo>
                  <a:cubicBezTo>
                    <a:pt x="9824" y="12582"/>
                    <a:pt x="9911" y="12572"/>
                    <a:pt x="9998" y="12572"/>
                  </a:cubicBezTo>
                  <a:lnTo>
                    <a:pt x="9998" y="12562"/>
                  </a:lnTo>
                  <a:cubicBezTo>
                    <a:pt x="10278" y="12543"/>
                    <a:pt x="10627" y="12398"/>
                    <a:pt x="10753" y="12146"/>
                  </a:cubicBezTo>
                  <a:cubicBezTo>
                    <a:pt x="10830" y="11972"/>
                    <a:pt x="10811" y="11769"/>
                    <a:pt x="10704" y="11623"/>
                  </a:cubicBezTo>
                  <a:cubicBezTo>
                    <a:pt x="10491" y="11265"/>
                    <a:pt x="10046" y="11043"/>
                    <a:pt x="9553" y="11043"/>
                  </a:cubicBezTo>
                  <a:cubicBezTo>
                    <a:pt x="9541" y="11042"/>
                    <a:pt x="9530" y="11042"/>
                    <a:pt x="9518" y="11042"/>
                  </a:cubicBezTo>
                  <a:close/>
                  <a:moveTo>
                    <a:pt x="2004" y="11575"/>
                  </a:moveTo>
                  <a:cubicBezTo>
                    <a:pt x="1801" y="11575"/>
                    <a:pt x="1598" y="11652"/>
                    <a:pt x="1453" y="11798"/>
                  </a:cubicBezTo>
                  <a:cubicBezTo>
                    <a:pt x="1317" y="11962"/>
                    <a:pt x="1201" y="12214"/>
                    <a:pt x="1240" y="12398"/>
                  </a:cubicBezTo>
                  <a:cubicBezTo>
                    <a:pt x="1269" y="12514"/>
                    <a:pt x="1346" y="12601"/>
                    <a:pt x="1453" y="12640"/>
                  </a:cubicBezTo>
                  <a:cubicBezTo>
                    <a:pt x="1549" y="12678"/>
                    <a:pt x="1656" y="12698"/>
                    <a:pt x="1772" y="12698"/>
                  </a:cubicBezTo>
                  <a:cubicBezTo>
                    <a:pt x="2004" y="12688"/>
                    <a:pt x="2236" y="12630"/>
                    <a:pt x="2459" y="12552"/>
                  </a:cubicBezTo>
                  <a:lnTo>
                    <a:pt x="2488" y="12543"/>
                  </a:lnTo>
                  <a:cubicBezTo>
                    <a:pt x="2614" y="12514"/>
                    <a:pt x="2720" y="12436"/>
                    <a:pt x="2788" y="12320"/>
                  </a:cubicBezTo>
                  <a:cubicBezTo>
                    <a:pt x="2827" y="12252"/>
                    <a:pt x="2827" y="12165"/>
                    <a:pt x="2798" y="12088"/>
                  </a:cubicBezTo>
                  <a:cubicBezTo>
                    <a:pt x="2749" y="11923"/>
                    <a:pt x="2633" y="11778"/>
                    <a:pt x="2488" y="11701"/>
                  </a:cubicBezTo>
                  <a:cubicBezTo>
                    <a:pt x="2333" y="11623"/>
                    <a:pt x="2169" y="11575"/>
                    <a:pt x="2004" y="11575"/>
                  </a:cubicBezTo>
                  <a:close/>
                  <a:moveTo>
                    <a:pt x="7220" y="11023"/>
                  </a:moveTo>
                  <a:cubicBezTo>
                    <a:pt x="7075" y="11023"/>
                    <a:pt x="6940" y="11043"/>
                    <a:pt x="6804" y="11082"/>
                  </a:cubicBezTo>
                  <a:cubicBezTo>
                    <a:pt x="6533" y="11140"/>
                    <a:pt x="6195" y="11256"/>
                    <a:pt x="5972" y="11488"/>
                  </a:cubicBezTo>
                  <a:cubicBezTo>
                    <a:pt x="5836" y="11623"/>
                    <a:pt x="5614" y="11933"/>
                    <a:pt x="5653" y="12204"/>
                  </a:cubicBezTo>
                  <a:cubicBezTo>
                    <a:pt x="5672" y="12330"/>
                    <a:pt x="5749" y="12446"/>
                    <a:pt x="5865" y="12504"/>
                  </a:cubicBezTo>
                  <a:cubicBezTo>
                    <a:pt x="6291" y="12659"/>
                    <a:pt x="6736" y="12736"/>
                    <a:pt x="7182" y="12736"/>
                  </a:cubicBezTo>
                  <a:cubicBezTo>
                    <a:pt x="7356" y="12736"/>
                    <a:pt x="7520" y="12727"/>
                    <a:pt x="7685" y="12707"/>
                  </a:cubicBezTo>
                  <a:lnTo>
                    <a:pt x="7675" y="12707"/>
                  </a:lnTo>
                  <a:lnTo>
                    <a:pt x="7724" y="12698"/>
                  </a:lnTo>
                  <a:cubicBezTo>
                    <a:pt x="8004" y="12669"/>
                    <a:pt x="8585" y="12601"/>
                    <a:pt x="8633" y="12272"/>
                  </a:cubicBezTo>
                  <a:cubicBezTo>
                    <a:pt x="8662" y="11982"/>
                    <a:pt x="8556" y="11701"/>
                    <a:pt x="8362" y="11488"/>
                  </a:cubicBezTo>
                  <a:cubicBezTo>
                    <a:pt x="8062" y="11188"/>
                    <a:pt x="7646" y="11023"/>
                    <a:pt x="7220" y="11023"/>
                  </a:cubicBezTo>
                  <a:close/>
                  <a:moveTo>
                    <a:pt x="15757" y="11836"/>
                  </a:moveTo>
                  <a:cubicBezTo>
                    <a:pt x="15747" y="11836"/>
                    <a:pt x="15737" y="11836"/>
                    <a:pt x="15727" y="11836"/>
                  </a:cubicBezTo>
                  <a:cubicBezTo>
                    <a:pt x="15601" y="11836"/>
                    <a:pt x="15475" y="11856"/>
                    <a:pt x="15350" y="11894"/>
                  </a:cubicBezTo>
                  <a:cubicBezTo>
                    <a:pt x="15137" y="11972"/>
                    <a:pt x="14866" y="12223"/>
                    <a:pt x="14943" y="12494"/>
                  </a:cubicBezTo>
                  <a:cubicBezTo>
                    <a:pt x="14982" y="12649"/>
                    <a:pt x="15127" y="12736"/>
                    <a:pt x="15369" y="12736"/>
                  </a:cubicBezTo>
                  <a:cubicBezTo>
                    <a:pt x="15446" y="12727"/>
                    <a:pt x="15533" y="12727"/>
                    <a:pt x="15621" y="12717"/>
                  </a:cubicBezTo>
                  <a:lnTo>
                    <a:pt x="15621" y="12707"/>
                  </a:lnTo>
                  <a:lnTo>
                    <a:pt x="15727" y="12707"/>
                  </a:lnTo>
                  <a:cubicBezTo>
                    <a:pt x="15950" y="12688"/>
                    <a:pt x="16395" y="12649"/>
                    <a:pt x="16491" y="12446"/>
                  </a:cubicBezTo>
                  <a:cubicBezTo>
                    <a:pt x="16521" y="12349"/>
                    <a:pt x="16501" y="12243"/>
                    <a:pt x="16443" y="12175"/>
                  </a:cubicBezTo>
                  <a:cubicBezTo>
                    <a:pt x="16275" y="11960"/>
                    <a:pt x="16026" y="11836"/>
                    <a:pt x="15757" y="11836"/>
                  </a:cubicBezTo>
                  <a:close/>
                </a:path>
              </a:pathLst>
            </a:custGeom>
            <a:solidFill>
              <a:srgbClr val="E9E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11;p50">
              <a:extLst>
                <a:ext uri="{FF2B5EF4-FFF2-40B4-BE49-F238E27FC236}">
                  <a16:creationId xmlns:a16="http://schemas.microsoft.com/office/drawing/2014/main" id="{8E24F0EE-DBD0-4670-8490-ED7B8811BD5B}"/>
                </a:ext>
              </a:extLst>
            </p:cNvPr>
            <p:cNvSpPr/>
            <p:nvPr/>
          </p:nvSpPr>
          <p:spPr>
            <a:xfrm>
              <a:off x="7298557" y="2911001"/>
              <a:ext cx="1109166" cy="809596"/>
            </a:xfrm>
            <a:custGeom>
              <a:avLst/>
              <a:gdLst/>
              <a:ahLst/>
              <a:cxnLst/>
              <a:rect l="l" t="t" r="r" b="b"/>
              <a:pathLst>
                <a:path w="17450" h="12737" extrusionOk="0">
                  <a:moveTo>
                    <a:pt x="11982" y="378"/>
                  </a:moveTo>
                  <a:cubicBezTo>
                    <a:pt x="11972" y="388"/>
                    <a:pt x="11962" y="388"/>
                    <a:pt x="11962" y="407"/>
                  </a:cubicBezTo>
                  <a:cubicBezTo>
                    <a:pt x="11962" y="485"/>
                    <a:pt x="11953" y="562"/>
                    <a:pt x="11953" y="649"/>
                  </a:cubicBezTo>
                  <a:cubicBezTo>
                    <a:pt x="11953" y="659"/>
                    <a:pt x="11962" y="668"/>
                    <a:pt x="11972" y="678"/>
                  </a:cubicBezTo>
                  <a:cubicBezTo>
                    <a:pt x="12079" y="717"/>
                    <a:pt x="12233" y="794"/>
                    <a:pt x="12214" y="910"/>
                  </a:cubicBezTo>
                  <a:cubicBezTo>
                    <a:pt x="12204" y="1027"/>
                    <a:pt x="12069" y="1085"/>
                    <a:pt x="11933" y="1133"/>
                  </a:cubicBezTo>
                  <a:cubicBezTo>
                    <a:pt x="11924" y="1133"/>
                    <a:pt x="11914" y="1143"/>
                    <a:pt x="11914" y="1162"/>
                  </a:cubicBezTo>
                  <a:cubicBezTo>
                    <a:pt x="11904" y="1288"/>
                    <a:pt x="11895" y="1414"/>
                    <a:pt x="11875" y="1530"/>
                  </a:cubicBezTo>
                  <a:cubicBezTo>
                    <a:pt x="11875" y="1539"/>
                    <a:pt x="11875" y="1549"/>
                    <a:pt x="11885" y="1559"/>
                  </a:cubicBezTo>
                  <a:cubicBezTo>
                    <a:pt x="11895" y="1568"/>
                    <a:pt x="11904" y="1568"/>
                    <a:pt x="11904" y="1568"/>
                  </a:cubicBezTo>
                  <a:lnTo>
                    <a:pt x="11924" y="1568"/>
                  </a:lnTo>
                  <a:cubicBezTo>
                    <a:pt x="12224" y="1472"/>
                    <a:pt x="12640" y="1317"/>
                    <a:pt x="12698" y="1027"/>
                  </a:cubicBezTo>
                  <a:cubicBezTo>
                    <a:pt x="12766" y="649"/>
                    <a:pt x="12195" y="446"/>
                    <a:pt x="12001" y="378"/>
                  </a:cubicBezTo>
                  <a:close/>
                  <a:moveTo>
                    <a:pt x="9098" y="1"/>
                  </a:moveTo>
                  <a:cubicBezTo>
                    <a:pt x="8817" y="1"/>
                    <a:pt x="8527" y="10"/>
                    <a:pt x="8237" y="30"/>
                  </a:cubicBezTo>
                  <a:cubicBezTo>
                    <a:pt x="7840" y="49"/>
                    <a:pt x="7433" y="88"/>
                    <a:pt x="7036" y="156"/>
                  </a:cubicBezTo>
                  <a:cubicBezTo>
                    <a:pt x="7017" y="165"/>
                    <a:pt x="7007" y="165"/>
                    <a:pt x="6988" y="165"/>
                  </a:cubicBezTo>
                  <a:cubicBezTo>
                    <a:pt x="6630" y="233"/>
                    <a:pt x="6291" y="349"/>
                    <a:pt x="5982" y="533"/>
                  </a:cubicBezTo>
                  <a:cubicBezTo>
                    <a:pt x="5846" y="610"/>
                    <a:pt x="5595" y="765"/>
                    <a:pt x="5575" y="968"/>
                  </a:cubicBezTo>
                  <a:cubicBezTo>
                    <a:pt x="5575" y="1104"/>
                    <a:pt x="5643" y="1220"/>
                    <a:pt x="5749" y="1297"/>
                  </a:cubicBezTo>
                  <a:cubicBezTo>
                    <a:pt x="5924" y="1452"/>
                    <a:pt x="6127" y="1568"/>
                    <a:pt x="6340" y="1656"/>
                  </a:cubicBezTo>
                  <a:cubicBezTo>
                    <a:pt x="6824" y="1810"/>
                    <a:pt x="7366" y="1859"/>
                    <a:pt x="7917" y="1898"/>
                  </a:cubicBezTo>
                  <a:cubicBezTo>
                    <a:pt x="8256" y="1917"/>
                    <a:pt x="8595" y="1927"/>
                    <a:pt x="8924" y="1927"/>
                  </a:cubicBezTo>
                  <a:cubicBezTo>
                    <a:pt x="9572" y="1927"/>
                    <a:pt x="10230" y="1888"/>
                    <a:pt x="10878" y="1801"/>
                  </a:cubicBezTo>
                  <a:lnTo>
                    <a:pt x="10869" y="1791"/>
                  </a:lnTo>
                  <a:cubicBezTo>
                    <a:pt x="10888" y="1791"/>
                    <a:pt x="10898" y="1781"/>
                    <a:pt x="10898" y="1762"/>
                  </a:cubicBezTo>
                  <a:cubicBezTo>
                    <a:pt x="10908" y="1627"/>
                    <a:pt x="10917" y="1491"/>
                    <a:pt x="10927" y="1356"/>
                  </a:cubicBezTo>
                  <a:cubicBezTo>
                    <a:pt x="10927" y="1346"/>
                    <a:pt x="10927" y="1336"/>
                    <a:pt x="10917" y="1336"/>
                  </a:cubicBezTo>
                  <a:cubicBezTo>
                    <a:pt x="10917" y="1327"/>
                    <a:pt x="10908" y="1327"/>
                    <a:pt x="10898" y="1327"/>
                  </a:cubicBezTo>
                  <a:cubicBezTo>
                    <a:pt x="10259" y="1385"/>
                    <a:pt x="9620" y="1423"/>
                    <a:pt x="8982" y="1423"/>
                  </a:cubicBezTo>
                  <a:cubicBezTo>
                    <a:pt x="8459" y="1423"/>
                    <a:pt x="7936" y="1404"/>
                    <a:pt x="7424" y="1356"/>
                  </a:cubicBezTo>
                  <a:cubicBezTo>
                    <a:pt x="7172" y="1336"/>
                    <a:pt x="6146" y="1201"/>
                    <a:pt x="6059" y="949"/>
                  </a:cubicBezTo>
                  <a:cubicBezTo>
                    <a:pt x="6049" y="901"/>
                    <a:pt x="6059" y="843"/>
                    <a:pt x="6136" y="785"/>
                  </a:cubicBezTo>
                  <a:cubicBezTo>
                    <a:pt x="6320" y="610"/>
                    <a:pt x="6669" y="562"/>
                    <a:pt x="6949" y="523"/>
                  </a:cubicBezTo>
                  <a:lnTo>
                    <a:pt x="7075" y="504"/>
                  </a:lnTo>
                  <a:cubicBezTo>
                    <a:pt x="7443" y="446"/>
                    <a:pt x="7811" y="417"/>
                    <a:pt x="8178" y="407"/>
                  </a:cubicBezTo>
                  <a:cubicBezTo>
                    <a:pt x="8527" y="388"/>
                    <a:pt x="8856" y="388"/>
                    <a:pt x="9166" y="388"/>
                  </a:cubicBezTo>
                  <a:cubicBezTo>
                    <a:pt x="9241" y="387"/>
                    <a:pt x="9315" y="386"/>
                    <a:pt x="9390" y="386"/>
                  </a:cubicBezTo>
                  <a:cubicBezTo>
                    <a:pt x="9913" y="386"/>
                    <a:pt x="10431" y="416"/>
                    <a:pt x="10956" y="475"/>
                  </a:cubicBezTo>
                  <a:cubicBezTo>
                    <a:pt x="10956" y="475"/>
                    <a:pt x="10966" y="465"/>
                    <a:pt x="10975" y="465"/>
                  </a:cubicBezTo>
                  <a:cubicBezTo>
                    <a:pt x="10975" y="456"/>
                    <a:pt x="10985" y="456"/>
                    <a:pt x="10985" y="446"/>
                  </a:cubicBezTo>
                  <a:lnTo>
                    <a:pt x="10985" y="156"/>
                  </a:lnTo>
                  <a:cubicBezTo>
                    <a:pt x="10985" y="146"/>
                    <a:pt x="10975" y="136"/>
                    <a:pt x="10956" y="127"/>
                  </a:cubicBezTo>
                  <a:cubicBezTo>
                    <a:pt x="10337" y="39"/>
                    <a:pt x="9717" y="1"/>
                    <a:pt x="9098" y="1"/>
                  </a:cubicBezTo>
                  <a:close/>
                  <a:moveTo>
                    <a:pt x="12533" y="1491"/>
                  </a:moveTo>
                  <a:cubicBezTo>
                    <a:pt x="12330" y="1617"/>
                    <a:pt x="12098" y="1714"/>
                    <a:pt x="11866" y="1772"/>
                  </a:cubicBezTo>
                  <a:cubicBezTo>
                    <a:pt x="11856" y="1781"/>
                    <a:pt x="11846" y="1791"/>
                    <a:pt x="11846" y="1801"/>
                  </a:cubicBezTo>
                  <a:cubicBezTo>
                    <a:pt x="11827" y="1975"/>
                    <a:pt x="11798" y="2139"/>
                    <a:pt x="11779" y="2304"/>
                  </a:cubicBezTo>
                  <a:cubicBezTo>
                    <a:pt x="11730" y="2604"/>
                    <a:pt x="11382" y="2643"/>
                    <a:pt x="11275" y="2652"/>
                  </a:cubicBezTo>
                  <a:lnTo>
                    <a:pt x="11237" y="2652"/>
                  </a:lnTo>
                  <a:cubicBezTo>
                    <a:pt x="11225" y="2653"/>
                    <a:pt x="11213" y="2654"/>
                    <a:pt x="11201" y="2654"/>
                  </a:cubicBezTo>
                  <a:cubicBezTo>
                    <a:pt x="11097" y="2654"/>
                    <a:pt x="10995" y="2616"/>
                    <a:pt x="10917" y="2546"/>
                  </a:cubicBezTo>
                  <a:cubicBezTo>
                    <a:pt x="10869" y="2488"/>
                    <a:pt x="10849" y="2420"/>
                    <a:pt x="10859" y="2352"/>
                  </a:cubicBezTo>
                  <a:cubicBezTo>
                    <a:pt x="10869" y="2236"/>
                    <a:pt x="10878" y="2130"/>
                    <a:pt x="10888" y="2014"/>
                  </a:cubicBezTo>
                  <a:cubicBezTo>
                    <a:pt x="10888" y="2004"/>
                    <a:pt x="10878" y="1994"/>
                    <a:pt x="10878" y="1985"/>
                  </a:cubicBezTo>
                  <a:cubicBezTo>
                    <a:pt x="10869" y="1985"/>
                    <a:pt x="10859" y="1975"/>
                    <a:pt x="10849" y="1975"/>
                  </a:cubicBezTo>
                  <a:cubicBezTo>
                    <a:pt x="10191" y="2072"/>
                    <a:pt x="9533" y="2120"/>
                    <a:pt x="8866" y="2120"/>
                  </a:cubicBezTo>
                  <a:cubicBezTo>
                    <a:pt x="8159" y="2120"/>
                    <a:pt x="7453" y="2062"/>
                    <a:pt x="6756" y="1936"/>
                  </a:cubicBezTo>
                  <a:cubicBezTo>
                    <a:pt x="6398" y="1868"/>
                    <a:pt x="6049" y="1733"/>
                    <a:pt x="5740" y="1539"/>
                  </a:cubicBezTo>
                  <a:lnTo>
                    <a:pt x="5720" y="1539"/>
                  </a:lnTo>
                  <a:cubicBezTo>
                    <a:pt x="5711" y="1539"/>
                    <a:pt x="5701" y="1549"/>
                    <a:pt x="5701" y="1549"/>
                  </a:cubicBezTo>
                  <a:cubicBezTo>
                    <a:pt x="5246" y="2594"/>
                    <a:pt x="5188" y="4065"/>
                    <a:pt x="6098" y="5014"/>
                  </a:cubicBezTo>
                  <a:cubicBezTo>
                    <a:pt x="6649" y="5585"/>
                    <a:pt x="7404" y="5923"/>
                    <a:pt x="8391" y="6030"/>
                  </a:cubicBezTo>
                  <a:cubicBezTo>
                    <a:pt x="8401" y="6030"/>
                    <a:pt x="8401" y="6020"/>
                    <a:pt x="8411" y="6020"/>
                  </a:cubicBezTo>
                  <a:cubicBezTo>
                    <a:pt x="8420" y="6010"/>
                    <a:pt x="8420" y="6001"/>
                    <a:pt x="8420" y="5991"/>
                  </a:cubicBezTo>
                  <a:cubicBezTo>
                    <a:pt x="8420" y="5817"/>
                    <a:pt x="8401" y="5643"/>
                    <a:pt x="8382" y="5469"/>
                  </a:cubicBezTo>
                  <a:cubicBezTo>
                    <a:pt x="8343" y="5217"/>
                    <a:pt x="8333" y="4965"/>
                    <a:pt x="8343" y="4704"/>
                  </a:cubicBezTo>
                  <a:cubicBezTo>
                    <a:pt x="8382" y="4007"/>
                    <a:pt x="8730" y="3368"/>
                    <a:pt x="9291" y="2962"/>
                  </a:cubicBezTo>
                  <a:lnTo>
                    <a:pt x="9301" y="2952"/>
                  </a:lnTo>
                  <a:cubicBezTo>
                    <a:pt x="9311" y="2933"/>
                    <a:pt x="9320" y="2923"/>
                    <a:pt x="9340" y="2914"/>
                  </a:cubicBezTo>
                  <a:cubicBezTo>
                    <a:pt x="9349" y="2914"/>
                    <a:pt x="9369" y="2904"/>
                    <a:pt x="9378" y="2904"/>
                  </a:cubicBezTo>
                  <a:cubicBezTo>
                    <a:pt x="9417" y="2914"/>
                    <a:pt x="9446" y="2943"/>
                    <a:pt x="9456" y="2981"/>
                  </a:cubicBezTo>
                  <a:cubicBezTo>
                    <a:pt x="9456" y="3001"/>
                    <a:pt x="9466" y="3010"/>
                    <a:pt x="9456" y="3030"/>
                  </a:cubicBezTo>
                  <a:cubicBezTo>
                    <a:pt x="9320" y="3891"/>
                    <a:pt x="9737" y="4723"/>
                    <a:pt x="10133" y="5536"/>
                  </a:cubicBezTo>
                  <a:cubicBezTo>
                    <a:pt x="10191" y="5652"/>
                    <a:pt x="10240" y="5759"/>
                    <a:pt x="10298" y="5875"/>
                  </a:cubicBezTo>
                  <a:cubicBezTo>
                    <a:pt x="10298" y="5885"/>
                    <a:pt x="10308" y="5885"/>
                    <a:pt x="10327" y="5885"/>
                  </a:cubicBezTo>
                  <a:cubicBezTo>
                    <a:pt x="10598" y="5827"/>
                    <a:pt x="10849" y="5749"/>
                    <a:pt x="11101" y="5643"/>
                  </a:cubicBezTo>
                  <a:cubicBezTo>
                    <a:pt x="11111" y="5643"/>
                    <a:pt x="11120" y="5633"/>
                    <a:pt x="11120" y="5623"/>
                  </a:cubicBezTo>
                  <a:cubicBezTo>
                    <a:pt x="11188" y="5430"/>
                    <a:pt x="11266" y="5246"/>
                    <a:pt x="11362" y="5072"/>
                  </a:cubicBezTo>
                  <a:cubicBezTo>
                    <a:pt x="11546" y="4733"/>
                    <a:pt x="11720" y="4414"/>
                    <a:pt x="11604" y="3930"/>
                  </a:cubicBezTo>
                  <a:cubicBezTo>
                    <a:pt x="11604" y="3901"/>
                    <a:pt x="11604" y="3872"/>
                    <a:pt x="11624" y="3852"/>
                  </a:cubicBezTo>
                  <a:cubicBezTo>
                    <a:pt x="11637" y="3827"/>
                    <a:pt x="11662" y="3809"/>
                    <a:pt x="11690" y="3809"/>
                  </a:cubicBezTo>
                  <a:cubicBezTo>
                    <a:pt x="11703" y="3809"/>
                    <a:pt x="11717" y="3814"/>
                    <a:pt x="11730" y="3823"/>
                  </a:cubicBezTo>
                  <a:cubicBezTo>
                    <a:pt x="11749" y="3823"/>
                    <a:pt x="11759" y="3833"/>
                    <a:pt x="11769" y="3843"/>
                  </a:cubicBezTo>
                  <a:cubicBezTo>
                    <a:pt x="12040" y="4027"/>
                    <a:pt x="12262" y="4269"/>
                    <a:pt x="12427" y="4549"/>
                  </a:cubicBezTo>
                  <a:cubicBezTo>
                    <a:pt x="12437" y="4559"/>
                    <a:pt x="12446" y="4559"/>
                    <a:pt x="12456" y="4559"/>
                  </a:cubicBezTo>
                  <a:cubicBezTo>
                    <a:pt x="12466" y="4559"/>
                    <a:pt x="12475" y="4559"/>
                    <a:pt x="12475" y="4549"/>
                  </a:cubicBezTo>
                  <a:cubicBezTo>
                    <a:pt x="13027" y="3620"/>
                    <a:pt x="13066" y="2468"/>
                    <a:pt x="12582" y="1510"/>
                  </a:cubicBezTo>
                  <a:cubicBezTo>
                    <a:pt x="12572" y="1501"/>
                    <a:pt x="12562" y="1491"/>
                    <a:pt x="12562" y="1491"/>
                  </a:cubicBezTo>
                  <a:close/>
                  <a:moveTo>
                    <a:pt x="5798" y="10298"/>
                  </a:moveTo>
                  <a:cubicBezTo>
                    <a:pt x="5449" y="10317"/>
                    <a:pt x="5149" y="10559"/>
                    <a:pt x="5072" y="10898"/>
                  </a:cubicBezTo>
                  <a:cubicBezTo>
                    <a:pt x="5014" y="11111"/>
                    <a:pt x="4985" y="11401"/>
                    <a:pt x="5120" y="11507"/>
                  </a:cubicBezTo>
                  <a:cubicBezTo>
                    <a:pt x="5207" y="11575"/>
                    <a:pt x="5314" y="11594"/>
                    <a:pt x="5420" y="11594"/>
                  </a:cubicBezTo>
                  <a:cubicBezTo>
                    <a:pt x="5488" y="11594"/>
                    <a:pt x="5546" y="11585"/>
                    <a:pt x="5595" y="11585"/>
                  </a:cubicBezTo>
                  <a:lnTo>
                    <a:pt x="5595" y="11575"/>
                  </a:lnTo>
                  <a:lnTo>
                    <a:pt x="5653" y="11575"/>
                  </a:lnTo>
                  <a:cubicBezTo>
                    <a:pt x="5662" y="11575"/>
                    <a:pt x="5672" y="11575"/>
                    <a:pt x="5672" y="11565"/>
                  </a:cubicBezTo>
                  <a:cubicBezTo>
                    <a:pt x="5778" y="11411"/>
                    <a:pt x="5914" y="11275"/>
                    <a:pt x="6078" y="11169"/>
                  </a:cubicBezTo>
                  <a:cubicBezTo>
                    <a:pt x="6204" y="11101"/>
                    <a:pt x="6340" y="11033"/>
                    <a:pt x="6485" y="10985"/>
                  </a:cubicBezTo>
                  <a:cubicBezTo>
                    <a:pt x="6495" y="10985"/>
                    <a:pt x="6504" y="10975"/>
                    <a:pt x="6504" y="10965"/>
                  </a:cubicBezTo>
                  <a:cubicBezTo>
                    <a:pt x="6504" y="10956"/>
                    <a:pt x="6504" y="10946"/>
                    <a:pt x="6495" y="10936"/>
                  </a:cubicBezTo>
                  <a:cubicBezTo>
                    <a:pt x="6320" y="10781"/>
                    <a:pt x="6185" y="10588"/>
                    <a:pt x="6098" y="10375"/>
                  </a:cubicBezTo>
                  <a:cubicBezTo>
                    <a:pt x="6088" y="10365"/>
                    <a:pt x="6088" y="10356"/>
                    <a:pt x="6078" y="10356"/>
                  </a:cubicBezTo>
                  <a:lnTo>
                    <a:pt x="6059" y="10356"/>
                  </a:lnTo>
                  <a:cubicBezTo>
                    <a:pt x="5982" y="10317"/>
                    <a:pt x="5885" y="10298"/>
                    <a:pt x="5798" y="10298"/>
                  </a:cubicBezTo>
                  <a:close/>
                  <a:moveTo>
                    <a:pt x="11401" y="10646"/>
                  </a:moveTo>
                  <a:cubicBezTo>
                    <a:pt x="11391" y="10646"/>
                    <a:pt x="11382" y="10656"/>
                    <a:pt x="11382" y="10665"/>
                  </a:cubicBezTo>
                  <a:cubicBezTo>
                    <a:pt x="11208" y="10898"/>
                    <a:pt x="10985" y="11101"/>
                    <a:pt x="10733" y="11265"/>
                  </a:cubicBezTo>
                  <a:cubicBezTo>
                    <a:pt x="10724" y="11265"/>
                    <a:pt x="10724" y="11275"/>
                    <a:pt x="10724" y="11285"/>
                  </a:cubicBezTo>
                  <a:cubicBezTo>
                    <a:pt x="10724" y="11294"/>
                    <a:pt x="10724" y="11304"/>
                    <a:pt x="10724" y="11314"/>
                  </a:cubicBezTo>
                  <a:cubicBezTo>
                    <a:pt x="10811" y="11401"/>
                    <a:pt x="10869" y="11517"/>
                    <a:pt x="10908" y="11633"/>
                  </a:cubicBezTo>
                  <a:cubicBezTo>
                    <a:pt x="10927" y="11691"/>
                    <a:pt x="10946" y="11740"/>
                    <a:pt x="10956" y="11798"/>
                  </a:cubicBezTo>
                  <a:cubicBezTo>
                    <a:pt x="10956" y="11807"/>
                    <a:pt x="10966" y="11817"/>
                    <a:pt x="10985" y="11827"/>
                  </a:cubicBezTo>
                  <a:lnTo>
                    <a:pt x="11566" y="11827"/>
                  </a:lnTo>
                  <a:cubicBezTo>
                    <a:pt x="11623" y="11829"/>
                    <a:pt x="11678" y="11830"/>
                    <a:pt x="11730" y="11830"/>
                  </a:cubicBezTo>
                  <a:cubicBezTo>
                    <a:pt x="12087" y="11830"/>
                    <a:pt x="12305" y="11773"/>
                    <a:pt x="12398" y="11672"/>
                  </a:cubicBezTo>
                  <a:cubicBezTo>
                    <a:pt x="12437" y="11633"/>
                    <a:pt x="12466" y="11575"/>
                    <a:pt x="12456" y="11517"/>
                  </a:cubicBezTo>
                  <a:cubicBezTo>
                    <a:pt x="12446" y="10994"/>
                    <a:pt x="12069" y="10646"/>
                    <a:pt x="11517" y="10646"/>
                  </a:cubicBezTo>
                  <a:close/>
                  <a:moveTo>
                    <a:pt x="835" y="11564"/>
                  </a:moveTo>
                  <a:cubicBezTo>
                    <a:pt x="825" y="11564"/>
                    <a:pt x="815" y="11565"/>
                    <a:pt x="804" y="11565"/>
                  </a:cubicBezTo>
                  <a:cubicBezTo>
                    <a:pt x="678" y="11565"/>
                    <a:pt x="562" y="11594"/>
                    <a:pt x="456" y="11633"/>
                  </a:cubicBezTo>
                  <a:cubicBezTo>
                    <a:pt x="340" y="11682"/>
                    <a:pt x="78" y="11846"/>
                    <a:pt x="30" y="12020"/>
                  </a:cubicBezTo>
                  <a:cubicBezTo>
                    <a:pt x="1" y="12088"/>
                    <a:pt x="20" y="12156"/>
                    <a:pt x="59" y="12214"/>
                  </a:cubicBezTo>
                  <a:cubicBezTo>
                    <a:pt x="165" y="12349"/>
                    <a:pt x="388" y="12427"/>
                    <a:pt x="717" y="12427"/>
                  </a:cubicBezTo>
                  <a:cubicBezTo>
                    <a:pt x="823" y="12427"/>
                    <a:pt x="930" y="12427"/>
                    <a:pt x="1036" y="12417"/>
                  </a:cubicBezTo>
                  <a:cubicBezTo>
                    <a:pt x="1046" y="12417"/>
                    <a:pt x="1056" y="12407"/>
                    <a:pt x="1056" y="12407"/>
                  </a:cubicBezTo>
                  <a:cubicBezTo>
                    <a:pt x="1056" y="12398"/>
                    <a:pt x="1056" y="12388"/>
                    <a:pt x="1056" y="12378"/>
                  </a:cubicBezTo>
                  <a:cubicBezTo>
                    <a:pt x="1046" y="12165"/>
                    <a:pt x="1114" y="11943"/>
                    <a:pt x="1249" y="11778"/>
                  </a:cubicBezTo>
                  <a:cubicBezTo>
                    <a:pt x="1259" y="11769"/>
                    <a:pt x="1259" y="11749"/>
                    <a:pt x="1249" y="11740"/>
                  </a:cubicBezTo>
                  <a:cubicBezTo>
                    <a:pt x="1131" y="11631"/>
                    <a:pt x="988" y="11564"/>
                    <a:pt x="835" y="11564"/>
                  </a:cubicBezTo>
                  <a:close/>
                  <a:moveTo>
                    <a:pt x="16898" y="11711"/>
                  </a:moveTo>
                  <a:cubicBezTo>
                    <a:pt x="16743" y="11720"/>
                    <a:pt x="16588" y="11769"/>
                    <a:pt x="16472" y="11865"/>
                  </a:cubicBezTo>
                  <a:cubicBezTo>
                    <a:pt x="16462" y="11865"/>
                    <a:pt x="16453" y="11875"/>
                    <a:pt x="16453" y="11885"/>
                  </a:cubicBezTo>
                  <a:cubicBezTo>
                    <a:pt x="16453" y="11894"/>
                    <a:pt x="16462" y="11904"/>
                    <a:pt x="16462" y="11914"/>
                  </a:cubicBezTo>
                  <a:cubicBezTo>
                    <a:pt x="16550" y="11991"/>
                    <a:pt x="16617" y="12088"/>
                    <a:pt x="16666" y="12204"/>
                  </a:cubicBezTo>
                  <a:cubicBezTo>
                    <a:pt x="16704" y="12301"/>
                    <a:pt x="16714" y="12417"/>
                    <a:pt x="16675" y="12514"/>
                  </a:cubicBezTo>
                  <a:cubicBezTo>
                    <a:pt x="16666" y="12523"/>
                    <a:pt x="16666" y="12533"/>
                    <a:pt x="16675" y="12543"/>
                  </a:cubicBezTo>
                  <a:cubicBezTo>
                    <a:pt x="16675" y="12552"/>
                    <a:pt x="16685" y="12552"/>
                    <a:pt x="16695" y="12562"/>
                  </a:cubicBezTo>
                  <a:lnTo>
                    <a:pt x="16733" y="12562"/>
                  </a:lnTo>
                  <a:cubicBezTo>
                    <a:pt x="16985" y="12562"/>
                    <a:pt x="17314" y="12485"/>
                    <a:pt x="17421" y="12272"/>
                  </a:cubicBezTo>
                  <a:cubicBezTo>
                    <a:pt x="17450" y="12194"/>
                    <a:pt x="17450" y="12117"/>
                    <a:pt x="17421" y="12040"/>
                  </a:cubicBezTo>
                  <a:cubicBezTo>
                    <a:pt x="17353" y="11904"/>
                    <a:pt x="17227" y="11788"/>
                    <a:pt x="17072" y="11740"/>
                  </a:cubicBezTo>
                  <a:cubicBezTo>
                    <a:pt x="17014" y="11720"/>
                    <a:pt x="16956" y="11711"/>
                    <a:pt x="16898" y="11711"/>
                  </a:cubicBezTo>
                  <a:close/>
                  <a:moveTo>
                    <a:pt x="9518" y="11042"/>
                  </a:moveTo>
                  <a:cubicBezTo>
                    <a:pt x="9163" y="11042"/>
                    <a:pt x="8819" y="11186"/>
                    <a:pt x="8575" y="11440"/>
                  </a:cubicBezTo>
                  <a:cubicBezTo>
                    <a:pt x="8566" y="11449"/>
                    <a:pt x="8566" y="11469"/>
                    <a:pt x="8575" y="11478"/>
                  </a:cubicBezTo>
                  <a:cubicBezTo>
                    <a:pt x="8759" y="11740"/>
                    <a:pt x="8924" y="12146"/>
                    <a:pt x="8788" y="12427"/>
                  </a:cubicBezTo>
                  <a:cubicBezTo>
                    <a:pt x="8778" y="12436"/>
                    <a:pt x="8778" y="12446"/>
                    <a:pt x="8788" y="12456"/>
                  </a:cubicBezTo>
                  <a:cubicBezTo>
                    <a:pt x="8788" y="12465"/>
                    <a:pt x="8798" y="12465"/>
                    <a:pt x="8807" y="12465"/>
                  </a:cubicBezTo>
                  <a:cubicBezTo>
                    <a:pt x="9107" y="12533"/>
                    <a:pt x="9417" y="12572"/>
                    <a:pt x="9727" y="12582"/>
                  </a:cubicBezTo>
                  <a:cubicBezTo>
                    <a:pt x="9824" y="12582"/>
                    <a:pt x="9911" y="12572"/>
                    <a:pt x="9998" y="12572"/>
                  </a:cubicBezTo>
                  <a:lnTo>
                    <a:pt x="9998" y="12562"/>
                  </a:lnTo>
                  <a:cubicBezTo>
                    <a:pt x="10278" y="12543"/>
                    <a:pt x="10627" y="12398"/>
                    <a:pt x="10753" y="12146"/>
                  </a:cubicBezTo>
                  <a:cubicBezTo>
                    <a:pt x="10830" y="11972"/>
                    <a:pt x="10811" y="11769"/>
                    <a:pt x="10704" y="11623"/>
                  </a:cubicBezTo>
                  <a:cubicBezTo>
                    <a:pt x="10491" y="11265"/>
                    <a:pt x="10046" y="11043"/>
                    <a:pt x="9553" y="11043"/>
                  </a:cubicBezTo>
                  <a:cubicBezTo>
                    <a:pt x="9541" y="11042"/>
                    <a:pt x="9530" y="11042"/>
                    <a:pt x="9518" y="11042"/>
                  </a:cubicBezTo>
                  <a:close/>
                  <a:moveTo>
                    <a:pt x="2004" y="11575"/>
                  </a:moveTo>
                  <a:cubicBezTo>
                    <a:pt x="1801" y="11575"/>
                    <a:pt x="1598" y="11652"/>
                    <a:pt x="1453" y="11798"/>
                  </a:cubicBezTo>
                  <a:cubicBezTo>
                    <a:pt x="1317" y="11962"/>
                    <a:pt x="1201" y="12214"/>
                    <a:pt x="1240" y="12398"/>
                  </a:cubicBezTo>
                  <a:cubicBezTo>
                    <a:pt x="1269" y="12514"/>
                    <a:pt x="1346" y="12601"/>
                    <a:pt x="1453" y="12640"/>
                  </a:cubicBezTo>
                  <a:cubicBezTo>
                    <a:pt x="1549" y="12678"/>
                    <a:pt x="1656" y="12698"/>
                    <a:pt x="1772" y="12698"/>
                  </a:cubicBezTo>
                  <a:cubicBezTo>
                    <a:pt x="2004" y="12688"/>
                    <a:pt x="2236" y="12630"/>
                    <a:pt x="2459" y="12552"/>
                  </a:cubicBezTo>
                  <a:lnTo>
                    <a:pt x="2488" y="12543"/>
                  </a:lnTo>
                  <a:cubicBezTo>
                    <a:pt x="2614" y="12514"/>
                    <a:pt x="2720" y="12436"/>
                    <a:pt x="2788" y="12320"/>
                  </a:cubicBezTo>
                  <a:cubicBezTo>
                    <a:pt x="2827" y="12252"/>
                    <a:pt x="2827" y="12165"/>
                    <a:pt x="2798" y="12088"/>
                  </a:cubicBezTo>
                  <a:cubicBezTo>
                    <a:pt x="2749" y="11923"/>
                    <a:pt x="2633" y="11778"/>
                    <a:pt x="2488" y="11701"/>
                  </a:cubicBezTo>
                  <a:cubicBezTo>
                    <a:pt x="2333" y="11623"/>
                    <a:pt x="2169" y="11575"/>
                    <a:pt x="2004" y="11575"/>
                  </a:cubicBezTo>
                  <a:close/>
                  <a:moveTo>
                    <a:pt x="7220" y="11023"/>
                  </a:moveTo>
                  <a:cubicBezTo>
                    <a:pt x="7075" y="11023"/>
                    <a:pt x="6940" y="11043"/>
                    <a:pt x="6804" y="11082"/>
                  </a:cubicBezTo>
                  <a:cubicBezTo>
                    <a:pt x="6533" y="11140"/>
                    <a:pt x="6195" y="11256"/>
                    <a:pt x="5972" y="11488"/>
                  </a:cubicBezTo>
                  <a:cubicBezTo>
                    <a:pt x="5836" y="11623"/>
                    <a:pt x="5614" y="11933"/>
                    <a:pt x="5653" y="12204"/>
                  </a:cubicBezTo>
                  <a:cubicBezTo>
                    <a:pt x="5672" y="12330"/>
                    <a:pt x="5749" y="12446"/>
                    <a:pt x="5865" y="12504"/>
                  </a:cubicBezTo>
                  <a:cubicBezTo>
                    <a:pt x="6291" y="12659"/>
                    <a:pt x="6736" y="12736"/>
                    <a:pt x="7182" y="12736"/>
                  </a:cubicBezTo>
                  <a:cubicBezTo>
                    <a:pt x="7356" y="12736"/>
                    <a:pt x="7520" y="12727"/>
                    <a:pt x="7685" y="12707"/>
                  </a:cubicBezTo>
                  <a:lnTo>
                    <a:pt x="7675" y="12707"/>
                  </a:lnTo>
                  <a:lnTo>
                    <a:pt x="7724" y="12698"/>
                  </a:lnTo>
                  <a:cubicBezTo>
                    <a:pt x="8004" y="12669"/>
                    <a:pt x="8585" y="12601"/>
                    <a:pt x="8633" y="12272"/>
                  </a:cubicBezTo>
                  <a:cubicBezTo>
                    <a:pt x="8662" y="11982"/>
                    <a:pt x="8556" y="11701"/>
                    <a:pt x="8362" y="11488"/>
                  </a:cubicBezTo>
                  <a:cubicBezTo>
                    <a:pt x="8062" y="11188"/>
                    <a:pt x="7646" y="11023"/>
                    <a:pt x="7220" y="11023"/>
                  </a:cubicBezTo>
                  <a:close/>
                  <a:moveTo>
                    <a:pt x="15757" y="11836"/>
                  </a:moveTo>
                  <a:cubicBezTo>
                    <a:pt x="15747" y="11836"/>
                    <a:pt x="15737" y="11836"/>
                    <a:pt x="15727" y="11836"/>
                  </a:cubicBezTo>
                  <a:cubicBezTo>
                    <a:pt x="15601" y="11836"/>
                    <a:pt x="15475" y="11856"/>
                    <a:pt x="15350" y="11894"/>
                  </a:cubicBezTo>
                  <a:cubicBezTo>
                    <a:pt x="15137" y="11972"/>
                    <a:pt x="14866" y="12223"/>
                    <a:pt x="14943" y="12494"/>
                  </a:cubicBezTo>
                  <a:cubicBezTo>
                    <a:pt x="14982" y="12649"/>
                    <a:pt x="15127" y="12736"/>
                    <a:pt x="15369" y="12736"/>
                  </a:cubicBezTo>
                  <a:cubicBezTo>
                    <a:pt x="15446" y="12727"/>
                    <a:pt x="15533" y="12727"/>
                    <a:pt x="15621" y="12717"/>
                  </a:cubicBezTo>
                  <a:lnTo>
                    <a:pt x="15621" y="12707"/>
                  </a:lnTo>
                  <a:lnTo>
                    <a:pt x="15727" y="12707"/>
                  </a:lnTo>
                  <a:cubicBezTo>
                    <a:pt x="15950" y="12688"/>
                    <a:pt x="16395" y="12649"/>
                    <a:pt x="16491" y="12446"/>
                  </a:cubicBezTo>
                  <a:cubicBezTo>
                    <a:pt x="16521" y="12349"/>
                    <a:pt x="16501" y="12243"/>
                    <a:pt x="16443" y="12175"/>
                  </a:cubicBezTo>
                  <a:cubicBezTo>
                    <a:pt x="16275" y="11960"/>
                    <a:pt x="16026" y="11836"/>
                    <a:pt x="15757" y="11836"/>
                  </a:cubicBezTo>
                  <a:close/>
                </a:path>
              </a:pathLst>
            </a:custGeom>
            <a:solidFill>
              <a:srgbClr val="E9E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27" name="Picture 52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744F19-B97D-4440-A803-9EA302E43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799" y="1830571"/>
            <a:ext cx="4214833" cy="4214833"/>
          </a:xfrm>
          <a:prstGeom prst="rect">
            <a:avLst/>
          </a:prstGeom>
        </p:spPr>
      </p:pic>
      <p:grpSp>
        <p:nvGrpSpPr>
          <p:cNvPr id="529" name="Group 528">
            <a:extLst>
              <a:ext uri="{FF2B5EF4-FFF2-40B4-BE49-F238E27FC236}">
                <a16:creationId xmlns:a16="http://schemas.microsoft.com/office/drawing/2014/main" id="{7C6F32A1-788B-4E33-820C-C6AEB1CEE853}"/>
              </a:ext>
            </a:extLst>
          </p:cNvPr>
          <p:cNvGrpSpPr/>
          <p:nvPr/>
        </p:nvGrpSpPr>
        <p:grpSpPr>
          <a:xfrm>
            <a:off x="1498548" y="4072507"/>
            <a:ext cx="3737149" cy="1980323"/>
            <a:chOff x="579866" y="141027"/>
            <a:chExt cx="5280607" cy="2573570"/>
          </a:xfrm>
        </p:grpSpPr>
        <p:sp>
          <p:nvSpPr>
            <p:cNvPr id="530" name="Speech Bubble: Rectangle with Corners Rounded 529">
              <a:extLst>
                <a:ext uri="{FF2B5EF4-FFF2-40B4-BE49-F238E27FC236}">
                  <a16:creationId xmlns:a16="http://schemas.microsoft.com/office/drawing/2014/main" id="{2C86A0C8-FB2E-4BA5-87BE-96379AB50A59}"/>
                </a:ext>
              </a:extLst>
            </p:cNvPr>
            <p:cNvSpPr/>
            <p:nvPr/>
          </p:nvSpPr>
          <p:spPr>
            <a:xfrm>
              <a:off x="579866" y="141027"/>
              <a:ext cx="5280607" cy="2400657"/>
            </a:xfrm>
            <a:custGeom>
              <a:avLst/>
              <a:gdLst>
                <a:gd name="connsiteX0" fmla="*/ 0 w 3737149"/>
                <a:gd name="connsiteY0" fmla="*/ 307884 h 1847268"/>
                <a:gd name="connsiteX1" fmla="*/ 307884 w 3737149"/>
                <a:gd name="connsiteY1" fmla="*/ 0 h 1847268"/>
                <a:gd name="connsiteX2" fmla="*/ 2180004 w 3737149"/>
                <a:gd name="connsiteY2" fmla="*/ 0 h 1847268"/>
                <a:gd name="connsiteX3" fmla="*/ 2180004 w 3737149"/>
                <a:gd name="connsiteY3" fmla="*/ 0 h 1847268"/>
                <a:gd name="connsiteX4" fmla="*/ 3114291 w 3737149"/>
                <a:gd name="connsiteY4" fmla="*/ 0 h 1847268"/>
                <a:gd name="connsiteX5" fmla="*/ 3429265 w 3737149"/>
                <a:gd name="connsiteY5" fmla="*/ 0 h 1847268"/>
                <a:gd name="connsiteX6" fmla="*/ 3737149 w 3737149"/>
                <a:gd name="connsiteY6" fmla="*/ 307884 h 1847268"/>
                <a:gd name="connsiteX7" fmla="*/ 3737149 w 3737149"/>
                <a:gd name="connsiteY7" fmla="*/ 307878 h 1847268"/>
                <a:gd name="connsiteX8" fmla="*/ 4213785 w 3737149"/>
                <a:gd name="connsiteY8" fmla="*/ 592105 h 1847268"/>
                <a:gd name="connsiteX9" fmla="*/ 3737149 w 3737149"/>
                <a:gd name="connsiteY9" fmla="*/ 769695 h 1847268"/>
                <a:gd name="connsiteX10" fmla="*/ 3737149 w 3737149"/>
                <a:gd name="connsiteY10" fmla="*/ 1539384 h 1847268"/>
                <a:gd name="connsiteX11" fmla="*/ 3429265 w 3737149"/>
                <a:gd name="connsiteY11" fmla="*/ 1847268 h 1847268"/>
                <a:gd name="connsiteX12" fmla="*/ 3114291 w 3737149"/>
                <a:gd name="connsiteY12" fmla="*/ 1847268 h 1847268"/>
                <a:gd name="connsiteX13" fmla="*/ 2180004 w 3737149"/>
                <a:gd name="connsiteY13" fmla="*/ 1847268 h 1847268"/>
                <a:gd name="connsiteX14" fmla="*/ 2180004 w 3737149"/>
                <a:gd name="connsiteY14" fmla="*/ 1847268 h 1847268"/>
                <a:gd name="connsiteX15" fmla="*/ 307884 w 3737149"/>
                <a:gd name="connsiteY15" fmla="*/ 1847268 h 1847268"/>
                <a:gd name="connsiteX16" fmla="*/ 0 w 3737149"/>
                <a:gd name="connsiteY16" fmla="*/ 1539384 h 1847268"/>
                <a:gd name="connsiteX17" fmla="*/ 0 w 3737149"/>
                <a:gd name="connsiteY17" fmla="*/ 769695 h 1847268"/>
                <a:gd name="connsiteX18" fmla="*/ 0 w 3737149"/>
                <a:gd name="connsiteY18" fmla="*/ 307878 h 1847268"/>
                <a:gd name="connsiteX19" fmla="*/ 0 w 3737149"/>
                <a:gd name="connsiteY19" fmla="*/ 307878 h 1847268"/>
                <a:gd name="connsiteX20" fmla="*/ 0 w 3737149"/>
                <a:gd name="connsiteY20" fmla="*/ 307884 h 18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37149" h="1847268" fill="none" extrusionOk="0">
                  <a:moveTo>
                    <a:pt x="0" y="307884"/>
                  </a:moveTo>
                  <a:cubicBezTo>
                    <a:pt x="-29730" y="134313"/>
                    <a:pt x="142428" y="-12620"/>
                    <a:pt x="307884" y="0"/>
                  </a:cubicBezTo>
                  <a:cubicBezTo>
                    <a:pt x="1081901" y="59349"/>
                    <a:pt x="1363750" y="-2061"/>
                    <a:pt x="2180004" y="0"/>
                  </a:cubicBezTo>
                  <a:lnTo>
                    <a:pt x="2180004" y="0"/>
                  </a:lnTo>
                  <a:cubicBezTo>
                    <a:pt x="2501485" y="-19193"/>
                    <a:pt x="2950506" y="-51325"/>
                    <a:pt x="3114291" y="0"/>
                  </a:cubicBezTo>
                  <a:cubicBezTo>
                    <a:pt x="3149102" y="-17721"/>
                    <a:pt x="3360456" y="-24987"/>
                    <a:pt x="3429265" y="0"/>
                  </a:cubicBezTo>
                  <a:cubicBezTo>
                    <a:pt x="3591818" y="15144"/>
                    <a:pt x="3741333" y="130023"/>
                    <a:pt x="3737149" y="307884"/>
                  </a:cubicBezTo>
                  <a:lnTo>
                    <a:pt x="3737149" y="307878"/>
                  </a:lnTo>
                  <a:cubicBezTo>
                    <a:pt x="3942684" y="437208"/>
                    <a:pt x="4044414" y="486290"/>
                    <a:pt x="4213785" y="592105"/>
                  </a:cubicBezTo>
                  <a:cubicBezTo>
                    <a:pt x="4102615" y="593990"/>
                    <a:pt x="3955616" y="691606"/>
                    <a:pt x="3737149" y="769695"/>
                  </a:cubicBezTo>
                  <a:cubicBezTo>
                    <a:pt x="3786727" y="874834"/>
                    <a:pt x="3698326" y="1185502"/>
                    <a:pt x="3737149" y="1539384"/>
                  </a:cubicBezTo>
                  <a:cubicBezTo>
                    <a:pt x="3756632" y="1726947"/>
                    <a:pt x="3584437" y="1836737"/>
                    <a:pt x="3429265" y="1847268"/>
                  </a:cubicBezTo>
                  <a:cubicBezTo>
                    <a:pt x="3367510" y="1827553"/>
                    <a:pt x="3183711" y="1864502"/>
                    <a:pt x="3114291" y="1847268"/>
                  </a:cubicBezTo>
                  <a:cubicBezTo>
                    <a:pt x="2824378" y="1789340"/>
                    <a:pt x="2587790" y="1890341"/>
                    <a:pt x="2180004" y="1847268"/>
                  </a:cubicBezTo>
                  <a:lnTo>
                    <a:pt x="2180004" y="1847268"/>
                  </a:lnTo>
                  <a:cubicBezTo>
                    <a:pt x="1764879" y="1898884"/>
                    <a:pt x="869780" y="1986194"/>
                    <a:pt x="307884" y="1847268"/>
                  </a:cubicBezTo>
                  <a:cubicBezTo>
                    <a:pt x="145538" y="1848650"/>
                    <a:pt x="25115" y="1706691"/>
                    <a:pt x="0" y="1539384"/>
                  </a:cubicBezTo>
                  <a:cubicBezTo>
                    <a:pt x="67773" y="1313096"/>
                    <a:pt x="-15173" y="1013000"/>
                    <a:pt x="0" y="769695"/>
                  </a:cubicBezTo>
                  <a:cubicBezTo>
                    <a:pt x="-22343" y="631085"/>
                    <a:pt x="-22813" y="367752"/>
                    <a:pt x="0" y="307878"/>
                  </a:cubicBezTo>
                  <a:lnTo>
                    <a:pt x="0" y="307878"/>
                  </a:lnTo>
                  <a:lnTo>
                    <a:pt x="0" y="307884"/>
                  </a:lnTo>
                  <a:close/>
                </a:path>
                <a:path w="3737149" h="1847268" stroke="0" extrusionOk="0">
                  <a:moveTo>
                    <a:pt x="0" y="307884"/>
                  </a:moveTo>
                  <a:cubicBezTo>
                    <a:pt x="-4470" y="141841"/>
                    <a:pt x="120090" y="19782"/>
                    <a:pt x="307884" y="0"/>
                  </a:cubicBezTo>
                  <a:cubicBezTo>
                    <a:pt x="1147042" y="48350"/>
                    <a:pt x="1317617" y="6528"/>
                    <a:pt x="2180004" y="0"/>
                  </a:cubicBezTo>
                  <a:lnTo>
                    <a:pt x="2180004" y="0"/>
                  </a:lnTo>
                  <a:cubicBezTo>
                    <a:pt x="2518823" y="18323"/>
                    <a:pt x="2978577" y="50203"/>
                    <a:pt x="3114291" y="0"/>
                  </a:cubicBezTo>
                  <a:cubicBezTo>
                    <a:pt x="3264479" y="-15532"/>
                    <a:pt x="3297498" y="-22887"/>
                    <a:pt x="3429265" y="0"/>
                  </a:cubicBezTo>
                  <a:cubicBezTo>
                    <a:pt x="3582933" y="8600"/>
                    <a:pt x="3714987" y="160187"/>
                    <a:pt x="3737149" y="307884"/>
                  </a:cubicBezTo>
                  <a:lnTo>
                    <a:pt x="3737149" y="307878"/>
                  </a:lnTo>
                  <a:cubicBezTo>
                    <a:pt x="3843734" y="322802"/>
                    <a:pt x="3992264" y="465383"/>
                    <a:pt x="4213785" y="592105"/>
                  </a:cubicBezTo>
                  <a:cubicBezTo>
                    <a:pt x="4014871" y="655214"/>
                    <a:pt x="3950310" y="719717"/>
                    <a:pt x="3737149" y="769695"/>
                  </a:cubicBezTo>
                  <a:cubicBezTo>
                    <a:pt x="3801978" y="852568"/>
                    <a:pt x="3801750" y="1343983"/>
                    <a:pt x="3737149" y="1539384"/>
                  </a:cubicBezTo>
                  <a:cubicBezTo>
                    <a:pt x="3746493" y="1710035"/>
                    <a:pt x="3626247" y="1862187"/>
                    <a:pt x="3429265" y="1847268"/>
                  </a:cubicBezTo>
                  <a:cubicBezTo>
                    <a:pt x="3346026" y="1832722"/>
                    <a:pt x="3226328" y="1828186"/>
                    <a:pt x="3114291" y="1847268"/>
                  </a:cubicBezTo>
                  <a:cubicBezTo>
                    <a:pt x="2786152" y="1793849"/>
                    <a:pt x="2547560" y="1926734"/>
                    <a:pt x="2180004" y="1847268"/>
                  </a:cubicBezTo>
                  <a:lnTo>
                    <a:pt x="2180004" y="1847268"/>
                  </a:lnTo>
                  <a:cubicBezTo>
                    <a:pt x="1525802" y="1920486"/>
                    <a:pt x="911206" y="1846154"/>
                    <a:pt x="307884" y="1847268"/>
                  </a:cubicBezTo>
                  <a:cubicBezTo>
                    <a:pt x="127791" y="1863844"/>
                    <a:pt x="14343" y="1734552"/>
                    <a:pt x="0" y="1539384"/>
                  </a:cubicBezTo>
                  <a:cubicBezTo>
                    <a:pt x="12841" y="1203030"/>
                    <a:pt x="-8845" y="874679"/>
                    <a:pt x="0" y="769695"/>
                  </a:cubicBezTo>
                  <a:cubicBezTo>
                    <a:pt x="37512" y="716313"/>
                    <a:pt x="-24147" y="527646"/>
                    <a:pt x="0" y="307878"/>
                  </a:cubicBezTo>
                  <a:lnTo>
                    <a:pt x="0" y="307878"/>
                  </a:lnTo>
                  <a:lnTo>
                    <a:pt x="0" y="307884"/>
                  </a:lnTo>
                  <a:close/>
                </a:path>
              </a:pathLst>
            </a:custGeom>
            <a:solidFill>
              <a:srgbClr val="E6E5C1"/>
            </a:solidFill>
            <a:ln>
              <a:extLst>
                <a:ext uri="{C807C97D-BFC1-408E-A445-0C87EB9F89A2}">
                  <ask:lineSketchStyleProps xmlns:ask="http://schemas.microsoft.com/office/drawing/2018/sketchyshapes" sd="3595506015">
                    <a:prstGeom prst="wedgeRoundRectCallout">
                      <a:avLst>
                        <a:gd name="adj1" fmla="val 62754"/>
                        <a:gd name="adj2" fmla="val -1794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AE6BE6AB-7D7D-4DF7-B3C1-74094B3D4C12}"/>
                </a:ext>
              </a:extLst>
            </p:cNvPr>
            <p:cNvSpPr txBox="1"/>
            <p:nvPr/>
          </p:nvSpPr>
          <p:spPr>
            <a:xfrm>
              <a:off x="689334" y="194738"/>
              <a:ext cx="5094558" cy="2519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Thật tuyệt vời! </a:t>
              </a:r>
              <a:br>
                <a:rPr lang="en-US" sz="3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 ơn các bạn nhỏ lớp 5B đã giúp chúng mình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7871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2880A850-F03E-C648-B8A0-F1A5BA53B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46895" y="11017"/>
            <a:ext cx="9730287" cy="6846983"/>
          </a:xfrm>
          <a:prstGeom prst="rect">
            <a:avLst/>
          </a:prstGeom>
        </p:spPr>
      </p:pic>
      <p:grpSp>
        <p:nvGrpSpPr>
          <p:cNvPr id="12" name="Google Shape;837;p15">
            <a:extLst>
              <a:ext uri="{FF2B5EF4-FFF2-40B4-BE49-F238E27FC236}">
                <a16:creationId xmlns:a16="http://schemas.microsoft.com/office/drawing/2014/main" id="{1911E212-9615-D34A-B450-6B8FA1314073}"/>
              </a:ext>
            </a:extLst>
          </p:cNvPr>
          <p:cNvGrpSpPr/>
          <p:nvPr/>
        </p:nvGrpSpPr>
        <p:grpSpPr>
          <a:xfrm>
            <a:off x="8050587" y="1388144"/>
            <a:ext cx="5098987" cy="5911525"/>
            <a:chOff x="7045852" y="3594359"/>
            <a:chExt cx="1839461" cy="2132585"/>
          </a:xfrm>
        </p:grpSpPr>
        <p:sp>
          <p:nvSpPr>
            <p:cNvPr id="13" name="Google Shape;838;p15">
              <a:extLst>
                <a:ext uri="{FF2B5EF4-FFF2-40B4-BE49-F238E27FC236}">
                  <a16:creationId xmlns:a16="http://schemas.microsoft.com/office/drawing/2014/main" id="{F2559524-AC73-8449-9B97-E05DB112C299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839;p15">
              <a:extLst>
                <a:ext uri="{FF2B5EF4-FFF2-40B4-BE49-F238E27FC236}">
                  <a16:creationId xmlns:a16="http://schemas.microsoft.com/office/drawing/2014/main" id="{91F45B31-76EC-4A4A-949C-D6921C79D94E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840;p15">
              <a:extLst>
                <a:ext uri="{FF2B5EF4-FFF2-40B4-BE49-F238E27FC236}">
                  <a16:creationId xmlns:a16="http://schemas.microsoft.com/office/drawing/2014/main" id="{5CB4163A-2600-0B42-9490-E60132EFA66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841;p15">
              <a:extLst>
                <a:ext uri="{FF2B5EF4-FFF2-40B4-BE49-F238E27FC236}">
                  <a16:creationId xmlns:a16="http://schemas.microsoft.com/office/drawing/2014/main" id="{DC5C317F-8229-9E47-A171-43A472A5790D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842;p15">
              <a:extLst>
                <a:ext uri="{FF2B5EF4-FFF2-40B4-BE49-F238E27FC236}">
                  <a16:creationId xmlns:a16="http://schemas.microsoft.com/office/drawing/2014/main" id="{7FF77792-AB5D-BE4F-96BB-422FBC9B4067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843;p15">
              <a:extLst>
                <a:ext uri="{FF2B5EF4-FFF2-40B4-BE49-F238E27FC236}">
                  <a16:creationId xmlns:a16="http://schemas.microsoft.com/office/drawing/2014/main" id="{709496FC-CC29-474B-8D8F-DE44F1DAB4E9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844;p15">
              <a:extLst>
                <a:ext uri="{FF2B5EF4-FFF2-40B4-BE49-F238E27FC236}">
                  <a16:creationId xmlns:a16="http://schemas.microsoft.com/office/drawing/2014/main" id="{9D0E046E-477F-4546-AD51-195BE6FE66B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845;p15">
              <a:extLst>
                <a:ext uri="{FF2B5EF4-FFF2-40B4-BE49-F238E27FC236}">
                  <a16:creationId xmlns:a16="http://schemas.microsoft.com/office/drawing/2014/main" id="{CD345FEF-B6D6-4D42-B91B-DCB7C41E4D00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846;p15">
              <a:extLst>
                <a:ext uri="{FF2B5EF4-FFF2-40B4-BE49-F238E27FC236}">
                  <a16:creationId xmlns:a16="http://schemas.microsoft.com/office/drawing/2014/main" id="{4B690070-21A8-254A-9957-5255DE7B3A3B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847;p15">
              <a:extLst>
                <a:ext uri="{FF2B5EF4-FFF2-40B4-BE49-F238E27FC236}">
                  <a16:creationId xmlns:a16="http://schemas.microsoft.com/office/drawing/2014/main" id="{17CF68B9-3DC1-A248-A198-2483D5B03F64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848;p15">
              <a:extLst>
                <a:ext uri="{FF2B5EF4-FFF2-40B4-BE49-F238E27FC236}">
                  <a16:creationId xmlns:a16="http://schemas.microsoft.com/office/drawing/2014/main" id="{01291310-543A-C14C-AFD0-7A6A448D13F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849;p15">
              <a:extLst>
                <a:ext uri="{FF2B5EF4-FFF2-40B4-BE49-F238E27FC236}">
                  <a16:creationId xmlns:a16="http://schemas.microsoft.com/office/drawing/2014/main" id="{4F9515AF-9FDD-3B49-ACF9-AFB394AB61AD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850;p15">
              <a:extLst>
                <a:ext uri="{FF2B5EF4-FFF2-40B4-BE49-F238E27FC236}">
                  <a16:creationId xmlns:a16="http://schemas.microsoft.com/office/drawing/2014/main" id="{E7572E62-7DC4-6E49-8613-D7DEFD58E7F8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851;p15">
              <a:extLst>
                <a:ext uri="{FF2B5EF4-FFF2-40B4-BE49-F238E27FC236}">
                  <a16:creationId xmlns:a16="http://schemas.microsoft.com/office/drawing/2014/main" id="{296967CA-E1D9-D04B-9C73-3AC773451D9D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852;p15">
              <a:extLst>
                <a:ext uri="{FF2B5EF4-FFF2-40B4-BE49-F238E27FC236}">
                  <a16:creationId xmlns:a16="http://schemas.microsoft.com/office/drawing/2014/main" id="{07751607-E769-6E4F-BC34-2229AA9337C7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853;p15">
              <a:extLst>
                <a:ext uri="{FF2B5EF4-FFF2-40B4-BE49-F238E27FC236}">
                  <a16:creationId xmlns:a16="http://schemas.microsoft.com/office/drawing/2014/main" id="{2E97AB74-14D9-714B-AE57-8988C942BCEF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854;p15">
              <a:extLst>
                <a:ext uri="{FF2B5EF4-FFF2-40B4-BE49-F238E27FC236}">
                  <a16:creationId xmlns:a16="http://schemas.microsoft.com/office/drawing/2014/main" id="{82275F50-DCEC-9847-A2C8-6C947345EEF6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855;p15">
              <a:extLst>
                <a:ext uri="{FF2B5EF4-FFF2-40B4-BE49-F238E27FC236}">
                  <a16:creationId xmlns:a16="http://schemas.microsoft.com/office/drawing/2014/main" id="{9DA195BC-A350-3C4E-9F62-2C7C362B379A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856;p15">
              <a:extLst>
                <a:ext uri="{FF2B5EF4-FFF2-40B4-BE49-F238E27FC236}">
                  <a16:creationId xmlns:a16="http://schemas.microsoft.com/office/drawing/2014/main" id="{2682CEC4-2138-6A4F-8ADD-479A8D978493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857;p15">
              <a:extLst>
                <a:ext uri="{FF2B5EF4-FFF2-40B4-BE49-F238E27FC236}">
                  <a16:creationId xmlns:a16="http://schemas.microsoft.com/office/drawing/2014/main" id="{CC28F50C-93BD-B340-9FB9-C39B186B7096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858;p15">
              <a:extLst>
                <a:ext uri="{FF2B5EF4-FFF2-40B4-BE49-F238E27FC236}">
                  <a16:creationId xmlns:a16="http://schemas.microsoft.com/office/drawing/2014/main" id="{0CA4FB79-F883-B24E-BB8A-9FA895A3FF32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859;p15">
              <a:extLst>
                <a:ext uri="{FF2B5EF4-FFF2-40B4-BE49-F238E27FC236}">
                  <a16:creationId xmlns:a16="http://schemas.microsoft.com/office/drawing/2014/main" id="{34CFD4DF-DBD2-3740-A9D3-6735AC04C083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860;p15">
              <a:extLst>
                <a:ext uri="{FF2B5EF4-FFF2-40B4-BE49-F238E27FC236}">
                  <a16:creationId xmlns:a16="http://schemas.microsoft.com/office/drawing/2014/main" id="{69C3E748-26EF-0148-BBF6-FEE44AAA241D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861;p15">
              <a:extLst>
                <a:ext uri="{FF2B5EF4-FFF2-40B4-BE49-F238E27FC236}">
                  <a16:creationId xmlns:a16="http://schemas.microsoft.com/office/drawing/2014/main" id="{9904CF1F-A255-964B-8679-62586D52BFFC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862;p15">
              <a:extLst>
                <a:ext uri="{FF2B5EF4-FFF2-40B4-BE49-F238E27FC236}">
                  <a16:creationId xmlns:a16="http://schemas.microsoft.com/office/drawing/2014/main" id="{B68D7540-0C82-834B-A60A-ED891A2573A6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863;p15">
              <a:extLst>
                <a:ext uri="{FF2B5EF4-FFF2-40B4-BE49-F238E27FC236}">
                  <a16:creationId xmlns:a16="http://schemas.microsoft.com/office/drawing/2014/main" id="{EBFA9AA4-FF92-3247-A139-74485C206F64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864;p15">
              <a:extLst>
                <a:ext uri="{FF2B5EF4-FFF2-40B4-BE49-F238E27FC236}">
                  <a16:creationId xmlns:a16="http://schemas.microsoft.com/office/drawing/2014/main" id="{6D2745DA-3F83-8A4A-8A65-3C5002928F71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865;p15">
              <a:extLst>
                <a:ext uri="{FF2B5EF4-FFF2-40B4-BE49-F238E27FC236}">
                  <a16:creationId xmlns:a16="http://schemas.microsoft.com/office/drawing/2014/main" id="{43C6F496-7063-144A-AFB6-3F258ADC78F8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866;p15">
              <a:extLst>
                <a:ext uri="{FF2B5EF4-FFF2-40B4-BE49-F238E27FC236}">
                  <a16:creationId xmlns:a16="http://schemas.microsoft.com/office/drawing/2014/main" id="{02FF2753-8495-6741-BABC-438F55F34BAF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867;p15">
              <a:extLst>
                <a:ext uri="{FF2B5EF4-FFF2-40B4-BE49-F238E27FC236}">
                  <a16:creationId xmlns:a16="http://schemas.microsoft.com/office/drawing/2014/main" id="{D916D4D9-A7AE-464F-93A7-1543A2994A6E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868;p15">
              <a:extLst>
                <a:ext uri="{FF2B5EF4-FFF2-40B4-BE49-F238E27FC236}">
                  <a16:creationId xmlns:a16="http://schemas.microsoft.com/office/drawing/2014/main" id="{A4CD5A2A-3E5E-3F4A-A65D-A871BA9185C1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869;p15">
              <a:extLst>
                <a:ext uri="{FF2B5EF4-FFF2-40B4-BE49-F238E27FC236}">
                  <a16:creationId xmlns:a16="http://schemas.microsoft.com/office/drawing/2014/main" id="{A228D7FA-86C5-C048-A7E6-AAC9C0368965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870;p15">
              <a:extLst>
                <a:ext uri="{FF2B5EF4-FFF2-40B4-BE49-F238E27FC236}">
                  <a16:creationId xmlns:a16="http://schemas.microsoft.com/office/drawing/2014/main" id="{103B8A0F-BE8D-514A-BB03-DC8610556432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871;p15">
              <a:extLst>
                <a:ext uri="{FF2B5EF4-FFF2-40B4-BE49-F238E27FC236}">
                  <a16:creationId xmlns:a16="http://schemas.microsoft.com/office/drawing/2014/main" id="{4C6D7CE5-7E14-6343-89F1-D031561A405C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872;p15">
              <a:extLst>
                <a:ext uri="{FF2B5EF4-FFF2-40B4-BE49-F238E27FC236}">
                  <a16:creationId xmlns:a16="http://schemas.microsoft.com/office/drawing/2014/main" id="{AF07457E-5CBE-4A43-91D1-F2BCFB54F0B5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873;p15">
              <a:extLst>
                <a:ext uri="{FF2B5EF4-FFF2-40B4-BE49-F238E27FC236}">
                  <a16:creationId xmlns:a16="http://schemas.microsoft.com/office/drawing/2014/main" id="{AB8EE18F-82A4-2C40-9A4F-6331667F36AF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874;p15">
              <a:extLst>
                <a:ext uri="{FF2B5EF4-FFF2-40B4-BE49-F238E27FC236}">
                  <a16:creationId xmlns:a16="http://schemas.microsoft.com/office/drawing/2014/main" id="{1604B82D-A34A-524C-BDAF-CC21A6AF133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875;p15">
              <a:extLst>
                <a:ext uri="{FF2B5EF4-FFF2-40B4-BE49-F238E27FC236}">
                  <a16:creationId xmlns:a16="http://schemas.microsoft.com/office/drawing/2014/main" id="{DC030000-2AA7-E444-B99E-7CDC8A5E001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876;p15">
              <a:extLst>
                <a:ext uri="{FF2B5EF4-FFF2-40B4-BE49-F238E27FC236}">
                  <a16:creationId xmlns:a16="http://schemas.microsoft.com/office/drawing/2014/main" id="{6C4C787D-C6C3-094A-A4F0-B6B67099014F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877;p15">
              <a:extLst>
                <a:ext uri="{FF2B5EF4-FFF2-40B4-BE49-F238E27FC236}">
                  <a16:creationId xmlns:a16="http://schemas.microsoft.com/office/drawing/2014/main" id="{BFC5D8D4-5B54-0B4D-AE85-849A4338C1C7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878;p15">
              <a:extLst>
                <a:ext uri="{FF2B5EF4-FFF2-40B4-BE49-F238E27FC236}">
                  <a16:creationId xmlns:a16="http://schemas.microsoft.com/office/drawing/2014/main" id="{F1520E04-292B-BD46-AEA8-8EB5C892D836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879;p15">
              <a:extLst>
                <a:ext uri="{FF2B5EF4-FFF2-40B4-BE49-F238E27FC236}">
                  <a16:creationId xmlns:a16="http://schemas.microsoft.com/office/drawing/2014/main" id="{489D8F94-DD34-FE4E-891E-97FCD776660B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880;p15">
              <a:extLst>
                <a:ext uri="{FF2B5EF4-FFF2-40B4-BE49-F238E27FC236}">
                  <a16:creationId xmlns:a16="http://schemas.microsoft.com/office/drawing/2014/main" id="{3A9ECB88-A5F9-2844-BD32-8D2A2F8C706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881;p15">
              <a:extLst>
                <a:ext uri="{FF2B5EF4-FFF2-40B4-BE49-F238E27FC236}">
                  <a16:creationId xmlns:a16="http://schemas.microsoft.com/office/drawing/2014/main" id="{D0E448E5-9759-5440-AE94-C442D1A9E636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882;p15">
              <a:extLst>
                <a:ext uri="{FF2B5EF4-FFF2-40B4-BE49-F238E27FC236}">
                  <a16:creationId xmlns:a16="http://schemas.microsoft.com/office/drawing/2014/main" id="{4E52EDEE-C01A-7941-B7BB-F7D7B8F7642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883;p15">
              <a:extLst>
                <a:ext uri="{FF2B5EF4-FFF2-40B4-BE49-F238E27FC236}">
                  <a16:creationId xmlns:a16="http://schemas.microsoft.com/office/drawing/2014/main" id="{9A183AFA-ACEA-5A44-929E-B46ECACD9421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884;p15">
              <a:extLst>
                <a:ext uri="{FF2B5EF4-FFF2-40B4-BE49-F238E27FC236}">
                  <a16:creationId xmlns:a16="http://schemas.microsoft.com/office/drawing/2014/main" id="{EB28D5B1-4976-5E43-9E4B-8DB02D018ED1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885;p15">
              <a:extLst>
                <a:ext uri="{FF2B5EF4-FFF2-40B4-BE49-F238E27FC236}">
                  <a16:creationId xmlns:a16="http://schemas.microsoft.com/office/drawing/2014/main" id="{58B0EA9D-B2EE-9144-A7AE-82D0F2040378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Google Shape;888;p15">
            <a:extLst>
              <a:ext uri="{FF2B5EF4-FFF2-40B4-BE49-F238E27FC236}">
                <a16:creationId xmlns:a16="http://schemas.microsoft.com/office/drawing/2014/main" id="{E606B846-6D9F-0348-A9D3-86E70F5C649A}"/>
              </a:ext>
            </a:extLst>
          </p:cNvPr>
          <p:cNvGrpSpPr/>
          <p:nvPr/>
        </p:nvGrpSpPr>
        <p:grpSpPr>
          <a:xfrm>
            <a:off x="7593672" y="1196901"/>
            <a:ext cx="4009693" cy="6579880"/>
            <a:chOff x="6776196" y="1628215"/>
            <a:chExt cx="2473944" cy="4324310"/>
          </a:xfrm>
        </p:grpSpPr>
        <p:sp>
          <p:nvSpPr>
            <p:cNvPr id="62" name="Google Shape;889;p15">
              <a:extLst>
                <a:ext uri="{FF2B5EF4-FFF2-40B4-BE49-F238E27FC236}">
                  <a16:creationId xmlns:a16="http://schemas.microsoft.com/office/drawing/2014/main" id="{E073B54A-4D7F-464F-9F70-B1E74AADABD9}"/>
                </a:ext>
              </a:extLst>
            </p:cNvPr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890;p15">
              <a:extLst>
                <a:ext uri="{FF2B5EF4-FFF2-40B4-BE49-F238E27FC236}">
                  <a16:creationId xmlns:a16="http://schemas.microsoft.com/office/drawing/2014/main" id="{F8897573-65C9-634C-B11F-7F85DC2F5F71}"/>
                </a:ext>
              </a:extLst>
            </p:cNvPr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891;p15">
              <a:extLst>
                <a:ext uri="{FF2B5EF4-FFF2-40B4-BE49-F238E27FC236}">
                  <a16:creationId xmlns:a16="http://schemas.microsoft.com/office/drawing/2014/main" id="{5E7A4FD3-AC18-B642-A7DF-4C6F8BC2F2CC}"/>
                </a:ext>
              </a:extLst>
            </p:cNvPr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892;p15">
              <a:extLst>
                <a:ext uri="{FF2B5EF4-FFF2-40B4-BE49-F238E27FC236}">
                  <a16:creationId xmlns:a16="http://schemas.microsoft.com/office/drawing/2014/main" id="{B4D9B56A-1623-7E44-9BE4-1B32E43C9DA1}"/>
                </a:ext>
              </a:extLst>
            </p:cNvPr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893;p15">
              <a:extLst>
                <a:ext uri="{FF2B5EF4-FFF2-40B4-BE49-F238E27FC236}">
                  <a16:creationId xmlns:a16="http://schemas.microsoft.com/office/drawing/2014/main" id="{E9821103-FEAE-F542-9DC6-794866F0ADD9}"/>
                </a:ext>
              </a:extLst>
            </p:cNvPr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894;p15">
            <a:extLst>
              <a:ext uri="{FF2B5EF4-FFF2-40B4-BE49-F238E27FC236}">
                <a16:creationId xmlns:a16="http://schemas.microsoft.com/office/drawing/2014/main" id="{BDBA2E4E-BF91-8A4E-8B7F-D8C7DEF2B388}"/>
              </a:ext>
            </a:extLst>
          </p:cNvPr>
          <p:cNvGrpSpPr/>
          <p:nvPr/>
        </p:nvGrpSpPr>
        <p:grpSpPr>
          <a:xfrm>
            <a:off x="7053747" y="4741606"/>
            <a:ext cx="5030607" cy="2410471"/>
            <a:chOff x="3465250" y="4685892"/>
            <a:chExt cx="955033" cy="457603"/>
          </a:xfrm>
        </p:grpSpPr>
        <p:sp>
          <p:nvSpPr>
            <p:cNvPr id="68" name="Google Shape;895;p15">
              <a:extLst>
                <a:ext uri="{FF2B5EF4-FFF2-40B4-BE49-F238E27FC236}">
                  <a16:creationId xmlns:a16="http://schemas.microsoft.com/office/drawing/2014/main" id="{F255764C-12C5-3842-9696-395E521B467F}"/>
                </a:ext>
              </a:extLst>
            </p:cNvPr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896;p15">
              <a:extLst>
                <a:ext uri="{FF2B5EF4-FFF2-40B4-BE49-F238E27FC236}">
                  <a16:creationId xmlns:a16="http://schemas.microsoft.com/office/drawing/2014/main" id="{E77CAC38-99D1-E342-B65D-7153FDFF9F9C}"/>
                </a:ext>
              </a:extLst>
            </p:cNvPr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897;p15">
              <a:extLst>
                <a:ext uri="{FF2B5EF4-FFF2-40B4-BE49-F238E27FC236}">
                  <a16:creationId xmlns:a16="http://schemas.microsoft.com/office/drawing/2014/main" id="{F8A45236-3180-B54F-B355-DAC97005A7D8}"/>
                </a:ext>
              </a:extLst>
            </p:cNvPr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898;p15">
              <a:extLst>
                <a:ext uri="{FF2B5EF4-FFF2-40B4-BE49-F238E27FC236}">
                  <a16:creationId xmlns:a16="http://schemas.microsoft.com/office/drawing/2014/main" id="{B502C9A9-CF42-444F-B18A-34C466BD52B0}"/>
                </a:ext>
              </a:extLst>
            </p:cNvPr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899;p15">
            <a:extLst>
              <a:ext uri="{FF2B5EF4-FFF2-40B4-BE49-F238E27FC236}">
                <a16:creationId xmlns:a16="http://schemas.microsoft.com/office/drawing/2014/main" id="{F460FBA4-8370-514F-B078-2475BEFDAFB4}"/>
              </a:ext>
            </a:extLst>
          </p:cNvPr>
          <p:cNvGrpSpPr/>
          <p:nvPr/>
        </p:nvGrpSpPr>
        <p:grpSpPr>
          <a:xfrm flipH="1">
            <a:off x="6834416" y="5466264"/>
            <a:ext cx="1756808" cy="2036761"/>
            <a:chOff x="7045852" y="3594359"/>
            <a:chExt cx="1839461" cy="2132585"/>
          </a:xfrm>
        </p:grpSpPr>
        <p:sp>
          <p:nvSpPr>
            <p:cNvPr id="73" name="Google Shape;900;p15">
              <a:extLst>
                <a:ext uri="{FF2B5EF4-FFF2-40B4-BE49-F238E27FC236}">
                  <a16:creationId xmlns:a16="http://schemas.microsoft.com/office/drawing/2014/main" id="{F3BD400A-93D7-8F4B-945F-6E6FAF4DFD32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901;p15">
              <a:extLst>
                <a:ext uri="{FF2B5EF4-FFF2-40B4-BE49-F238E27FC236}">
                  <a16:creationId xmlns:a16="http://schemas.microsoft.com/office/drawing/2014/main" id="{27A7E2B6-47CA-7746-8C6C-54CB4372D5E6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902;p15">
              <a:extLst>
                <a:ext uri="{FF2B5EF4-FFF2-40B4-BE49-F238E27FC236}">
                  <a16:creationId xmlns:a16="http://schemas.microsoft.com/office/drawing/2014/main" id="{DE54DBB7-D6A5-434F-951B-7CDC2CC943AA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903;p15">
              <a:extLst>
                <a:ext uri="{FF2B5EF4-FFF2-40B4-BE49-F238E27FC236}">
                  <a16:creationId xmlns:a16="http://schemas.microsoft.com/office/drawing/2014/main" id="{A62DF581-2048-1641-A976-B485EC3BB9C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904;p15">
              <a:extLst>
                <a:ext uri="{FF2B5EF4-FFF2-40B4-BE49-F238E27FC236}">
                  <a16:creationId xmlns:a16="http://schemas.microsoft.com/office/drawing/2014/main" id="{B73058E3-A69D-E049-A98E-EC4D5E7D18F5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905;p15">
              <a:extLst>
                <a:ext uri="{FF2B5EF4-FFF2-40B4-BE49-F238E27FC236}">
                  <a16:creationId xmlns:a16="http://schemas.microsoft.com/office/drawing/2014/main" id="{6A00E041-3434-C14F-B662-3005BAFB2697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906;p15">
              <a:extLst>
                <a:ext uri="{FF2B5EF4-FFF2-40B4-BE49-F238E27FC236}">
                  <a16:creationId xmlns:a16="http://schemas.microsoft.com/office/drawing/2014/main" id="{DF7F62A5-C7E2-004E-AB43-1201299E95B3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907;p15">
              <a:extLst>
                <a:ext uri="{FF2B5EF4-FFF2-40B4-BE49-F238E27FC236}">
                  <a16:creationId xmlns:a16="http://schemas.microsoft.com/office/drawing/2014/main" id="{AC1820B0-0255-944A-B404-4EF10F4B2CF8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908;p15">
              <a:extLst>
                <a:ext uri="{FF2B5EF4-FFF2-40B4-BE49-F238E27FC236}">
                  <a16:creationId xmlns:a16="http://schemas.microsoft.com/office/drawing/2014/main" id="{7BCE3A9F-CE4D-374B-8E12-0173A4DCB6BD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909;p15">
              <a:extLst>
                <a:ext uri="{FF2B5EF4-FFF2-40B4-BE49-F238E27FC236}">
                  <a16:creationId xmlns:a16="http://schemas.microsoft.com/office/drawing/2014/main" id="{CA31A9D8-C7D4-BD4B-9067-3D72F04BC53C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910;p15">
              <a:extLst>
                <a:ext uri="{FF2B5EF4-FFF2-40B4-BE49-F238E27FC236}">
                  <a16:creationId xmlns:a16="http://schemas.microsoft.com/office/drawing/2014/main" id="{EAFF1E66-F2B7-F34D-A62B-39A9C943037C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911;p15">
              <a:extLst>
                <a:ext uri="{FF2B5EF4-FFF2-40B4-BE49-F238E27FC236}">
                  <a16:creationId xmlns:a16="http://schemas.microsoft.com/office/drawing/2014/main" id="{26BE7B0A-F918-9842-B83D-851CA65CA0FE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912;p15">
              <a:extLst>
                <a:ext uri="{FF2B5EF4-FFF2-40B4-BE49-F238E27FC236}">
                  <a16:creationId xmlns:a16="http://schemas.microsoft.com/office/drawing/2014/main" id="{BCB1F9E1-8D2E-344C-8407-0BD6FC06B85E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913;p15">
              <a:extLst>
                <a:ext uri="{FF2B5EF4-FFF2-40B4-BE49-F238E27FC236}">
                  <a16:creationId xmlns:a16="http://schemas.microsoft.com/office/drawing/2014/main" id="{3FD7B035-421C-B04F-A5CD-5AF2BB7567E0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914;p15">
              <a:extLst>
                <a:ext uri="{FF2B5EF4-FFF2-40B4-BE49-F238E27FC236}">
                  <a16:creationId xmlns:a16="http://schemas.microsoft.com/office/drawing/2014/main" id="{8743FF85-4916-7844-ACEA-A12EE38FFC35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915;p15">
              <a:extLst>
                <a:ext uri="{FF2B5EF4-FFF2-40B4-BE49-F238E27FC236}">
                  <a16:creationId xmlns:a16="http://schemas.microsoft.com/office/drawing/2014/main" id="{04F038E3-D1A1-044E-902A-BAE090818629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916;p15">
              <a:extLst>
                <a:ext uri="{FF2B5EF4-FFF2-40B4-BE49-F238E27FC236}">
                  <a16:creationId xmlns:a16="http://schemas.microsoft.com/office/drawing/2014/main" id="{9BB554D4-A2DC-C543-9F2E-7CCC90A45CAE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17;p15">
              <a:extLst>
                <a:ext uri="{FF2B5EF4-FFF2-40B4-BE49-F238E27FC236}">
                  <a16:creationId xmlns:a16="http://schemas.microsoft.com/office/drawing/2014/main" id="{321C2305-42E2-7345-BD98-8D52A0A9832E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8;p15">
              <a:extLst>
                <a:ext uri="{FF2B5EF4-FFF2-40B4-BE49-F238E27FC236}">
                  <a16:creationId xmlns:a16="http://schemas.microsoft.com/office/drawing/2014/main" id="{E891110E-2DC1-EA4E-A871-6D86FD7F235A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19;p15">
              <a:extLst>
                <a:ext uri="{FF2B5EF4-FFF2-40B4-BE49-F238E27FC236}">
                  <a16:creationId xmlns:a16="http://schemas.microsoft.com/office/drawing/2014/main" id="{E703C826-481C-4141-B5D7-D23C1A8414BD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20;p15">
              <a:extLst>
                <a:ext uri="{FF2B5EF4-FFF2-40B4-BE49-F238E27FC236}">
                  <a16:creationId xmlns:a16="http://schemas.microsoft.com/office/drawing/2014/main" id="{8ECED6ED-89D6-C54B-80F3-4D56087D294E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21;p15">
              <a:extLst>
                <a:ext uri="{FF2B5EF4-FFF2-40B4-BE49-F238E27FC236}">
                  <a16:creationId xmlns:a16="http://schemas.microsoft.com/office/drawing/2014/main" id="{C143723C-2806-A645-98B3-552E84B4AA8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22;p15">
              <a:extLst>
                <a:ext uri="{FF2B5EF4-FFF2-40B4-BE49-F238E27FC236}">
                  <a16:creationId xmlns:a16="http://schemas.microsoft.com/office/drawing/2014/main" id="{93CE972B-AEE3-1B4D-9BF9-626AC8BCDBB9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23;p15">
              <a:extLst>
                <a:ext uri="{FF2B5EF4-FFF2-40B4-BE49-F238E27FC236}">
                  <a16:creationId xmlns:a16="http://schemas.microsoft.com/office/drawing/2014/main" id="{B1A10240-75E4-BB49-8C8E-B511EFD0BDC2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24;p15">
              <a:extLst>
                <a:ext uri="{FF2B5EF4-FFF2-40B4-BE49-F238E27FC236}">
                  <a16:creationId xmlns:a16="http://schemas.microsoft.com/office/drawing/2014/main" id="{3F6FEBA9-03D0-5945-AE93-F307A405CF2F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25;p15">
              <a:extLst>
                <a:ext uri="{FF2B5EF4-FFF2-40B4-BE49-F238E27FC236}">
                  <a16:creationId xmlns:a16="http://schemas.microsoft.com/office/drawing/2014/main" id="{ACB43F2F-B820-9340-837A-D4442C45EC7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26;p15">
              <a:extLst>
                <a:ext uri="{FF2B5EF4-FFF2-40B4-BE49-F238E27FC236}">
                  <a16:creationId xmlns:a16="http://schemas.microsoft.com/office/drawing/2014/main" id="{914E2552-8507-EE42-BC32-A64C19A8B42D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927;p15">
              <a:extLst>
                <a:ext uri="{FF2B5EF4-FFF2-40B4-BE49-F238E27FC236}">
                  <a16:creationId xmlns:a16="http://schemas.microsoft.com/office/drawing/2014/main" id="{A89BC97B-A7DD-2742-A0F2-ED8C837C481A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928;p15">
              <a:extLst>
                <a:ext uri="{FF2B5EF4-FFF2-40B4-BE49-F238E27FC236}">
                  <a16:creationId xmlns:a16="http://schemas.microsoft.com/office/drawing/2014/main" id="{74C2E57B-9DA7-AA42-B333-F684B79937F7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929;p15">
              <a:extLst>
                <a:ext uri="{FF2B5EF4-FFF2-40B4-BE49-F238E27FC236}">
                  <a16:creationId xmlns:a16="http://schemas.microsoft.com/office/drawing/2014/main" id="{5C9AC87C-3E9C-5044-B5C1-1B72BF25DDE2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930;p15">
              <a:extLst>
                <a:ext uri="{FF2B5EF4-FFF2-40B4-BE49-F238E27FC236}">
                  <a16:creationId xmlns:a16="http://schemas.microsoft.com/office/drawing/2014/main" id="{86F4FD7C-D281-764B-9C40-8EDD74F6296D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931;p15">
              <a:extLst>
                <a:ext uri="{FF2B5EF4-FFF2-40B4-BE49-F238E27FC236}">
                  <a16:creationId xmlns:a16="http://schemas.microsoft.com/office/drawing/2014/main" id="{F89A5A8D-A7C7-9441-9772-C3D35D8E5B61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932;p15">
              <a:extLst>
                <a:ext uri="{FF2B5EF4-FFF2-40B4-BE49-F238E27FC236}">
                  <a16:creationId xmlns:a16="http://schemas.microsoft.com/office/drawing/2014/main" id="{416BBE16-A064-C441-AA54-2A6F07C4A210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933;p15">
              <a:extLst>
                <a:ext uri="{FF2B5EF4-FFF2-40B4-BE49-F238E27FC236}">
                  <a16:creationId xmlns:a16="http://schemas.microsoft.com/office/drawing/2014/main" id="{DF56678E-0094-574F-AB77-174CDF121E99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934;p15">
              <a:extLst>
                <a:ext uri="{FF2B5EF4-FFF2-40B4-BE49-F238E27FC236}">
                  <a16:creationId xmlns:a16="http://schemas.microsoft.com/office/drawing/2014/main" id="{8E8F4C6E-08A0-7344-BA2A-2D36993451B0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935;p15">
              <a:extLst>
                <a:ext uri="{FF2B5EF4-FFF2-40B4-BE49-F238E27FC236}">
                  <a16:creationId xmlns:a16="http://schemas.microsoft.com/office/drawing/2014/main" id="{AD0C803A-A447-D84A-834A-0289F2B4B696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936;p15">
              <a:extLst>
                <a:ext uri="{FF2B5EF4-FFF2-40B4-BE49-F238E27FC236}">
                  <a16:creationId xmlns:a16="http://schemas.microsoft.com/office/drawing/2014/main" id="{84183A3F-6683-2141-A79A-3AADF23D0526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937;p15">
              <a:extLst>
                <a:ext uri="{FF2B5EF4-FFF2-40B4-BE49-F238E27FC236}">
                  <a16:creationId xmlns:a16="http://schemas.microsoft.com/office/drawing/2014/main" id="{FFF9B70C-ED1E-6340-9EF7-FC1EB6E47133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938;p15">
              <a:extLst>
                <a:ext uri="{FF2B5EF4-FFF2-40B4-BE49-F238E27FC236}">
                  <a16:creationId xmlns:a16="http://schemas.microsoft.com/office/drawing/2014/main" id="{A242109C-D575-2843-BDF4-7C4BC9C68C0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939;p15">
              <a:extLst>
                <a:ext uri="{FF2B5EF4-FFF2-40B4-BE49-F238E27FC236}">
                  <a16:creationId xmlns:a16="http://schemas.microsoft.com/office/drawing/2014/main" id="{D30E9CCB-175C-F543-AA43-9855835FE40F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940;p15">
              <a:extLst>
                <a:ext uri="{FF2B5EF4-FFF2-40B4-BE49-F238E27FC236}">
                  <a16:creationId xmlns:a16="http://schemas.microsoft.com/office/drawing/2014/main" id="{D363088A-AAA5-D54F-99E6-5B16D9661631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941;p15">
              <a:extLst>
                <a:ext uri="{FF2B5EF4-FFF2-40B4-BE49-F238E27FC236}">
                  <a16:creationId xmlns:a16="http://schemas.microsoft.com/office/drawing/2014/main" id="{7C53AA0C-D258-2844-AD80-05C992FE8CF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942;p15">
              <a:extLst>
                <a:ext uri="{FF2B5EF4-FFF2-40B4-BE49-F238E27FC236}">
                  <a16:creationId xmlns:a16="http://schemas.microsoft.com/office/drawing/2014/main" id="{E817A85E-66F9-6F41-9FE3-F64F3C33FF0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943;p15">
              <a:extLst>
                <a:ext uri="{FF2B5EF4-FFF2-40B4-BE49-F238E27FC236}">
                  <a16:creationId xmlns:a16="http://schemas.microsoft.com/office/drawing/2014/main" id="{8F519D3B-0F71-D44A-9C19-48A5AE3FAFCE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944;p15">
              <a:extLst>
                <a:ext uri="{FF2B5EF4-FFF2-40B4-BE49-F238E27FC236}">
                  <a16:creationId xmlns:a16="http://schemas.microsoft.com/office/drawing/2014/main" id="{3ED7AD20-9769-964D-B8D9-479A2F0158CE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945;p15">
              <a:extLst>
                <a:ext uri="{FF2B5EF4-FFF2-40B4-BE49-F238E27FC236}">
                  <a16:creationId xmlns:a16="http://schemas.microsoft.com/office/drawing/2014/main" id="{CDAE39D5-5B0E-1745-9C4E-F742A5FB39DC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946;p15">
              <a:extLst>
                <a:ext uri="{FF2B5EF4-FFF2-40B4-BE49-F238E27FC236}">
                  <a16:creationId xmlns:a16="http://schemas.microsoft.com/office/drawing/2014/main" id="{D1B5993F-7CFA-AA44-AAD0-012B13024BC5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947;p15">
              <a:extLst>
                <a:ext uri="{FF2B5EF4-FFF2-40B4-BE49-F238E27FC236}">
                  <a16:creationId xmlns:a16="http://schemas.microsoft.com/office/drawing/2014/main" id="{FA051A68-0836-9E48-8D01-385C8600E167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BDBC8FE-5980-3247-843F-82CD0A622323}"/>
              </a:ext>
            </a:extLst>
          </p:cNvPr>
          <p:cNvSpPr/>
          <p:nvPr/>
        </p:nvSpPr>
        <p:spPr>
          <a:xfrm>
            <a:off x="7568455" y="1582321"/>
            <a:ext cx="4195616" cy="2077012"/>
          </a:xfrm>
          <a:prstGeom prst="rect">
            <a:avLst/>
          </a:prstGeom>
          <a:solidFill>
            <a:srgbClr val="844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C618F-6167-5C4C-A5BA-B0574706733A}"/>
              </a:ext>
            </a:extLst>
          </p:cNvPr>
          <p:cNvSpPr txBox="1"/>
          <p:nvPr/>
        </p:nvSpPr>
        <p:spPr>
          <a:xfrm>
            <a:off x="7327137" y="1435090"/>
            <a:ext cx="438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7200" dirty="0">
                <a:solidFill>
                  <a:schemeClr val="bg1"/>
                </a:solidFill>
                <a:latin typeface="#9Slide07 SVNBillo" pitchFamily="2" charset="77"/>
              </a:rPr>
              <a:t>Yêu cầu cần đạt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ECFABF-B130-B84D-A182-F5E2D3925BAC}"/>
              </a:ext>
            </a:extLst>
          </p:cNvPr>
          <p:cNvSpPr/>
          <p:nvPr/>
        </p:nvSpPr>
        <p:spPr>
          <a:xfrm>
            <a:off x="566994" y="830443"/>
            <a:ext cx="6128414" cy="1875865"/>
          </a:xfrm>
          <a:custGeom>
            <a:avLst/>
            <a:gdLst>
              <a:gd name="connsiteX0" fmla="*/ 0 w 6128414"/>
              <a:gd name="connsiteY0" fmla="*/ 0 h 1875865"/>
              <a:gd name="connsiteX1" fmla="*/ 497082 w 6128414"/>
              <a:gd name="connsiteY1" fmla="*/ 0 h 1875865"/>
              <a:gd name="connsiteX2" fmla="*/ 1300586 w 6128414"/>
              <a:gd name="connsiteY2" fmla="*/ 0 h 1875865"/>
              <a:gd name="connsiteX3" fmla="*/ 2042805 w 6128414"/>
              <a:gd name="connsiteY3" fmla="*/ 0 h 1875865"/>
              <a:gd name="connsiteX4" fmla="*/ 2539887 w 6128414"/>
              <a:gd name="connsiteY4" fmla="*/ 0 h 1875865"/>
              <a:gd name="connsiteX5" fmla="*/ 3159538 w 6128414"/>
              <a:gd name="connsiteY5" fmla="*/ 0 h 1875865"/>
              <a:gd name="connsiteX6" fmla="*/ 3963041 w 6128414"/>
              <a:gd name="connsiteY6" fmla="*/ 0 h 1875865"/>
              <a:gd name="connsiteX7" fmla="*/ 4643976 w 6128414"/>
              <a:gd name="connsiteY7" fmla="*/ 0 h 1875865"/>
              <a:gd name="connsiteX8" fmla="*/ 5386195 w 6128414"/>
              <a:gd name="connsiteY8" fmla="*/ 0 h 1875865"/>
              <a:gd name="connsiteX9" fmla="*/ 6128414 w 6128414"/>
              <a:gd name="connsiteY9" fmla="*/ 0 h 1875865"/>
              <a:gd name="connsiteX10" fmla="*/ 6128414 w 6128414"/>
              <a:gd name="connsiteY10" fmla="*/ 625288 h 1875865"/>
              <a:gd name="connsiteX11" fmla="*/ 6128414 w 6128414"/>
              <a:gd name="connsiteY11" fmla="*/ 1269335 h 1875865"/>
              <a:gd name="connsiteX12" fmla="*/ 6128414 w 6128414"/>
              <a:gd name="connsiteY12" fmla="*/ 1875865 h 1875865"/>
              <a:gd name="connsiteX13" fmla="*/ 5631332 w 6128414"/>
              <a:gd name="connsiteY13" fmla="*/ 1875865 h 1875865"/>
              <a:gd name="connsiteX14" fmla="*/ 5134249 w 6128414"/>
              <a:gd name="connsiteY14" fmla="*/ 1875865 h 1875865"/>
              <a:gd name="connsiteX15" fmla="*/ 4392030 w 6128414"/>
              <a:gd name="connsiteY15" fmla="*/ 1875865 h 1875865"/>
              <a:gd name="connsiteX16" fmla="*/ 3894948 w 6128414"/>
              <a:gd name="connsiteY16" fmla="*/ 1875865 h 1875865"/>
              <a:gd name="connsiteX17" fmla="*/ 3214013 w 6128414"/>
              <a:gd name="connsiteY17" fmla="*/ 1875865 h 1875865"/>
              <a:gd name="connsiteX18" fmla="*/ 2655646 w 6128414"/>
              <a:gd name="connsiteY18" fmla="*/ 1875865 h 1875865"/>
              <a:gd name="connsiteX19" fmla="*/ 1974711 w 6128414"/>
              <a:gd name="connsiteY19" fmla="*/ 1875865 h 1875865"/>
              <a:gd name="connsiteX20" fmla="*/ 1293776 w 6128414"/>
              <a:gd name="connsiteY20" fmla="*/ 1875865 h 1875865"/>
              <a:gd name="connsiteX21" fmla="*/ 612841 w 6128414"/>
              <a:gd name="connsiteY21" fmla="*/ 1875865 h 1875865"/>
              <a:gd name="connsiteX22" fmla="*/ 0 w 6128414"/>
              <a:gd name="connsiteY22" fmla="*/ 1875865 h 1875865"/>
              <a:gd name="connsiteX23" fmla="*/ 0 w 6128414"/>
              <a:gd name="connsiteY23" fmla="*/ 1269335 h 1875865"/>
              <a:gd name="connsiteX24" fmla="*/ 0 w 6128414"/>
              <a:gd name="connsiteY24" fmla="*/ 644047 h 1875865"/>
              <a:gd name="connsiteX25" fmla="*/ 0 w 6128414"/>
              <a:gd name="connsiteY25" fmla="*/ 0 h 187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8414" h="1875865" fill="none" extrusionOk="0">
                <a:moveTo>
                  <a:pt x="0" y="0"/>
                </a:moveTo>
                <a:cubicBezTo>
                  <a:pt x="222334" y="-6646"/>
                  <a:pt x="299605" y="-17798"/>
                  <a:pt x="497082" y="0"/>
                </a:cubicBezTo>
                <a:cubicBezTo>
                  <a:pt x="694559" y="17798"/>
                  <a:pt x="1096233" y="-13430"/>
                  <a:pt x="1300586" y="0"/>
                </a:cubicBezTo>
                <a:cubicBezTo>
                  <a:pt x="1504939" y="13430"/>
                  <a:pt x="1861899" y="-20135"/>
                  <a:pt x="2042805" y="0"/>
                </a:cubicBezTo>
                <a:cubicBezTo>
                  <a:pt x="2223711" y="20135"/>
                  <a:pt x="2330553" y="-19455"/>
                  <a:pt x="2539887" y="0"/>
                </a:cubicBezTo>
                <a:cubicBezTo>
                  <a:pt x="2749221" y="19455"/>
                  <a:pt x="2922489" y="29874"/>
                  <a:pt x="3159538" y="0"/>
                </a:cubicBezTo>
                <a:cubicBezTo>
                  <a:pt x="3396587" y="-29874"/>
                  <a:pt x="3660590" y="-2869"/>
                  <a:pt x="3963041" y="0"/>
                </a:cubicBezTo>
                <a:cubicBezTo>
                  <a:pt x="4265492" y="2869"/>
                  <a:pt x="4467096" y="21657"/>
                  <a:pt x="4643976" y="0"/>
                </a:cubicBezTo>
                <a:cubicBezTo>
                  <a:pt x="4820857" y="-21657"/>
                  <a:pt x="5150373" y="-12717"/>
                  <a:pt x="5386195" y="0"/>
                </a:cubicBezTo>
                <a:cubicBezTo>
                  <a:pt x="5622017" y="12717"/>
                  <a:pt x="5954598" y="-17617"/>
                  <a:pt x="6128414" y="0"/>
                </a:cubicBezTo>
                <a:cubicBezTo>
                  <a:pt x="6153457" y="132916"/>
                  <a:pt x="6123402" y="466337"/>
                  <a:pt x="6128414" y="625288"/>
                </a:cubicBezTo>
                <a:cubicBezTo>
                  <a:pt x="6133426" y="784239"/>
                  <a:pt x="6126341" y="1082093"/>
                  <a:pt x="6128414" y="1269335"/>
                </a:cubicBezTo>
                <a:cubicBezTo>
                  <a:pt x="6130487" y="1456577"/>
                  <a:pt x="6100150" y="1693856"/>
                  <a:pt x="6128414" y="1875865"/>
                </a:cubicBezTo>
                <a:cubicBezTo>
                  <a:pt x="5901826" y="1860325"/>
                  <a:pt x="5788512" y="1871598"/>
                  <a:pt x="5631332" y="1875865"/>
                </a:cubicBezTo>
                <a:cubicBezTo>
                  <a:pt x="5474152" y="1880132"/>
                  <a:pt x="5254492" y="1865498"/>
                  <a:pt x="5134249" y="1875865"/>
                </a:cubicBezTo>
                <a:cubicBezTo>
                  <a:pt x="5014006" y="1886232"/>
                  <a:pt x="4670252" y="1887281"/>
                  <a:pt x="4392030" y="1875865"/>
                </a:cubicBezTo>
                <a:cubicBezTo>
                  <a:pt x="4113808" y="1864449"/>
                  <a:pt x="4043742" y="1868594"/>
                  <a:pt x="3894948" y="1875865"/>
                </a:cubicBezTo>
                <a:cubicBezTo>
                  <a:pt x="3746154" y="1883136"/>
                  <a:pt x="3377040" y="1887676"/>
                  <a:pt x="3214013" y="1875865"/>
                </a:cubicBezTo>
                <a:cubicBezTo>
                  <a:pt x="3050987" y="1864054"/>
                  <a:pt x="2888206" y="1852335"/>
                  <a:pt x="2655646" y="1875865"/>
                </a:cubicBezTo>
                <a:cubicBezTo>
                  <a:pt x="2423086" y="1899395"/>
                  <a:pt x="2284944" y="1891543"/>
                  <a:pt x="1974711" y="1875865"/>
                </a:cubicBezTo>
                <a:cubicBezTo>
                  <a:pt x="1664479" y="1860187"/>
                  <a:pt x="1630798" y="1877454"/>
                  <a:pt x="1293776" y="1875865"/>
                </a:cubicBezTo>
                <a:cubicBezTo>
                  <a:pt x="956754" y="1874276"/>
                  <a:pt x="786465" y="1859370"/>
                  <a:pt x="612841" y="1875865"/>
                </a:cubicBezTo>
                <a:cubicBezTo>
                  <a:pt x="439218" y="1892360"/>
                  <a:pt x="137019" y="1901395"/>
                  <a:pt x="0" y="1875865"/>
                </a:cubicBezTo>
                <a:cubicBezTo>
                  <a:pt x="-8517" y="1647638"/>
                  <a:pt x="-5027" y="1460748"/>
                  <a:pt x="0" y="1269335"/>
                </a:cubicBezTo>
                <a:cubicBezTo>
                  <a:pt x="5027" y="1077922"/>
                  <a:pt x="16294" y="815437"/>
                  <a:pt x="0" y="644047"/>
                </a:cubicBezTo>
                <a:cubicBezTo>
                  <a:pt x="-16294" y="472657"/>
                  <a:pt x="-10219" y="248301"/>
                  <a:pt x="0" y="0"/>
                </a:cubicBezTo>
                <a:close/>
              </a:path>
              <a:path w="6128414" h="1875865" stroke="0" extrusionOk="0">
                <a:moveTo>
                  <a:pt x="0" y="0"/>
                </a:moveTo>
                <a:cubicBezTo>
                  <a:pt x="136610" y="-20872"/>
                  <a:pt x="428546" y="-11449"/>
                  <a:pt x="619651" y="0"/>
                </a:cubicBezTo>
                <a:cubicBezTo>
                  <a:pt x="810756" y="11449"/>
                  <a:pt x="899857" y="-594"/>
                  <a:pt x="1116733" y="0"/>
                </a:cubicBezTo>
                <a:cubicBezTo>
                  <a:pt x="1333609" y="594"/>
                  <a:pt x="1554320" y="39721"/>
                  <a:pt x="1920236" y="0"/>
                </a:cubicBezTo>
                <a:cubicBezTo>
                  <a:pt x="2286152" y="-39721"/>
                  <a:pt x="2235938" y="833"/>
                  <a:pt x="2539887" y="0"/>
                </a:cubicBezTo>
                <a:cubicBezTo>
                  <a:pt x="2843836" y="-833"/>
                  <a:pt x="2912960" y="649"/>
                  <a:pt x="3159538" y="0"/>
                </a:cubicBezTo>
                <a:cubicBezTo>
                  <a:pt x="3406116" y="-649"/>
                  <a:pt x="3794583" y="32186"/>
                  <a:pt x="3963041" y="0"/>
                </a:cubicBezTo>
                <a:cubicBezTo>
                  <a:pt x="4131499" y="-32186"/>
                  <a:pt x="4306780" y="5689"/>
                  <a:pt x="4521408" y="0"/>
                </a:cubicBezTo>
                <a:cubicBezTo>
                  <a:pt x="4736036" y="-5689"/>
                  <a:pt x="5010488" y="35867"/>
                  <a:pt x="5324911" y="0"/>
                </a:cubicBezTo>
                <a:cubicBezTo>
                  <a:pt x="5639334" y="-35867"/>
                  <a:pt x="5851989" y="8864"/>
                  <a:pt x="6128414" y="0"/>
                </a:cubicBezTo>
                <a:cubicBezTo>
                  <a:pt x="6097879" y="250519"/>
                  <a:pt x="6099807" y="433487"/>
                  <a:pt x="6128414" y="625288"/>
                </a:cubicBezTo>
                <a:cubicBezTo>
                  <a:pt x="6157021" y="817089"/>
                  <a:pt x="6115201" y="1047391"/>
                  <a:pt x="6128414" y="1250577"/>
                </a:cubicBezTo>
                <a:cubicBezTo>
                  <a:pt x="6141627" y="1453763"/>
                  <a:pt x="6129184" y="1684292"/>
                  <a:pt x="6128414" y="1875865"/>
                </a:cubicBezTo>
                <a:cubicBezTo>
                  <a:pt x="6008952" y="1860692"/>
                  <a:pt x="5823599" y="1900354"/>
                  <a:pt x="5631332" y="1875865"/>
                </a:cubicBezTo>
                <a:cubicBezTo>
                  <a:pt x="5439065" y="1851376"/>
                  <a:pt x="5060722" y="1860055"/>
                  <a:pt x="4827828" y="1875865"/>
                </a:cubicBezTo>
                <a:cubicBezTo>
                  <a:pt x="4594934" y="1891675"/>
                  <a:pt x="4532970" y="1870268"/>
                  <a:pt x="4269462" y="1875865"/>
                </a:cubicBezTo>
                <a:cubicBezTo>
                  <a:pt x="4005954" y="1881462"/>
                  <a:pt x="3778119" y="1871402"/>
                  <a:pt x="3588527" y="1875865"/>
                </a:cubicBezTo>
                <a:cubicBezTo>
                  <a:pt x="3398936" y="1880328"/>
                  <a:pt x="2958327" y="1894112"/>
                  <a:pt x="2785024" y="1875865"/>
                </a:cubicBezTo>
                <a:cubicBezTo>
                  <a:pt x="2611721" y="1857618"/>
                  <a:pt x="2442015" y="1869334"/>
                  <a:pt x="2104089" y="1875865"/>
                </a:cubicBezTo>
                <a:cubicBezTo>
                  <a:pt x="1766163" y="1882396"/>
                  <a:pt x="1781789" y="1852235"/>
                  <a:pt x="1607006" y="1875865"/>
                </a:cubicBezTo>
                <a:cubicBezTo>
                  <a:pt x="1432223" y="1899495"/>
                  <a:pt x="1270617" y="1858439"/>
                  <a:pt x="1048640" y="1875865"/>
                </a:cubicBezTo>
                <a:cubicBezTo>
                  <a:pt x="826663" y="1893291"/>
                  <a:pt x="240248" y="1908473"/>
                  <a:pt x="0" y="1875865"/>
                </a:cubicBezTo>
                <a:cubicBezTo>
                  <a:pt x="-18941" y="1594122"/>
                  <a:pt x="25481" y="1551252"/>
                  <a:pt x="0" y="1250577"/>
                </a:cubicBezTo>
                <a:cubicBezTo>
                  <a:pt x="-25481" y="949902"/>
                  <a:pt x="27081" y="837059"/>
                  <a:pt x="0" y="625288"/>
                </a:cubicBezTo>
                <a:cubicBezTo>
                  <a:pt x="-27081" y="413517"/>
                  <a:pt x="-3985" y="188124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Rèn kĩ năng nhân, chia số đo thời gian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DDC4D90-CC43-8B43-85DA-4CC4B7A398C8}"/>
              </a:ext>
            </a:extLst>
          </p:cNvPr>
          <p:cNvSpPr/>
          <p:nvPr/>
        </p:nvSpPr>
        <p:spPr>
          <a:xfrm>
            <a:off x="540465" y="3757620"/>
            <a:ext cx="6036053" cy="2447799"/>
          </a:xfrm>
          <a:custGeom>
            <a:avLst/>
            <a:gdLst>
              <a:gd name="connsiteX0" fmla="*/ 0 w 6036053"/>
              <a:gd name="connsiteY0" fmla="*/ 0 h 2447799"/>
              <a:gd name="connsiteX1" fmla="*/ 731033 w 6036053"/>
              <a:gd name="connsiteY1" fmla="*/ 0 h 2447799"/>
              <a:gd name="connsiteX2" fmla="*/ 1220624 w 6036053"/>
              <a:gd name="connsiteY2" fmla="*/ 0 h 2447799"/>
              <a:gd name="connsiteX3" fmla="*/ 1830936 w 6036053"/>
              <a:gd name="connsiteY3" fmla="*/ 0 h 2447799"/>
              <a:gd name="connsiteX4" fmla="*/ 2622330 w 6036053"/>
              <a:gd name="connsiteY4" fmla="*/ 0 h 2447799"/>
              <a:gd name="connsiteX5" fmla="*/ 3293002 w 6036053"/>
              <a:gd name="connsiteY5" fmla="*/ 0 h 2447799"/>
              <a:gd name="connsiteX6" fmla="*/ 4024035 w 6036053"/>
              <a:gd name="connsiteY6" fmla="*/ 0 h 2447799"/>
              <a:gd name="connsiteX7" fmla="*/ 4634347 w 6036053"/>
              <a:gd name="connsiteY7" fmla="*/ 0 h 2447799"/>
              <a:gd name="connsiteX8" fmla="*/ 5305020 w 6036053"/>
              <a:gd name="connsiteY8" fmla="*/ 0 h 2447799"/>
              <a:gd name="connsiteX9" fmla="*/ 6036053 w 6036053"/>
              <a:gd name="connsiteY9" fmla="*/ 0 h 2447799"/>
              <a:gd name="connsiteX10" fmla="*/ 6036053 w 6036053"/>
              <a:gd name="connsiteY10" fmla="*/ 562994 h 2447799"/>
              <a:gd name="connsiteX11" fmla="*/ 6036053 w 6036053"/>
              <a:gd name="connsiteY11" fmla="*/ 1101510 h 2447799"/>
              <a:gd name="connsiteX12" fmla="*/ 6036053 w 6036053"/>
              <a:gd name="connsiteY12" fmla="*/ 1664503 h 2447799"/>
              <a:gd name="connsiteX13" fmla="*/ 6036053 w 6036053"/>
              <a:gd name="connsiteY13" fmla="*/ 2447799 h 2447799"/>
              <a:gd name="connsiteX14" fmla="*/ 5365380 w 6036053"/>
              <a:gd name="connsiteY14" fmla="*/ 2447799 h 2447799"/>
              <a:gd name="connsiteX15" fmla="*/ 4694708 w 6036053"/>
              <a:gd name="connsiteY15" fmla="*/ 2447799 h 2447799"/>
              <a:gd name="connsiteX16" fmla="*/ 4144756 w 6036053"/>
              <a:gd name="connsiteY16" fmla="*/ 2447799 h 2447799"/>
              <a:gd name="connsiteX17" fmla="*/ 3474084 w 6036053"/>
              <a:gd name="connsiteY17" fmla="*/ 2447799 h 2447799"/>
              <a:gd name="connsiteX18" fmla="*/ 2803411 w 6036053"/>
              <a:gd name="connsiteY18" fmla="*/ 2447799 h 2447799"/>
              <a:gd name="connsiteX19" fmla="*/ 2132739 w 6036053"/>
              <a:gd name="connsiteY19" fmla="*/ 2447799 h 2447799"/>
              <a:gd name="connsiteX20" fmla="*/ 1462066 w 6036053"/>
              <a:gd name="connsiteY20" fmla="*/ 2447799 h 2447799"/>
              <a:gd name="connsiteX21" fmla="*/ 851754 w 6036053"/>
              <a:gd name="connsiteY21" fmla="*/ 2447799 h 2447799"/>
              <a:gd name="connsiteX22" fmla="*/ 0 w 6036053"/>
              <a:gd name="connsiteY22" fmla="*/ 2447799 h 2447799"/>
              <a:gd name="connsiteX23" fmla="*/ 0 w 6036053"/>
              <a:gd name="connsiteY23" fmla="*/ 1835849 h 2447799"/>
              <a:gd name="connsiteX24" fmla="*/ 0 w 6036053"/>
              <a:gd name="connsiteY24" fmla="*/ 1199422 h 2447799"/>
              <a:gd name="connsiteX25" fmla="*/ 0 w 6036053"/>
              <a:gd name="connsiteY25" fmla="*/ 562994 h 2447799"/>
              <a:gd name="connsiteX26" fmla="*/ 0 w 6036053"/>
              <a:gd name="connsiteY26" fmla="*/ 0 h 244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6053" h="2447799" fill="none" extrusionOk="0">
                <a:moveTo>
                  <a:pt x="0" y="0"/>
                </a:moveTo>
                <a:cubicBezTo>
                  <a:pt x="344780" y="-32383"/>
                  <a:pt x="550405" y="-23820"/>
                  <a:pt x="731033" y="0"/>
                </a:cubicBezTo>
                <a:cubicBezTo>
                  <a:pt x="911661" y="23820"/>
                  <a:pt x="997641" y="7913"/>
                  <a:pt x="1220624" y="0"/>
                </a:cubicBezTo>
                <a:cubicBezTo>
                  <a:pt x="1443607" y="-7913"/>
                  <a:pt x="1545989" y="10493"/>
                  <a:pt x="1830936" y="0"/>
                </a:cubicBezTo>
                <a:cubicBezTo>
                  <a:pt x="2115883" y="-10493"/>
                  <a:pt x="2361535" y="-37279"/>
                  <a:pt x="2622330" y="0"/>
                </a:cubicBezTo>
                <a:cubicBezTo>
                  <a:pt x="2883125" y="37279"/>
                  <a:pt x="3074122" y="-4022"/>
                  <a:pt x="3293002" y="0"/>
                </a:cubicBezTo>
                <a:cubicBezTo>
                  <a:pt x="3511882" y="4022"/>
                  <a:pt x="3668942" y="-4417"/>
                  <a:pt x="4024035" y="0"/>
                </a:cubicBezTo>
                <a:cubicBezTo>
                  <a:pt x="4379128" y="4417"/>
                  <a:pt x="4355927" y="-23329"/>
                  <a:pt x="4634347" y="0"/>
                </a:cubicBezTo>
                <a:cubicBezTo>
                  <a:pt x="4912767" y="23329"/>
                  <a:pt x="5040026" y="-18013"/>
                  <a:pt x="5305020" y="0"/>
                </a:cubicBezTo>
                <a:cubicBezTo>
                  <a:pt x="5570014" y="18013"/>
                  <a:pt x="5723508" y="32934"/>
                  <a:pt x="6036053" y="0"/>
                </a:cubicBezTo>
                <a:cubicBezTo>
                  <a:pt x="6010489" y="226742"/>
                  <a:pt x="6027735" y="317590"/>
                  <a:pt x="6036053" y="562994"/>
                </a:cubicBezTo>
                <a:cubicBezTo>
                  <a:pt x="6044371" y="808398"/>
                  <a:pt x="6028960" y="984856"/>
                  <a:pt x="6036053" y="1101510"/>
                </a:cubicBezTo>
                <a:cubicBezTo>
                  <a:pt x="6043146" y="1218164"/>
                  <a:pt x="6049107" y="1387329"/>
                  <a:pt x="6036053" y="1664503"/>
                </a:cubicBezTo>
                <a:cubicBezTo>
                  <a:pt x="6022999" y="1941677"/>
                  <a:pt x="6005909" y="2086564"/>
                  <a:pt x="6036053" y="2447799"/>
                </a:cubicBezTo>
                <a:cubicBezTo>
                  <a:pt x="5751112" y="2433235"/>
                  <a:pt x="5562528" y="2445528"/>
                  <a:pt x="5365380" y="2447799"/>
                </a:cubicBezTo>
                <a:cubicBezTo>
                  <a:pt x="5168232" y="2450070"/>
                  <a:pt x="5003843" y="2416724"/>
                  <a:pt x="4694708" y="2447799"/>
                </a:cubicBezTo>
                <a:cubicBezTo>
                  <a:pt x="4385573" y="2478874"/>
                  <a:pt x="4381683" y="2421557"/>
                  <a:pt x="4144756" y="2447799"/>
                </a:cubicBezTo>
                <a:cubicBezTo>
                  <a:pt x="3907829" y="2474041"/>
                  <a:pt x="3639423" y="2446175"/>
                  <a:pt x="3474084" y="2447799"/>
                </a:cubicBezTo>
                <a:cubicBezTo>
                  <a:pt x="3308745" y="2449423"/>
                  <a:pt x="2949161" y="2454699"/>
                  <a:pt x="2803411" y="2447799"/>
                </a:cubicBezTo>
                <a:cubicBezTo>
                  <a:pt x="2657661" y="2440899"/>
                  <a:pt x="2441016" y="2446158"/>
                  <a:pt x="2132739" y="2447799"/>
                </a:cubicBezTo>
                <a:cubicBezTo>
                  <a:pt x="1824462" y="2449440"/>
                  <a:pt x="1775048" y="2425805"/>
                  <a:pt x="1462066" y="2447799"/>
                </a:cubicBezTo>
                <a:cubicBezTo>
                  <a:pt x="1149084" y="2469793"/>
                  <a:pt x="1018338" y="2464327"/>
                  <a:pt x="851754" y="2447799"/>
                </a:cubicBezTo>
                <a:cubicBezTo>
                  <a:pt x="685170" y="2431271"/>
                  <a:pt x="201921" y="2418530"/>
                  <a:pt x="0" y="2447799"/>
                </a:cubicBezTo>
                <a:cubicBezTo>
                  <a:pt x="23436" y="2272885"/>
                  <a:pt x="-28613" y="2011063"/>
                  <a:pt x="0" y="1835849"/>
                </a:cubicBezTo>
                <a:cubicBezTo>
                  <a:pt x="28613" y="1660635"/>
                  <a:pt x="-14591" y="1504122"/>
                  <a:pt x="0" y="1199422"/>
                </a:cubicBezTo>
                <a:cubicBezTo>
                  <a:pt x="14591" y="894722"/>
                  <a:pt x="9402" y="875443"/>
                  <a:pt x="0" y="562994"/>
                </a:cubicBezTo>
                <a:cubicBezTo>
                  <a:pt x="-9402" y="250545"/>
                  <a:pt x="8771" y="216575"/>
                  <a:pt x="0" y="0"/>
                </a:cubicBezTo>
                <a:close/>
              </a:path>
              <a:path w="6036053" h="2447799" stroke="0" extrusionOk="0">
                <a:moveTo>
                  <a:pt x="0" y="0"/>
                </a:moveTo>
                <a:cubicBezTo>
                  <a:pt x="264103" y="-8336"/>
                  <a:pt x="461093" y="23676"/>
                  <a:pt x="610312" y="0"/>
                </a:cubicBezTo>
                <a:cubicBezTo>
                  <a:pt x="759531" y="-23676"/>
                  <a:pt x="946737" y="24230"/>
                  <a:pt x="1099903" y="0"/>
                </a:cubicBezTo>
                <a:cubicBezTo>
                  <a:pt x="1253069" y="-24230"/>
                  <a:pt x="1569418" y="-1130"/>
                  <a:pt x="1891297" y="0"/>
                </a:cubicBezTo>
                <a:cubicBezTo>
                  <a:pt x="2213176" y="1130"/>
                  <a:pt x="2234695" y="-21163"/>
                  <a:pt x="2501609" y="0"/>
                </a:cubicBezTo>
                <a:cubicBezTo>
                  <a:pt x="2768523" y="21163"/>
                  <a:pt x="2882606" y="28680"/>
                  <a:pt x="3111921" y="0"/>
                </a:cubicBezTo>
                <a:cubicBezTo>
                  <a:pt x="3341236" y="-28680"/>
                  <a:pt x="3541145" y="-5364"/>
                  <a:pt x="3903314" y="0"/>
                </a:cubicBezTo>
                <a:cubicBezTo>
                  <a:pt x="4265483" y="5364"/>
                  <a:pt x="4269720" y="4149"/>
                  <a:pt x="4453266" y="0"/>
                </a:cubicBezTo>
                <a:cubicBezTo>
                  <a:pt x="4636812" y="-4149"/>
                  <a:pt x="4917703" y="-35949"/>
                  <a:pt x="5244659" y="0"/>
                </a:cubicBezTo>
                <a:cubicBezTo>
                  <a:pt x="5571615" y="35949"/>
                  <a:pt x="5646114" y="-8535"/>
                  <a:pt x="6036053" y="0"/>
                </a:cubicBezTo>
                <a:cubicBezTo>
                  <a:pt x="6025055" y="291032"/>
                  <a:pt x="6052998" y="437340"/>
                  <a:pt x="6036053" y="611950"/>
                </a:cubicBezTo>
                <a:cubicBezTo>
                  <a:pt x="6019109" y="786560"/>
                  <a:pt x="6039575" y="996615"/>
                  <a:pt x="6036053" y="1223900"/>
                </a:cubicBezTo>
                <a:cubicBezTo>
                  <a:pt x="6032532" y="1451185"/>
                  <a:pt x="6023435" y="1681341"/>
                  <a:pt x="6036053" y="1860327"/>
                </a:cubicBezTo>
                <a:cubicBezTo>
                  <a:pt x="6048671" y="2039313"/>
                  <a:pt x="6044242" y="2205089"/>
                  <a:pt x="6036053" y="2447799"/>
                </a:cubicBezTo>
                <a:cubicBezTo>
                  <a:pt x="5737714" y="2451138"/>
                  <a:pt x="5506751" y="2426953"/>
                  <a:pt x="5365380" y="2447799"/>
                </a:cubicBezTo>
                <a:cubicBezTo>
                  <a:pt x="5224009" y="2468645"/>
                  <a:pt x="4926997" y="2466103"/>
                  <a:pt x="4815429" y="2447799"/>
                </a:cubicBezTo>
                <a:cubicBezTo>
                  <a:pt x="4703861" y="2429495"/>
                  <a:pt x="4430133" y="2427044"/>
                  <a:pt x="4144756" y="2447799"/>
                </a:cubicBezTo>
                <a:cubicBezTo>
                  <a:pt x="3859379" y="2468554"/>
                  <a:pt x="3579823" y="2486145"/>
                  <a:pt x="3353363" y="2447799"/>
                </a:cubicBezTo>
                <a:cubicBezTo>
                  <a:pt x="3126903" y="2409453"/>
                  <a:pt x="2978538" y="2420205"/>
                  <a:pt x="2682690" y="2447799"/>
                </a:cubicBezTo>
                <a:cubicBezTo>
                  <a:pt x="2386842" y="2475393"/>
                  <a:pt x="2323291" y="2470267"/>
                  <a:pt x="2193099" y="2447799"/>
                </a:cubicBezTo>
                <a:cubicBezTo>
                  <a:pt x="2062907" y="2425331"/>
                  <a:pt x="1877619" y="2459206"/>
                  <a:pt x="1643148" y="2447799"/>
                </a:cubicBezTo>
                <a:cubicBezTo>
                  <a:pt x="1408677" y="2436392"/>
                  <a:pt x="1237082" y="2457353"/>
                  <a:pt x="851754" y="2447799"/>
                </a:cubicBezTo>
                <a:cubicBezTo>
                  <a:pt x="466426" y="2438245"/>
                  <a:pt x="187556" y="2460792"/>
                  <a:pt x="0" y="2447799"/>
                </a:cubicBezTo>
                <a:cubicBezTo>
                  <a:pt x="-5090" y="2318311"/>
                  <a:pt x="-13429" y="2142207"/>
                  <a:pt x="0" y="1884805"/>
                </a:cubicBezTo>
                <a:cubicBezTo>
                  <a:pt x="13429" y="1627403"/>
                  <a:pt x="-25300" y="1560122"/>
                  <a:pt x="0" y="1297333"/>
                </a:cubicBezTo>
                <a:cubicBezTo>
                  <a:pt x="25300" y="1034544"/>
                  <a:pt x="22162" y="967667"/>
                  <a:pt x="0" y="758818"/>
                </a:cubicBezTo>
                <a:cubicBezTo>
                  <a:pt x="-22162" y="549970"/>
                  <a:pt x="33761" y="154807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Vận dụng kiến thức giải các bài toán đơn giản có liên quan đến thực tế</a:t>
            </a:r>
          </a:p>
        </p:txBody>
      </p:sp>
      <p:pic>
        <p:nvPicPr>
          <p:cNvPr id="122" name="Picture 2">
            <a:extLst>
              <a:ext uri="{FF2B5EF4-FFF2-40B4-BE49-F238E27FC236}">
                <a16:creationId xmlns:a16="http://schemas.microsoft.com/office/drawing/2014/main" id="{2FD40934-7A63-4943-ACB6-D64D5CBD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59" y="1761416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>
            <a:extLst>
              <a:ext uri="{FF2B5EF4-FFF2-40B4-BE49-F238E27FC236}">
                <a16:creationId xmlns:a16="http://schemas.microsoft.com/office/drawing/2014/main" id="{E21BEC44-24AE-44D5-B584-8E0E9205F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06" y="5293651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20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2880A850-F03E-C648-B8A0-F1A5BA53B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37512" y="341986"/>
            <a:ext cx="9730287" cy="6846983"/>
          </a:xfrm>
          <a:prstGeom prst="rect">
            <a:avLst/>
          </a:prstGeom>
        </p:spPr>
      </p:pic>
      <p:grpSp>
        <p:nvGrpSpPr>
          <p:cNvPr id="12" name="Google Shape;837;p15">
            <a:extLst>
              <a:ext uri="{FF2B5EF4-FFF2-40B4-BE49-F238E27FC236}">
                <a16:creationId xmlns:a16="http://schemas.microsoft.com/office/drawing/2014/main" id="{1911E212-9615-D34A-B450-6B8FA1314073}"/>
              </a:ext>
            </a:extLst>
          </p:cNvPr>
          <p:cNvGrpSpPr/>
          <p:nvPr/>
        </p:nvGrpSpPr>
        <p:grpSpPr>
          <a:xfrm>
            <a:off x="1034340" y="763538"/>
            <a:ext cx="5098987" cy="5911525"/>
            <a:chOff x="7045852" y="3594359"/>
            <a:chExt cx="1839461" cy="2132585"/>
          </a:xfrm>
        </p:grpSpPr>
        <p:sp>
          <p:nvSpPr>
            <p:cNvPr id="13" name="Google Shape;838;p15">
              <a:extLst>
                <a:ext uri="{FF2B5EF4-FFF2-40B4-BE49-F238E27FC236}">
                  <a16:creationId xmlns:a16="http://schemas.microsoft.com/office/drawing/2014/main" id="{F2559524-AC73-8449-9B97-E05DB112C299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839;p15">
              <a:extLst>
                <a:ext uri="{FF2B5EF4-FFF2-40B4-BE49-F238E27FC236}">
                  <a16:creationId xmlns:a16="http://schemas.microsoft.com/office/drawing/2014/main" id="{91F45B31-76EC-4A4A-949C-D6921C79D94E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840;p15">
              <a:extLst>
                <a:ext uri="{FF2B5EF4-FFF2-40B4-BE49-F238E27FC236}">
                  <a16:creationId xmlns:a16="http://schemas.microsoft.com/office/drawing/2014/main" id="{5CB4163A-2600-0B42-9490-E60132EFA66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841;p15">
              <a:extLst>
                <a:ext uri="{FF2B5EF4-FFF2-40B4-BE49-F238E27FC236}">
                  <a16:creationId xmlns:a16="http://schemas.microsoft.com/office/drawing/2014/main" id="{DC5C317F-8229-9E47-A171-43A472A5790D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842;p15">
              <a:extLst>
                <a:ext uri="{FF2B5EF4-FFF2-40B4-BE49-F238E27FC236}">
                  <a16:creationId xmlns:a16="http://schemas.microsoft.com/office/drawing/2014/main" id="{7FF77792-AB5D-BE4F-96BB-422FBC9B4067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843;p15">
              <a:extLst>
                <a:ext uri="{FF2B5EF4-FFF2-40B4-BE49-F238E27FC236}">
                  <a16:creationId xmlns:a16="http://schemas.microsoft.com/office/drawing/2014/main" id="{709496FC-CC29-474B-8D8F-DE44F1DAB4E9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844;p15">
              <a:extLst>
                <a:ext uri="{FF2B5EF4-FFF2-40B4-BE49-F238E27FC236}">
                  <a16:creationId xmlns:a16="http://schemas.microsoft.com/office/drawing/2014/main" id="{9D0E046E-477F-4546-AD51-195BE6FE66B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845;p15">
              <a:extLst>
                <a:ext uri="{FF2B5EF4-FFF2-40B4-BE49-F238E27FC236}">
                  <a16:creationId xmlns:a16="http://schemas.microsoft.com/office/drawing/2014/main" id="{CD345FEF-B6D6-4D42-B91B-DCB7C41E4D00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846;p15">
              <a:extLst>
                <a:ext uri="{FF2B5EF4-FFF2-40B4-BE49-F238E27FC236}">
                  <a16:creationId xmlns:a16="http://schemas.microsoft.com/office/drawing/2014/main" id="{4B690070-21A8-254A-9957-5255DE7B3A3B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847;p15">
              <a:extLst>
                <a:ext uri="{FF2B5EF4-FFF2-40B4-BE49-F238E27FC236}">
                  <a16:creationId xmlns:a16="http://schemas.microsoft.com/office/drawing/2014/main" id="{17CF68B9-3DC1-A248-A198-2483D5B03F64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848;p15">
              <a:extLst>
                <a:ext uri="{FF2B5EF4-FFF2-40B4-BE49-F238E27FC236}">
                  <a16:creationId xmlns:a16="http://schemas.microsoft.com/office/drawing/2014/main" id="{01291310-543A-C14C-AFD0-7A6A448D13F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849;p15">
              <a:extLst>
                <a:ext uri="{FF2B5EF4-FFF2-40B4-BE49-F238E27FC236}">
                  <a16:creationId xmlns:a16="http://schemas.microsoft.com/office/drawing/2014/main" id="{4F9515AF-9FDD-3B49-ACF9-AFB394AB61AD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850;p15">
              <a:extLst>
                <a:ext uri="{FF2B5EF4-FFF2-40B4-BE49-F238E27FC236}">
                  <a16:creationId xmlns:a16="http://schemas.microsoft.com/office/drawing/2014/main" id="{E7572E62-7DC4-6E49-8613-D7DEFD58E7F8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851;p15">
              <a:extLst>
                <a:ext uri="{FF2B5EF4-FFF2-40B4-BE49-F238E27FC236}">
                  <a16:creationId xmlns:a16="http://schemas.microsoft.com/office/drawing/2014/main" id="{296967CA-E1D9-D04B-9C73-3AC773451D9D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852;p15">
              <a:extLst>
                <a:ext uri="{FF2B5EF4-FFF2-40B4-BE49-F238E27FC236}">
                  <a16:creationId xmlns:a16="http://schemas.microsoft.com/office/drawing/2014/main" id="{07751607-E769-6E4F-BC34-2229AA9337C7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853;p15">
              <a:extLst>
                <a:ext uri="{FF2B5EF4-FFF2-40B4-BE49-F238E27FC236}">
                  <a16:creationId xmlns:a16="http://schemas.microsoft.com/office/drawing/2014/main" id="{2E97AB74-14D9-714B-AE57-8988C942BCEF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854;p15">
              <a:extLst>
                <a:ext uri="{FF2B5EF4-FFF2-40B4-BE49-F238E27FC236}">
                  <a16:creationId xmlns:a16="http://schemas.microsoft.com/office/drawing/2014/main" id="{82275F50-DCEC-9847-A2C8-6C947345EEF6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855;p15">
              <a:extLst>
                <a:ext uri="{FF2B5EF4-FFF2-40B4-BE49-F238E27FC236}">
                  <a16:creationId xmlns:a16="http://schemas.microsoft.com/office/drawing/2014/main" id="{9DA195BC-A350-3C4E-9F62-2C7C362B379A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856;p15">
              <a:extLst>
                <a:ext uri="{FF2B5EF4-FFF2-40B4-BE49-F238E27FC236}">
                  <a16:creationId xmlns:a16="http://schemas.microsoft.com/office/drawing/2014/main" id="{2682CEC4-2138-6A4F-8ADD-479A8D978493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857;p15">
              <a:extLst>
                <a:ext uri="{FF2B5EF4-FFF2-40B4-BE49-F238E27FC236}">
                  <a16:creationId xmlns:a16="http://schemas.microsoft.com/office/drawing/2014/main" id="{CC28F50C-93BD-B340-9FB9-C39B186B7096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858;p15">
              <a:extLst>
                <a:ext uri="{FF2B5EF4-FFF2-40B4-BE49-F238E27FC236}">
                  <a16:creationId xmlns:a16="http://schemas.microsoft.com/office/drawing/2014/main" id="{0CA4FB79-F883-B24E-BB8A-9FA895A3FF32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859;p15">
              <a:extLst>
                <a:ext uri="{FF2B5EF4-FFF2-40B4-BE49-F238E27FC236}">
                  <a16:creationId xmlns:a16="http://schemas.microsoft.com/office/drawing/2014/main" id="{34CFD4DF-DBD2-3740-A9D3-6735AC04C083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860;p15">
              <a:extLst>
                <a:ext uri="{FF2B5EF4-FFF2-40B4-BE49-F238E27FC236}">
                  <a16:creationId xmlns:a16="http://schemas.microsoft.com/office/drawing/2014/main" id="{69C3E748-26EF-0148-BBF6-FEE44AAA241D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861;p15">
              <a:extLst>
                <a:ext uri="{FF2B5EF4-FFF2-40B4-BE49-F238E27FC236}">
                  <a16:creationId xmlns:a16="http://schemas.microsoft.com/office/drawing/2014/main" id="{9904CF1F-A255-964B-8679-62586D52BFFC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" name="Google Shape;862;p15">
              <a:extLst>
                <a:ext uri="{FF2B5EF4-FFF2-40B4-BE49-F238E27FC236}">
                  <a16:creationId xmlns:a16="http://schemas.microsoft.com/office/drawing/2014/main" id="{B68D7540-0C82-834B-A60A-ED891A2573A6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863;p15">
              <a:extLst>
                <a:ext uri="{FF2B5EF4-FFF2-40B4-BE49-F238E27FC236}">
                  <a16:creationId xmlns:a16="http://schemas.microsoft.com/office/drawing/2014/main" id="{EBFA9AA4-FF92-3247-A139-74485C206F64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864;p15">
              <a:extLst>
                <a:ext uri="{FF2B5EF4-FFF2-40B4-BE49-F238E27FC236}">
                  <a16:creationId xmlns:a16="http://schemas.microsoft.com/office/drawing/2014/main" id="{6D2745DA-3F83-8A4A-8A65-3C5002928F71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865;p15">
              <a:extLst>
                <a:ext uri="{FF2B5EF4-FFF2-40B4-BE49-F238E27FC236}">
                  <a16:creationId xmlns:a16="http://schemas.microsoft.com/office/drawing/2014/main" id="{43C6F496-7063-144A-AFB6-3F258ADC78F8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866;p15">
              <a:extLst>
                <a:ext uri="{FF2B5EF4-FFF2-40B4-BE49-F238E27FC236}">
                  <a16:creationId xmlns:a16="http://schemas.microsoft.com/office/drawing/2014/main" id="{02FF2753-8495-6741-BABC-438F55F34BAF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867;p15">
              <a:extLst>
                <a:ext uri="{FF2B5EF4-FFF2-40B4-BE49-F238E27FC236}">
                  <a16:creationId xmlns:a16="http://schemas.microsoft.com/office/drawing/2014/main" id="{D916D4D9-A7AE-464F-93A7-1543A2994A6E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868;p15">
              <a:extLst>
                <a:ext uri="{FF2B5EF4-FFF2-40B4-BE49-F238E27FC236}">
                  <a16:creationId xmlns:a16="http://schemas.microsoft.com/office/drawing/2014/main" id="{A4CD5A2A-3E5E-3F4A-A65D-A871BA9185C1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869;p15">
              <a:extLst>
                <a:ext uri="{FF2B5EF4-FFF2-40B4-BE49-F238E27FC236}">
                  <a16:creationId xmlns:a16="http://schemas.microsoft.com/office/drawing/2014/main" id="{A228D7FA-86C5-C048-A7E6-AAC9C0368965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870;p15">
              <a:extLst>
                <a:ext uri="{FF2B5EF4-FFF2-40B4-BE49-F238E27FC236}">
                  <a16:creationId xmlns:a16="http://schemas.microsoft.com/office/drawing/2014/main" id="{103B8A0F-BE8D-514A-BB03-DC8610556432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871;p15">
              <a:extLst>
                <a:ext uri="{FF2B5EF4-FFF2-40B4-BE49-F238E27FC236}">
                  <a16:creationId xmlns:a16="http://schemas.microsoft.com/office/drawing/2014/main" id="{4C6D7CE5-7E14-6343-89F1-D031561A405C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872;p15">
              <a:extLst>
                <a:ext uri="{FF2B5EF4-FFF2-40B4-BE49-F238E27FC236}">
                  <a16:creationId xmlns:a16="http://schemas.microsoft.com/office/drawing/2014/main" id="{AF07457E-5CBE-4A43-91D1-F2BCFB54F0B5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873;p15">
              <a:extLst>
                <a:ext uri="{FF2B5EF4-FFF2-40B4-BE49-F238E27FC236}">
                  <a16:creationId xmlns:a16="http://schemas.microsoft.com/office/drawing/2014/main" id="{AB8EE18F-82A4-2C40-9A4F-6331667F36AF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874;p15">
              <a:extLst>
                <a:ext uri="{FF2B5EF4-FFF2-40B4-BE49-F238E27FC236}">
                  <a16:creationId xmlns:a16="http://schemas.microsoft.com/office/drawing/2014/main" id="{1604B82D-A34A-524C-BDAF-CC21A6AF133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875;p15">
              <a:extLst>
                <a:ext uri="{FF2B5EF4-FFF2-40B4-BE49-F238E27FC236}">
                  <a16:creationId xmlns:a16="http://schemas.microsoft.com/office/drawing/2014/main" id="{DC030000-2AA7-E444-B99E-7CDC8A5E001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876;p15">
              <a:extLst>
                <a:ext uri="{FF2B5EF4-FFF2-40B4-BE49-F238E27FC236}">
                  <a16:creationId xmlns:a16="http://schemas.microsoft.com/office/drawing/2014/main" id="{6C4C787D-C6C3-094A-A4F0-B6B67099014F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877;p15">
              <a:extLst>
                <a:ext uri="{FF2B5EF4-FFF2-40B4-BE49-F238E27FC236}">
                  <a16:creationId xmlns:a16="http://schemas.microsoft.com/office/drawing/2014/main" id="{BFC5D8D4-5B54-0B4D-AE85-849A4338C1C7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878;p15">
              <a:extLst>
                <a:ext uri="{FF2B5EF4-FFF2-40B4-BE49-F238E27FC236}">
                  <a16:creationId xmlns:a16="http://schemas.microsoft.com/office/drawing/2014/main" id="{F1520E04-292B-BD46-AEA8-8EB5C892D836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879;p15">
              <a:extLst>
                <a:ext uri="{FF2B5EF4-FFF2-40B4-BE49-F238E27FC236}">
                  <a16:creationId xmlns:a16="http://schemas.microsoft.com/office/drawing/2014/main" id="{489D8F94-DD34-FE4E-891E-97FCD776660B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880;p15">
              <a:extLst>
                <a:ext uri="{FF2B5EF4-FFF2-40B4-BE49-F238E27FC236}">
                  <a16:creationId xmlns:a16="http://schemas.microsoft.com/office/drawing/2014/main" id="{3A9ECB88-A5F9-2844-BD32-8D2A2F8C706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881;p15">
              <a:extLst>
                <a:ext uri="{FF2B5EF4-FFF2-40B4-BE49-F238E27FC236}">
                  <a16:creationId xmlns:a16="http://schemas.microsoft.com/office/drawing/2014/main" id="{D0E448E5-9759-5440-AE94-C442D1A9E636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882;p15">
              <a:extLst>
                <a:ext uri="{FF2B5EF4-FFF2-40B4-BE49-F238E27FC236}">
                  <a16:creationId xmlns:a16="http://schemas.microsoft.com/office/drawing/2014/main" id="{4E52EDEE-C01A-7941-B7BB-F7D7B8F7642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883;p15">
              <a:extLst>
                <a:ext uri="{FF2B5EF4-FFF2-40B4-BE49-F238E27FC236}">
                  <a16:creationId xmlns:a16="http://schemas.microsoft.com/office/drawing/2014/main" id="{9A183AFA-ACEA-5A44-929E-B46ECACD9421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884;p15">
              <a:extLst>
                <a:ext uri="{FF2B5EF4-FFF2-40B4-BE49-F238E27FC236}">
                  <a16:creationId xmlns:a16="http://schemas.microsoft.com/office/drawing/2014/main" id="{EB28D5B1-4976-5E43-9E4B-8DB02D018ED1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885;p15">
              <a:extLst>
                <a:ext uri="{FF2B5EF4-FFF2-40B4-BE49-F238E27FC236}">
                  <a16:creationId xmlns:a16="http://schemas.microsoft.com/office/drawing/2014/main" id="{58B0EA9D-B2EE-9144-A7AE-82D0F2040378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Google Shape;888;p15">
            <a:extLst>
              <a:ext uri="{FF2B5EF4-FFF2-40B4-BE49-F238E27FC236}">
                <a16:creationId xmlns:a16="http://schemas.microsoft.com/office/drawing/2014/main" id="{E606B846-6D9F-0348-A9D3-86E70F5C649A}"/>
              </a:ext>
            </a:extLst>
          </p:cNvPr>
          <p:cNvGrpSpPr/>
          <p:nvPr/>
        </p:nvGrpSpPr>
        <p:grpSpPr>
          <a:xfrm>
            <a:off x="625621" y="434758"/>
            <a:ext cx="4009693" cy="6579880"/>
            <a:chOff x="6776196" y="1628215"/>
            <a:chExt cx="2473944" cy="4324310"/>
          </a:xfrm>
        </p:grpSpPr>
        <p:sp>
          <p:nvSpPr>
            <p:cNvPr id="62" name="Google Shape;889;p15">
              <a:extLst>
                <a:ext uri="{FF2B5EF4-FFF2-40B4-BE49-F238E27FC236}">
                  <a16:creationId xmlns:a16="http://schemas.microsoft.com/office/drawing/2014/main" id="{E073B54A-4D7F-464F-9F70-B1E74AADABD9}"/>
                </a:ext>
              </a:extLst>
            </p:cNvPr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890;p15">
              <a:extLst>
                <a:ext uri="{FF2B5EF4-FFF2-40B4-BE49-F238E27FC236}">
                  <a16:creationId xmlns:a16="http://schemas.microsoft.com/office/drawing/2014/main" id="{F8897573-65C9-634C-B11F-7F85DC2F5F71}"/>
                </a:ext>
              </a:extLst>
            </p:cNvPr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891;p15">
              <a:extLst>
                <a:ext uri="{FF2B5EF4-FFF2-40B4-BE49-F238E27FC236}">
                  <a16:creationId xmlns:a16="http://schemas.microsoft.com/office/drawing/2014/main" id="{5E7A4FD3-AC18-B642-A7DF-4C6F8BC2F2CC}"/>
                </a:ext>
              </a:extLst>
            </p:cNvPr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892;p15">
              <a:extLst>
                <a:ext uri="{FF2B5EF4-FFF2-40B4-BE49-F238E27FC236}">
                  <a16:creationId xmlns:a16="http://schemas.microsoft.com/office/drawing/2014/main" id="{B4D9B56A-1623-7E44-9BE4-1B32E43C9DA1}"/>
                </a:ext>
              </a:extLst>
            </p:cNvPr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893;p15">
              <a:extLst>
                <a:ext uri="{FF2B5EF4-FFF2-40B4-BE49-F238E27FC236}">
                  <a16:creationId xmlns:a16="http://schemas.microsoft.com/office/drawing/2014/main" id="{E9821103-FEAE-F542-9DC6-794866F0ADD9}"/>
                </a:ext>
              </a:extLst>
            </p:cNvPr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894;p15">
            <a:extLst>
              <a:ext uri="{FF2B5EF4-FFF2-40B4-BE49-F238E27FC236}">
                <a16:creationId xmlns:a16="http://schemas.microsoft.com/office/drawing/2014/main" id="{BDBA2E4E-BF91-8A4E-8B7F-D8C7DEF2B388}"/>
              </a:ext>
            </a:extLst>
          </p:cNvPr>
          <p:cNvGrpSpPr/>
          <p:nvPr/>
        </p:nvGrpSpPr>
        <p:grpSpPr>
          <a:xfrm>
            <a:off x="13740" y="4607868"/>
            <a:ext cx="5505101" cy="2410471"/>
            <a:chOff x="3465250" y="4788149"/>
            <a:chExt cx="1045113" cy="457603"/>
          </a:xfrm>
        </p:grpSpPr>
        <p:sp>
          <p:nvSpPr>
            <p:cNvPr id="68" name="Google Shape;895;p15">
              <a:extLst>
                <a:ext uri="{FF2B5EF4-FFF2-40B4-BE49-F238E27FC236}">
                  <a16:creationId xmlns:a16="http://schemas.microsoft.com/office/drawing/2014/main" id="{F255764C-12C5-3842-9696-395E521B467F}"/>
                </a:ext>
              </a:extLst>
            </p:cNvPr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896;p15">
              <a:extLst>
                <a:ext uri="{FF2B5EF4-FFF2-40B4-BE49-F238E27FC236}">
                  <a16:creationId xmlns:a16="http://schemas.microsoft.com/office/drawing/2014/main" id="{E77CAC38-99D1-E342-B65D-7153FDFF9F9C}"/>
                </a:ext>
              </a:extLst>
            </p:cNvPr>
            <p:cNvSpPr/>
            <p:nvPr/>
          </p:nvSpPr>
          <p:spPr>
            <a:xfrm>
              <a:off x="3621190" y="4794073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897;p15">
              <a:extLst>
                <a:ext uri="{FF2B5EF4-FFF2-40B4-BE49-F238E27FC236}">
                  <a16:creationId xmlns:a16="http://schemas.microsoft.com/office/drawing/2014/main" id="{F8A45236-3180-B54F-B355-DAC97005A7D8}"/>
                </a:ext>
              </a:extLst>
            </p:cNvPr>
            <p:cNvSpPr/>
            <p:nvPr/>
          </p:nvSpPr>
          <p:spPr>
            <a:xfrm>
              <a:off x="3530920" y="4949431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898;p15">
              <a:extLst>
                <a:ext uri="{FF2B5EF4-FFF2-40B4-BE49-F238E27FC236}">
                  <a16:creationId xmlns:a16="http://schemas.microsoft.com/office/drawing/2014/main" id="{B502C9A9-CF42-444F-B18A-34C466BD52B0}"/>
                </a:ext>
              </a:extLst>
            </p:cNvPr>
            <p:cNvSpPr/>
            <p:nvPr/>
          </p:nvSpPr>
          <p:spPr>
            <a:xfrm>
              <a:off x="3610180" y="4788149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899;p15">
            <a:extLst>
              <a:ext uri="{FF2B5EF4-FFF2-40B4-BE49-F238E27FC236}">
                <a16:creationId xmlns:a16="http://schemas.microsoft.com/office/drawing/2014/main" id="{F460FBA4-8370-514F-B078-2475BEFDAFB4}"/>
              </a:ext>
            </a:extLst>
          </p:cNvPr>
          <p:cNvGrpSpPr/>
          <p:nvPr/>
        </p:nvGrpSpPr>
        <p:grpSpPr>
          <a:xfrm flipH="1">
            <a:off x="-499258" y="4983541"/>
            <a:ext cx="1756808" cy="2036761"/>
            <a:chOff x="7045852" y="3594359"/>
            <a:chExt cx="1839461" cy="2132585"/>
          </a:xfrm>
        </p:grpSpPr>
        <p:sp>
          <p:nvSpPr>
            <p:cNvPr id="73" name="Google Shape;900;p15">
              <a:extLst>
                <a:ext uri="{FF2B5EF4-FFF2-40B4-BE49-F238E27FC236}">
                  <a16:creationId xmlns:a16="http://schemas.microsoft.com/office/drawing/2014/main" id="{F3BD400A-93D7-8F4B-945F-6E6FAF4DFD32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901;p15">
              <a:extLst>
                <a:ext uri="{FF2B5EF4-FFF2-40B4-BE49-F238E27FC236}">
                  <a16:creationId xmlns:a16="http://schemas.microsoft.com/office/drawing/2014/main" id="{27A7E2B6-47CA-7746-8C6C-54CB4372D5E6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902;p15">
              <a:extLst>
                <a:ext uri="{FF2B5EF4-FFF2-40B4-BE49-F238E27FC236}">
                  <a16:creationId xmlns:a16="http://schemas.microsoft.com/office/drawing/2014/main" id="{DE54DBB7-D6A5-434F-951B-7CDC2CC943AA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903;p15">
              <a:extLst>
                <a:ext uri="{FF2B5EF4-FFF2-40B4-BE49-F238E27FC236}">
                  <a16:creationId xmlns:a16="http://schemas.microsoft.com/office/drawing/2014/main" id="{A62DF581-2048-1641-A976-B485EC3BB9C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904;p15">
              <a:extLst>
                <a:ext uri="{FF2B5EF4-FFF2-40B4-BE49-F238E27FC236}">
                  <a16:creationId xmlns:a16="http://schemas.microsoft.com/office/drawing/2014/main" id="{B73058E3-A69D-E049-A98E-EC4D5E7D18F5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905;p15">
              <a:extLst>
                <a:ext uri="{FF2B5EF4-FFF2-40B4-BE49-F238E27FC236}">
                  <a16:creationId xmlns:a16="http://schemas.microsoft.com/office/drawing/2014/main" id="{6A00E041-3434-C14F-B662-3005BAFB2697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906;p15">
              <a:extLst>
                <a:ext uri="{FF2B5EF4-FFF2-40B4-BE49-F238E27FC236}">
                  <a16:creationId xmlns:a16="http://schemas.microsoft.com/office/drawing/2014/main" id="{DF7F62A5-C7E2-004E-AB43-1201299E95B3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907;p15">
              <a:extLst>
                <a:ext uri="{FF2B5EF4-FFF2-40B4-BE49-F238E27FC236}">
                  <a16:creationId xmlns:a16="http://schemas.microsoft.com/office/drawing/2014/main" id="{AC1820B0-0255-944A-B404-4EF10F4B2CF8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908;p15">
              <a:extLst>
                <a:ext uri="{FF2B5EF4-FFF2-40B4-BE49-F238E27FC236}">
                  <a16:creationId xmlns:a16="http://schemas.microsoft.com/office/drawing/2014/main" id="{7BCE3A9F-CE4D-374B-8E12-0173A4DCB6BD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909;p15">
              <a:extLst>
                <a:ext uri="{FF2B5EF4-FFF2-40B4-BE49-F238E27FC236}">
                  <a16:creationId xmlns:a16="http://schemas.microsoft.com/office/drawing/2014/main" id="{CA31A9D8-C7D4-BD4B-9067-3D72F04BC53C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910;p15">
              <a:extLst>
                <a:ext uri="{FF2B5EF4-FFF2-40B4-BE49-F238E27FC236}">
                  <a16:creationId xmlns:a16="http://schemas.microsoft.com/office/drawing/2014/main" id="{EAFF1E66-F2B7-F34D-A62B-39A9C943037C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911;p15">
              <a:extLst>
                <a:ext uri="{FF2B5EF4-FFF2-40B4-BE49-F238E27FC236}">
                  <a16:creationId xmlns:a16="http://schemas.microsoft.com/office/drawing/2014/main" id="{26BE7B0A-F918-9842-B83D-851CA65CA0FE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912;p15">
              <a:extLst>
                <a:ext uri="{FF2B5EF4-FFF2-40B4-BE49-F238E27FC236}">
                  <a16:creationId xmlns:a16="http://schemas.microsoft.com/office/drawing/2014/main" id="{BCB1F9E1-8D2E-344C-8407-0BD6FC06B85E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913;p15">
              <a:extLst>
                <a:ext uri="{FF2B5EF4-FFF2-40B4-BE49-F238E27FC236}">
                  <a16:creationId xmlns:a16="http://schemas.microsoft.com/office/drawing/2014/main" id="{3FD7B035-421C-B04F-A5CD-5AF2BB7567E0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914;p15">
              <a:extLst>
                <a:ext uri="{FF2B5EF4-FFF2-40B4-BE49-F238E27FC236}">
                  <a16:creationId xmlns:a16="http://schemas.microsoft.com/office/drawing/2014/main" id="{8743FF85-4916-7844-ACEA-A12EE38FFC35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915;p15">
              <a:extLst>
                <a:ext uri="{FF2B5EF4-FFF2-40B4-BE49-F238E27FC236}">
                  <a16:creationId xmlns:a16="http://schemas.microsoft.com/office/drawing/2014/main" id="{04F038E3-D1A1-044E-902A-BAE090818629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916;p15">
              <a:extLst>
                <a:ext uri="{FF2B5EF4-FFF2-40B4-BE49-F238E27FC236}">
                  <a16:creationId xmlns:a16="http://schemas.microsoft.com/office/drawing/2014/main" id="{9BB554D4-A2DC-C543-9F2E-7CCC90A45CAE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17;p15">
              <a:extLst>
                <a:ext uri="{FF2B5EF4-FFF2-40B4-BE49-F238E27FC236}">
                  <a16:creationId xmlns:a16="http://schemas.microsoft.com/office/drawing/2014/main" id="{321C2305-42E2-7345-BD98-8D52A0A9832E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8;p15">
              <a:extLst>
                <a:ext uri="{FF2B5EF4-FFF2-40B4-BE49-F238E27FC236}">
                  <a16:creationId xmlns:a16="http://schemas.microsoft.com/office/drawing/2014/main" id="{E891110E-2DC1-EA4E-A871-6D86FD7F235A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19;p15">
              <a:extLst>
                <a:ext uri="{FF2B5EF4-FFF2-40B4-BE49-F238E27FC236}">
                  <a16:creationId xmlns:a16="http://schemas.microsoft.com/office/drawing/2014/main" id="{E703C826-481C-4141-B5D7-D23C1A8414BD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20;p15">
              <a:extLst>
                <a:ext uri="{FF2B5EF4-FFF2-40B4-BE49-F238E27FC236}">
                  <a16:creationId xmlns:a16="http://schemas.microsoft.com/office/drawing/2014/main" id="{8ECED6ED-89D6-C54B-80F3-4D56087D294E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21;p15">
              <a:extLst>
                <a:ext uri="{FF2B5EF4-FFF2-40B4-BE49-F238E27FC236}">
                  <a16:creationId xmlns:a16="http://schemas.microsoft.com/office/drawing/2014/main" id="{C143723C-2806-A645-98B3-552E84B4AA8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22;p15">
              <a:extLst>
                <a:ext uri="{FF2B5EF4-FFF2-40B4-BE49-F238E27FC236}">
                  <a16:creationId xmlns:a16="http://schemas.microsoft.com/office/drawing/2014/main" id="{93CE972B-AEE3-1B4D-9BF9-626AC8BCDBB9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23;p15">
              <a:extLst>
                <a:ext uri="{FF2B5EF4-FFF2-40B4-BE49-F238E27FC236}">
                  <a16:creationId xmlns:a16="http://schemas.microsoft.com/office/drawing/2014/main" id="{B1A10240-75E4-BB49-8C8E-B511EFD0BDC2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24;p15">
              <a:extLst>
                <a:ext uri="{FF2B5EF4-FFF2-40B4-BE49-F238E27FC236}">
                  <a16:creationId xmlns:a16="http://schemas.microsoft.com/office/drawing/2014/main" id="{3F6FEBA9-03D0-5945-AE93-F307A405CF2F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25;p15">
              <a:extLst>
                <a:ext uri="{FF2B5EF4-FFF2-40B4-BE49-F238E27FC236}">
                  <a16:creationId xmlns:a16="http://schemas.microsoft.com/office/drawing/2014/main" id="{ACB43F2F-B820-9340-837A-D4442C45EC7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26;p15">
              <a:extLst>
                <a:ext uri="{FF2B5EF4-FFF2-40B4-BE49-F238E27FC236}">
                  <a16:creationId xmlns:a16="http://schemas.microsoft.com/office/drawing/2014/main" id="{914E2552-8507-EE42-BC32-A64C19A8B42D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927;p15">
              <a:extLst>
                <a:ext uri="{FF2B5EF4-FFF2-40B4-BE49-F238E27FC236}">
                  <a16:creationId xmlns:a16="http://schemas.microsoft.com/office/drawing/2014/main" id="{A89BC97B-A7DD-2742-A0F2-ED8C837C481A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928;p15">
              <a:extLst>
                <a:ext uri="{FF2B5EF4-FFF2-40B4-BE49-F238E27FC236}">
                  <a16:creationId xmlns:a16="http://schemas.microsoft.com/office/drawing/2014/main" id="{74C2E57B-9DA7-AA42-B333-F684B79937F7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929;p15">
              <a:extLst>
                <a:ext uri="{FF2B5EF4-FFF2-40B4-BE49-F238E27FC236}">
                  <a16:creationId xmlns:a16="http://schemas.microsoft.com/office/drawing/2014/main" id="{5C9AC87C-3E9C-5044-B5C1-1B72BF25DDE2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930;p15">
              <a:extLst>
                <a:ext uri="{FF2B5EF4-FFF2-40B4-BE49-F238E27FC236}">
                  <a16:creationId xmlns:a16="http://schemas.microsoft.com/office/drawing/2014/main" id="{86F4FD7C-D281-764B-9C40-8EDD74F6296D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931;p15">
              <a:extLst>
                <a:ext uri="{FF2B5EF4-FFF2-40B4-BE49-F238E27FC236}">
                  <a16:creationId xmlns:a16="http://schemas.microsoft.com/office/drawing/2014/main" id="{F89A5A8D-A7C7-9441-9772-C3D35D8E5B61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932;p15">
              <a:extLst>
                <a:ext uri="{FF2B5EF4-FFF2-40B4-BE49-F238E27FC236}">
                  <a16:creationId xmlns:a16="http://schemas.microsoft.com/office/drawing/2014/main" id="{416BBE16-A064-C441-AA54-2A6F07C4A210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933;p15">
              <a:extLst>
                <a:ext uri="{FF2B5EF4-FFF2-40B4-BE49-F238E27FC236}">
                  <a16:creationId xmlns:a16="http://schemas.microsoft.com/office/drawing/2014/main" id="{DF56678E-0094-574F-AB77-174CDF121E99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934;p15">
              <a:extLst>
                <a:ext uri="{FF2B5EF4-FFF2-40B4-BE49-F238E27FC236}">
                  <a16:creationId xmlns:a16="http://schemas.microsoft.com/office/drawing/2014/main" id="{8E8F4C6E-08A0-7344-BA2A-2D36993451B0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935;p15">
              <a:extLst>
                <a:ext uri="{FF2B5EF4-FFF2-40B4-BE49-F238E27FC236}">
                  <a16:creationId xmlns:a16="http://schemas.microsoft.com/office/drawing/2014/main" id="{AD0C803A-A447-D84A-834A-0289F2B4B696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936;p15">
              <a:extLst>
                <a:ext uri="{FF2B5EF4-FFF2-40B4-BE49-F238E27FC236}">
                  <a16:creationId xmlns:a16="http://schemas.microsoft.com/office/drawing/2014/main" id="{84183A3F-6683-2141-A79A-3AADF23D0526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937;p15">
              <a:extLst>
                <a:ext uri="{FF2B5EF4-FFF2-40B4-BE49-F238E27FC236}">
                  <a16:creationId xmlns:a16="http://schemas.microsoft.com/office/drawing/2014/main" id="{FFF9B70C-ED1E-6340-9EF7-FC1EB6E47133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938;p15">
              <a:extLst>
                <a:ext uri="{FF2B5EF4-FFF2-40B4-BE49-F238E27FC236}">
                  <a16:creationId xmlns:a16="http://schemas.microsoft.com/office/drawing/2014/main" id="{A242109C-D575-2843-BDF4-7C4BC9C68C0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939;p15">
              <a:extLst>
                <a:ext uri="{FF2B5EF4-FFF2-40B4-BE49-F238E27FC236}">
                  <a16:creationId xmlns:a16="http://schemas.microsoft.com/office/drawing/2014/main" id="{D30E9CCB-175C-F543-AA43-9855835FE40F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940;p15">
              <a:extLst>
                <a:ext uri="{FF2B5EF4-FFF2-40B4-BE49-F238E27FC236}">
                  <a16:creationId xmlns:a16="http://schemas.microsoft.com/office/drawing/2014/main" id="{D363088A-AAA5-D54F-99E6-5B16D9661631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941;p15">
              <a:extLst>
                <a:ext uri="{FF2B5EF4-FFF2-40B4-BE49-F238E27FC236}">
                  <a16:creationId xmlns:a16="http://schemas.microsoft.com/office/drawing/2014/main" id="{7C53AA0C-D258-2844-AD80-05C992FE8CF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942;p15">
              <a:extLst>
                <a:ext uri="{FF2B5EF4-FFF2-40B4-BE49-F238E27FC236}">
                  <a16:creationId xmlns:a16="http://schemas.microsoft.com/office/drawing/2014/main" id="{E817A85E-66F9-6F41-9FE3-F64F3C33FF0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943;p15">
              <a:extLst>
                <a:ext uri="{FF2B5EF4-FFF2-40B4-BE49-F238E27FC236}">
                  <a16:creationId xmlns:a16="http://schemas.microsoft.com/office/drawing/2014/main" id="{8F519D3B-0F71-D44A-9C19-48A5AE3FAFCE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944;p15">
              <a:extLst>
                <a:ext uri="{FF2B5EF4-FFF2-40B4-BE49-F238E27FC236}">
                  <a16:creationId xmlns:a16="http://schemas.microsoft.com/office/drawing/2014/main" id="{3ED7AD20-9769-964D-B8D9-479A2F0158CE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945;p15">
              <a:extLst>
                <a:ext uri="{FF2B5EF4-FFF2-40B4-BE49-F238E27FC236}">
                  <a16:creationId xmlns:a16="http://schemas.microsoft.com/office/drawing/2014/main" id="{CDAE39D5-5B0E-1745-9C4E-F742A5FB39DC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946;p15">
              <a:extLst>
                <a:ext uri="{FF2B5EF4-FFF2-40B4-BE49-F238E27FC236}">
                  <a16:creationId xmlns:a16="http://schemas.microsoft.com/office/drawing/2014/main" id="{D1B5993F-7CFA-AA44-AAD0-012B13024BC5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947;p15">
              <a:extLst>
                <a:ext uri="{FF2B5EF4-FFF2-40B4-BE49-F238E27FC236}">
                  <a16:creationId xmlns:a16="http://schemas.microsoft.com/office/drawing/2014/main" id="{FA051A68-0836-9E48-8D01-385C8600E167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BDBC8FE-5980-3247-843F-82CD0A622323}"/>
              </a:ext>
            </a:extLst>
          </p:cNvPr>
          <p:cNvSpPr/>
          <p:nvPr/>
        </p:nvSpPr>
        <p:spPr>
          <a:xfrm>
            <a:off x="537852" y="822153"/>
            <a:ext cx="4195616" cy="2077012"/>
          </a:xfrm>
          <a:prstGeom prst="rect">
            <a:avLst/>
          </a:prstGeom>
          <a:solidFill>
            <a:srgbClr val="C16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C618F-6167-5C4C-A5BA-B0574706733A}"/>
              </a:ext>
            </a:extLst>
          </p:cNvPr>
          <p:cNvSpPr txBox="1"/>
          <p:nvPr/>
        </p:nvSpPr>
        <p:spPr>
          <a:xfrm>
            <a:off x="407357" y="1266285"/>
            <a:ext cx="438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b="1" dirty="0">
                <a:solidFill>
                  <a:schemeClr val="bg1"/>
                </a:solidFill>
                <a:latin typeface="#9Slide07 Deepika" panose="02000507000000020004" pitchFamily="2" charset="0"/>
              </a:rPr>
              <a:t>Dặn dò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ECFABF-B130-B84D-A182-F5E2D3925BAC}"/>
              </a:ext>
            </a:extLst>
          </p:cNvPr>
          <p:cNvSpPr/>
          <p:nvPr/>
        </p:nvSpPr>
        <p:spPr>
          <a:xfrm>
            <a:off x="5694512" y="763538"/>
            <a:ext cx="6128414" cy="2523722"/>
          </a:xfrm>
          <a:custGeom>
            <a:avLst/>
            <a:gdLst>
              <a:gd name="connsiteX0" fmla="*/ 0 w 6128414"/>
              <a:gd name="connsiteY0" fmla="*/ 0 h 2523722"/>
              <a:gd name="connsiteX1" fmla="*/ 742219 w 6128414"/>
              <a:gd name="connsiteY1" fmla="*/ 0 h 2523722"/>
              <a:gd name="connsiteX2" fmla="*/ 1239301 w 6128414"/>
              <a:gd name="connsiteY2" fmla="*/ 0 h 2523722"/>
              <a:gd name="connsiteX3" fmla="*/ 1858952 w 6128414"/>
              <a:gd name="connsiteY3" fmla="*/ 0 h 2523722"/>
              <a:gd name="connsiteX4" fmla="*/ 2662455 w 6128414"/>
              <a:gd name="connsiteY4" fmla="*/ 0 h 2523722"/>
              <a:gd name="connsiteX5" fmla="*/ 3343390 w 6128414"/>
              <a:gd name="connsiteY5" fmla="*/ 0 h 2523722"/>
              <a:gd name="connsiteX6" fmla="*/ 4085609 w 6128414"/>
              <a:gd name="connsiteY6" fmla="*/ 0 h 2523722"/>
              <a:gd name="connsiteX7" fmla="*/ 4705260 w 6128414"/>
              <a:gd name="connsiteY7" fmla="*/ 0 h 2523722"/>
              <a:gd name="connsiteX8" fmla="*/ 5386195 w 6128414"/>
              <a:gd name="connsiteY8" fmla="*/ 0 h 2523722"/>
              <a:gd name="connsiteX9" fmla="*/ 6128414 w 6128414"/>
              <a:gd name="connsiteY9" fmla="*/ 0 h 2523722"/>
              <a:gd name="connsiteX10" fmla="*/ 6128414 w 6128414"/>
              <a:gd name="connsiteY10" fmla="*/ 580456 h 2523722"/>
              <a:gd name="connsiteX11" fmla="*/ 6128414 w 6128414"/>
              <a:gd name="connsiteY11" fmla="*/ 1135675 h 2523722"/>
              <a:gd name="connsiteX12" fmla="*/ 6128414 w 6128414"/>
              <a:gd name="connsiteY12" fmla="*/ 1716131 h 2523722"/>
              <a:gd name="connsiteX13" fmla="*/ 6128414 w 6128414"/>
              <a:gd name="connsiteY13" fmla="*/ 2523722 h 2523722"/>
              <a:gd name="connsiteX14" fmla="*/ 5447479 w 6128414"/>
              <a:gd name="connsiteY14" fmla="*/ 2523722 h 2523722"/>
              <a:gd name="connsiteX15" fmla="*/ 4766544 w 6128414"/>
              <a:gd name="connsiteY15" fmla="*/ 2523722 h 2523722"/>
              <a:gd name="connsiteX16" fmla="*/ 4208178 w 6128414"/>
              <a:gd name="connsiteY16" fmla="*/ 2523722 h 2523722"/>
              <a:gd name="connsiteX17" fmla="*/ 3527243 w 6128414"/>
              <a:gd name="connsiteY17" fmla="*/ 2523722 h 2523722"/>
              <a:gd name="connsiteX18" fmla="*/ 2846308 w 6128414"/>
              <a:gd name="connsiteY18" fmla="*/ 2523722 h 2523722"/>
              <a:gd name="connsiteX19" fmla="*/ 2165373 w 6128414"/>
              <a:gd name="connsiteY19" fmla="*/ 2523722 h 2523722"/>
              <a:gd name="connsiteX20" fmla="*/ 1484438 w 6128414"/>
              <a:gd name="connsiteY20" fmla="*/ 2523722 h 2523722"/>
              <a:gd name="connsiteX21" fmla="*/ 864787 w 6128414"/>
              <a:gd name="connsiteY21" fmla="*/ 2523722 h 2523722"/>
              <a:gd name="connsiteX22" fmla="*/ 0 w 6128414"/>
              <a:gd name="connsiteY22" fmla="*/ 2523722 h 2523722"/>
              <a:gd name="connsiteX23" fmla="*/ 0 w 6128414"/>
              <a:gd name="connsiteY23" fmla="*/ 1892792 h 2523722"/>
              <a:gd name="connsiteX24" fmla="*/ 0 w 6128414"/>
              <a:gd name="connsiteY24" fmla="*/ 1236624 h 2523722"/>
              <a:gd name="connsiteX25" fmla="*/ 0 w 6128414"/>
              <a:gd name="connsiteY25" fmla="*/ 580456 h 2523722"/>
              <a:gd name="connsiteX26" fmla="*/ 0 w 6128414"/>
              <a:gd name="connsiteY26" fmla="*/ 0 h 252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28414" h="2523722" fill="none" extrusionOk="0">
                <a:moveTo>
                  <a:pt x="0" y="0"/>
                </a:moveTo>
                <a:cubicBezTo>
                  <a:pt x="260056" y="-19941"/>
                  <a:pt x="561313" y="-20135"/>
                  <a:pt x="742219" y="0"/>
                </a:cubicBezTo>
                <a:cubicBezTo>
                  <a:pt x="923125" y="20135"/>
                  <a:pt x="1029967" y="-19455"/>
                  <a:pt x="1239301" y="0"/>
                </a:cubicBezTo>
                <a:cubicBezTo>
                  <a:pt x="1448635" y="19455"/>
                  <a:pt x="1621903" y="29874"/>
                  <a:pt x="1858952" y="0"/>
                </a:cubicBezTo>
                <a:cubicBezTo>
                  <a:pt x="2096001" y="-29874"/>
                  <a:pt x="2360004" y="-2869"/>
                  <a:pt x="2662455" y="0"/>
                </a:cubicBezTo>
                <a:cubicBezTo>
                  <a:pt x="2964906" y="2869"/>
                  <a:pt x="3166510" y="21657"/>
                  <a:pt x="3343390" y="0"/>
                </a:cubicBezTo>
                <a:cubicBezTo>
                  <a:pt x="3520271" y="-21657"/>
                  <a:pt x="3849787" y="-12717"/>
                  <a:pt x="4085609" y="0"/>
                </a:cubicBezTo>
                <a:cubicBezTo>
                  <a:pt x="4321431" y="12717"/>
                  <a:pt x="4481294" y="2548"/>
                  <a:pt x="4705260" y="0"/>
                </a:cubicBezTo>
                <a:cubicBezTo>
                  <a:pt x="4929226" y="-2548"/>
                  <a:pt x="5078575" y="31870"/>
                  <a:pt x="5386195" y="0"/>
                </a:cubicBezTo>
                <a:cubicBezTo>
                  <a:pt x="5693816" y="-31870"/>
                  <a:pt x="5862496" y="27376"/>
                  <a:pt x="6128414" y="0"/>
                </a:cubicBezTo>
                <a:cubicBezTo>
                  <a:pt x="6151235" y="248111"/>
                  <a:pt x="6107354" y="426934"/>
                  <a:pt x="6128414" y="580456"/>
                </a:cubicBezTo>
                <a:cubicBezTo>
                  <a:pt x="6149474" y="733978"/>
                  <a:pt x="6108118" y="987260"/>
                  <a:pt x="6128414" y="1135675"/>
                </a:cubicBezTo>
                <a:cubicBezTo>
                  <a:pt x="6148710" y="1284090"/>
                  <a:pt x="6119272" y="1472015"/>
                  <a:pt x="6128414" y="1716131"/>
                </a:cubicBezTo>
                <a:cubicBezTo>
                  <a:pt x="6137556" y="1960247"/>
                  <a:pt x="6164874" y="2297177"/>
                  <a:pt x="6128414" y="2523722"/>
                </a:cubicBezTo>
                <a:cubicBezTo>
                  <a:pt x="5986396" y="2520482"/>
                  <a:pt x="5587816" y="2499825"/>
                  <a:pt x="5447479" y="2523722"/>
                </a:cubicBezTo>
                <a:cubicBezTo>
                  <a:pt x="5307143" y="2547619"/>
                  <a:pt x="4929571" y="2535533"/>
                  <a:pt x="4766544" y="2523722"/>
                </a:cubicBezTo>
                <a:cubicBezTo>
                  <a:pt x="4603518" y="2511911"/>
                  <a:pt x="4435347" y="2496159"/>
                  <a:pt x="4208178" y="2523722"/>
                </a:cubicBezTo>
                <a:cubicBezTo>
                  <a:pt x="3981009" y="2551285"/>
                  <a:pt x="3837476" y="2539400"/>
                  <a:pt x="3527243" y="2523722"/>
                </a:cubicBezTo>
                <a:cubicBezTo>
                  <a:pt x="3217011" y="2508044"/>
                  <a:pt x="3183330" y="2525311"/>
                  <a:pt x="2846308" y="2523722"/>
                </a:cubicBezTo>
                <a:cubicBezTo>
                  <a:pt x="2509286" y="2522133"/>
                  <a:pt x="2338997" y="2507227"/>
                  <a:pt x="2165373" y="2523722"/>
                </a:cubicBezTo>
                <a:cubicBezTo>
                  <a:pt x="1991750" y="2540217"/>
                  <a:pt x="1779162" y="2535367"/>
                  <a:pt x="1484438" y="2523722"/>
                </a:cubicBezTo>
                <a:cubicBezTo>
                  <a:pt x="1189714" y="2512077"/>
                  <a:pt x="1025418" y="2542817"/>
                  <a:pt x="864787" y="2523722"/>
                </a:cubicBezTo>
                <a:cubicBezTo>
                  <a:pt x="704156" y="2504627"/>
                  <a:pt x="232569" y="2494192"/>
                  <a:pt x="0" y="2523722"/>
                </a:cubicBezTo>
                <a:cubicBezTo>
                  <a:pt x="-28429" y="2296184"/>
                  <a:pt x="-14718" y="2191636"/>
                  <a:pt x="0" y="1892792"/>
                </a:cubicBezTo>
                <a:cubicBezTo>
                  <a:pt x="14718" y="1593948"/>
                  <a:pt x="-17662" y="1441517"/>
                  <a:pt x="0" y="1236624"/>
                </a:cubicBezTo>
                <a:cubicBezTo>
                  <a:pt x="17662" y="1031731"/>
                  <a:pt x="12659" y="842394"/>
                  <a:pt x="0" y="580456"/>
                </a:cubicBezTo>
                <a:cubicBezTo>
                  <a:pt x="-12659" y="318518"/>
                  <a:pt x="-20644" y="158105"/>
                  <a:pt x="0" y="0"/>
                </a:cubicBezTo>
                <a:close/>
              </a:path>
              <a:path w="6128414" h="2523722" stroke="0" extrusionOk="0">
                <a:moveTo>
                  <a:pt x="0" y="0"/>
                </a:moveTo>
                <a:cubicBezTo>
                  <a:pt x="136610" y="-20872"/>
                  <a:pt x="428546" y="-11449"/>
                  <a:pt x="619651" y="0"/>
                </a:cubicBezTo>
                <a:cubicBezTo>
                  <a:pt x="810756" y="11449"/>
                  <a:pt x="899857" y="-594"/>
                  <a:pt x="1116733" y="0"/>
                </a:cubicBezTo>
                <a:cubicBezTo>
                  <a:pt x="1333609" y="594"/>
                  <a:pt x="1554320" y="39721"/>
                  <a:pt x="1920236" y="0"/>
                </a:cubicBezTo>
                <a:cubicBezTo>
                  <a:pt x="2286152" y="-39721"/>
                  <a:pt x="2235938" y="833"/>
                  <a:pt x="2539887" y="0"/>
                </a:cubicBezTo>
                <a:cubicBezTo>
                  <a:pt x="2843836" y="-833"/>
                  <a:pt x="2912960" y="649"/>
                  <a:pt x="3159538" y="0"/>
                </a:cubicBezTo>
                <a:cubicBezTo>
                  <a:pt x="3406116" y="-649"/>
                  <a:pt x="3794583" y="32186"/>
                  <a:pt x="3963041" y="0"/>
                </a:cubicBezTo>
                <a:cubicBezTo>
                  <a:pt x="4131499" y="-32186"/>
                  <a:pt x="4306780" y="5689"/>
                  <a:pt x="4521408" y="0"/>
                </a:cubicBezTo>
                <a:cubicBezTo>
                  <a:pt x="4736036" y="-5689"/>
                  <a:pt x="5010488" y="35867"/>
                  <a:pt x="5324911" y="0"/>
                </a:cubicBezTo>
                <a:cubicBezTo>
                  <a:pt x="5639334" y="-35867"/>
                  <a:pt x="5851989" y="8864"/>
                  <a:pt x="6128414" y="0"/>
                </a:cubicBezTo>
                <a:cubicBezTo>
                  <a:pt x="6143448" y="155473"/>
                  <a:pt x="6122979" y="473537"/>
                  <a:pt x="6128414" y="630931"/>
                </a:cubicBezTo>
                <a:cubicBezTo>
                  <a:pt x="6133849" y="788325"/>
                  <a:pt x="6121927" y="1049994"/>
                  <a:pt x="6128414" y="1261861"/>
                </a:cubicBezTo>
                <a:cubicBezTo>
                  <a:pt x="6134902" y="1473728"/>
                  <a:pt x="6154680" y="1758477"/>
                  <a:pt x="6128414" y="1918029"/>
                </a:cubicBezTo>
                <a:cubicBezTo>
                  <a:pt x="6102148" y="2077581"/>
                  <a:pt x="6131138" y="2362722"/>
                  <a:pt x="6128414" y="2523722"/>
                </a:cubicBezTo>
                <a:cubicBezTo>
                  <a:pt x="5879329" y="2518246"/>
                  <a:pt x="5639010" y="2521707"/>
                  <a:pt x="5447479" y="2523722"/>
                </a:cubicBezTo>
                <a:cubicBezTo>
                  <a:pt x="5255949" y="2525737"/>
                  <a:pt x="5152621" y="2518125"/>
                  <a:pt x="4889113" y="2523722"/>
                </a:cubicBezTo>
                <a:cubicBezTo>
                  <a:pt x="4625605" y="2529319"/>
                  <a:pt x="4397770" y="2519259"/>
                  <a:pt x="4208178" y="2523722"/>
                </a:cubicBezTo>
                <a:cubicBezTo>
                  <a:pt x="4018587" y="2528185"/>
                  <a:pt x="3579443" y="2543667"/>
                  <a:pt x="3404674" y="2523722"/>
                </a:cubicBezTo>
                <a:cubicBezTo>
                  <a:pt x="3229905" y="2503777"/>
                  <a:pt x="3057799" y="2515588"/>
                  <a:pt x="2723740" y="2523722"/>
                </a:cubicBezTo>
                <a:cubicBezTo>
                  <a:pt x="2389681" y="2531856"/>
                  <a:pt x="2401440" y="2500092"/>
                  <a:pt x="2226657" y="2523722"/>
                </a:cubicBezTo>
                <a:cubicBezTo>
                  <a:pt x="2051874" y="2547352"/>
                  <a:pt x="1891795" y="2513828"/>
                  <a:pt x="1668290" y="2523722"/>
                </a:cubicBezTo>
                <a:cubicBezTo>
                  <a:pt x="1444785" y="2533616"/>
                  <a:pt x="1180058" y="2516787"/>
                  <a:pt x="864787" y="2523722"/>
                </a:cubicBezTo>
                <a:cubicBezTo>
                  <a:pt x="549516" y="2530657"/>
                  <a:pt x="422408" y="2481103"/>
                  <a:pt x="0" y="2523722"/>
                </a:cubicBezTo>
                <a:cubicBezTo>
                  <a:pt x="-8373" y="2315648"/>
                  <a:pt x="-14690" y="2082114"/>
                  <a:pt x="0" y="1943266"/>
                </a:cubicBezTo>
                <a:cubicBezTo>
                  <a:pt x="14690" y="1804418"/>
                  <a:pt x="13492" y="1581423"/>
                  <a:pt x="0" y="1337573"/>
                </a:cubicBezTo>
                <a:cubicBezTo>
                  <a:pt x="-13492" y="1093723"/>
                  <a:pt x="-25345" y="909640"/>
                  <a:pt x="0" y="782354"/>
                </a:cubicBezTo>
                <a:cubicBezTo>
                  <a:pt x="25345" y="655068"/>
                  <a:pt x="-12355" y="201816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accent1">
                    <a:lumMod val="50000"/>
                  </a:schemeClr>
                </a:solidFill>
                <a:latin typeface="#9Slide07 IcielPony" panose="02000000000000000000" pitchFamily="2" charset="77"/>
                <a:cs typeface="Calibri" panose="020F0502020204030204" pitchFamily="34" charset="0"/>
              </a:rPr>
              <a:t>Chuẩn bị bài </a:t>
            </a: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#9Slide07 IcielPony" panose="02000000000000000000" pitchFamily="2" charset="77"/>
                <a:cs typeface="Calibri" panose="020F0502020204030204" pitchFamily="34" charset="0"/>
              </a:rPr>
              <a:t>Luyện tập chung (</a:t>
            </a:r>
            <a:r>
              <a:rPr lang="en-US" sz="4000" dirty="0">
                <a:solidFill>
                  <a:srgbClr val="C00000"/>
                </a:solidFill>
                <a:latin typeface="#9Slide07 IcielPony" panose="02000000000000000000" pitchFamily="2" charset="77"/>
                <a:cs typeface="Calibri" panose="020F0502020204030204" pitchFamily="34" charset="0"/>
              </a:rPr>
              <a:t>trang 137)</a:t>
            </a:r>
            <a:endParaRPr lang="vi-VN" sz="4800" dirty="0">
              <a:solidFill>
                <a:srgbClr val="C00000"/>
              </a:solidFill>
              <a:latin typeface="#9Slide07 IcielPony" panose="02000000000000000000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8498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2880A850-F03E-C648-B8A0-F1A5BA53B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92527" y="421327"/>
            <a:ext cx="9730287" cy="6846983"/>
          </a:xfrm>
          <a:prstGeom prst="rect">
            <a:avLst/>
          </a:prstGeom>
        </p:spPr>
      </p:pic>
      <p:grpSp>
        <p:nvGrpSpPr>
          <p:cNvPr id="12" name="Google Shape;837;p15">
            <a:extLst>
              <a:ext uri="{FF2B5EF4-FFF2-40B4-BE49-F238E27FC236}">
                <a16:creationId xmlns:a16="http://schemas.microsoft.com/office/drawing/2014/main" id="{1911E212-9615-D34A-B450-6B8FA1314073}"/>
              </a:ext>
            </a:extLst>
          </p:cNvPr>
          <p:cNvGrpSpPr/>
          <p:nvPr/>
        </p:nvGrpSpPr>
        <p:grpSpPr>
          <a:xfrm>
            <a:off x="8014144" y="1270530"/>
            <a:ext cx="5098987" cy="5911525"/>
            <a:chOff x="7045852" y="3594359"/>
            <a:chExt cx="1839461" cy="2132585"/>
          </a:xfrm>
        </p:grpSpPr>
        <p:sp>
          <p:nvSpPr>
            <p:cNvPr id="13" name="Google Shape;838;p15">
              <a:extLst>
                <a:ext uri="{FF2B5EF4-FFF2-40B4-BE49-F238E27FC236}">
                  <a16:creationId xmlns:a16="http://schemas.microsoft.com/office/drawing/2014/main" id="{F2559524-AC73-8449-9B97-E05DB112C299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839;p15">
              <a:extLst>
                <a:ext uri="{FF2B5EF4-FFF2-40B4-BE49-F238E27FC236}">
                  <a16:creationId xmlns:a16="http://schemas.microsoft.com/office/drawing/2014/main" id="{91F45B31-76EC-4A4A-949C-D6921C79D94E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840;p15">
              <a:extLst>
                <a:ext uri="{FF2B5EF4-FFF2-40B4-BE49-F238E27FC236}">
                  <a16:creationId xmlns:a16="http://schemas.microsoft.com/office/drawing/2014/main" id="{5CB4163A-2600-0B42-9490-E60132EFA66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841;p15">
              <a:extLst>
                <a:ext uri="{FF2B5EF4-FFF2-40B4-BE49-F238E27FC236}">
                  <a16:creationId xmlns:a16="http://schemas.microsoft.com/office/drawing/2014/main" id="{DC5C317F-8229-9E47-A171-43A472A5790D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842;p15">
              <a:extLst>
                <a:ext uri="{FF2B5EF4-FFF2-40B4-BE49-F238E27FC236}">
                  <a16:creationId xmlns:a16="http://schemas.microsoft.com/office/drawing/2014/main" id="{7FF77792-AB5D-BE4F-96BB-422FBC9B4067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843;p15">
              <a:extLst>
                <a:ext uri="{FF2B5EF4-FFF2-40B4-BE49-F238E27FC236}">
                  <a16:creationId xmlns:a16="http://schemas.microsoft.com/office/drawing/2014/main" id="{709496FC-CC29-474B-8D8F-DE44F1DAB4E9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844;p15">
              <a:extLst>
                <a:ext uri="{FF2B5EF4-FFF2-40B4-BE49-F238E27FC236}">
                  <a16:creationId xmlns:a16="http://schemas.microsoft.com/office/drawing/2014/main" id="{9D0E046E-477F-4546-AD51-195BE6FE66B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845;p15">
              <a:extLst>
                <a:ext uri="{FF2B5EF4-FFF2-40B4-BE49-F238E27FC236}">
                  <a16:creationId xmlns:a16="http://schemas.microsoft.com/office/drawing/2014/main" id="{CD345FEF-B6D6-4D42-B91B-DCB7C41E4D00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846;p15">
              <a:extLst>
                <a:ext uri="{FF2B5EF4-FFF2-40B4-BE49-F238E27FC236}">
                  <a16:creationId xmlns:a16="http://schemas.microsoft.com/office/drawing/2014/main" id="{4B690070-21A8-254A-9957-5255DE7B3A3B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847;p15">
              <a:extLst>
                <a:ext uri="{FF2B5EF4-FFF2-40B4-BE49-F238E27FC236}">
                  <a16:creationId xmlns:a16="http://schemas.microsoft.com/office/drawing/2014/main" id="{17CF68B9-3DC1-A248-A198-2483D5B03F64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848;p15">
              <a:extLst>
                <a:ext uri="{FF2B5EF4-FFF2-40B4-BE49-F238E27FC236}">
                  <a16:creationId xmlns:a16="http://schemas.microsoft.com/office/drawing/2014/main" id="{01291310-543A-C14C-AFD0-7A6A448D13F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849;p15">
              <a:extLst>
                <a:ext uri="{FF2B5EF4-FFF2-40B4-BE49-F238E27FC236}">
                  <a16:creationId xmlns:a16="http://schemas.microsoft.com/office/drawing/2014/main" id="{4F9515AF-9FDD-3B49-ACF9-AFB394AB61AD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850;p15">
              <a:extLst>
                <a:ext uri="{FF2B5EF4-FFF2-40B4-BE49-F238E27FC236}">
                  <a16:creationId xmlns:a16="http://schemas.microsoft.com/office/drawing/2014/main" id="{E7572E62-7DC4-6E49-8613-D7DEFD58E7F8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851;p15">
              <a:extLst>
                <a:ext uri="{FF2B5EF4-FFF2-40B4-BE49-F238E27FC236}">
                  <a16:creationId xmlns:a16="http://schemas.microsoft.com/office/drawing/2014/main" id="{296967CA-E1D9-D04B-9C73-3AC773451D9D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852;p15">
              <a:extLst>
                <a:ext uri="{FF2B5EF4-FFF2-40B4-BE49-F238E27FC236}">
                  <a16:creationId xmlns:a16="http://schemas.microsoft.com/office/drawing/2014/main" id="{07751607-E769-6E4F-BC34-2229AA9337C7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853;p15">
              <a:extLst>
                <a:ext uri="{FF2B5EF4-FFF2-40B4-BE49-F238E27FC236}">
                  <a16:creationId xmlns:a16="http://schemas.microsoft.com/office/drawing/2014/main" id="{2E97AB74-14D9-714B-AE57-8988C942BCEF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854;p15">
              <a:extLst>
                <a:ext uri="{FF2B5EF4-FFF2-40B4-BE49-F238E27FC236}">
                  <a16:creationId xmlns:a16="http://schemas.microsoft.com/office/drawing/2014/main" id="{82275F50-DCEC-9847-A2C8-6C947345EEF6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855;p15">
              <a:extLst>
                <a:ext uri="{FF2B5EF4-FFF2-40B4-BE49-F238E27FC236}">
                  <a16:creationId xmlns:a16="http://schemas.microsoft.com/office/drawing/2014/main" id="{9DA195BC-A350-3C4E-9F62-2C7C362B379A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856;p15">
              <a:extLst>
                <a:ext uri="{FF2B5EF4-FFF2-40B4-BE49-F238E27FC236}">
                  <a16:creationId xmlns:a16="http://schemas.microsoft.com/office/drawing/2014/main" id="{2682CEC4-2138-6A4F-8ADD-479A8D978493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857;p15">
              <a:extLst>
                <a:ext uri="{FF2B5EF4-FFF2-40B4-BE49-F238E27FC236}">
                  <a16:creationId xmlns:a16="http://schemas.microsoft.com/office/drawing/2014/main" id="{CC28F50C-93BD-B340-9FB9-C39B186B7096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858;p15">
              <a:extLst>
                <a:ext uri="{FF2B5EF4-FFF2-40B4-BE49-F238E27FC236}">
                  <a16:creationId xmlns:a16="http://schemas.microsoft.com/office/drawing/2014/main" id="{0CA4FB79-F883-B24E-BB8A-9FA895A3FF32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859;p15">
              <a:extLst>
                <a:ext uri="{FF2B5EF4-FFF2-40B4-BE49-F238E27FC236}">
                  <a16:creationId xmlns:a16="http://schemas.microsoft.com/office/drawing/2014/main" id="{34CFD4DF-DBD2-3740-A9D3-6735AC04C083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860;p15">
              <a:extLst>
                <a:ext uri="{FF2B5EF4-FFF2-40B4-BE49-F238E27FC236}">
                  <a16:creationId xmlns:a16="http://schemas.microsoft.com/office/drawing/2014/main" id="{69C3E748-26EF-0148-BBF6-FEE44AAA241D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861;p15">
              <a:extLst>
                <a:ext uri="{FF2B5EF4-FFF2-40B4-BE49-F238E27FC236}">
                  <a16:creationId xmlns:a16="http://schemas.microsoft.com/office/drawing/2014/main" id="{9904CF1F-A255-964B-8679-62586D52BFFC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862;p15">
              <a:extLst>
                <a:ext uri="{FF2B5EF4-FFF2-40B4-BE49-F238E27FC236}">
                  <a16:creationId xmlns:a16="http://schemas.microsoft.com/office/drawing/2014/main" id="{B68D7540-0C82-834B-A60A-ED891A2573A6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863;p15">
              <a:extLst>
                <a:ext uri="{FF2B5EF4-FFF2-40B4-BE49-F238E27FC236}">
                  <a16:creationId xmlns:a16="http://schemas.microsoft.com/office/drawing/2014/main" id="{EBFA9AA4-FF92-3247-A139-74485C206F64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864;p15">
              <a:extLst>
                <a:ext uri="{FF2B5EF4-FFF2-40B4-BE49-F238E27FC236}">
                  <a16:creationId xmlns:a16="http://schemas.microsoft.com/office/drawing/2014/main" id="{6D2745DA-3F83-8A4A-8A65-3C5002928F71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865;p15">
              <a:extLst>
                <a:ext uri="{FF2B5EF4-FFF2-40B4-BE49-F238E27FC236}">
                  <a16:creationId xmlns:a16="http://schemas.microsoft.com/office/drawing/2014/main" id="{43C6F496-7063-144A-AFB6-3F258ADC78F8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866;p15">
              <a:extLst>
                <a:ext uri="{FF2B5EF4-FFF2-40B4-BE49-F238E27FC236}">
                  <a16:creationId xmlns:a16="http://schemas.microsoft.com/office/drawing/2014/main" id="{02FF2753-8495-6741-BABC-438F55F34BAF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867;p15">
              <a:extLst>
                <a:ext uri="{FF2B5EF4-FFF2-40B4-BE49-F238E27FC236}">
                  <a16:creationId xmlns:a16="http://schemas.microsoft.com/office/drawing/2014/main" id="{D916D4D9-A7AE-464F-93A7-1543A2994A6E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868;p15">
              <a:extLst>
                <a:ext uri="{FF2B5EF4-FFF2-40B4-BE49-F238E27FC236}">
                  <a16:creationId xmlns:a16="http://schemas.microsoft.com/office/drawing/2014/main" id="{A4CD5A2A-3E5E-3F4A-A65D-A871BA9185C1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869;p15">
              <a:extLst>
                <a:ext uri="{FF2B5EF4-FFF2-40B4-BE49-F238E27FC236}">
                  <a16:creationId xmlns:a16="http://schemas.microsoft.com/office/drawing/2014/main" id="{A228D7FA-86C5-C048-A7E6-AAC9C0368965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870;p15">
              <a:extLst>
                <a:ext uri="{FF2B5EF4-FFF2-40B4-BE49-F238E27FC236}">
                  <a16:creationId xmlns:a16="http://schemas.microsoft.com/office/drawing/2014/main" id="{103B8A0F-BE8D-514A-BB03-DC8610556432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871;p15">
              <a:extLst>
                <a:ext uri="{FF2B5EF4-FFF2-40B4-BE49-F238E27FC236}">
                  <a16:creationId xmlns:a16="http://schemas.microsoft.com/office/drawing/2014/main" id="{4C6D7CE5-7E14-6343-89F1-D031561A405C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872;p15">
              <a:extLst>
                <a:ext uri="{FF2B5EF4-FFF2-40B4-BE49-F238E27FC236}">
                  <a16:creationId xmlns:a16="http://schemas.microsoft.com/office/drawing/2014/main" id="{AF07457E-5CBE-4A43-91D1-F2BCFB54F0B5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873;p15">
              <a:extLst>
                <a:ext uri="{FF2B5EF4-FFF2-40B4-BE49-F238E27FC236}">
                  <a16:creationId xmlns:a16="http://schemas.microsoft.com/office/drawing/2014/main" id="{AB8EE18F-82A4-2C40-9A4F-6331667F36AF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874;p15">
              <a:extLst>
                <a:ext uri="{FF2B5EF4-FFF2-40B4-BE49-F238E27FC236}">
                  <a16:creationId xmlns:a16="http://schemas.microsoft.com/office/drawing/2014/main" id="{1604B82D-A34A-524C-BDAF-CC21A6AF133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875;p15">
              <a:extLst>
                <a:ext uri="{FF2B5EF4-FFF2-40B4-BE49-F238E27FC236}">
                  <a16:creationId xmlns:a16="http://schemas.microsoft.com/office/drawing/2014/main" id="{DC030000-2AA7-E444-B99E-7CDC8A5E001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876;p15">
              <a:extLst>
                <a:ext uri="{FF2B5EF4-FFF2-40B4-BE49-F238E27FC236}">
                  <a16:creationId xmlns:a16="http://schemas.microsoft.com/office/drawing/2014/main" id="{6C4C787D-C6C3-094A-A4F0-B6B67099014F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877;p15">
              <a:extLst>
                <a:ext uri="{FF2B5EF4-FFF2-40B4-BE49-F238E27FC236}">
                  <a16:creationId xmlns:a16="http://schemas.microsoft.com/office/drawing/2014/main" id="{BFC5D8D4-5B54-0B4D-AE85-849A4338C1C7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878;p15">
              <a:extLst>
                <a:ext uri="{FF2B5EF4-FFF2-40B4-BE49-F238E27FC236}">
                  <a16:creationId xmlns:a16="http://schemas.microsoft.com/office/drawing/2014/main" id="{F1520E04-292B-BD46-AEA8-8EB5C892D836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879;p15">
              <a:extLst>
                <a:ext uri="{FF2B5EF4-FFF2-40B4-BE49-F238E27FC236}">
                  <a16:creationId xmlns:a16="http://schemas.microsoft.com/office/drawing/2014/main" id="{489D8F94-DD34-FE4E-891E-97FCD776660B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880;p15">
              <a:extLst>
                <a:ext uri="{FF2B5EF4-FFF2-40B4-BE49-F238E27FC236}">
                  <a16:creationId xmlns:a16="http://schemas.microsoft.com/office/drawing/2014/main" id="{3A9ECB88-A5F9-2844-BD32-8D2A2F8C706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881;p15">
              <a:extLst>
                <a:ext uri="{FF2B5EF4-FFF2-40B4-BE49-F238E27FC236}">
                  <a16:creationId xmlns:a16="http://schemas.microsoft.com/office/drawing/2014/main" id="{D0E448E5-9759-5440-AE94-C442D1A9E636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882;p15">
              <a:extLst>
                <a:ext uri="{FF2B5EF4-FFF2-40B4-BE49-F238E27FC236}">
                  <a16:creationId xmlns:a16="http://schemas.microsoft.com/office/drawing/2014/main" id="{4E52EDEE-C01A-7941-B7BB-F7D7B8F7642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883;p15">
              <a:extLst>
                <a:ext uri="{FF2B5EF4-FFF2-40B4-BE49-F238E27FC236}">
                  <a16:creationId xmlns:a16="http://schemas.microsoft.com/office/drawing/2014/main" id="{9A183AFA-ACEA-5A44-929E-B46ECACD9421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884;p15">
              <a:extLst>
                <a:ext uri="{FF2B5EF4-FFF2-40B4-BE49-F238E27FC236}">
                  <a16:creationId xmlns:a16="http://schemas.microsoft.com/office/drawing/2014/main" id="{EB28D5B1-4976-5E43-9E4B-8DB02D018ED1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885;p15">
              <a:extLst>
                <a:ext uri="{FF2B5EF4-FFF2-40B4-BE49-F238E27FC236}">
                  <a16:creationId xmlns:a16="http://schemas.microsoft.com/office/drawing/2014/main" id="{58B0EA9D-B2EE-9144-A7AE-82D0F2040378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Google Shape;888;p15">
            <a:extLst>
              <a:ext uri="{FF2B5EF4-FFF2-40B4-BE49-F238E27FC236}">
                <a16:creationId xmlns:a16="http://schemas.microsoft.com/office/drawing/2014/main" id="{E606B846-6D9F-0348-A9D3-86E70F5C649A}"/>
              </a:ext>
            </a:extLst>
          </p:cNvPr>
          <p:cNvGrpSpPr/>
          <p:nvPr/>
        </p:nvGrpSpPr>
        <p:grpSpPr>
          <a:xfrm>
            <a:off x="7557229" y="1079287"/>
            <a:ext cx="4009693" cy="6579880"/>
            <a:chOff x="6776196" y="1628215"/>
            <a:chExt cx="2473944" cy="4324310"/>
          </a:xfrm>
        </p:grpSpPr>
        <p:sp>
          <p:nvSpPr>
            <p:cNvPr id="62" name="Google Shape;889;p15">
              <a:extLst>
                <a:ext uri="{FF2B5EF4-FFF2-40B4-BE49-F238E27FC236}">
                  <a16:creationId xmlns:a16="http://schemas.microsoft.com/office/drawing/2014/main" id="{E073B54A-4D7F-464F-9F70-B1E74AADABD9}"/>
                </a:ext>
              </a:extLst>
            </p:cNvPr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890;p15">
              <a:extLst>
                <a:ext uri="{FF2B5EF4-FFF2-40B4-BE49-F238E27FC236}">
                  <a16:creationId xmlns:a16="http://schemas.microsoft.com/office/drawing/2014/main" id="{F8897573-65C9-634C-B11F-7F85DC2F5F71}"/>
                </a:ext>
              </a:extLst>
            </p:cNvPr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891;p15">
              <a:extLst>
                <a:ext uri="{FF2B5EF4-FFF2-40B4-BE49-F238E27FC236}">
                  <a16:creationId xmlns:a16="http://schemas.microsoft.com/office/drawing/2014/main" id="{5E7A4FD3-AC18-B642-A7DF-4C6F8BC2F2CC}"/>
                </a:ext>
              </a:extLst>
            </p:cNvPr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892;p15">
              <a:extLst>
                <a:ext uri="{FF2B5EF4-FFF2-40B4-BE49-F238E27FC236}">
                  <a16:creationId xmlns:a16="http://schemas.microsoft.com/office/drawing/2014/main" id="{B4D9B56A-1623-7E44-9BE4-1B32E43C9DA1}"/>
                </a:ext>
              </a:extLst>
            </p:cNvPr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893;p15">
              <a:extLst>
                <a:ext uri="{FF2B5EF4-FFF2-40B4-BE49-F238E27FC236}">
                  <a16:creationId xmlns:a16="http://schemas.microsoft.com/office/drawing/2014/main" id="{E9821103-FEAE-F542-9DC6-794866F0ADD9}"/>
                </a:ext>
              </a:extLst>
            </p:cNvPr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894;p15">
            <a:extLst>
              <a:ext uri="{FF2B5EF4-FFF2-40B4-BE49-F238E27FC236}">
                <a16:creationId xmlns:a16="http://schemas.microsoft.com/office/drawing/2014/main" id="{BDBA2E4E-BF91-8A4E-8B7F-D8C7DEF2B388}"/>
              </a:ext>
            </a:extLst>
          </p:cNvPr>
          <p:cNvGrpSpPr/>
          <p:nvPr/>
        </p:nvGrpSpPr>
        <p:grpSpPr>
          <a:xfrm>
            <a:off x="7017304" y="4623992"/>
            <a:ext cx="5030607" cy="2410471"/>
            <a:chOff x="3465250" y="4685892"/>
            <a:chExt cx="955033" cy="457603"/>
          </a:xfrm>
        </p:grpSpPr>
        <p:sp>
          <p:nvSpPr>
            <p:cNvPr id="68" name="Google Shape;895;p15">
              <a:extLst>
                <a:ext uri="{FF2B5EF4-FFF2-40B4-BE49-F238E27FC236}">
                  <a16:creationId xmlns:a16="http://schemas.microsoft.com/office/drawing/2014/main" id="{F255764C-12C5-3842-9696-395E521B467F}"/>
                </a:ext>
              </a:extLst>
            </p:cNvPr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896;p15">
              <a:extLst>
                <a:ext uri="{FF2B5EF4-FFF2-40B4-BE49-F238E27FC236}">
                  <a16:creationId xmlns:a16="http://schemas.microsoft.com/office/drawing/2014/main" id="{E77CAC38-99D1-E342-B65D-7153FDFF9F9C}"/>
                </a:ext>
              </a:extLst>
            </p:cNvPr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897;p15">
              <a:extLst>
                <a:ext uri="{FF2B5EF4-FFF2-40B4-BE49-F238E27FC236}">
                  <a16:creationId xmlns:a16="http://schemas.microsoft.com/office/drawing/2014/main" id="{F8A45236-3180-B54F-B355-DAC97005A7D8}"/>
                </a:ext>
              </a:extLst>
            </p:cNvPr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898;p15">
              <a:extLst>
                <a:ext uri="{FF2B5EF4-FFF2-40B4-BE49-F238E27FC236}">
                  <a16:creationId xmlns:a16="http://schemas.microsoft.com/office/drawing/2014/main" id="{B502C9A9-CF42-444F-B18A-34C466BD52B0}"/>
                </a:ext>
              </a:extLst>
            </p:cNvPr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899;p15">
            <a:extLst>
              <a:ext uri="{FF2B5EF4-FFF2-40B4-BE49-F238E27FC236}">
                <a16:creationId xmlns:a16="http://schemas.microsoft.com/office/drawing/2014/main" id="{F460FBA4-8370-514F-B078-2475BEFDAFB4}"/>
              </a:ext>
            </a:extLst>
          </p:cNvPr>
          <p:cNvGrpSpPr/>
          <p:nvPr/>
        </p:nvGrpSpPr>
        <p:grpSpPr>
          <a:xfrm flipH="1">
            <a:off x="6797973" y="5348650"/>
            <a:ext cx="1756808" cy="2036761"/>
            <a:chOff x="7045852" y="3594359"/>
            <a:chExt cx="1839461" cy="2132585"/>
          </a:xfrm>
        </p:grpSpPr>
        <p:sp>
          <p:nvSpPr>
            <p:cNvPr id="73" name="Google Shape;900;p15">
              <a:extLst>
                <a:ext uri="{FF2B5EF4-FFF2-40B4-BE49-F238E27FC236}">
                  <a16:creationId xmlns:a16="http://schemas.microsoft.com/office/drawing/2014/main" id="{F3BD400A-93D7-8F4B-945F-6E6FAF4DFD32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901;p15">
              <a:extLst>
                <a:ext uri="{FF2B5EF4-FFF2-40B4-BE49-F238E27FC236}">
                  <a16:creationId xmlns:a16="http://schemas.microsoft.com/office/drawing/2014/main" id="{27A7E2B6-47CA-7746-8C6C-54CB4372D5E6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902;p15">
              <a:extLst>
                <a:ext uri="{FF2B5EF4-FFF2-40B4-BE49-F238E27FC236}">
                  <a16:creationId xmlns:a16="http://schemas.microsoft.com/office/drawing/2014/main" id="{DE54DBB7-D6A5-434F-951B-7CDC2CC943AA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903;p15">
              <a:extLst>
                <a:ext uri="{FF2B5EF4-FFF2-40B4-BE49-F238E27FC236}">
                  <a16:creationId xmlns:a16="http://schemas.microsoft.com/office/drawing/2014/main" id="{A62DF581-2048-1641-A976-B485EC3BB9C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904;p15">
              <a:extLst>
                <a:ext uri="{FF2B5EF4-FFF2-40B4-BE49-F238E27FC236}">
                  <a16:creationId xmlns:a16="http://schemas.microsoft.com/office/drawing/2014/main" id="{B73058E3-A69D-E049-A98E-EC4D5E7D18F5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905;p15">
              <a:extLst>
                <a:ext uri="{FF2B5EF4-FFF2-40B4-BE49-F238E27FC236}">
                  <a16:creationId xmlns:a16="http://schemas.microsoft.com/office/drawing/2014/main" id="{6A00E041-3434-C14F-B662-3005BAFB2697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906;p15">
              <a:extLst>
                <a:ext uri="{FF2B5EF4-FFF2-40B4-BE49-F238E27FC236}">
                  <a16:creationId xmlns:a16="http://schemas.microsoft.com/office/drawing/2014/main" id="{DF7F62A5-C7E2-004E-AB43-1201299E95B3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907;p15">
              <a:extLst>
                <a:ext uri="{FF2B5EF4-FFF2-40B4-BE49-F238E27FC236}">
                  <a16:creationId xmlns:a16="http://schemas.microsoft.com/office/drawing/2014/main" id="{AC1820B0-0255-944A-B404-4EF10F4B2CF8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908;p15">
              <a:extLst>
                <a:ext uri="{FF2B5EF4-FFF2-40B4-BE49-F238E27FC236}">
                  <a16:creationId xmlns:a16="http://schemas.microsoft.com/office/drawing/2014/main" id="{7BCE3A9F-CE4D-374B-8E12-0173A4DCB6BD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909;p15">
              <a:extLst>
                <a:ext uri="{FF2B5EF4-FFF2-40B4-BE49-F238E27FC236}">
                  <a16:creationId xmlns:a16="http://schemas.microsoft.com/office/drawing/2014/main" id="{CA31A9D8-C7D4-BD4B-9067-3D72F04BC53C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910;p15">
              <a:extLst>
                <a:ext uri="{FF2B5EF4-FFF2-40B4-BE49-F238E27FC236}">
                  <a16:creationId xmlns:a16="http://schemas.microsoft.com/office/drawing/2014/main" id="{EAFF1E66-F2B7-F34D-A62B-39A9C943037C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911;p15">
              <a:extLst>
                <a:ext uri="{FF2B5EF4-FFF2-40B4-BE49-F238E27FC236}">
                  <a16:creationId xmlns:a16="http://schemas.microsoft.com/office/drawing/2014/main" id="{26BE7B0A-F918-9842-B83D-851CA65CA0FE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912;p15">
              <a:extLst>
                <a:ext uri="{FF2B5EF4-FFF2-40B4-BE49-F238E27FC236}">
                  <a16:creationId xmlns:a16="http://schemas.microsoft.com/office/drawing/2014/main" id="{BCB1F9E1-8D2E-344C-8407-0BD6FC06B85E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913;p15">
              <a:extLst>
                <a:ext uri="{FF2B5EF4-FFF2-40B4-BE49-F238E27FC236}">
                  <a16:creationId xmlns:a16="http://schemas.microsoft.com/office/drawing/2014/main" id="{3FD7B035-421C-B04F-A5CD-5AF2BB7567E0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914;p15">
              <a:extLst>
                <a:ext uri="{FF2B5EF4-FFF2-40B4-BE49-F238E27FC236}">
                  <a16:creationId xmlns:a16="http://schemas.microsoft.com/office/drawing/2014/main" id="{8743FF85-4916-7844-ACEA-A12EE38FFC35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915;p15">
              <a:extLst>
                <a:ext uri="{FF2B5EF4-FFF2-40B4-BE49-F238E27FC236}">
                  <a16:creationId xmlns:a16="http://schemas.microsoft.com/office/drawing/2014/main" id="{04F038E3-D1A1-044E-902A-BAE090818629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916;p15">
              <a:extLst>
                <a:ext uri="{FF2B5EF4-FFF2-40B4-BE49-F238E27FC236}">
                  <a16:creationId xmlns:a16="http://schemas.microsoft.com/office/drawing/2014/main" id="{9BB554D4-A2DC-C543-9F2E-7CCC90A45CAE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17;p15">
              <a:extLst>
                <a:ext uri="{FF2B5EF4-FFF2-40B4-BE49-F238E27FC236}">
                  <a16:creationId xmlns:a16="http://schemas.microsoft.com/office/drawing/2014/main" id="{321C2305-42E2-7345-BD98-8D52A0A9832E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8;p15">
              <a:extLst>
                <a:ext uri="{FF2B5EF4-FFF2-40B4-BE49-F238E27FC236}">
                  <a16:creationId xmlns:a16="http://schemas.microsoft.com/office/drawing/2014/main" id="{E891110E-2DC1-EA4E-A871-6D86FD7F235A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19;p15">
              <a:extLst>
                <a:ext uri="{FF2B5EF4-FFF2-40B4-BE49-F238E27FC236}">
                  <a16:creationId xmlns:a16="http://schemas.microsoft.com/office/drawing/2014/main" id="{E703C826-481C-4141-B5D7-D23C1A8414BD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20;p15">
              <a:extLst>
                <a:ext uri="{FF2B5EF4-FFF2-40B4-BE49-F238E27FC236}">
                  <a16:creationId xmlns:a16="http://schemas.microsoft.com/office/drawing/2014/main" id="{8ECED6ED-89D6-C54B-80F3-4D56087D294E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21;p15">
              <a:extLst>
                <a:ext uri="{FF2B5EF4-FFF2-40B4-BE49-F238E27FC236}">
                  <a16:creationId xmlns:a16="http://schemas.microsoft.com/office/drawing/2014/main" id="{C143723C-2806-A645-98B3-552E84B4AA8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22;p15">
              <a:extLst>
                <a:ext uri="{FF2B5EF4-FFF2-40B4-BE49-F238E27FC236}">
                  <a16:creationId xmlns:a16="http://schemas.microsoft.com/office/drawing/2014/main" id="{93CE972B-AEE3-1B4D-9BF9-626AC8BCDBB9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23;p15">
              <a:extLst>
                <a:ext uri="{FF2B5EF4-FFF2-40B4-BE49-F238E27FC236}">
                  <a16:creationId xmlns:a16="http://schemas.microsoft.com/office/drawing/2014/main" id="{B1A10240-75E4-BB49-8C8E-B511EFD0BDC2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24;p15">
              <a:extLst>
                <a:ext uri="{FF2B5EF4-FFF2-40B4-BE49-F238E27FC236}">
                  <a16:creationId xmlns:a16="http://schemas.microsoft.com/office/drawing/2014/main" id="{3F6FEBA9-03D0-5945-AE93-F307A405CF2F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25;p15">
              <a:extLst>
                <a:ext uri="{FF2B5EF4-FFF2-40B4-BE49-F238E27FC236}">
                  <a16:creationId xmlns:a16="http://schemas.microsoft.com/office/drawing/2014/main" id="{ACB43F2F-B820-9340-837A-D4442C45EC7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26;p15">
              <a:extLst>
                <a:ext uri="{FF2B5EF4-FFF2-40B4-BE49-F238E27FC236}">
                  <a16:creationId xmlns:a16="http://schemas.microsoft.com/office/drawing/2014/main" id="{914E2552-8507-EE42-BC32-A64C19A8B42D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927;p15">
              <a:extLst>
                <a:ext uri="{FF2B5EF4-FFF2-40B4-BE49-F238E27FC236}">
                  <a16:creationId xmlns:a16="http://schemas.microsoft.com/office/drawing/2014/main" id="{A89BC97B-A7DD-2742-A0F2-ED8C837C481A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928;p15">
              <a:extLst>
                <a:ext uri="{FF2B5EF4-FFF2-40B4-BE49-F238E27FC236}">
                  <a16:creationId xmlns:a16="http://schemas.microsoft.com/office/drawing/2014/main" id="{74C2E57B-9DA7-AA42-B333-F684B79937F7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929;p15">
              <a:extLst>
                <a:ext uri="{FF2B5EF4-FFF2-40B4-BE49-F238E27FC236}">
                  <a16:creationId xmlns:a16="http://schemas.microsoft.com/office/drawing/2014/main" id="{5C9AC87C-3E9C-5044-B5C1-1B72BF25DDE2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930;p15">
              <a:extLst>
                <a:ext uri="{FF2B5EF4-FFF2-40B4-BE49-F238E27FC236}">
                  <a16:creationId xmlns:a16="http://schemas.microsoft.com/office/drawing/2014/main" id="{86F4FD7C-D281-764B-9C40-8EDD74F6296D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931;p15">
              <a:extLst>
                <a:ext uri="{FF2B5EF4-FFF2-40B4-BE49-F238E27FC236}">
                  <a16:creationId xmlns:a16="http://schemas.microsoft.com/office/drawing/2014/main" id="{F89A5A8D-A7C7-9441-9772-C3D35D8E5B61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932;p15">
              <a:extLst>
                <a:ext uri="{FF2B5EF4-FFF2-40B4-BE49-F238E27FC236}">
                  <a16:creationId xmlns:a16="http://schemas.microsoft.com/office/drawing/2014/main" id="{416BBE16-A064-C441-AA54-2A6F07C4A210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933;p15">
              <a:extLst>
                <a:ext uri="{FF2B5EF4-FFF2-40B4-BE49-F238E27FC236}">
                  <a16:creationId xmlns:a16="http://schemas.microsoft.com/office/drawing/2014/main" id="{DF56678E-0094-574F-AB77-174CDF121E99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934;p15">
              <a:extLst>
                <a:ext uri="{FF2B5EF4-FFF2-40B4-BE49-F238E27FC236}">
                  <a16:creationId xmlns:a16="http://schemas.microsoft.com/office/drawing/2014/main" id="{8E8F4C6E-08A0-7344-BA2A-2D36993451B0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935;p15">
              <a:extLst>
                <a:ext uri="{FF2B5EF4-FFF2-40B4-BE49-F238E27FC236}">
                  <a16:creationId xmlns:a16="http://schemas.microsoft.com/office/drawing/2014/main" id="{AD0C803A-A447-D84A-834A-0289F2B4B696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936;p15">
              <a:extLst>
                <a:ext uri="{FF2B5EF4-FFF2-40B4-BE49-F238E27FC236}">
                  <a16:creationId xmlns:a16="http://schemas.microsoft.com/office/drawing/2014/main" id="{84183A3F-6683-2141-A79A-3AADF23D0526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937;p15">
              <a:extLst>
                <a:ext uri="{FF2B5EF4-FFF2-40B4-BE49-F238E27FC236}">
                  <a16:creationId xmlns:a16="http://schemas.microsoft.com/office/drawing/2014/main" id="{FFF9B70C-ED1E-6340-9EF7-FC1EB6E47133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938;p15">
              <a:extLst>
                <a:ext uri="{FF2B5EF4-FFF2-40B4-BE49-F238E27FC236}">
                  <a16:creationId xmlns:a16="http://schemas.microsoft.com/office/drawing/2014/main" id="{A242109C-D575-2843-BDF4-7C4BC9C68C0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939;p15">
              <a:extLst>
                <a:ext uri="{FF2B5EF4-FFF2-40B4-BE49-F238E27FC236}">
                  <a16:creationId xmlns:a16="http://schemas.microsoft.com/office/drawing/2014/main" id="{D30E9CCB-175C-F543-AA43-9855835FE40F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940;p15">
              <a:extLst>
                <a:ext uri="{FF2B5EF4-FFF2-40B4-BE49-F238E27FC236}">
                  <a16:creationId xmlns:a16="http://schemas.microsoft.com/office/drawing/2014/main" id="{D363088A-AAA5-D54F-99E6-5B16D9661631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941;p15">
              <a:extLst>
                <a:ext uri="{FF2B5EF4-FFF2-40B4-BE49-F238E27FC236}">
                  <a16:creationId xmlns:a16="http://schemas.microsoft.com/office/drawing/2014/main" id="{7C53AA0C-D258-2844-AD80-05C992FE8CF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942;p15">
              <a:extLst>
                <a:ext uri="{FF2B5EF4-FFF2-40B4-BE49-F238E27FC236}">
                  <a16:creationId xmlns:a16="http://schemas.microsoft.com/office/drawing/2014/main" id="{E817A85E-66F9-6F41-9FE3-F64F3C33FF0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943;p15">
              <a:extLst>
                <a:ext uri="{FF2B5EF4-FFF2-40B4-BE49-F238E27FC236}">
                  <a16:creationId xmlns:a16="http://schemas.microsoft.com/office/drawing/2014/main" id="{8F519D3B-0F71-D44A-9C19-48A5AE3FAFCE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944;p15">
              <a:extLst>
                <a:ext uri="{FF2B5EF4-FFF2-40B4-BE49-F238E27FC236}">
                  <a16:creationId xmlns:a16="http://schemas.microsoft.com/office/drawing/2014/main" id="{3ED7AD20-9769-964D-B8D9-479A2F0158CE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945;p15">
              <a:extLst>
                <a:ext uri="{FF2B5EF4-FFF2-40B4-BE49-F238E27FC236}">
                  <a16:creationId xmlns:a16="http://schemas.microsoft.com/office/drawing/2014/main" id="{CDAE39D5-5B0E-1745-9C4E-F742A5FB39DC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946;p15">
              <a:extLst>
                <a:ext uri="{FF2B5EF4-FFF2-40B4-BE49-F238E27FC236}">
                  <a16:creationId xmlns:a16="http://schemas.microsoft.com/office/drawing/2014/main" id="{D1B5993F-7CFA-AA44-AAD0-012B13024BC5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947;p15">
              <a:extLst>
                <a:ext uri="{FF2B5EF4-FFF2-40B4-BE49-F238E27FC236}">
                  <a16:creationId xmlns:a16="http://schemas.microsoft.com/office/drawing/2014/main" id="{FA051A68-0836-9E48-8D01-385C8600E167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BDBC8FE-5980-3247-843F-82CD0A622323}"/>
              </a:ext>
            </a:extLst>
          </p:cNvPr>
          <p:cNvSpPr/>
          <p:nvPr/>
        </p:nvSpPr>
        <p:spPr>
          <a:xfrm>
            <a:off x="7532012" y="1464707"/>
            <a:ext cx="4195616" cy="2077012"/>
          </a:xfrm>
          <a:prstGeom prst="rect">
            <a:avLst/>
          </a:prstGeom>
          <a:solidFill>
            <a:srgbClr val="844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C618F-6167-5C4C-A5BA-B0574706733A}"/>
              </a:ext>
            </a:extLst>
          </p:cNvPr>
          <p:cNvSpPr txBox="1"/>
          <p:nvPr/>
        </p:nvSpPr>
        <p:spPr>
          <a:xfrm>
            <a:off x="7290694" y="1317476"/>
            <a:ext cx="438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7200" dirty="0">
                <a:solidFill>
                  <a:schemeClr val="bg1"/>
                </a:solidFill>
                <a:latin typeface="#9Slide07 SVNBillo" pitchFamily="2" charset="77"/>
              </a:rPr>
              <a:t>Yêu cầu cần đạt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ECFABF-B130-B84D-A182-F5E2D3925BAC}"/>
              </a:ext>
            </a:extLst>
          </p:cNvPr>
          <p:cNvSpPr/>
          <p:nvPr/>
        </p:nvSpPr>
        <p:spPr>
          <a:xfrm>
            <a:off x="566994" y="830443"/>
            <a:ext cx="6128414" cy="1875865"/>
          </a:xfrm>
          <a:custGeom>
            <a:avLst/>
            <a:gdLst>
              <a:gd name="connsiteX0" fmla="*/ 0 w 6128414"/>
              <a:gd name="connsiteY0" fmla="*/ 0 h 1875865"/>
              <a:gd name="connsiteX1" fmla="*/ 497082 w 6128414"/>
              <a:gd name="connsiteY1" fmla="*/ 0 h 1875865"/>
              <a:gd name="connsiteX2" fmla="*/ 1300586 w 6128414"/>
              <a:gd name="connsiteY2" fmla="*/ 0 h 1875865"/>
              <a:gd name="connsiteX3" fmla="*/ 2042805 w 6128414"/>
              <a:gd name="connsiteY3" fmla="*/ 0 h 1875865"/>
              <a:gd name="connsiteX4" fmla="*/ 2539887 w 6128414"/>
              <a:gd name="connsiteY4" fmla="*/ 0 h 1875865"/>
              <a:gd name="connsiteX5" fmla="*/ 3159538 w 6128414"/>
              <a:gd name="connsiteY5" fmla="*/ 0 h 1875865"/>
              <a:gd name="connsiteX6" fmla="*/ 3963041 w 6128414"/>
              <a:gd name="connsiteY6" fmla="*/ 0 h 1875865"/>
              <a:gd name="connsiteX7" fmla="*/ 4643976 w 6128414"/>
              <a:gd name="connsiteY7" fmla="*/ 0 h 1875865"/>
              <a:gd name="connsiteX8" fmla="*/ 5386195 w 6128414"/>
              <a:gd name="connsiteY8" fmla="*/ 0 h 1875865"/>
              <a:gd name="connsiteX9" fmla="*/ 6128414 w 6128414"/>
              <a:gd name="connsiteY9" fmla="*/ 0 h 1875865"/>
              <a:gd name="connsiteX10" fmla="*/ 6128414 w 6128414"/>
              <a:gd name="connsiteY10" fmla="*/ 625288 h 1875865"/>
              <a:gd name="connsiteX11" fmla="*/ 6128414 w 6128414"/>
              <a:gd name="connsiteY11" fmla="*/ 1269335 h 1875865"/>
              <a:gd name="connsiteX12" fmla="*/ 6128414 w 6128414"/>
              <a:gd name="connsiteY12" fmla="*/ 1875865 h 1875865"/>
              <a:gd name="connsiteX13" fmla="*/ 5631332 w 6128414"/>
              <a:gd name="connsiteY13" fmla="*/ 1875865 h 1875865"/>
              <a:gd name="connsiteX14" fmla="*/ 5134249 w 6128414"/>
              <a:gd name="connsiteY14" fmla="*/ 1875865 h 1875865"/>
              <a:gd name="connsiteX15" fmla="*/ 4392030 w 6128414"/>
              <a:gd name="connsiteY15" fmla="*/ 1875865 h 1875865"/>
              <a:gd name="connsiteX16" fmla="*/ 3894948 w 6128414"/>
              <a:gd name="connsiteY16" fmla="*/ 1875865 h 1875865"/>
              <a:gd name="connsiteX17" fmla="*/ 3214013 w 6128414"/>
              <a:gd name="connsiteY17" fmla="*/ 1875865 h 1875865"/>
              <a:gd name="connsiteX18" fmla="*/ 2655646 w 6128414"/>
              <a:gd name="connsiteY18" fmla="*/ 1875865 h 1875865"/>
              <a:gd name="connsiteX19" fmla="*/ 1974711 w 6128414"/>
              <a:gd name="connsiteY19" fmla="*/ 1875865 h 1875865"/>
              <a:gd name="connsiteX20" fmla="*/ 1293776 w 6128414"/>
              <a:gd name="connsiteY20" fmla="*/ 1875865 h 1875865"/>
              <a:gd name="connsiteX21" fmla="*/ 612841 w 6128414"/>
              <a:gd name="connsiteY21" fmla="*/ 1875865 h 1875865"/>
              <a:gd name="connsiteX22" fmla="*/ 0 w 6128414"/>
              <a:gd name="connsiteY22" fmla="*/ 1875865 h 1875865"/>
              <a:gd name="connsiteX23" fmla="*/ 0 w 6128414"/>
              <a:gd name="connsiteY23" fmla="*/ 1269335 h 1875865"/>
              <a:gd name="connsiteX24" fmla="*/ 0 w 6128414"/>
              <a:gd name="connsiteY24" fmla="*/ 644047 h 1875865"/>
              <a:gd name="connsiteX25" fmla="*/ 0 w 6128414"/>
              <a:gd name="connsiteY25" fmla="*/ 0 h 187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8414" h="1875865" fill="none" extrusionOk="0">
                <a:moveTo>
                  <a:pt x="0" y="0"/>
                </a:moveTo>
                <a:cubicBezTo>
                  <a:pt x="222334" y="-6646"/>
                  <a:pt x="299605" y="-17798"/>
                  <a:pt x="497082" y="0"/>
                </a:cubicBezTo>
                <a:cubicBezTo>
                  <a:pt x="694559" y="17798"/>
                  <a:pt x="1096233" y="-13430"/>
                  <a:pt x="1300586" y="0"/>
                </a:cubicBezTo>
                <a:cubicBezTo>
                  <a:pt x="1504939" y="13430"/>
                  <a:pt x="1861899" y="-20135"/>
                  <a:pt x="2042805" y="0"/>
                </a:cubicBezTo>
                <a:cubicBezTo>
                  <a:pt x="2223711" y="20135"/>
                  <a:pt x="2330553" y="-19455"/>
                  <a:pt x="2539887" y="0"/>
                </a:cubicBezTo>
                <a:cubicBezTo>
                  <a:pt x="2749221" y="19455"/>
                  <a:pt x="2922489" y="29874"/>
                  <a:pt x="3159538" y="0"/>
                </a:cubicBezTo>
                <a:cubicBezTo>
                  <a:pt x="3396587" y="-29874"/>
                  <a:pt x="3660590" y="-2869"/>
                  <a:pt x="3963041" y="0"/>
                </a:cubicBezTo>
                <a:cubicBezTo>
                  <a:pt x="4265492" y="2869"/>
                  <a:pt x="4467096" y="21657"/>
                  <a:pt x="4643976" y="0"/>
                </a:cubicBezTo>
                <a:cubicBezTo>
                  <a:pt x="4820857" y="-21657"/>
                  <a:pt x="5150373" y="-12717"/>
                  <a:pt x="5386195" y="0"/>
                </a:cubicBezTo>
                <a:cubicBezTo>
                  <a:pt x="5622017" y="12717"/>
                  <a:pt x="5954598" y="-17617"/>
                  <a:pt x="6128414" y="0"/>
                </a:cubicBezTo>
                <a:cubicBezTo>
                  <a:pt x="6153457" y="132916"/>
                  <a:pt x="6123402" y="466337"/>
                  <a:pt x="6128414" y="625288"/>
                </a:cubicBezTo>
                <a:cubicBezTo>
                  <a:pt x="6133426" y="784239"/>
                  <a:pt x="6126341" y="1082093"/>
                  <a:pt x="6128414" y="1269335"/>
                </a:cubicBezTo>
                <a:cubicBezTo>
                  <a:pt x="6130487" y="1456577"/>
                  <a:pt x="6100150" y="1693856"/>
                  <a:pt x="6128414" y="1875865"/>
                </a:cubicBezTo>
                <a:cubicBezTo>
                  <a:pt x="5901826" y="1860325"/>
                  <a:pt x="5788512" y="1871598"/>
                  <a:pt x="5631332" y="1875865"/>
                </a:cubicBezTo>
                <a:cubicBezTo>
                  <a:pt x="5474152" y="1880132"/>
                  <a:pt x="5254492" y="1865498"/>
                  <a:pt x="5134249" y="1875865"/>
                </a:cubicBezTo>
                <a:cubicBezTo>
                  <a:pt x="5014006" y="1886232"/>
                  <a:pt x="4670252" y="1887281"/>
                  <a:pt x="4392030" y="1875865"/>
                </a:cubicBezTo>
                <a:cubicBezTo>
                  <a:pt x="4113808" y="1864449"/>
                  <a:pt x="4043742" y="1868594"/>
                  <a:pt x="3894948" y="1875865"/>
                </a:cubicBezTo>
                <a:cubicBezTo>
                  <a:pt x="3746154" y="1883136"/>
                  <a:pt x="3377040" y="1887676"/>
                  <a:pt x="3214013" y="1875865"/>
                </a:cubicBezTo>
                <a:cubicBezTo>
                  <a:pt x="3050987" y="1864054"/>
                  <a:pt x="2888206" y="1852335"/>
                  <a:pt x="2655646" y="1875865"/>
                </a:cubicBezTo>
                <a:cubicBezTo>
                  <a:pt x="2423086" y="1899395"/>
                  <a:pt x="2284944" y="1891543"/>
                  <a:pt x="1974711" y="1875865"/>
                </a:cubicBezTo>
                <a:cubicBezTo>
                  <a:pt x="1664479" y="1860187"/>
                  <a:pt x="1630798" y="1877454"/>
                  <a:pt x="1293776" y="1875865"/>
                </a:cubicBezTo>
                <a:cubicBezTo>
                  <a:pt x="956754" y="1874276"/>
                  <a:pt x="786465" y="1859370"/>
                  <a:pt x="612841" y="1875865"/>
                </a:cubicBezTo>
                <a:cubicBezTo>
                  <a:pt x="439218" y="1892360"/>
                  <a:pt x="137019" y="1901395"/>
                  <a:pt x="0" y="1875865"/>
                </a:cubicBezTo>
                <a:cubicBezTo>
                  <a:pt x="-8517" y="1647638"/>
                  <a:pt x="-5027" y="1460748"/>
                  <a:pt x="0" y="1269335"/>
                </a:cubicBezTo>
                <a:cubicBezTo>
                  <a:pt x="5027" y="1077922"/>
                  <a:pt x="16294" y="815437"/>
                  <a:pt x="0" y="644047"/>
                </a:cubicBezTo>
                <a:cubicBezTo>
                  <a:pt x="-16294" y="472657"/>
                  <a:pt x="-10219" y="248301"/>
                  <a:pt x="0" y="0"/>
                </a:cubicBezTo>
                <a:close/>
              </a:path>
              <a:path w="6128414" h="1875865" stroke="0" extrusionOk="0">
                <a:moveTo>
                  <a:pt x="0" y="0"/>
                </a:moveTo>
                <a:cubicBezTo>
                  <a:pt x="136610" y="-20872"/>
                  <a:pt x="428546" y="-11449"/>
                  <a:pt x="619651" y="0"/>
                </a:cubicBezTo>
                <a:cubicBezTo>
                  <a:pt x="810756" y="11449"/>
                  <a:pt x="899857" y="-594"/>
                  <a:pt x="1116733" y="0"/>
                </a:cubicBezTo>
                <a:cubicBezTo>
                  <a:pt x="1333609" y="594"/>
                  <a:pt x="1554320" y="39721"/>
                  <a:pt x="1920236" y="0"/>
                </a:cubicBezTo>
                <a:cubicBezTo>
                  <a:pt x="2286152" y="-39721"/>
                  <a:pt x="2235938" y="833"/>
                  <a:pt x="2539887" y="0"/>
                </a:cubicBezTo>
                <a:cubicBezTo>
                  <a:pt x="2843836" y="-833"/>
                  <a:pt x="2912960" y="649"/>
                  <a:pt x="3159538" y="0"/>
                </a:cubicBezTo>
                <a:cubicBezTo>
                  <a:pt x="3406116" y="-649"/>
                  <a:pt x="3794583" y="32186"/>
                  <a:pt x="3963041" y="0"/>
                </a:cubicBezTo>
                <a:cubicBezTo>
                  <a:pt x="4131499" y="-32186"/>
                  <a:pt x="4306780" y="5689"/>
                  <a:pt x="4521408" y="0"/>
                </a:cubicBezTo>
                <a:cubicBezTo>
                  <a:pt x="4736036" y="-5689"/>
                  <a:pt x="5010488" y="35867"/>
                  <a:pt x="5324911" y="0"/>
                </a:cubicBezTo>
                <a:cubicBezTo>
                  <a:pt x="5639334" y="-35867"/>
                  <a:pt x="5851989" y="8864"/>
                  <a:pt x="6128414" y="0"/>
                </a:cubicBezTo>
                <a:cubicBezTo>
                  <a:pt x="6097879" y="250519"/>
                  <a:pt x="6099807" y="433487"/>
                  <a:pt x="6128414" y="625288"/>
                </a:cubicBezTo>
                <a:cubicBezTo>
                  <a:pt x="6157021" y="817089"/>
                  <a:pt x="6115201" y="1047391"/>
                  <a:pt x="6128414" y="1250577"/>
                </a:cubicBezTo>
                <a:cubicBezTo>
                  <a:pt x="6141627" y="1453763"/>
                  <a:pt x="6129184" y="1684292"/>
                  <a:pt x="6128414" y="1875865"/>
                </a:cubicBezTo>
                <a:cubicBezTo>
                  <a:pt x="6008952" y="1860692"/>
                  <a:pt x="5823599" y="1900354"/>
                  <a:pt x="5631332" y="1875865"/>
                </a:cubicBezTo>
                <a:cubicBezTo>
                  <a:pt x="5439065" y="1851376"/>
                  <a:pt x="5060722" y="1860055"/>
                  <a:pt x="4827828" y="1875865"/>
                </a:cubicBezTo>
                <a:cubicBezTo>
                  <a:pt x="4594934" y="1891675"/>
                  <a:pt x="4532970" y="1870268"/>
                  <a:pt x="4269462" y="1875865"/>
                </a:cubicBezTo>
                <a:cubicBezTo>
                  <a:pt x="4005954" y="1881462"/>
                  <a:pt x="3778119" y="1871402"/>
                  <a:pt x="3588527" y="1875865"/>
                </a:cubicBezTo>
                <a:cubicBezTo>
                  <a:pt x="3398936" y="1880328"/>
                  <a:pt x="2958327" y="1894112"/>
                  <a:pt x="2785024" y="1875865"/>
                </a:cubicBezTo>
                <a:cubicBezTo>
                  <a:pt x="2611721" y="1857618"/>
                  <a:pt x="2442015" y="1869334"/>
                  <a:pt x="2104089" y="1875865"/>
                </a:cubicBezTo>
                <a:cubicBezTo>
                  <a:pt x="1766163" y="1882396"/>
                  <a:pt x="1781789" y="1852235"/>
                  <a:pt x="1607006" y="1875865"/>
                </a:cubicBezTo>
                <a:cubicBezTo>
                  <a:pt x="1432223" y="1899495"/>
                  <a:pt x="1270617" y="1858439"/>
                  <a:pt x="1048640" y="1875865"/>
                </a:cubicBezTo>
                <a:cubicBezTo>
                  <a:pt x="826663" y="1893291"/>
                  <a:pt x="240248" y="1908473"/>
                  <a:pt x="0" y="1875865"/>
                </a:cubicBezTo>
                <a:cubicBezTo>
                  <a:pt x="-18941" y="1594122"/>
                  <a:pt x="25481" y="1551252"/>
                  <a:pt x="0" y="1250577"/>
                </a:cubicBezTo>
                <a:cubicBezTo>
                  <a:pt x="-25481" y="949902"/>
                  <a:pt x="27081" y="837059"/>
                  <a:pt x="0" y="625288"/>
                </a:cubicBezTo>
                <a:cubicBezTo>
                  <a:pt x="-27081" y="413517"/>
                  <a:pt x="-3985" y="188124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Rèn kĩ năng nhân, chia số đo thời gian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DDC4D90-CC43-8B43-85DA-4CC4B7A398C8}"/>
              </a:ext>
            </a:extLst>
          </p:cNvPr>
          <p:cNvSpPr/>
          <p:nvPr/>
        </p:nvSpPr>
        <p:spPr>
          <a:xfrm>
            <a:off x="540465" y="3757620"/>
            <a:ext cx="6036053" cy="2447799"/>
          </a:xfrm>
          <a:custGeom>
            <a:avLst/>
            <a:gdLst>
              <a:gd name="connsiteX0" fmla="*/ 0 w 6036053"/>
              <a:gd name="connsiteY0" fmla="*/ 0 h 2447799"/>
              <a:gd name="connsiteX1" fmla="*/ 731033 w 6036053"/>
              <a:gd name="connsiteY1" fmla="*/ 0 h 2447799"/>
              <a:gd name="connsiteX2" fmla="*/ 1220624 w 6036053"/>
              <a:gd name="connsiteY2" fmla="*/ 0 h 2447799"/>
              <a:gd name="connsiteX3" fmla="*/ 1830936 w 6036053"/>
              <a:gd name="connsiteY3" fmla="*/ 0 h 2447799"/>
              <a:gd name="connsiteX4" fmla="*/ 2622330 w 6036053"/>
              <a:gd name="connsiteY4" fmla="*/ 0 h 2447799"/>
              <a:gd name="connsiteX5" fmla="*/ 3293002 w 6036053"/>
              <a:gd name="connsiteY5" fmla="*/ 0 h 2447799"/>
              <a:gd name="connsiteX6" fmla="*/ 4024035 w 6036053"/>
              <a:gd name="connsiteY6" fmla="*/ 0 h 2447799"/>
              <a:gd name="connsiteX7" fmla="*/ 4634347 w 6036053"/>
              <a:gd name="connsiteY7" fmla="*/ 0 h 2447799"/>
              <a:gd name="connsiteX8" fmla="*/ 5305020 w 6036053"/>
              <a:gd name="connsiteY8" fmla="*/ 0 h 2447799"/>
              <a:gd name="connsiteX9" fmla="*/ 6036053 w 6036053"/>
              <a:gd name="connsiteY9" fmla="*/ 0 h 2447799"/>
              <a:gd name="connsiteX10" fmla="*/ 6036053 w 6036053"/>
              <a:gd name="connsiteY10" fmla="*/ 562994 h 2447799"/>
              <a:gd name="connsiteX11" fmla="*/ 6036053 w 6036053"/>
              <a:gd name="connsiteY11" fmla="*/ 1101510 h 2447799"/>
              <a:gd name="connsiteX12" fmla="*/ 6036053 w 6036053"/>
              <a:gd name="connsiteY12" fmla="*/ 1664503 h 2447799"/>
              <a:gd name="connsiteX13" fmla="*/ 6036053 w 6036053"/>
              <a:gd name="connsiteY13" fmla="*/ 2447799 h 2447799"/>
              <a:gd name="connsiteX14" fmla="*/ 5365380 w 6036053"/>
              <a:gd name="connsiteY14" fmla="*/ 2447799 h 2447799"/>
              <a:gd name="connsiteX15" fmla="*/ 4694708 w 6036053"/>
              <a:gd name="connsiteY15" fmla="*/ 2447799 h 2447799"/>
              <a:gd name="connsiteX16" fmla="*/ 4144756 w 6036053"/>
              <a:gd name="connsiteY16" fmla="*/ 2447799 h 2447799"/>
              <a:gd name="connsiteX17" fmla="*/ 3474084 w 6036053"/>
              <a:gd name="connsiteY17" fmla="*/ 2447799 h 2447799"/>
              <a:gd name="connsiteX18" fmla="*/ 2803411 w 6036053"/>
              <a:gd name="connsiteY18" fmla="*/ 2447799 h 2447799"/>
              <a:gd name="connsiteX19" fmla="*/ 2132739 w 6036053"/>
              <a:gd name="connsiteY19" fmla="*/ 2447799 h 2447799"/>
              <a:gd name="connsiteX20" fmla="*/ 1462066 w 6036053"/>
              <a:gd name="connsiteY20" fmla="*/ 2447799 h 2447799"/>
              <a:gd name="connsiteX21" fmla="*/ 851754 w 6036053"/>
              <a:gd name="connsiteY21" fmla="*/ 2447799 h 2447799"/>
              <a:gd name="connsiteX22" fmla="*/ 0 w 6036053"/>
              <a:gd name="connsiteY22" fmla="*/ 2447799 h 2447799"/>
              <a:gd name="connsiteX23" fmla="*/ 0 w 6036053"/>
              <a:gd name="connsiteY23" fmla="*/ 1835849 h 2447799"/>
              <a:gd name="connsiteX24" fmla="*/ 0 w 6036053"/>
              <a:gd name="connsiteY24" fmla="*/ 1199422 h 2447799"/>
              <a:gd name="connsiteX25" fmla="*/ 0 w 6036053"/>
              <a:gd name="connsiteY25" fmla="*/ 562994 h 2447799"/>
              <a:gd name="connsiteX26" fmla="*/ 0 w 6036053"/>
              <a:gd name="connsiteY26" fmla="*/ 0 h 244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6053" h="2447799" fill="none" extrusionOk="0">
                <a:moveTo>
                  <a:pt x="0" y="0"/>
                </a:moveTo>
                <a:cubicBezTo>
                  <a:pt x="344780" y="-32383"/>
                  <a:pt x="550405" y="-23820"/>
                  <a:pt x="731033" y="0"/>
                </a:cubicBezTo>
                <a:cubicBezTo>
                  <a:pt x="911661" y="23820"/>
                  <a:pt x="997641" y="7913"/>
                  <a:pt x="1220624" y="0"/>
                </a:cubicBezTo>
                <a:cubicBezTo>
                  <a:pt x="1443607" y="-7913"/>
                  <a:pt x="1545989" y="10493"/>
                  <a:pt x="1830936" y="0"/>
                </a:cubicBezTo>
                <a:cubicBezTo>
                  <a:pt x="2115883" y="-10493"/>
                  <a:pt x="2361535" y="-37279"/>
                  <a:pt x="2622330" y="0"/>
                </a:cubicBezTo>
                <a:cubicBezTo>
                  <a:pt x="2883125" y="37279"/>
                  <a:pt x="3074122" y="-4022"/>
                  <a:pt x="3293002" y="0"/>
                </a:cubicBezTo>
                <a:cubicBezTo>
                  <a:pt x="3511882" y="4022"/>
                  <a:pt x="3668942" y="-4417"/>
                  <a:pt x="4024035" y="0"/>
                </a:cubicBezTo>
                <a:cubicBezTo>
                  <a:pt x="4379128" y="4417"/>
                  <a:pt x="4355927" y="-23329"/>
                  <a:pt x="4634347" y="0"/>
                </a:cubicBezTo>
                <a:cubicBezTo>
                  <a:pt x="4912767" y="23329"/>
                  <a:pt x="5040026" y="-18013"/>
                  <a:pt x="5305020" y="0"/>
                </a:cubicBezTo>
                <a:cubicBezTo>
                  <a:pt x="5570014" y="18013"/>
                  <a:pt x="5723508" y="32934"/>
                  <a:pt x="6036053" y="0"/>
                </a:cubicBezTo>
                <a:cubicBezTo>
                  <a:pt x="6010489" y="226742"/>
                  <a:pt x="6027735" y="317590"/>
                  <a:pt x="6036053" y="562994"/>
                </a:cubicBezTo>
                <a:cubicBezTo>
                  <a:pt x="6044371" y="808398"/>
                  <a:pt x="6028960" y="984856"/>
                  <a:pt x="6036053" y="1101510"/>
                </a:cubicBezTo>
                <a:cubicBezTo>
                  <a:pt x="6043146" y="1218164"/>
                  <a:pt x="6049107" y="1387329"/>
                  <a:pt x="6036053" y="1664503"/>
                </a:cubicBezTo>
                <a:cubicBezTo>
                  <a:pt x="6022999" y="1941677"/>
                  <a:pt x="6005909" y="2086564"/>
                  <a:pt x="6036053" y="2447799"/>
                </a:cubicBezTo>
                <a:cubicBezTo>
                  <a:pt x="5751112" y="2433235"/>
                  <a:pt x="5562528" y="2445528"/>
                  <a:pt x="5365380" y="2447799"/>
                </a:cubicBezTo>
                <a:cubicBezTo>
                  <a:pt x="5168232" y="2450070"/>
                  <a:pt x="5003843" y="2416724"/>
                  <a:pt x="4694708" y="2447799"/>
                </a:cubicBezTo>
                <a:cubicBezTo>
                  <a:pt x="4385573" y="2478874"/>
                  <a:pt x="4381683" y="2421557"/>
                  <a:pt x="4144756" y="2447799"/>
                </a:cubicBezTo>
                <a:cubicBezTo>
                  <a:pt x="3907829" y="2474041"/>
                  <a:pt x="3639423" y="2446175"/>
                  <a:pt x="3474084" y="2447799"/>
                </a:cubicBezTo>
                <a:cubicBezTo>
                  <a:pt x="3308745" y="2449423"/>
                  <a:pt x="2949161" y="2454699"/>
                  <a:pt x="2803411" y="2447799"/>
                </a:cubicBezTo>
                <a:cubicBezTo>
                  <a:pt x="2657661" y="2440899"/>
                  <a:pt x="2441016" y="2446158"/>
                  <a:pt x="2132739" y="2447799"/>
                </a:cubicBezTo>
                <a:cubicBezTo>
                  <a:pt x="1824462" y="2449440"/>
                  <a:pt x="1775048" y="2425805"/>
                  <a:pt x="1462066" y="2447799"/>
                </a:cubicBezTo>
                <a:cubicBezTo>
                  <a:pt x="1149084" y="2469793"/>
                  <a:pt x="1018338" y="2464327"/>
                  <a:pt x="851754" y="2447799"/>
                </a:cubicBezTo>
                <a:cubicBezTo>
                  <a:pt x="685170" y="2431271"/>
                  <a:pt x="201921" y="2418530"/>
                  <a:pt x="0" y="2447799"/>
                </a:cubicBezTo>
                <a:cubicBezTo>
                  <a:pt x="23436" y="2272885"/>
                  <a:pt x="-28613" y="2011063"/>
                  <a:pt x="0" y="1835849"/>
                </a:cubicBezTo>
                <a:cubicBezTo>
                  <a:pt x="28613" y="1660635"/>
                  <a:pt x="-14591" y="1504122"/>
                  <a:pt x="0" y="1199422"/>
                </a:cubicBezTo>
                <a:cubicBezTo>
                  <a:pt x="14591" y="894722"/>
                  <a:pt x="9402" y="875443"/>
                  <a:pt x="0" y="562994"/>
                </a:cubicBezTo>
                <a:cubicBezTo>
                  <a:pt x="-9402" y="250545"/>
                  <a:pt x="8771" y="216575"/>
                  <a:pt x="0" y="0"/>
                </a:cubicBezTo>
                <a:close/>
              </a:path>
              <a:path w="6036053" h="2447799" stroke="0" extrusionOk="0">
                <a:moveTo>
                  <a:pt x="0" y="0"/>
                </a:moveTo>
                <a:cubicBezTo>
                  <a:pt x="264103" y="-8336"/>
                  <a:pt x="461093" y="23676"/>
                  <a:pt x="610312" y="0"/>
                </a:cubicBezTo>
                <a:cubicBezTo>
                  <a:pt x="759531" y="-23676"/>
                  <a:pt x="946737" y="24230"/>
                  <a:pt x="1099903" y="0"/>
                </a:cubicBezTo>
                <a:cubicBezTo>
                  <a:pt x="1253069" y="-24230"/>
                  <a:pt x="1569418" y="-1130"/>
                  <a:pt x="1891297" y="0"/>
                </a:cubicBezTo>
                <a:cubicBezTo>
                  <a:pt x="2213176" y="1130"/>
                  <a:pt x="2234695" y="-21163"/>
                  <a:pt x="2501609" y="0"/>
                </a:cubicBezTo>
                <a:cubicBezTo>
                  <a:pt x="2768523" y="21163"/>
                  <a:pt x="2882606" y="28680"/>
                  <a:pt x="3111921" y="0"/>
                </a:cubicBezTo>
                <a:cubicBezTo>
                  <a:pt x="3341236" y="-28680"/>
                  <a:pt x="3541145" y="-5364"/>
                  <a:pt x="3903314" y="0"/>
                </a:cubicBezTo>
                <a:cubicBezTo>
                  <a:pt x="4265483" y="5364"/>
                  <a:pt x="4269720" y="4149"/>
                  <a:pt x="4453266" y="0"/>
                </a:cubicBezTo>
                <a:cubicBezTo>
                  <a:pt x="4636812" y="-4149"/>
                  <a:pt x="4917703" y="-35949"/>
                  <a:pt x="5244659" y="0"/>
                </a:cubicBezTo>
                <a:cubicBezTo>
                  <a:pt x="5571615" y="35949"/>
                  <a:pt x="5646114" y="-8535"/>
                  <a:pt x="6036053" y="0"/>
                </a:cubicBezTo>
                <a:cubicBezTo>
                  <a:pt x="6025055" y="291032"/>
                  <a:pt x="6052998" y="437340"/>
                  <a:pt x="6036053" y="611950"/>
                </a:cubicBezTo>
                <a:cubicBezTo>
                  <a:pt x="6019109" y="786560"/>
                  <a:pt x="6039575" y="996615"/>
                  <a:pt x="6036053" y="1223900"/>
                </a:cubicBezTo>
                <a:cubicBezTo>
                  <a:pt x="6032532" y="1451185"/>
                  <a:pt x="6023435" y="1681341"/>
                  <a:pt x="6036053" y="1860327"/>
                </a:cubicBezTo>
                <a:cubicBezTo>
                  <a:pt x="6048671" y="2039313"/>
                  <a:pt x="6044242" y="2205089"/>
                  <a:pt x="6036053" y="2447799"/>
                </a:cubicBezTo>
                <a:cubicBezTo>
                  <a:pt x="5737714" y="2451138"/>
                  <a:pt x="5506751" y="2426953"/>
                  <a:pt x="5365380" y="2447799"/>
                </a:cubicBezTo>
                <a:cubicBezTo>
                  <a:pt x="5224009" y="2468645"/>
                  <a:pt x="4926997" y="2466103"/>
                  <a:pt x="4815429" y="2447799"/>
                </a:cubicBezTo>
                <a:cubicBezTo>
                  <a:pt x="4703861" y="2429495"/>
                  <a:pt x="4430133" y="2427044"/>
                  <a:pt x="4144756" y="2447799"/>
                </a:cubicBezTo>
                <a:cubicBezTo>
                  <a:pt x="3859379" y="2468554"/>
                  <a:pt x="3579823" y="2486145"/>
                  <a:pt x="3353363" y="2447799"/>
                </a:cubicBezTo>
                <a:cubicBezTo>
                  <a:pt x="3126903" y="2409453"/>
                  <a:pt x="2978538" y="2420205"/>
                  <a:pt x="2682690" y="2447799"/>
                </a:cubicBezTo>
                <a:cubicBezTo>
                  <a:pt x="2386842" y="2475393"/>
                  <a:pt x="2323291" y="2470267"/>
                  <a:pt x="2193099" y="2447799"/>
                </a:cubicBezTo>
                <a:cubicBezTo>
                  <a:pt x="2062907" y="2425331"/>
                  <a:pt x="1877619" y="2459206"/>
                  <a:pt x="1643148" y="2447799"/>
                </a:cubicBezTo>
                <a:cubicBezTo>
                  <a:pt x="1408677" y="2436392"/>
                  <a:pt x="1237082" y="2457353"/>
                  <a:pt x="851754" y="2447799"/>
                </a:cubicBezTo>
                <a:cubicBezTo>
                  <a:pt x="466426" y="2438245"/>
                  <a:pt x="187556" y="2460792"/>
                  <a:pt x="0" y="2447799"/>
                </a:cubicBezTo>
                <a:cubicBezTo>
                  <a:pt x="-5090" y="2318311"/>
                  <a:pt x="-13429" y="2142207"/>
                  <a:pt x="0" y="1884805"/>
                </a:cubicBezTo>
                <a:cubicBezTo>
                  <a:pt x="13429" y="1627403"/>
                  <a:pt x="-25300" y="1560122"/>
                  <a:pt x="0" y="1297333"/>
                </a:cubicBezTo>
                <a:cubicBezTo>
                  <a:pt x="25300" y="1034544"/>
                  <a:pt x="22162" y="967667"/>
                  <a:pt x="0" y="758818"/>
                </a:cubicBezTo>
                <a:cubicBezTo>
                  <a:pt x="-22162" y="549970"/>
                  <a:pt x="33761" y="154807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Vận dụng kiến thức giải các bài toán đơn giản có liên quan đến thực tế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162;p2">
            <a:extLst>
              <a:ext uri="{FF2B5EF4-FFF2-40B4-BE49-F238E27FC236}">
                <a16:creationId xmlns:a16="http://schemas.microsoft.com/office/drawing/2014/main" id="{ED9A4AC2-8DC4-4358-9ACE-E72BB8514562}"/>
              </a:ext>
            </a:extLst>
          </p:cNvPr>
          <p:cNvSpPr/>
          <p:nvPr/>
        </p:nvSpPr>
        <p:spPr>
          <a:xfrm>
            <a:off x="7969" y="3456709"/>
            <a:ext cx="12184031" cy="3083624"/>
          </a:xfrm>
          <a:custGeom>
            <a:avLst/>
            <a:gdLst/>
            <a:ahLst/>
            <a:cxnLst/>
            <a:rect l="l" t="t" r="r" b="b"/>
            <a:pathLst>
              <a:path w="61194" h="32554" extrusionOk="0">
                <a:moveTo>
                  <a:pt x="61193" y="0"/>
                </a:moveTo>
                <a:lnTo>
                  <a:pt x="0" y="586"/>
                </a:lnTo>
                <a:lnTo>
                  <a:pt x="0" y="32554"/>
                </a:lnTo>
                <a:lnTo>
                  <a:pt x="61193" y="32554"/>
                </a:lnTo>
                <a:lnTo>
                  <a:pt x="61193" y="0"/>
                </a:lnTo>
                <a:close/>
              </a:path>
            </a:pathLst>
          </a:custGeom>
          <a:solidFill>
            <a:srgbClr val="8ED1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183;p2">
            <a:extLst>
              <a:ext uri="{FF2B5EF4-FFF2-40B4-BE49-F238E27FC236}">
                <a16:creationId xmlns:a16="http://schemas.microsoft.com/office/drawing/2014/main" id="{9DC049D6-C57C-448C-B9B4-A538C5A95E97}"/>
              </a:ext>
            </a:extLst>
          </p:cNvPr>
          <p:cNvSpPr/>
          <p:nvPr/>
        </p:nvSpPr>
        <p:spPr>
          <a:xfrm>
            <a:off x="-40521" y="4075044"/>
            <a:ext cx="12232522" cy="2681083"/>
          </a:xfrm>
          <a:custGeom>
            <a:avLst/>
            <a:gdLst/>
            <a:ahLst/>
            <a:cxnLst/>
            <a:rect l="l" t="t" r="r" b="b"/>
            <a:pathLst>
              <a:path w="61194" h="25826" extrusionOk="0">
                <a:moveTo>
                  <a:pt x="25252" y="1"/>
                </a:moveTo>
                <a:cubicBezTo>
                  <a:pt x="12487" y="1"/>
                  <a:pt x="2684" y="953"/>
                  <a:pt x="438" y="1183"/>
                </a:cubicBezTo>
                <a:cubicBezTo>
                  <a:pt x="219" y="1207"/>
                  <a:pt x="71" y="1225"/>
                  <a:pt x="0" y="1231"/>
                </a:cubicBezTo>
                <a:lnTo>
                  <a:pt x="0" y="25826"/>
                </a:lnTo>
                <a:lnTo>
                  <a:pt x="61193" y="25826"/>
                </a:lnTo>
                <a:lnTo>
                  <a:pt x="61193" y="3034"/>
                </a:lnTo>
                <a:cubicBezTo>
                  <a:pt x="48937" y="675"/>
                  <a:pt x="36036" y="1"/>
                  <a:pt x="252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12" name="Picture 4">
            <a:extLst>
              <a:ext uri="{FF2B5EF4-FFF2-40B4-BE49-F238E27FC236}">
                <a16:creationId xmlns:a16="http://schemas.microsoft.com/office/drawing/2014/main" id="{30259552-C18A-454B-A52C-6A598A46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9" y="838533"/>
            <a:ext cx="2726540" cy="272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67" descr="A picture containing green&#10;&#10;Description automatically generated">
            <a:extLst>
              <a:ext uri="{FF2B5EF4-FFF2-40B4-BE49-F238E27FC236}">
                <a16:creationId xmlns:a16="http://schemas.microsoft.com/office/drawing/2014/main" id="{67847CFB-CE57-45BC-A6FA-7B0953184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54"/>
          <a:stretch/>
        </p:blipFill>
        <p:spPr>
          <a:xfrm>
            <a:off x="-89012" y="4519221"/>
            <a:ext cx="12281014" cy="2286857"/>
          </a:xfrm>
          <a:prstGeom prst="rect">
            <a:avLst/>
          </a:prstGeom>
        </p:spPr>
      </p:pic>
      <p:sp>
        <p:nvSpPr>
          <p:cNvPr id="170" name="Oval 169">
            <a:extLst>
              <a:ext uri="{FF2B5EF4-FFF2-40B4-BE49-F238E27FC236}">
                <a16:creationId xmlns:a16="http://schemas.microsoft.com/office/drawing/2014/main" id="{E1D2BFAA-F7C6-487E-A9A2-26E8F947588B}"/>
              </a:ext>
            </a:extLst>
          </p:cNvPr>
          <p:cNvSpPr/>
          <p:nvPr/>
        </p:nvSpPr>
        <p:spPr>
          <a:xfrm>
            <a:off x="4187362" y="3989957"/>
            <a:ext cx="228600" cy="228600"/>
          </a:xfrm>
          <a:prstGeom prst="ellipse">
            <a:avLst/>
          </a:prstGeom>
          <a:solidFill>
            <a:srgbClr val="FDB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607CB095-6AFB-4365-8DC8-C25C1CD1B8CA}"/>
              </a:ext>
            </a:extLst>
          </p:cNvPr>
          <p:cNvSpPr/>
          <p:nvPr/>
        </p:nvSpPr>
        <p:spPr>
          <a:xfrm>
            <a:off x="4448851" y="3789660"/>
            <a:ext cx="410082" cy="398318"/>
          </a:xfrm>
          <a:prstGeom prst="ellipse">
            <a:avLst/>
          </a:prstGeom>
          <a:solidFill>
            <a:srgbClr val="FDB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8705EB32-721B-43F8-B1F2-D90DAD54D3C2}"/>
              </a:ext>
            </a:extLst>
          </p:cNvPr>
          <p:cNvSpPr/>
          <p:nvPr/>
        </p:nvSpPr>
        <p:spPr>
          <a:xfrm>
            <a:off x="4893937" y="3572931"/>
            <a:ext cx="609187" cy="547254"/>
          </a:xfrm>
          <a:prstGeom prst="ellipse">
            <a:avLst/>
          </a:prstGeom>
          <a:solidFill>
            <a:srgbClr val="FDB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0FA13CF-406D-472F-A7E4-9261BC6510BF}"/>
              </a:ext>
            </a:extLst>
          </p:cNvPr>
          <p:cNvGrpSpPr/>
          <p:nvPr/>
        </p:nvGrpSpPr>
        <p:grpSpPr>
          <a:xfrm>
            <a:off x="5493451" y="795878"/>
            <a:ext cx="6736365" cy="4612195"/>
            <a:chOff x="5391837" y="123434"/>
            <a:chExt cx="6736365" cy="4612195"/>
          </a:xfrm>
        </p:grpSpPr>
        <p:pic>
          <p:nvPicPr>
            <p:cNvPr id="166" name="Picture 16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F5DB5DC-4856-4FA3-A766-C962277CD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7354" r="-9428"/>
            <a:stretch/>
          </p:blipFill>
          <p:spPr>
            <a:xfrm>
              <a:off x="6125192" y="123434"/>
              <a:ext cx="6003010" cy="4612195"/>
            </a:xfrm>
            <a:prstGeom prst="ellips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FB0EF402-EAD4-45E6-BA8D-205444530285}"/>
                </a:ext>
              </a:extLst>
            </p:cNvPr>
            <p:cNvSpPr/>
            <p:nvPr/>
          </p:nvSpPr>
          <p:spPr>
            <a:xfrm>
              <a:off x="5391837" y="2564823"/>
              <a:ext cx="809087" cy="817418"/>
            </a:xfrm>
            <a:prstGeom prst="ellipse">
              <a:avLst/>
            </a:prstGeom>
            <a:solidFill>
              <a:srgbClr val="FDB992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4" name="Google Shape;1775;p50">
              <a:extLst>
                <a:ext uri="{FF2B5EF4-FFF2-40B4-BE49-F238E27FC236}">
                  <a16:creationId xmlns:a16="http://schemas.microsoft.com/office/drawing/2014/main" id="{1B3C45A5-7F01-4751-AB47-FAEC0321D358}"/>
                </a:ext>
              </a:extLst>
            </p:cNvPr>
            <p:cNvGrpSpPr/>
            <p:nvPr/>
          </p:nvGrpSpPr>
          <p:grpSpPr>
            <a:xfrm>
              <a:off x="10113522" y="3027337"/>
              <a:ext cx="1276165" cy="1127787"/>
              <a:chOff x="7270460" y="2560140"/>
              <a:chExt cx="1181227" cy="1174571"/>
            </a:xfrm>
          </p:grpSpPr>
          <p:sp>
            <p:nvSpPr>
              <p:cNvPr id="175" name="Google Shape;1776;p50">
                <a:extLst>
                  <a:ext uri="{FF2B5EF4-FFF2-40B4-BE49-F238E27FC236}">
                    <a16:creationId xmlns:a16="http://schemas.microsoft.com/office/drawing/2014/main" id="{C021CDCD-9DCB-4F4C-B071-B0641BFAAA6C}"/>
                  </a:ext>
                </a:extLst>
              </p:cNvPr>
              <p:cNvSpPr/>
              <p:nvPr/>
            </p:nvSpPr>
            <p:spPr>
              <a:xfrm>
                <a:off x="8356609" y="3673171"/>
                <a:ext cx="51740" cy="3635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572" extrusionOk="0">
                    <a:moveTo>
                      <a:pt x="745" y="0"/>
                    </a:moveTo>
                    <a:cubicBezTo>
                      <a:pt x="649" y="58"/>
                      <a:pt x="552" y="97"/>
                      <a:pt x="445" y="126"/>
                    </a:cubicBezTo>
                    <a:cubicBezTo>
                      <a:pt x="300" y="155"/>
                      <a:pt x="155" y="174"/>
                      <a:pt x="0" y="174"/>
                    </a:cubicBezTo>
                    <a:cubicBezTo>
                      <a:pt x="0" y="194"/>
                      <a:pt x="20" y="203"/>
                      <a:pt x="20" y="213"/>
                    </a:cubicBezTo>
                    <a:cubicBezTo>
                      <a:pt x="68" y="310"/>
                      <a:pt x="68" y="426"/>
                      <a:pt x="29" y="532"/>
                    </a:cubicBezTo>
                    <a:cubicBezTo>
                      <a:pt x="20" y="542"/>
                      <a:pt x="20" y="552"/>
                      <a:pt x="29" y="561"/>
                    </a:cubicBezTo>
                    <a:cubicBezTo>
                      <a:pt x="29" y="561"/>
                      <a:pt x="39" y="571"/>
                      <a:pt x="49" y="571"/>
                    </a:cubicBezTo>
                    <a:lnTo>
                      <a:pt x="97" y="571"/>
                    </a:lnTo>
                    <a:cubicBezTo>
                      <a:pt x="339" y="571"/>
                      <a:pt x="678" y="494"/>
                      <a:pt x="775" y="281"/>
                    </a:cubicBezTo>
                    <a:cubicBezTo>
                      <a:pt x="813" y="213"/>
                      <a:pt x="813" y="126"/>
                      <a:pt x="775" y="58"/>
                    </a:cubicBezTo>
                    <a:cubicBezTo>
                      <a:pt x="765" y="39"/>
                      <a:pt x="765" y="20"/>
                      <a:pt x="745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77;p50">
                <a:extLst>
                  <a:ext uri="{FF2B5EF4-FFF2-40B4-BE49-F238E27FC236}">
                    <a16:creationId xmlns:a16="http://schemas.microsoft.com/office/drawing/2014/main" id="{A12A3D60-D30D-4705-B64C-ACC0B2EAE828}"/>
                  </a:ext>
                </a:extLst>
              </p:cNvPr>
              <p:cNvSpPr/>
              <p:nvPr/>
            </p:nvSpPr>
            <p:spPr>
              <a:xfrm>
                <a:off x="7298557" y="3668849"/>
                <a:ext cx="69601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494" extrusionOk="0">
                    <a:moveTo>
                      <a:pt x="69" y="0"/>
                    </a:moveTo>
                    <a:cubicBezTo>
                      <a:pt x="49" y="29"/>
                      <a:pt x="30" y="59"/>
                      <a:pt x="20" y="97"/>
                    </a:cubicBezTo>
                    <a:cubicBezTo>
                      <a:pt x="1" y="165"/>
                      <a:pt x="11" y="233"/>
                      <a:pt x="59" y="281"/>
                    </a:cubicBezTo>
                    <a:cubicBezTo>
                      <a:pt x="165" y="426"/>
                      <a:pt x="378" y="494"/>
                      <a:pt x="707" y="494"/>
                    </a:cubicBezTo>
                    <a:cubicBezTo>
                      <a:pt x="814" y="494"/>
                      <a:pt x="920" y="494"/>
                      <a:pt x="1027" y="484"/>
                    </a:cubicBezTo>
                    <a:cubicBezTo>
                      <a:pt x="1036" y="484"/>
                      <a:pt x="1046" y="475"/>
                      <a:pt x="1056" y="475"/>
                    </a:cubicBezTo>
                    <a:cubicBezTo>
                      <a:pt x="1056" y="465"/>
                      <a:pt x="1056" y="455"/>
                      <a:pt x="1056" y="446"/>
                    </a:cubicBezTo>
                    <a:cubicBezTo>
                      <a:pt x="1046" y="349"/>
                      <a:pt x="1056" y="242"/>
                      <a:pt x="1094" y="146"/>
                    </a:cubicBezTo>
                    <a:lnTo>
                      <a:pt x="1094" y="146"/>
                    </a:lnTo>
                    <a:cubicBezTo>
                      <a:pt x="988" y="165"/>
                      <a:pt x="882" y="175"/>
                      <a:pt x="775" y="184"/>
                    </a:cubicBezTo>
                    <a:cubicBezTo>
                      <a:pt x="533" y="175"/>
                      <a:pt x="291" y="107"/>
                      <a:pt x="69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8;p50">
                <a:extLst>
                  <a:ext uri="{FF2B5EF4-FFF2-40B4-BE49-F238E27FC236}">
                    <a16:creationId xmlns:a16="http://schemas.microsoft.com/office/drawing/2014/main" id="{96272620-2141-4B49-8384-01F87ABD1E44}"/>
                  </a:ext>
                </a:extLst>
              </p:cNvPr>
              <p:cNvSpPr/>
              <p:nvPr/>
            </p:nvSpPr>
            <p:spPr>
              <a:xfrm>
                <a:off x="7854660" y="3644886"/>
                <a:ext cx="132909" cy="65851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036" extrusionOk="0">
                    <a:moveTo>
                      <a:pt x="1907" y="0"/>
                    </a:moveTo>
                    <a:cubicBezTo>
                      <a:pt x="1617" y="213"/>
                      <a:pt x="1336" y="397"/>
                      <a:pt x="958" y="426"/>
                    </a:cubicBezTo>
                    <a:cubicBezTo>
                      <a:pt x="921" y="429"/>
                      <a:pt x="883" y="431"/>
                      <a:pt x="846" y="431"/>
                    </a:cubicBezTo>
                    <a:cubicBezTo>
                      <a:pt x="558" y="431"/>
                      <a:pt x="283" y="338"/>
                      <a:pt x="0" y="261"/>
                    </a:cubicBezTo>
                    <a:lnTo>
                      <a:pt x="0" y="261"/>
                    </a:lnTo>
                    <a:cubicBezTo>
                      <a:pt x="97" y="455"/>
                      <a:pt x="117" y="677"/>
                      <a:pt x="39" y="881"/>
                    </a:cubicBezTo>
                    <a:cubicBezTo>
                      <a:pt x="29" y="890"/>
                      <a:pt x="29" y="900"/>
                      <a:pt x="39" y="910"/>
                    </a:cubicBezTo>
                    <a:cubicBezTo>
                      <a:pt x="39" y="919"/>
                      <a:pt x="49" y="919"/>
                      <a:pt x="58" y="919"/>
                    </a:cubicBezTo>
                    <a:cubicBezTo>
                      <a:pt x="358" y="997"/>
                      <a:pt x="668" y="1026"/>
                      <a:pt x="978" y="1036"/>
                    </a:cubicBezTo>
                    <a:cubicBezTo>
                      <a:pt x="1075" y="1036"/>
                      <a:pt x="1162" y="1026"/>
                      <a:pt x="1249" y="1026"/>
                    </a:cubicBezTo>
                    <a:cubicBezTo>
                      <a:pt x="1539" y="997"/>
                      <a:pt x="1878" y="852"/>
                      <a:pt x="2013" y="600"/>
                    </a:cubicBezTo>
                    <a:cubicBezTo>
                      <a:pt x="2091" y="426"/>
                      <a:pt x="2071" y="232"/>
                      <a:pt x="1955" y="77"/>
                    </a:cubicBezTo>
                    <a:cubicBezTo>
                      <a:pt x="1946" y="48"/>
                      <a:pt x="1926" y="29"/>
                      <a:pt x="1907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79;p50">
                <a:extLst>
                  <a:ext uri="{FF2B5EF4-FFF2-40B4-BE49-F238E27FC236}">
                    <a16:creationId xmlns:a16="http://schemas.microsoft.com/office/drawing/2014/main" id="{78B7B31E-C764-4065-9D81-BE4899D07426}"/>
                  </a:ext>
                </a:extLst>
              </p:cNvPr>
              <p:cNvSpPr/>
              <p:nvPr/>
            </p:nvSpPr>
            <p:spPr>
              <a:xfrm>
                <a:off x="8247092" y="3685438"/>
                <a:ext cx="102209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553" extrusionOk="0">
                    <a:moveTo>
                      <a:pt x="1520" y="1"/>
                    </a:moveTo>
                    <a:cubicBezTo>
                      <a:pt x="1365" y="39"/>
                      <a:pt x="1210" y="68"/>
                      <a:pt x="1046" y="98"/>
                    </a:cubicBezTo>
                    <a:cubicBezTo>
                      <a:pt x="988" y="104"/>
                      <a:pt x="930" y="107"/>
                      <a:pt x="872" y="107"/>
                    </a:cubicBezTo>
                    <a:cubicBezTo>
                      <a:pt x="601" y="107"/>
                      <a:pt x="331" y="44"/>
                      <a:pt x="68" y="20"/>
                    </a:cubicBezTo>
                    <a:cubicBezTo>
                      <a:pt x="10" y="107"/>
                      <a:pt x="1" y="214"/>
                      <a:pt x="20" y="310"/>
                    </a:cubicBezTo>
                    <a:cubicBezTo>
                      <a:pt x="68" y="475"/>
                      <a:pt x="204" y="552"/>
                      <a:pt x="446" y="552"/>
                    </a:cubicBezTo>
                    <a:cubicBezTo>
                      <a:pt x="533" y="543"/>
                      <a:pt x="610" y="543"/>
                      <a:pt x="698" y="533"/>
                    </a:cubicBezTo>
                    <a:lnTo>
                      <a:pt x="775" y="523"/>
                    </a:lnTo>
                    <a:lnTo>
                      <a:pt x="814" y="523"/>
                    </a:lnTo>
                    <a:cubicBezTo>
                      <a:pt x="1036" y="504"/>
                      <a:pt x="1481" y="465"/>
                      <a:pt x="1568" y="262"/>
                    </a:cubicBezTo>
                    <a:cubicBezTo>
                      <a:pt x="1607" y="165"/>
                      <a:pt x="1588" y="68"/>
                      <a:pt x="1520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80;p50">
                <a:extLst>
                  <a:ext uri="{FF2B5EF4-FFF2-40B4-BE49-F238E27FC236}">
                    <a16:creationId xmlns:a16="http://schemas.microsoft.com/office/drawing/2014/main" id="{EA169D44-8BAF-4AFA-A583-BA02BC2350EA}"/>
                  </a:ext>
                </a:extLst>
              </p:cNvPr>
              <p:cNvSpPr/>
              <p:nvPr/>
            </p:nvSpPr>
            <p:spPr>
              <a:xfrm>
                <a:off x="7376674" y="3668213"/>
                <a:ext cx="102209" cy="49897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785" extrusionOk="0">
                    <a:moveTo>
                      <a:pt x="1491" y="1"/>
                    </a:moveTo>
                    <a:cubicBezTo>
                      <a:pt x="1443" y="39"/>
                      <a:pt x="1404" y="69"/>
                      <a:pt x="1356" y="98"/>
                    </a:cubicBezTo>
                    <a:cubicBezTo>
                      <a:pt x="1095" y="261"/>
                      <a:pt x="808" y="368"/>
                      <a:pt x="528" y="368"/>
                    </a:cubicBezTo>
                    <a:cubicBezTo>
                      <a:pt x="361" y="368"/>
                      <a:pt x="195" y="330"/>
                      <a:pt x="40" y="243"/>
                    </a:cubicBezTo>
                    <a:cubicBezTo>
                      <a:pt x="11" y="320"/>
                      <a:pt x="1" y="407"/>
                      <a:pt x="20" y="485"/>
                    </a:cubicBezTo>
                    <a:cubicBezTo>
                      <a:pt x="40" y="601"/>
                      <a:pt x="117" y="688"/>
                      <a:pt x="224" y="727"/>
                    </a:cubicBezTo>
                    <a:cubicBezTo>
                      <a:pt x="330" y="765"/>
                      <a:pt x="436" y="785"/>
                      <a:pt x="543" y="785"/>
                    </a:cubicBezTo>
                    <a:cubicBezTo>
                      <a:pt x="775" y="775"/>
                      <a:pt x="1007" y="727"/>
                      <a:pt x="1230" y="639"/>
                    </a:cubicBezTo>
                    <a:lnTo>
                      <a:pt x="1259" y="630"/>
                    </a:lnTo>
                    <a:cubicBezTo>
                      <a:pt x="1385" y="601"/>
                      <a:pt x="1491" y="523"/>
                      <a:pt x="1569" y="407"/>
                    </a:cubicBezTo>
                    <a:cubicBezTo>
                      <a:pt x="1598" y="339"/>
                      <a:pt x="1607" y="252"/>
                      <a:pt x="1578" y="175"/>
                    </a:cubicBezTo>
                    <a:cubicBezTo>
                      <a:pt x="1549" y="117"/>
                      <a:pt x="1520" y="59"/>
                      <a:pt x="1491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781;p50">
                <a:extLst>
                  <a:ext uri="{FF2B5EF4-FFF2-40B4-BE49-F238E27FC236}">
                    <a16:creationId xmlns:a16="http://schemas.microsoft.com/office/drawing/2014/main" id="{2927361C-BF74-4B44-9664-8E029EC5DBD1}"/>
                  </a:ext>
                </a:extLst>
              </p:cNvPr>
              <p:cNvSpPr/>
              <p:nvPr/>
            </p:nvSpPr>
            <p:spPr>
              <a:xfrm>
                <a:off x="7980767" y="3613486"/>
                <a:ext cx="110154" cy="4989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785" extrusionOk="0">
                    <a:moveTo>
                      <a:pt x="1607" y="0"/>
                    </a:moveTo>
                    <a:cubicBezTo>
                      <a:pt x="1452" y="107"/>
                      <a:pt x="1287" y="194"/>
                      <a:pt x="1113" y="252"/>
                    </a:cubicBezTo>
                    <a:cubicBezTo>
                      <a:pt x="1021" y="279"/>
                      <a:pt x="921" y="290"/>
                      <a:pt x="817" y="290"/>
                    </a:cubicBezTo>
                    <a:cubicBezTo>
                      <a:pt x="581" y="290"/>
                      <a:pt x="322" y="232"/>
                      <a:pt x="87" y="165"/>
                    </a:cubicBezTo>
                    <a:cubicBezTo>
                      <a:pt x="58" y="184"/>
                      <a:pt x="39" y="204"/>
                      <a:pt x="10" y="223"/>
                    </a:cubicBezTo>
                    <a:cubicBezTo>
                      <a:pt x="10" y="223"/>
                      <a:pt x="0" y="233"/>
                      <a:pt x="0" y="242"/>
                    </a:cubicBezTo>
                    <a:cubicBezTo>
                      <a:pt x="0" y="252"/>
                      <a:pt x="0" y="262"/>
                      <a:pt x="10" y="262"/>
                    </a:cubicBezTo>
                    <a:cubicBezTo>
                      <a:pt x="87" y="359"/>
                      <a:pt x="145" y="465"/>
                      <a:pt x="184" y="591"/>
                    </a:cubicBezTo>
                    <a:cubicBezTo>
                      <a:pt x="204" y="639"/>
                      <a:pt x="223" y="697"/>
                      <a:pt x="233" y="755"/>
                    </a:cubicBezTo>
                    <a:cubicBezTo>
                      <a:pt x="233" y="765"/>
                      <a:pt x="252" y="775"/>
                      <a:pt x="262" y="775"/>
                    </a:cubicBezTo>
                    <a:lnTo>
                      <a:pt x="494" y="775"/>
                    </a:lnTo>
                    <a:cubicBezTo>
                      <a:pt x="600" y="775"/>
                      <a:pt x="726" y="784"/>
                      <a:pt x="852" y="784"/>
                    </a:cubicBezTo>
                    <a:cubicBezTo>
                      <a:pt x="1297" y="784"/>
                      <a:pt x="1558" y="726"/>
                      <a:pt x="1675" y="610"/>
                    </a:cubicBezTo>
                    <a:cubicBezTo>
                      <a:pt x="1713" y="571"/>
                      <a:pt x="1733" y="523"/>
                      <a:pt x="1733" y="465"/>
                    </a:cubicBezTo>
                    <a:cubicBezTo>
                      <a:pt x="1733" y="300"/>
                      <a:pt x="1684" y="146"/>
                      <a:pt x="1607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782;p50">
                <a:extLst>
                  <a:ext uri="{FF2B5EF4-FFF2-40B4-BE49-F238E27FC236}">
                    <a16:creationId xmlns:a16="http://schemas.microsoft.com/office/drawing/2014/main" id="{EA26A9AE-C544-4AD6-B2B0-8946FACBC8ED}"/>
                  </a:ext>
                </a:extLst>
              </p:cNvPr>
              <p:cNvSpPr/>
              <p:nvPr/>
            </p:nvSpPr>
            <p:spPr>
              <a:xfrm>
                <a:off x="7657173" y="3664526"/>
                <a:ext cx="191387" cy="56062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882" extrusionOk="0">
                    <a:moveTo>
                      <a:pt x="78" y="1"/>
                    </a:moveTo>
                    <a:cubicBezTo>
                      <a:pt x="20" y="107"/>
                      <a:pt x="1" y="233"/>
                      <a:pt x="11" y="349"/>
                    </a:cubicBezTo>
                    <a:cubicBezTo>
                      <a:pt x="30" y="475"/>
                      <a:pt x="107" y="591"/>
                      <a:pt x="233" y="649"/>
                    </a:cubicBezTo>
                    <a:cubicBezTo>
                      <a:pt x="649" y="804"/>
                      <a:pt x="1094" y="881"/>
                      <a:pt x="1549" y="881"/>
                    </a:cubicBezTo>
                    <a:cubicBezTo>
                      <a:pt x="1714" y="881"/>
                      <a:pt x="1878" y="872"/>
                      <a:pt x="2043" y="852"/>
                    </a:cubicBezTo>
                    <a:lnTo>
                      <a:pt x="2091" y="843"/>
                    </a:lnTo>
                    <a:cubicBezTo>
                      <a:pt x="2372" y="814"/>
                      <a:pt x="2953" y="746"/>
                      <a:pt x="2991" y="417"/>
                    </a:cubicBezTo>
                    <a:cubicBezTo>
                      <a:pt x="3011" y="272"/>
                      <a:pt x="2991" y="136"/>
                      <a:pt x="2943" y="1"/>
                    </a:cubicBezTo>
                    <a:cubicBezTo>
                      <a:pt x="2875" y="49"/>
                      <a:pt x="2798" y="97"/>
                      <a:pt x="2720" y="136"/>
                    </a:cubicBezTo>
                    <a:cubicBezTo>
                      <a:pt x="2401" y="281"/>
                      <a:pt x="2062" y="378"/>
                      <a:pt x="1724" y="397"/>
                    </a:cubicBezTo>
                    <a:cubicBezTo>
                      <a:pt x="1598" y="410"/>
                      <a:pt x="1473" y="417"/>
                      <a:pt x="1349" y="417"/>
                    </a:cubicBezTo>
                    <a:cubicBezTo>
                      <a:pt x="877" y="417"/>
                      <a:pt x="423" y="315"/>
                      <a:pt x="78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783;p50">
                <a:extLst>
                  <a:ext uri="{FF2B5EF4-FFF2-40B4-BE49-F238E27FC236}">
                    <a16:creationId xmlns:a16="http://schemas.microsoft.com/office/drawing/2014/main" id="{8B123710-53FC-4F70-A492-1E85D6278260}"/>
                  </a:ext>
                </a:extLst>
              </p:cNvPr>
              <p:cNvSpPr/>
              <p:nvPr/>
            </p:nvSpPr>
            <p:spPr>
              <a:xfrm>
                <a:off x="7651071" y="3115988"/>
                <a:ext cx="440488" cy="51358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080" extrusionOk="0">
                    <a:moveTo>
                      <a:pt x="6310" y="918"/>
                    </a:moveTo>
                    <a:cubicBezTo>
                      <a:pt x="6300" y="927"/>
                      <a:pt x="6291" y="937"/>
                      <a:pt x="6291" y="956"/>
                    </a:cubicBezTo>
                    <a:cubicBezTo>
                      <a:pt x="6320" y="1189"/>
                      <a:pt x="6281" y="1440"/>
                      <a:pt x="6174" y="1653"/>
                    </a:cubicBezTo>
                    <a:cubicBezTo>
                      <a:pt x="6145" y="1711"/>
                      <a:pt x="6107" y="1769"/>
                      <a:pt x="6078" y="1818"/>
                    </a:cubicBezTo>
                    <a:cubicBezTo>
                      <a:pt x="5797" y="2340"/>
                      <a:pt x="5526" y="2834"/>
                      <a:pt x="6049" y="3376"/>
                    </a:cubicBezTo>
                    <a:cubicBezTo>
                      <a:pt x="6049" y="3383"/>
                      <a:pt x="6053" y="3389"/>
                      <a:pt x="6060" y="3389"/>
                    </a:cubicBezTo>
                    <a:cubicBezTo>
                      <a:pt x="6062" y="3389"/>
                      <a:pt x="6065" y="3388"/>
                      <a:pt x="6068" y="3385"/>
                    </a:cubicBezTo>
                    <a:lnTo>
                      <a:pt x="6068" y="3395"/>
                    </a:lnTo>
                    <a:cubicBezTo>
                      <a:pt x="6571" y="3221"/>
                      <a:pt x="6910" y="2747"/>
                      <a:pt x="6910" y="2224"/>
                    </a:cubicBezTo>
                    <a:cubicBezTo>
                      <a:pt x="6929" y="1721"/>
                      <a:pt x="6726" y="1247"/>
                      <a:pt x="6339" y="927"/>
                    </a:cubicBezTo>
                    <a:cubicBezTo>
                      <a:pt x="6339" y="927"/>
                      <a:pt x="6329" y="918"/>
                      <a:pt x="6320" y="918"/>
                    </a:cubicBezTo>
                    <a:close/>
                    <a:moveTo>
                      <a:pt x="300" y="1798"/>
                    </a:moveTo>
                    <a:cubicBezTo>
                      <a:pt x="290" y="1798"/>
                      <a:pt x="281" y="1798"/>
                      <a:pt x="281" y="1808"/>
                    </a:cubicBezTo>
                    <a:cubicBezTo>
                      <a:pt x="39" y="2302"/>
                      <a:pt x="0" y="2863"/>
                      <a:pt x="145" y="3385"/>
                    </a:cubicBezTo>
                    <a:cubicBezTo>
                      <a:pt x="155" y="3395"/>
                      <a:pt x="165" y="3405"/>
                      <a:pt x="174" y="3405"/>
                    </a:cubicBezTo>
                    <a:cubicBezTo>
                      <a:pt x="184" y="3405"/>
                      <a:pt x="194" y="3405"/>
                      <a:pt x="203" y="3385"/>
                    </a:cubicBezTo>
                    <a:cubicBezTo>
                      <a:pt x="339" y="2998"/>
                      <a:pt x="610" y="2660"/>
                      <a:pt x="958" y="2427"/>
                    </a:cubicBezTo>
                    <a:cubicBezTo>
                      <a:pt x="968" y="2427"/>
                      <a:pt x="968" y="2418"/>
                      <a:pt x="968" y="2408"/>
                    </a:cubicBezTo>
                    <a:cubicBezTo>
                      <a:pt x="968" y="2389"/>
                      <a:pt x="968" y="2379"/>
                      <a:pt x="958" y="2379"/>
                    </a:cubicBezTo>
                    <a:cubicBezTo>
                      <a:pt x="716" y="2224"/>
                      <a:pt x="503" y="2031"/>
                      <a:pt x="329" y="1808"/>
                    </a:cubicBezTo>
                    <a:cubicBezTo>
                      <a:pt x="319" y="1798"/>
                      <a:pt x="310" y="1798"/>
                      <a:pt x="300" y="1798"/>
                    </a:cubicBezTo>
                    <a:close/>
                    <a:moveTo>
                      <a:pt x="3698" y="1"/>
                    </a:moveTo>
                    <a:cubicBezTo>
                      <a:pt x="3697" y="1"/>
                      <a:pt x="3697" y="3"/>
                      <a:pt x="3697" y="8"/>
                    </a:cubicBezTo>
                    <a:cubicBezTo>
                      <a:pt x="3694" y="5"/>
                      <a:pt x="3691" y="4"/>
                      <a:pt x="3688" y="4"/>
                    </a:cubicBezTo>
                    <a:cubicBezTo>
                      <a:pt x="3682" y="4"/>
                      <a:pt x="3678" y="8"/>
                      <a:pt x="3678" y="8"/>
                    </a:cubicBezTo>
                    <a:cubicBezTo>
                      <a:pt x="3252" y="376"/>
                      <a:pt x="3000" y="908"/>
                      <a:pt x="2991" y="1469"/>
                    </a:cubicBezTo>
                    <a:cubicBezTo>
                      <a:pt x="2991" y="1673"/>
                      <a:pt x="3000" y="1876"/>
                      <a:pt x="3029" y="2079"/>
                    </a:cubicBezTo>
                    <a:cubicBezTo>
                      <a:pt x="3058" y="2302"/>
                      <a:pt x="3078" y="2524"/>
                      <a:pt x="3068" y="2747"/>
                    </a:cubicBezTo>
                    <a:cubicBezTo>
                      <a:pt x="3039" y="3560"/>
                      <a:pt x="2797" y="4218"/>
                      <a:pt x="2313" y="4760"/>
                    </a:cubicBezTo>
                    <a:cubicBezTo>
                      <a:pt x="2303" y="4769"/>
                      <a:pt x="2294" y="4789"/>
                      <a:pt x="2274" y="4789"/>
                    </a:cubicBezTo>
                    <a:cubicBezTo>
                      <a:pt x="2265" y="4798"/>
                      <a:pt x="2255" y="4798"/>
                      <a:pt x="2245" y="4798"/>
                    </a:cubicBezTo>
                    <a:cubicBezTo>
                      <a:pt x="2216" y="4798"/>
                      <a:pt x="2187" y="4779"/>
                      <a:pt x="2168" y="4750"/>
                    </a:cubicBezTo>
                    <a:cubicBezTo>
                      <a:pt x="2168" y="4740"/>
                      <a:pt x="2158" y="4731"/>
                      <a:pt x="2158" y="4721"/>
                    </a:cubicBezTo>
                    <a:lnTo>
                      <a:pt x="2158" y="4711"/>
                    </a:lnTo>
                    <a:lnTo>
                      <a:pt x="2129" y="4711"/>
                    </a:lnTo>
                    <a:lnTo>
                      <a:pt x="2158" y="4692"/>
                    </a:lnTo>
                    <a:cubicBezTo>
                      <a:pt x="2255" y="4160"/>
                      <a:pt x="1887" y="3676"/>
                      <a:pt x="1529" y="3415"/>
                    </a:cubicBezTo>
                    <a:cubicBezTo>
                      <a:pt x="1520" y="3405"/>
                      <a:pt x="1510" y="3405"/>
                      <a:pt x="1510" y="3405"/>
                    </a:cubicBezTo>
                    <a:lnTo>
                      <a:pt x="1490" y="3405"/>
                    </a:lnTo>
                    <a:cubicBezTo>
                      <a:pt x="1481" y="3415"/>
                      <a:pt x="1471" y="3424"/>
                      <a:pt x="1481" y="3434"/>
                    </a:cubicBezTo>
                    <a:cubicBezTo>
                      <a:pt x="1578" y="3947"/>
                      <a:pt x="1365" y="4440"/>
                      <a:pt x="1171" y="4818"/>
                    </a:cubicBezTo>
                    <a:cubicBezTo>
                      <a:pt x="929" y="5282"/>
                      <a:pt x="407" y="6269"/>
                      <a:pt x="668" y="7015"/>
                    </a:cubicBezTo>
                    <a:cubicBezTo>
                      <a:pt x="668" y="7024"/>
                      <a:pt x="668" y="7024"/>
                      <a:pt x="668" y="7034"/>
                    </a:cubicBezTo>
                    <a:cubicBezTo>
                      <a:pt x="755" y="7286"/>
                      <a:pt x="929" y="7498"/>
                      <a:pt x="1152" y="7634"/>
                    </a:cubicBezTo>
                    <a:cubicBezTo>
                      <a:pt x="1161" y="7644"/>
                      <a:pt x="1181" y="7653"/>
                      <a:pt x="1181" y="7673"/>
                    </a:cubicBezTo>
                    <a:cubicBezTo>
                      <a:pt x="1190" y="7673"/>
                      <a:pt x="1200" y="7682"/>
                      <a:pt x="1210" y="7682"/>
                    </a:cubicBezTo>
                    <a:lnTo>
                      <a:pt x="1220" y="7682"/>
                    </a:lnTo>
                    <a:cubicBezTo>
                      <a:pt x="1365" y="7653"/>
                      <a:pt x="1529" y="7634"/>
                      <a:pt x="1684" y="7634"/>
                    </a:cubicBezTo>
                    <a:cubicBezTo>
                      <a:pt x="1699" y="7634"/>
                      <a:pt x="1714" y="7633"/>
                      <a:pt x="1729" y="7633"/>
                    </a:cubicBezTo>
                    <a:cubicBezTo>
                      <a:pt x="2099" y="7633"/>
                      <a:pt x="2451" y="7749"/>
                      <a:pt x="2758" y="7963"/>
                    </a:cubicBezTo>
                    <a:cubicBezTo>
                      <a:pt x="2797" y="7992"/>
                      <a:pt x="2836" y="8031"/>
                      <a:pt x="2874" y="8069"/>
                    </a:cubicBezTo>
                    <a:cubicBezTo>
                      <a:pt x="2884" y="8079"/>
                      <a:pt x="2894" y="8079"/>
                      <a:pt x="2903" y="8079"/>
                    </a:cubicBezTo>
                    <a:cubicBezTo>
                      <a:pt x="2913" y="8079"/>
                      <a:pt x="2913" y="8079"/>
                      <a:pt x="2923" y="8069"/>
                    </a:cubicBezTo>
                    <a:cubicBezTo>
                      <a:pt x="3214" y="7788"/>
                      <a:pt x="3605" y="7633"/>
                      <a:pt x="4017" y="7633"/>
                    </a:cubicBezTo>
                    <a:cubicBezTo>
                      <a:pt x="4030" y="7633"/>
                      <a:pt x="4042" y="7634"/>
                      <a:pt x="4055" y="7634"/>
                    </a:cubicBezTo>
                    <a:cubicBezTo>
                      <a:pt x="4070" y="7634"/>
                      <a:pt x="4084" y="7633"/>
                      <a:pt x="4099" y="7633"/>
                    </a:cubicBezTo>
                    <a:cubicBezTo>
                      <a:pt x="4432" y="7633"/>
                      <a:pt x="4754" y="7739"/>
                      <a:pt x="5023" y="7934"/>
                    </a:cubicBezTo>
                    <a:lnTo>
                      <a:pt x="5032" y="7934"/>
                    </a:lnTo>
                    <a:cubicBezTo>
                      <a:pt x="5042" y="7934"/>
                      <a:pt x="5052" y="7924"/>
                      <a:pt x="5062" y="7924"/>
                    </a:cubicBezTo>
                    <a:cubicBezTo>
                      <a:pt x="6029" y="7334"/>
                      <a:pt x="6378" y="6144"/>
                      <a:pt x="5923" y="5040"/>
                    </a:cubicBezTo>
                    <a:cubicBezTo>
                      <a:pt x="5923" y="5031"/>
                      <a:pt x="5913" y="5021"/>
                      <a:pt x="5903" y="5021"/>
                    </a:cubicBezTo>
                    <a:cubicBezTo>
                      <a:pt x="5884" y="5021"/>
                      <a:pt x="5884" y="5021"/>
                      <a:pt x="5874" y="5031"/>
                    </a:cubicBezTo>
                    <a:cubicBezTo>
                      <a:pt x="5623" y="5398"/>
                      <a:pt x="5226" y="5631"/>
                      <a:pt x="4781" y="5689"/>
                    </a:cubicBezTo>
                    <a:cubicBezTo>
                      <a:pt x="4781" y="5684"/>
                      <a:pt x="4781" y="5681"/>
                      <a:pt x="4780" y="5681"/>
                    </a:cubicBezTo>
                    <a:cubicBezTo>
                      <a:pt x="4778" y="5681"/>
                      <a:pt x="4776" y="5684"/>
                      <a:pt x="4771" y="5689"/>
                    </a:cubicBezTo>
                    <a:lnTo>
                      <a:pt x="4742" y="5689"/>
                    </a:lnTo>
                    <a:cubicBezTo>
                      <a:pt x="4732" y="5689"/>
                      <a:pt x="4723" y="5689"/>
                      <a:pt x="4703" y="5679"/>
                    </a:cubicBezTo>
                    <a:cubicBezTo>
                      <a:pt x="4684" y="5669"/>
                      <a:pt x="4674" y="5660"/>
                      <a:pt x="4665" y="5640"/>
                    </a:cubicBezTo>
                    <a:cubicBezTo>
                      <a:pt x="4645" y="5611"/>
                      <a:pt x="4645" y="5582"/>
                      <a:pt x="4665" y="5553"/>
                    </a:cubicBezTo>
                    <a:cubicBezTo>
                      <a:pt x="4665" y="5544"/>
                      <a:pt x="4674" y="5534"/>
                      <a:pt x="4674" y="5524"/>
                    </a:cubicBezTo>
                    <a:cubicBezTo>
                      <a:pt x="5507" y="4460"/>
                      <a:pt x="4955" y="3318"/>
                      <a:pt x="4413" y="2205"/>
                    </a:cubicBezTo>
                    <a:cubicBezTo>
                      <a:pt x="4074" y="1498"/>
                      <a:pt x="3716" y="753"/>
                      <a:pt x="3726" y="27"/>
                    </a:cubicBezTo>
                    <a:cubicBezTo>
                      <a:pt x="3726" y="18"/>
                      <a:pt x="3716" y="8"/>
                      <a:pt x="3707" y="8"/>
                    </a:cubicBezTo>
                    <a:cubicBezTo>
                      <a:pt x="3702" y="3"/>
                      <a:pt x="3699" y="1"/>
                      <a:pt x="3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784;p50">
                <a:extLst>
                  <a:ext uri="{FF2B5EF4-FFF2-40B4-BE49-F238E27FC236}">
                    <a16:creationId xmlns:a16="http://schemas.microsoft.com/office/drawing/2014/main" id="{1F7F1AD0-A347-461E-A364-D24BFEF7F47A}"/>
                  </a:ext>
                </a:extLst>
              </p:cNvPr>
              <p:cNvSpPr/>
              <p:nvPr/>
            </p:nvSpPr>
            <p:spPr>
              <a:xfrm>
                <a:off x="7808514" y="3120183"/>
                <a:ext cx="73288" cy="285459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4491" extrusionOk="0">
                    <a:moveTo>
                      <a:pt x="1152" y="0"/>
                    </a:moveTo>
                    <a:lnTo>
                      <a:pt x="1152" y="0"/>
                    </a:lnTo>
                    <a:cubicBezTo>
                      <a:pt x="746" y="358"/>
                      <a:pt x="514" y="871"/>
                      <a:pt x="504" y="1413"/>
                    </a:cubicBezTo>
                    <a:cubicBezTo>
                      <a:pt x="504" y="1616"/>
                      <a:pt x="523" y="1819"/>
                      <a:pt x="552" y="2023"/>
                    </a:cubicBezTo>
                    <a:cubicBezTo>
                      <a:pt x="581" y="2245"/>
                      <a:pt x="591" y="2468"/>
                      <a:pt x="591" y="2700"/>
                    </a:cubicBezTo>
                    <a:cubicBezTo>
                      <a:pt x="581" y="3339"/>
                      <a:pt x="378" y="3968"/>
                      <a:pt x="1" y="4490"/>
                    </a:cubicBezTo>
                    <a:cubicBezTo>
                      <a:pt x="910" y="4268"/>
                      <a:pt x="910" y="2903"/>
                      <a:pt x="823" y="2158"/>
                    </a:cubicBezTo>
                    <a:cubicBezTo>
                      <a:pt x="736" y="1365"/>
                      <a:pt x="649" y="658"/>
                      <a:pt x="11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785;p50">
                <a:extLst>
                  <a:ext uri="{FF2B5EF4-FFF2-40B4-BE49-F238E27FC236}">
                    <a16:creationId xmlns:a16="http://schemas.microsoft.com/office/drawing/2014/main" id="{D3A66312-F274-47A8-8539-12D94203C15F}"/>
                  </a:ext>
                </a:extLst>
              </p:cNvPr>
              <p:cNvSpPr/>
              <p:nvPr/>
            </p:nvSpPr>
            <p:spPr>
              <a:xfrm>
                <a:off x="7655330" y="3249340"/>
                <a:ext cx="57905" cy="83076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307" extrusionOk="0">
                    <a:moveTo>
                      <a:pt x="533" y="0"/>
                    </a:moveTo>
                    <a:cubicBezTo>
                      <a:pt x="475" y="68"/>
                      <a:pt x="417" y="136"/>
                      <a:pt x="369" y="204"/>
                    </a:cubicBezTo>
                    <a:cubicBezTo>
                      <a:pt x="223" y="397"/>
                      <a:pt x="98" y="620"/>
                      <a:pt x="1" y="852"/>
                    </a:cubicBezTo>
                    <a:cubicBezTo>
                      <a:pt x="11" y="997"/>
                      <a:pt x="40" y="1142"/>
                      <a:pt x="78" y="1287"/>
                    </a:cubicBezTo>
                    <a:cubicBezTo>
                      <a:pt x="78" y="1297"/>
                      <a:pt x="88" y="1307"/>
                      <a:pt x="107" y="1307"/>
                    </a:cubicBezTo>
                    <a:cubicBezTo>
                      <a:pt x="117" y="1307"/>
                      <a:pt x="127" y="1297"/>
                      <a:pt x="136" y="1287"/>
                    </a:cubicBezTo>
                    <a:cubicBezTo>
                      <a:pt x="272" y="891"/>
                      <a:pt x="543" y="552"/>
                      <a:pt x="891" y="329"/>
                    </a:cubicBezTo>
                    <a:cubicBezTo>
                      <a:pt x="901" y="320"/>
                      <a:pt x="911" y="310"/>
                      <a:pt x="911" y="300"/>
                    </a:cubicBezTo>
                    <a:cubicBezTo>
                      <a:pt x="911" y="291"/>
                      <a:pt x="901" y="281"/>
                      <a:pt x="891" y="281"/>
                    </a:cubicBezTo>
                    <a:cubicBezTo>
                      <a:pt x="765" y="194"/>
                      <a:pt x="649" y="107"/>
                      <a:pt x="5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786;p50">
                <a:extLst>
                  <a:ext uri="{FF2B5EF4-FFF2-40B4-BE49-F238E27FC236}">
                    <a16:creationId xmlns:a16="http://schemas.microsoft.com/office/drawing/2014/main" id="{CA066027-25B8-478A-A2E9-0A38A65CBD1E}"/>
                  </a:ext>
                </a:extLst>
              </p:cNvPr>
              <p:cNvSpPr/>
              <p:nvPr/>
            </p:nvSpPr>
            <p:spPr>
              <a:xfrm>
                <a:off x="8025642" y="3217941"/>
                <a:ext cx="65279" cy="113904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792" extrusionOk="0">
                    <a:moveTo>
                      <a:pt x="920" y="1"/>
                    </a:moveTo>
                    <a:cubicBezTo>
                      <a:pt x="910" y="49"/>
                      <a:pt x="910" y="88"/>
                      <a:pt x="891" y="136"/>
                    </a:cubicBezTo>
                    <a:cubicBezTo>
                      <a:pt x="756" y="736"/>
                      <a:pt x="369" y="1152"/>
                      <a:pt x="1" y="1598"/>
                    </a:cubicBezTo>
                    <a:cubicBezTo>
                      <a:pt x="39" y="1665"/>
                      <a:pt x="88" y="1723"/>
                      <a:pt x="146" y="1781"/>
                    </a:cubicBezTo>
                    <a:cubicBezTo>
                      <a:pt x="146" y="1781"/>
                      <a:pt x="156" y="1791"/>
                      <a:pt x="165" y="1791"/>
                    </a:cubicBezTo>
                    <a:lnTo>
                      <a:pt x="175" y="1791"/>
                    </a:lnTo>
                    <a:cubicBezTo>
                      <a:pt x="678" y="1617"/>
                      <a:pt x="1017" y="1143"/>
                      <a:pt x="1017" y="620"/>
                    </a:cubicBezTo>
                    <a:cubicBezTo>
                      <a:pt x="1027" y="407"/>
                      <a:pt x="998" y="194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787;p50">
                <a:extLst>
                  <a:ext uri="{FF2B5EF4-FFF2-40B4-BE49-F238E27FC236}">
                    <a16:creationId xmlns:a16="http://schemas.microsoft.com/office/drawing/2014/main" id="{E8337C18-1580-4962-BBF5-5F1E85221BF3}"/>
                  </a:ext>
                </a:extLst>
              </p:cNvPr>
              <p:cNvSpPr/>
              <p:nvPr/>
            </p:nvSpPr>
            <p:spPr>
              <a:xfrm>
                <a:off x="7951846" y="3454137"/>
                <a:ext cx="100302" cy="166152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2614" extrusionOk="0">
                    <a:moveTo>
                      <a:pt x="1288" y="1"/>
                    </a:moveTo>
                    <a:lnTo>
                      <a:pt x="1288" y="1"/>
                    </a:lnTo>
                    <a:cubicBezTo>
                      <a:pt x="1046" y="804"/>
                      <a:pt x="1026" y="1578"/>
                      <a:pt x="339" y="2207"/>
                    </a:cubicBezTo>
                    <a:cubicBezTo>
                      <a:pt x="233" y="2295"/>
                      <a:pt x="126" y="2382"/>
                      <a:pt x="0" y="2449"/>
                    </a:cubicBezTo>
                    <a:cubicBezTo>
                      <a:pt x="107" y="2488"/>
                      <a:pt x="194" y="2546"/>
                      <a:pt x="281" y="2614"/>
                    </a:cubicBezTo>
                    <a:lnTo>
                      <a:pt x="300" y="2614"/>
                    </a:lnTo>
                    <a:cubicBezTo>
                      <a:pt x="310" y="2614"/>
                      <a:pt x="320" y="2604"/>
                      <a:pt x="330" y="2604"/>
                    </a:cubicBezTo>
                    <a:cubicBezTo>
                      <a:pt x="1200" y="2062"/>
                      <a:pt x="1578" y="1027"/>
                      <a:pt x="12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788;p50">
                <a:extLst>
                  <a:ext uri="{FF2B5EF4-FFF2-40B4-BE49-F238E27FC236}">
                    <a16:creationId xmlns:a16="http://schemas.microsoft.com/office/drawing/2014/main" id="{03D4F924-80D1-46A2-92CC-61D576D0DE5F}"/>
                  </a:ext>
                </a:extLst>
              </p:cNvPr>
              <p:cNvSpPr/>
              <p:nvPr/>
            </p:nvSpPr>
            <p:spPr>
              <a:xfrm>
                <a:off x="7676242" y="3349577"/>
                <a:ext cx="107738" cy="254758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4008" extrusionOk="0">
                    <a:moveTo>
                      <a:pt x="1094" y="1"/>
                    </a:moveTo>
                    <a:lnTo>
                      <a:pt x="1094" y="1"/>
                    </a:lnTo>
                    <a:cubicBezTo>
                      <a:pt x="1104" y="427"/>
                      <a:pt x="930" y="833"/>
                      <a:pt x="765" y="1143"/>
                    </a:cubicBezTo>
                    <a:cubicBezTo>
                      <a:pt x="524" y="1617"/>
                      <a:pt x="1" y="2594"/>
                      <a:pt x="253" y="3340"/>
                    </a:cubicBezTo>
                    <a:cubicBezTo>
                      <a:pt x="262" y="3349"/>
                      <a:pt x="262" y="3359"/>
                      <a:pt x="253" y="3359"/>
                    </a:cubicBezTo>
                    <a:cubicBezTo>
                      <a:pt x="349" y="3611"/>
                      <a:pt x="524" y="3823"/>
                      <a:pt x="756" y="3969"/>
                    </a:cubicBezTo>
                    <a:cubicBezTo>
                      <a:pt x="765" y="3969"/>
                      <a:pt x="775" y="3978"/>
                      <a:pt x="785" y="3998"/>
                    </a:cubicBezTo>
                    <a:cubicBezTo>
                      <a:pt x="785" y="4007"/>
                      <a:pt x="794" y="4007"/>
                      <a:pt x="814" y="4007"/>
                    </a:cubicBezTo>
                    <a:lnTo>
                      <a:pt x="824" y="4007"/>
                    </a:lnTo>
                    <a:cubicBezTo>
                      <a:pt x="872" y="3998"/>
                      <a:pt x="920" y="3998"/>
                      <a:pt x="978" y="3988"/>
                    </a:cubicBezTo>
                    <a:cubicBezTo>
                      <a:pt x="775" y="3707"/>
                      <a:pt x="649" y="3388"/>
                      <a:pt x="611" y="3049"/>
                    </a:cubicBezTo>
                    <a:cubicBezTo>
                      <a:pt x="514" y="2120"/>
                      <a:pt x="1694" y="862"/>
                      <a:pt x="10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789;p50">
                <a:extLst>
                  <a:ext uri="{FF2B5EF4-FFF2-40B4-BE49-F238E27FC236}">
                    <a16:creationId xmlns:a16="http://schemas.microsoft.com/office/drawing/2014/main" id="{EF88356F-EDF8-4A81-B5CC-7EF771025A11}"/>
                  </a:ext>
                </a:extLst>
              </p:cNvPr>
              <p:cNvSpPr/>
              <p:nvPr/>
            </p:nvSpPr>
            <p:spPr>
              <a:xfrm>
                <a:off x="7749465" y="2692666"/>
                <a:ext cx="307007" cy="375654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5910" extrusionOk="0">
                    <a:moveTo>
                      <a:pt x="407" y="1287"/>
                    </a:moveTo>
                    <a:cubicBezTo>
                      <a:pt x="397" y="1287"/>
                      <a:pt x="378" y="1297"/>
                      <a:pt x="378" y="1307"/>
                    </a:cubicBezTo>
                    <a:cubicBezTo>
                      <a:pt x="146" y="1878"/>
                      <a:pt x="30" y="2536"/>
                      <a:pt x="1" y="3368"/>
                    </a:cubicBezTo>
                    <a:cubicBezTo>
                      <a:pt x="1" y="3378"/>
                      <a:pt x="1" y="3387"/>
                      <a:pt x="10" y="3387"/>
                    </a:cubicBezTo>
                    <a:cubicBezTo>
                      <a:pt x="10" y="3397"/>
                      <a:pt x="20" y="3397"/>
                      <a:pt x="30" y="3397"/>
                    </a:cubicBezTo>
                    <a:lnTo>
                      <a:pt x="39" y="3397"/>
                    </a:lnTo>
                    <a:cubicBezTo>
                      <a:pt x="165" y="3378"/>
                      <a:pt x="291" y="3358"/>
                      <a:pt x="397" y="3349"/>
                    </a:cubicBezTo>
                    <a:cubicBezTo>
                      <a:pt x="417" y="3349"/>
                      <a:pt x="426" y="3329"/>
                      <a:pt x="426" y="3320"/>
                    </a:cubicBezTo>
                    <a:cubicBezTo>
                      <a:pt x="436" y="2420"/>
                      <a:pt x="610" y="1752"/>
                      <a:pt x="939" y="1345"/>
                    </a:cubicBezTo>
                    <a:cubicBezTo>
                      <a:pt x="949" y="1336"/>
                      <a:pt x="949" y="1326"/>
                      <a:pt x="939" y="1316"/>
                    </a:cubicBezTo>
                    <a:cubicBezTo>
                      <a:pt x="939" y="1307"/>
                      <a:pt x="920" y="1297"/>
                      <a:pt x="910" y="1297"/>
                    </a:cubicBezTo>
                    <a:lnTo>
                      <a:pt x="523" y="1287"/>
                    </a:lnTo>
                    <a:close/>
                    <a:moveTo>
                      <a:pt x="2226" y="0"/>
                    </a:moveTo>
                    <a:cubicBezTo>
                      <a:pt x="1830" y="0"/>
                      <a:pt x="1443" y="116"/>
                      <a:pt x="1123" y="349"/>
                    </a:cubicBezTo>
                    <a:cubicBezTo>
                      <a:pt x="1104" y="349"/>
                      <a:pt x="1104" y="368"/>
                      <a:pt x="1104" y="378"/>
                    </a:cubicBezTo>
                    <a:cubicBezTo>
                      <a:pt x="1113" y="387"/>
                      <a:pt x="1123" y="397"/>
                      <a:pt x="1133" y="397"/>
                    </a:cubicBezTo>
                    <a:cubicBezTo>
                      <a:pt x="1510" y="407"/>
                      <a:pt x="2004" y="426"/>
                      <a:pt x="2497" y="465"/>
                    </a:cubicBezTo>
                    <a:cubicBezTo>
                      <a:pt x="2884" y="484"/>
                      <a:pt x="3243" y="658"/>
                      <a:pt x="3484" y="958"/>
                    </a:cubicBezTo>
                    <a:cubicBezTo>
                      <a:pt x="4297" y="1926"/>
                      <a:pt x="4104" y="4045"/>
                      <a:pt x="3988" y="5313"/>
                    </a:cubicBezTo>
                    <a:cubicBezTo>
                      <a:pt x="3968" y="5487"/>
                      <a:pt x="3959" y="5652"/>
                      <a:pt x="3949" y="5797"/>
                    </a:cubicBezTo>
                    <a:cubicBezTo>
                      <a:pt x="3949" y="5865"/>
                      <a:pt x="3949" y="5884"/>
                      <a:pt x="4026" y="5894"/>
                    </a:cubicBezTo>
                    <a:cubicBezTo>
                      <a:pt x="4066" y="5905"/>
                      <a:pt x="4102" y="5910"/>
                      <a:pt x="4139" y="5910"/>
                    </a:cubicBezTo>
                    <a:cubicBezTo>
                      <a:pt x="4166" y="5910"/>
                      <a:pt x="4192" y="5907"/>
                      <a:pt x="4220" y="5903"/>
                    </a:cubicBezTo>
                    <a:lnTo>
                      <a:pt x="4210" y="5903"/>
                    </a:lnTo>
                    <a:cubicBezTo>
                      <a:pt x="4346" y="5884"/>
                      <a:pt x="4481" y="5845"/>
                      <a:pt x="4510" y="5681"/>
                    </a:cubicBezTo>
                    <a:cubicBezTo>
                      <a:pt x="4694" y="4403"/>
                      <a:pt x="4830" y="2932"/>
                      <a:pt x="4414" y="1684"/>
                    </a:cubicBezTo>
                    <a:cubicBezTo>
                      <a:pt x="4143" y="871"/>
                      <a:pt x="3697" y="358"/>
                      <a:pt x="3107" y="165"/>
                    </a:cubicBezTo>
                    <a:cubicBezTo>
                      <a:pt x="2826" y="58"/>
                      <a:pt x="2526" y="10"/>
                      <a:pt x="2226" y="0"/>
                    </a:cubicBezTo>
                    <a:close/>
                  </a:path>
                </a:pathLst>
              </a:custGeom>
              <a:solidFill>
                <a:srgbClr val="A0C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790;p50">
                <a:extLst>
                  <a:ext uri="{FF2B5EF4-FFF2-40B4-BE49-F238E27FC236}">
                    <a16:creationId xmlns:a16="http://schemas.microsoft.com/office/drawing/2014/main" id="{73BB84A2-825A-49F2-87A8-1826FB8392A1}"/>
                  </a:ext>
                </a:extLst>
              </p:cNvPr>
              <p:cNvSpPr/>
              <p:nvPr/>
            </p:nvSpPr>
            <p:spPr>
              <a:xfrm>
                <a:off x="7749465" y="2775042"/>
                <a:ext cx="37565" cy="13354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101" extrusionOk="0">
                    <a:moveTo>
                      <a:pt x="407" y="1"/>
                    </a:moveTo>
                    <a:cubicBezTo>
                      <a:pt x="397" y="1"/>
                      <a:pt x="388" y="11"/>
                      <a:pt x="378" y="20"/>
                    </a:cubicBezTo>
                    <a:cubicBezTo>
                      <a:pt x="146" y="591"/>
                      <a:pt x="30" y="1249"/>
                      <a:pt x="1" y="2072"/>
                    </a:cubicBezTo>
                    <a:cubicBezTo>
                      <a:pt x="1" y="2082"/>
                      <a:pt x="1" y="2091"/>
                      <a:pt x="10" y="2101"/>
                    </a:cubicBezTo>
                    <a:cubicBezTo>
                      <a:pt x="68" y="1714"/>
                      <a:pt x="155" y="1327"/>
                      <a:pt x="242" y="949"/>
                    </a:cubicBezTo>
                    <a:cubicBezTo>
                      <a:pt x="310" y="611"/>
                      <a:pt x="426" y="291"/>
                      <a:pt x="591" y="1"/>
                    </a:cubicBezTo>
                    <a:close/>
                  </a:path>
                </a:pathLst>
              </a:custGeom>
              <a:solidFill>
                <a:srgbClr val="7AA7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791;p50">
                <a:extLst>
                  <a:ext uri="{FF2B5EF4-FFF2-40B4-BE49-F238E27FC236}">
                    <a16:creationId xmlns:a16="http://schemas.microsoft.com/office/drawing/2014/main" id="{7FC4D023-60AE-4019-83C0-0D6FF2DA8C6B}"/>
                  </a:ext>
                </a:extLst>
              </p:cNvPr>
              <p:cNvSpPr/>
              <p:nvPr/>
            </p:nvSpPr>
            <p:spPr>
              <a:xfrm>
                <a:off x="7819574" y="2692666"/>
                <a:ext cx="237533" cy="36237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5701" extrusionOk="0">
                    <a:moveTo>
                      <a:pt x="1133" y="0"/>
                    </a:moveTo>
                    <a:cubicBezTo>
                      <a:pt x="736" y="0"/>
                      <a:pt x="340" y="116"/>
                      <a:pt x="20" y="349"/>
                    </a:cubicBezTo>
                    <a:cubicBezTo>
                      <a:pt x="1" y="349"/>
                      <a:pt x="1" y="368"/>
                      <a:pt x="1" y="378"/>
                    </a:cubicBezTo>
                    <a:cubicBezTo>
                      <a:pt x="10" y="387"/>
                      <a:pt x="20" y="397"/>
                      <a:pt x="30" y="397"/>
                    </a:cubicBezTo>
                    <a:lnTo>
                      <a:pt x="436" y="407"/>
                    </a:lnTo>
                    <a:cubicBezTo>
                      <a:pt x="697" y="299"/>
                      <a:pt x="966" y="241"/>
                      <a:pt x="1251" y="241"/>
                    </a:cubicBezTo>
                    <a:cubicBezTo>
                      <a:pt x="1273" y="241"/>
                      <a:pt x="1295" y="241"/>
                      <a:pt x="1317" y="242"/>
                    </a:cubicBezTo>
                    <a:cubicBezTo>
                      <a:pt x="1326" y="242"/>
                      <a:pt x="1334" y="242"/>
                      <a:pt x="1343" y="242"/>
                    </a:cubicBezTo>
                    <a:cubicBezTo>
                      <a:pt x="1835" y="242"/>
                      <a:pt x="2262" y="509"/>
                      <a:pt x="2604" y="852"/>
                    </a:cubicBezTo>
                    <a:cubicBezTo>
                      <a:pt x="2991" y="1249"/>
                      <a:pt x="3030" y="1897"/>
                      <a:pt x="3185" y="2400"/>
                    </a:cubicBezTo>
                    <a:cubicBezTo>
                      <a:pt x="3523" y="3474"/>
                      <a:pt x="3223" y="4607"/>
                      <a:pt x="3407" y="5700"/>
                    </a:cubicBezTo>
                    <a:cubicBezTo>
                      <a:pt x="3407" y="5691"/>
                      <a:pt x="3407" y="5691"/>
                      <a:pt x="3407" y="5691"/>
                    </a:cubicBezTo>
                    <a:cubicBezTo>
                      <a:pt x="3601" y="4403"/>
                      <a:pt x="3736" y="2932"/>
                      <a:pt x="3311" y="1684"/>
                    </a:cubicBezTo>
                    <a:cubicBezTo>
                      <a:pt x="3040" y="871"/>
                      <a:pt x="2604" y="358"/>
                      <a:pt x="2014" y="165"/>
                    </a:cubicBezTo>
                    <a:cubicBezTo>
                      <a:pt x="1733" y="58"/>
                      <a:pt x="1433" y="10"/>
                      <a:pt x="1133" y="0"/>
                    </a:cubicBezTo>
                    <a:close/>
                  </a:path>
                </a:pathLst>
              </a:custGeom>
              <a:solidFill>
                <a:srgbClr val="7AA7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792;p50">
                <a:extLst>
                  <a:ext uri="{FF2B5EF4-FFF2-40B4-BE49-F238E27FC236}">
                    <a16:creationId xmlns:a16="http://schemas.microsoft.com/office/drawing/2014/main" id="{6172CD9A-476A-43A6-BF89-E3A438498E09}"/>
                  </a:ext>
                </a:extLst>
              </p:cNvPr>
              <p:cNvSpPr/>
              <p:nvPr/>
            </p:nvSpPr>
            <p:spPr>
              <a:xfrm>
                <a:off x="7280124" y="2668067"/>
                <a:ext cx="1162050" cy="329127"/>
              </a:xfrm>
              <a:custGeom>
                <a:avLst/>
                <a:gdLst/>
                <a:ahLst/>
                <a:cxnLst/>
                <a:rect l="l" t="t" r="r" b="b"/>
                <a:pathLst>
                  <a:path w="18282" h="5178" extrusionOk="0">
                    <a:moveTo>
                      <a:pt x="233" y="77"/>
                    </a:moveTo>
                    <a:cubicBezTo>
                      <a:pt x="184" y="87"/>
                      <a:pt x="136" y="116"/>
                      <a:pt x="97" y="155"/>
                    </a:cubicBezTo>
                    <a:cubicBezTo>
                      <a:pt x="30" y="261"/>
                      <a:pt x="1" y="377"/>
                      <a:pt x="20" y="503"/>
                    </a:cubicBezTo>
                    <a:cubicBezTo>
                      <a:pt x="49" y="639"/>
                      <a:pt x="223" y="668"/>
                      <a:pt x="359" y="687"/>
                    </a:cubicBezTo>
                    <a:cubicBezTo>
                      <a:pt x="397" y="687"/>
                      <a:pt x="426" y="697"/>
                      <a:pt x="455" y="697"/>
                    </a:cubicBezTo>
                    <a:lnTo>
                      <a:pt x="1007" y="832"/>
                    </a:lnTo>
                    <a:cubicBezTo>
                      <a:pt x="1017" y="832"/>
                      <a:pt x="1026" y="823"/>
                      <a:pt x="1036" y="823"/>
                    </a:cubicBezTo>
                    <a:cubicBezTo>
                      <a:pt x="1036" y="813"/>
                      <a:pt x="1046" y="803"/>
                      <a:pt x="1046" y="794"/>
                    </a:cubicBezTo>
                    <a:cubicBezTo>
                      <a:pt x="997" y="600"/>
                      <a:pt x="968" y="436"/>
                      <a:pt x="939" y="281"/>
                    </a:cubicBezTo>
                    <a:cubicBezTo>
                      <a:pt x="939" y="271"/>
                      <a:pt x="930" y="261"/>
                      <a:pt x="920" y="261"/>
                    </a:cubicBezTo>
                    <a:lnTo>
                      <a:pt x="823" y="232"/>
                    </a:lnTo>
                    <a:lnTo>
                      <a:pt x="533" y="155"/>
                    </a:lnTo>
                    <a:cubicBezTo>
                      <a:pt x="513" y="155"/>
                      <a:pt x="484" y="136"/>
                      <a:pt x="455" y="126"/>
                    </a:cubicBezTo>
                    <a:cubicBezTo>
                      <a:pt x="388" y="97"/>
                      <a:pt x="310" y="87"/>
                      <a:pt x="233" y="77"/>
                    </a:cubicBezTo>
                    <a:close/>
                    <a:moveTo>
                      <a:pt x="18069" y="0"/>
                    </a:moveTo>
                    <a:cubicBezTo>
                      <a:pt x="18049" y="0"/>
                      <a:pt x="18020" y="0"/>
                      <a:pt x="18001" y="10"/>
                    </a:cubicBezTo>
                    <a:cubicBezTo>
                      <a:pt x="17217" y="223"/>
                      <a:pt x="16423" y="368"/>
                      <a:pt x="15620" y="465"/>
                    </a:cubicBezTo>
                    <a:cubicBezTo>
                      <a:pt x="15610" y="465"/>
                      <a:pt x="15601" y="474"/>
                      <a:pt x="15601" y="484"/>
                    </a:cubicBezTo>
                    <a:cubicBezTo>
                      <a:pt x="15601" y="494"/>
                      <a:pt x="15601" y="503"/>
                      <a:pt x="15601" y="513"/>
                    </a:cubicBezTo>
                    <a:cubicBezTo>
                      <a:pt x="15717" y="794"/>
                      <a:pt x="15872" y="919"/>
                      <a:pt x="16133" y="919"/>
                    </a:cubicBezTo>
                    <a:cubicBezTo>
                      <a:pt x="16230" y="910"/>
                      <a:pt x="16327" y="900"/>
                      <a:pt x="16423" y="881"/>
                    </a:cubicBezTo>
                    <a:cubicBezTo>
                      <a:pt x="16994" y="794"/>
                      <a:pt x="17565" y="678"/>
                      <a:pt x="18127" y="523"/>
                    </a:cubicBezTo>
                    <a:cubicBezTo>
                      <a:pt x="18185" y="503"/>
                      <a:pt x="18223" y="465"/>
                      <a:pt x="18252" y="416"/>
                    </a:cubicBezTo>
                    <a:cubicBezTo>
                      <a:pt x="18282" y="339"/>
                      <a:pt x="18282" y="252"/>
                      <a:pt x="18252" y="174"/>
                    </a:cubicBezTo>
                    <a:cubicBezTo>
                      <a:pt x="18223" y="97"/>
                      <a:pt x="18175" y="0"/>
                      <a:pt x="18069" y="0"/>
                    </a:cubicBezTo>
                    <a:close/>
                    <a:moveTo>
                      <a:pt x="14575" y="600"/>
                    </a:moveTo>
                    <a:cubicBezTo>
                      <a:pt x="13539" y="716"/>
                      <a:pt x="12475" y="813"/>
                      <a:pt x="11410" y="890"/>
                    </a:cubicBezTo>
                    <a:cubicBezTo>
                      <a:pt x="11401" y="890"/>
                      <a:pt x="11391" y="900"/>
                      <a:pt x="11381" y="910"/>
                    </a:cubicBezTo>
                    <a:cubicBezTo>
                      <a:pt x="11381" y="919"/>
                      <a:pt x="11381" y="929"/>
                      <a:pt x="11381" y="939"/>
                    </a:cubicBezTo>
                    <a:cubicBezTo>
                      <a:pt x="11498" y="1065"/>
                      <a:pt x="11594" y="1190"/>
                      <a:pt x="11672" y="1336"/>
                    </a:cubicBezTo>
                    <a:cubicBezTo>
                      <a:pt x="11672" y="1345"/>
                      <a:pt x="11681" y="1355"/>
                      <a:pt x="11681" y="1365"/>
                    </a:cubicBezTo>
                    <a:lnTo>
                      <a:pt x="11701" y="1384"/>
                    </a:lnTo>
                    <a:cubicBezTo>
                      <a:pt x="11701" y="1403"/>
                      <a:pt x="11710" y="1403"/>
                      <a:pt x="11720" y="1403"/>
                    </a:cubicBezTo>
                    <a:lnTo>
                      <a:pt x="11739" y="1403"/>
                    </a:lnTo>
                    <a:cubicBezTo>
                      <a:pt x="12727" y="1336"/>
                      <a:pt x="13723" y="1239"/>
                      <a:pt x="14701" y="1123"/>
                    </a:cubicBezTo>
                    <a:cubicBezTo>
                      <a:pt x="14710" y="1113"/>
                      <a:pt x="14720" y="1113"/>
                      <a:pt x="14720" y="1103"/>
                    </a:cubicBezTo>
                    <a:cubicBezTo>
                      <a:pt x="14730" y="1094"/>
                      <a:pt x="14730" y="1094"/>
                      <a:pt x="14720" y="1084"/>
                    </a:cubicBezTo>
                    <a:cubicBezTo>
                      <a:pt x="14681" y="919"/>
                      <a:pt x="14643" y="765"/>
                      <a:pt x="14604" y="619"/>
                    </a:cubicBezTo>
                    <a:cubicBezTo>
                      <a:pt x="14594" y="610"/>
                      <a:pt x="14585" y="600"/>
                      <a:pt x="14575" y="600"/>
                    </a:cubicBezTo>
                    <a:close/>
                    <a:moveTo>
                      <a:pt x="2130" y="503"/>
                    </a:moveTo>
                    <a:cubicBezTo>
                      <a:pt x="2120" y="503"/>
                      <a:pt x="2110" y="503"/>
                      <a:pt x="2110" y="513"/>
                    </a:cubicBezTo>
                    <a:cubicBezTo>
                      <a:pt x="2101" y="523"/>
                      <a:pt x="2091" y="532"/>
                      <a:pt x="2101" y="542"/>
                    </a:cubicBezTo>
                    <a:cubicBezTo>
                      <a:pt x="2197" y="929"/>
                      <a:pt x="2410" y="1113"/>
                      <a:pt x="2797" y="1132"/>
                    </a:cubicBezTo>
                    <a:cubicBezTo>
                      <a:pt x="2962" y="1142"/>
                      <a:pt x="3136" y="1161"/>
                      <a:pt x="3301" y="1181"/>
                    </a:cubicBezTo>
                    <a:cubicBezTo>
                      <a:pt x="3417" y="1200"/>
                      <a:pt x="3533" y="1210"/>
                      <a:pt x="3639" y="1219"/>
                    </a:cubicBezTo>
                    <a:cubicBezTo>
                      <a:pt x="5217" y="1365"/>
                      <a:pt x="7085" y="1510"/>
                      <a:pt x="8991" y="1510"/>
                    </a:cubicBezTo>
                    <a:cubicBezTo>
                      <a:pt x="9552" y="1510"/>
                      <a:pt x="10114" y="1500"/>
                      <a:pt x="10656" y="1471"/>
                    </a:cubicBezTo>
                    <a:cubicBezTo>
                      <a:pt x="10665" y="1471"/>
                      <a:pt x="10675" y="1461"/>
                      <a:pt x="10675" y="1452"/>
                    </a:cubicBezTo>
                    <a:cubicBezTo>
                      <a:pt x="10685" y="1442"/>
                      <a:pt x="10685" y="1432"/>
                      <a:pt x="10675" y="1423"/>
                    </a:cubicBezTo>
                    <a:cubicBezTo>
                      <a:pt x="10578" y="1297"/>
                      <a:pt x="10452" y="1200"/>
                      <a:pt x="10307" y="1132"/>
                    </a:cubicBezTo>
                    <a:cubicBezTo>
                      <a:pt x="10050" y="1035"/>
                      <a:pt x="9776" y="986"/>
                      <a:pt x="9502" y="986"/>
                    </a:cubicBezTo>
                    <a:cubicBezTo>
                      <a:pt x="9477" y="986"/>
                      <a:pt x="9452" y="986"/>
                      <a:pt x="9427" y="987"/>
                    </a:cubicBezTo>
                    <a:lnTo>
                      <a:pt x="8943" y="987"/>
                    </a:lnTo>
                    <a:cubicBezTo>
                      <a:pt x="6659" y="987"/>
                      <a:pt x="4384" y="823"/>
                      <a:pt x="2130" y="503"/>
                    </a:cubicBezTo>
                    <a:close/>
                    <a:moveTo>
                      <a:pt x="12252" y="4578"/>
                    </a:moveTo>
                    <a:cubicBezTo>
                      <a:pt x="12243" y="4578"/>
                      <a:pt x="12243" y="4587"/>
                      <a:pt x="12243" y="4597"/>
                    </a:cubicBezTo>
                    <a:cubicBezTo>
                      <a:pt x="12233" y="4684"/>
                      <a:pt x="12223" y="4771"/>
                      <a:pt x="12223" y="4858"/>
                    </a:cubicBezTo>
                    <a:cubicBezTo>
                      <a:pt x="12223" y="4868"/>
                      <a:pt x="12223" y="4878"/>
                      <a:pt x="12233" y="4887"/>
                    </a:cubicBezTo>
                    <a:lnTo>
                      <a:pt x="12262" y="4887"/>
                    </a:lnTo>
                    <a:cubicBezTo>
                      <a:pt x="12388" y="4839"/>
                      <a:pt x="12456" y="4790"/>
                      <a:pt x="12456" y="4732"/>
                    </a:cubicBezTo>
                    <a:cubicBezTo>
                      <a:pt x="12456" y="4655"/>
                      <a:pt x="12349" y="4607"/>
                      <a:pt x="12281" y="4578"/>
                    </a:cubicBezTo>
                    <a:close/>
                    <a:moveTo>
                      <a:pt x="9456" y="4268"/>
                    </a:moveTo>
                    <a:cubicBezTo>
                      <a:pt x="9262" y="4268"/>
                      <a:pt x="9078" y="4268"/>
                      <a:pt x="8885" y="4278"/>
                    </a:cubicBezTo>
                    <a:lnTo>
                      <a:pt x="8788" y="4278"/>
                    </a:lnTo>
                    <a:cubicBezTo>
                      <a:pt x="8091" y="4297"/>
                      <a:pt x="7375" y="4307"/>
                      <a:pt x="6736" y="4529"/>
                    </a:cubicBezTo>
                    <a:lnTo>
                      <a:pt x="6697" y="4539"/>
                    </a:lnTo>
                    <a:cubicBezTo>
                      <a:pt x="6610" y="4568"/>
                      <a:pt x="6465" y="4616"/>
                      <a:pt x="6426" y="4703"/>
                    </a:cubicBezTo>
                    <a:cubicBezTo>
                      <a:pt x="6417" y="4723"/>
                      <a:pt x="6417" y="4752"/>
                      <a:pt x="6426" y="4771"/>
                    </a:cubicBezTo>
                    <a:cubicBezTo>
                      <a:pt x="6494" y="4897"/>
                      <a:pt x="6872" y="5003"/>
                      <a:pt x="6949" y="5013"/>
                    </a:cubicBezTo>
                    <a:cubicBezTo>
                      <a:pt x="7385" y="5110"/>
                      <a:pt x="7820" y="5158"/>
                      <a:pt x="8265" y="5158"/>
                    </a:cubicBezTo>
                    <a:lnTo>
                      <a:pt x="8372" y="5158"/>
                    </a:lnTo>
                    <a:cubicBezTo>
                      <a:pt x="8691" y="5178"/>
                      <a:pt x="8991" y="5178"/>
                      <a:pt x="9291" y="5178"/>
                    </a:cubicBezTo>
                    <a:cubicBezTo>
                      <a:pt x="9930" y="5178"/>
                      <a:pt x="10568" y="5149"/>
                      <a:pt x="11207" y="5090"/>
                    </a:cubicBezTo>
                    <a:cubicBezTo>
                      <a:pt x="11217" y="5081"/>
                      <a:pt x="11236" y="5071"/>
                      <a:pt x="11236" y="5061"/>
                    </a:cubicBezTo>
                    <a:cubicBezTo>
                      <a:pt x="11256" y="4819"/>
                      <a:pt x="11265" y="4597"/>
                      <a:pt x="11275" y="4384"/>
                    </a:cubicBezTo>
                    <a:cubicBezTo>
                      <a:pt x="11265" y="4374"/>
                      <a:pt x="11256" y="4355"/>
                      <a:pt x="11246" y="4355"/>
                    </a:cubicBezTo>
                    <a:cubicBezTo>
                      <a:pt x="10646" y="4297"/>
                      <a:pt x="10056" y="4268"/>
                      <a:pt x="9456" y="42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793;p50">
                <a:extLst>
                  <a:ext uri="{FF2B5EF4-FFF2-40B4-BE49-F238E27FC236}">
                    <a16:creationId xmlns:a16="http://schemas.microsoft.com/office/drawing/2014/main" id="{07114E1B-B562-4051-8AF8-23B1BD68E161}"/>
                  </a:ext>
                </a:extLst>
              </p:cNvPr>
              <p:cNvSpPr/>
              <p:nvPr/>
            </p:nvSpPr>
            <p:spPr>
              <a:xfrm>
                <a:off x="7720545" y="2965600"/>
                <a:ext cx="275035" cy="3159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497" extrusionOk="0">
                    <a:moveTo>
                      <a:pt x="2677" y="1"/>
                    </a:moveTo>
                    <a:cubicBezTo>
                      <a:pt x="2285" y="1"/>
                      <a:pt x="1893" y="18"/>
                      <a:pt x="1501" y="51"/>
                    </a:cubicBezTo>
                    <a:cubicBezTo>
                      <a:pt x="1036" y="80"/>
                      <a:pt x="465" y="129"/>
                      <a:pt x="1" y="332"/>
                    </a:cubicBezTo>
                    <a:lnTo>
                      <a:pt x="20" y="332"/>
                    </a:lnTo>
                    <a:cubicBezTo>
                      <a:pt x="456" y="419"/>
                      <a:pt x="891" y="477"/>
                      <a:pt x="1336" y="477"/>
                    </a:cubicBezTo>
                    <a:lnTo>
                      <a:pt x="1443" y="477"/>
                    </a:lnTo>
                    <a:cubicBezTo>
                      <a:pt x="1762" y="497"/>
                      <a:pt x="2062" y="497"/>
                      <a:pt x="2362" y="497"/>
                    </a:cubicBezTo>
                    <a:cubicBezTo>
                      <a:pt x="3001" y="497"/>
                      <a:pt x="3639" y="468"/>
                      <a:pt x="4278" y="409"/>
                    </a:cubicBezTo>
                    <a:cubicBezTo>
                      <a:pt x="4288" y="400"/>
                      <a:pt x="4307" y="390"/>
                      <a:pt x="4307" y="380"/>
                    </a:cubicBezTo>
                    <a:cubicBezTo>
                      <a:pt x="4307" y="284"/>
                      <a:pt x="4317" y="187"/>
                      <a:pt x="4327" y="100"/>
                    </a:cubicBezTo>
                    <a:cubicBezTo>
                      <a:pt x="4162" y="80"/>
                      <a:pt x="4007" y="61"/>
                      <a:pt x="3852" y="51"/>
                    </a:cubicBezTo>
                    <a:cubicBezTo>
                      <a:pt x="3460" y="18"/>
                      <a:pt x="3068" y="1"/>
                      <a:pt x="2677" y="1"/>
                    </a:cubicBezTo>
                    <a:close/>
                  </a:path>
                </a:pathLst>
              </a:custGeom>
              <a:solidFill>
                <a:srgbClr val="A98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794;p50">
                <a:extLst>
                  <a:ext uri="{FF2B5EF4-FFF2-40B4-BE49-F238E27FC236}">
                    <a16:creationId xmlns:a16="http://schemas.microsoft.com/office/drawing/2014/main" id="{28467A16-6D60-48ED-8E17-3066AFCDDD6C}"/>
                  </a:ext>
                </a:extLst>
              </p:cNvPr>
              <p:cNvSpPr/>
              <p:nvPr/>
            </p:nvSpPr>
            <p:spPr>
              <a:xfrm>
                <a:off x="7412968" y="2700039"/>
                <a:ext cx="532209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727" extrusionOk="0">
                    <a:moveTo>
                      <a:pt x="30" y="0"/>
                    </a:moveTo>
                    <a:cubicBezTo>
                      <a:pt x="20" y="0"/>
                      <a:pt x="20" y="0"/>
                      <a:pt x="11" y="10"/>
                    </a:cubicBezTo>
                    <a:cubicBezTo>
                      <a:pt x="1" y="20"/>
                      <a:pt x="1" y="29"/>
                      <a:pt x="1" y="39"/>
                    </a:cubicBezTo>
                    <a:cubicBezTo>
                      <a:pt x="20" y="116"/>
                      <a:pt x="49" y="184"/>
                      <a:pt x="88" y="262"/>
                    </a:cubicBezTo>
                    <a:cubicBezTo>
                      <a:pt x="853" y="358"/>
                      <a:pt x="1636" y="378"/>
                      <a:pt x="2401" y="426"/>
                    </a:cubicBezTo>
                    <a:cubicBezTo>
                      <a:pt x="4298" y="523"/>
                      <a:pt x="6185" y="726"/>
                      <a:pt x="8082" y="726"/>
                    </a:cubicBezTo>
                    <a:lnTo>
                      <a:pt x="8372" y="726"/>
                    </a:lnTo>
                    <a:cubicBezTo>
                      <a:pt x="8324" y="687"/>
                      <a:pt x="8266" y="658"/>
                      <a:pt x="8207" y="629"/>
                    </a:cubicBezTo>
                    <a:cubicBezTo>
                      <a:pt x="7950" y="532"/>
                      <a:pt x="7677" y="483"/>
                      <a:pt x="7402" y="483"/>
                    </a:cubicBezTo>
                    <a:cubicBezTo>
                      <a:pt x="7377" y="483"/>
                      <a:pt x="7352" y="483"/>
                      <a:pt x="7327" y="484"/>
                    </a:cubicBezTo>
                    <a:lnTo>
                      <a:pt x="6843" y="484"/>
                    </a:lnTo>
                    <a:cubicBezTo>
                      <a:pt x="4569" y="484"/>
                      <a:pt x="2285" y="320"/>
                      <a:pt x="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795;p50">
                <a:extLst>
                  <a:ext uri="{FF2B5EF4-FFF2-40B4-BE49-F238E27FC236}">
                    <a16:creationId xmlns:a16="http://schemas.microsoft.com/office/drawing/2014/main" id="{D61B2E8F-251E-4FA9-A389-33D346D71BCD}"/>
                  </a:ext>
                </a:extLst>
              </p:cNvPr>
              <p:cNvSpPr/>
              <p:nvPr/>
            </p:nvSpPr>
            <p:spPr>
              <a:xfrm>
                <a:off x="7285018" y="2672961"/>
                <a:ext cx="57905" cy="28349"/>
              </a:xfrm>
              <a:custGeom>
                <a:avLst/>
                <a:gdLst/>
                <a:ahLst/>
                <a:cxnLst/>
                <a:rect l="l" t="t" r="r" b="b"/>
                <a:pathLst>
                  <a:path w="911" h="446" extrusionOk="0">
                    <a:moveTo>
                      <a:pt x="156" y="0"/>
                    </a:moveTo>
                    <a:cubicBezTo>
                      <a:pt x="107" y="10"/>
                      <a:pt x="59" y="39"/>
                      <a:pt x="20" y="88"/>
                    </a:cubicBezTo>
                    <a:cubicBezTo>
                      <a:pt x="20" y="88"/>
                      <a:pt x="11" y="107"/>
                      <a:pt x="1" y="117"/>
                    </a:cubicBezTo>
                    <a:cubicBezTo>
                      <a:pt x="291" y="252"/>
                      <a:pt x="601" y="359"/>
                      <a:pt x="911" y="446"/>
                    </a:cubicBezTo>
                    <a:cubicBezTo>
                      <a:pt x="891" y="368"/>
                      <a:pt x="872" y="281"/>
                      <a:pt x="862" y="204"/>
                    </a:cubicBezTo>
                    <a:cubicBezTo>
                      <a:pt x="862" y="194"/>
                      <a:pt x="853" y="184"/>
                      <a:pt x="843" y="184"/>
                    </a:cubicBezTo>
                    <a:lnTo>
                      <a:pt x="746" y="155"/>
                    </a:lnTo>
                    <a:lnTo>
                      <a:pt x="456" y="78"/>
                    </a:lnTo>
                    <a:cubicBezTo>
                      <a:pt x="436" y="78"/>
                      <a:pt x="407" y="59"/>
                      <a:pt x="378" y="49"/>
                    </a:cubicBezTo>
                    <a:cubicBezTo>
                      <a:pt x="311" y="20"/>
                      <a:pt x="233" y="1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796;p50">
                <a:extLst>
                  <a:ext uri="{FF2B5EF4-FFF2-40B4-BE49-F238E27FC236}">
                    <a16:creationId xmlns:a16="http://schemas.microsoft.com/office/drawing/2014/main" id="{D2D09074-9728-4309-B7DE-A4B389BC1BDC}"/>
                  </a:ext>
                </a:extLst>
              </p:cNvPr>
              <p:cNvSpPr/>
              <p:nvPr/>
            </p:nvSpPr>
            <p:spPr>
              <a:xfrm>
                <a:off x="8271690" y="2668067"/>
                <a:ext cx="167996" cy="44939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707" extrusionOk="0">
                    <a:moveTo>
                      <a:pt x="2469" y="0"/>
                    </a:moveTo>
                    <a:cubicBezTo>
                      <a:pt x="2449" y="0"/>
                      <a:pt x="2430" y="0"/>
                      <a:pt x="2411" y="10"/>
                    </a:cubicBezTo>
                    <a:cubicBezTo>
                      <a:pt x="1627" y="223"/>
                      <a:pt x="833" y="368"/>
                      <a:pt x="20" y="465"/>
                    </a:cubicBezTo>
                    <a:cubicBezTo>
                      <a:pt x="20" y="465"/>
                      <a:pt x="10" y="474"/>
                      <a:pt x="1" y="484"/>
                    </a:cubicBezTo>
                    <a:cubicBezTo>
                      <a:pt x="1" y="494"/>
                      <a:pt x="1" y="503"/>
                      <a:pt x="1" y="513"/>
                    </a:cubicBezTo>
                    <a:cubicBezTo>
                      <a:pt x="30" y="581"/>
                      <a:pt x="69" y="648"/>
                      <a:pt x="107" y="707"/>
                    </a:cubicBezTo>
                    <a:lnTo>
                      <a:pt x="233" y="687"/>
                    </a:lnTo>
                    <a:cubicBezTo>
                      <a:pt x="1046" y="561"/>
                      <a:pt x="1849" y="377"/>
                      <a:pt x="2643" y="145"/>
                    </a:cubicBezTo>
                    <a:cubicBezTo>
                      <a:pt x="2614" y="68"/>
                      <a:pt x="2565" y="0"/>
                      <a:pt x="24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797;p50">
                <a:extLst>
                  <a:ext uri="{FF2B5EF4-FFF2-40B4-BE49-F238E27FC236}">
                    <a16:creationId xmlns:a16="http://schemas.microsoft.com/office/drawing/2014/main" id="{0E165CB4-668C-4A1C-A0D0-D9F0BAF4FC43}"/>
                  </a:ext>
                </a:extLst>
              </p:cNvPr>
              <p:cNvSpPr/>
              <p:nvPr/>
            </p:nvSpPr>
            <p:spPr>
              <a:xfrm>
                <a:off x="8004158" y="2706204"/>
                <a:ext cx="208549" cy="3756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591" extrusionOk="0">
                    <a:moveTo>
                      <a:pt x="3194" y="0"/>
                    </a:moveTo>
                    <a:cubicBezTo>
                      <a:pt x="2158" y="126"/>
                      <a:pt x="1094" y="223"/>
                      <a:pt x="29" y="290"/>
                    </a:cubicBezTo>
                    <a:cubicBezTo>
                      <a:pt x="19" y="290"/>
                      <a:pt x="10" y="300"/>
                      <a:pt x="0" y="310"/>
                    </a:cubicBezTo>
                    <a:cubicBezTo>
                      <a:pt x="0" y="319"/>
                      <a:pt x="0" y="339"/>
                      <a:pt x="0" y="348"/>
                    </a:cubicBezTo>
                    <a:cubicBezTo>
                      <a:pt x="77" y="426"/>
                      <a:pt x="136" y="503"/>
                      <a:pt x="194" y="590"/>
                    </a:cubicBezTo>
                    <a:cubicBezTo>
                      <a:pt x="1229" y="532"/>
                      <a:pt x="2255" y="416"/>
                      <a:pt x="3281" y="271"/>
                    </a:cubicBezTo>
                    <a:cubicBezTo>
                      <a:pt x="3261" y="184"/>
                      <a:pt x="3242" y="107"/>
                      <a:pt x="3223" y="29"/>
                    </a:cubicBezTo>
                    <a:cubicBezTo>
                      <a:pt x="3213" y="10"/>
                      <a:pt x="3203" y="0"/>
                      <a:pt x="31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798;p50">
                <a:extLst>
                  <a:ext uri="{FF2B5EF4-FFF2-40B4-BE49-F238E27FC236}">
                    <a16:creationId xmlns:a16="http://schemas.microsoft.com/office/drawing/2014/main" id="{3DC8AF4B-1F8F-4F32-A23A-42105AF910C0}"/>
                  </a:ext>
                </a:extLst>
              </p:cNvPr>
              <p:cNvSpPr/>
              <p:nvPr/>
            </p:nvSpPr>
            <p:spPr>
              <a:xfrm>
                <a:off x="8053355" y="2957782"/>
                <a:ext cx="53583" cy="5294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33" extrusionOk="0">
                    <a:moveTo>
                      <a:pt x="736" y="0"/>
                    </a:moveTo>
                    <a:cubicBezTo>
                      <a:pt x="629" y="261"/>
                      <a:pt x="368" y="445"/>
                      <a:pt x="29" y="581"/>
                    </a:cubicBezTo>
                    <a:cubicBezTo>
                      <a:pt x="20" y="649"/>
                      <a:pt x="10" y="726"/>
                      <a:pt x="10" y="803"/>
                    </a:cubicBezTo>
                    <a:cubicBezTo>
                      <a:pt x="0" y="813"/>
                      <a:pt x="10" y="823"/>
                      <a:pt x="20" y="832"/>
                    </a:cubicBezTo>
                    <a:lnTo>
                      <a:pt x="49" y="832"/>
                    </a:lnTo>
                    <a:cubicBezTo>
                      <a:pt x="349" y="745"/>
                      <a:pt x="765" y="581"/>
                      <a:pt x="823" y="291"/>
                    </a:cubicBezTo>
                    <a:cubicBezTo>
                      <a:pt x="842" y="184"/>
                      <a:pt x="813" y="78"/>
                      <a:pt x="736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799;p50">
                <a:extLst>
                  <a:ext uri="{FF2B5EF4-FFF2-40B4-BE49-F238E27FC236}">
                    <a16:creationId xmlns:a16="http://schemas.microsoft.com/office/drawing/2014/main" id="{55975CA6-C477-4F86-9117-0151980D9C68}"/>
                  </a:ext>
                </a:extLst>
              </p:cNvPr>
              <p:cNvSpPr/>
              <p:nvPr/>
            </p:nvSpPr>
            <p:spPr>
              <a:xfrm>
                <a:off x="7653487" y="2962676"/>
                <a:ext cx="339042" cy="70809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1114" extrusionOk="0">
                    <a:moveTo>
                      <a:pt x="59" y="1"/>
                    </a:moveTo>
                    <a:cubicBezTo>
                      <a:pt x="30" y="49"/>
                      <a:pt x="1" y="97"/>
                      <a:pt x="1" y="155"/>
                    </a:cubicBezTo>
                    <a:cubicBezTo>
                      <a:pt x="1" y="291"/>
                      <a:pt x="59" y="417"/>
                      <a:pt x="175" y="494"/>
                    </a:cubicBezTo>
                    <a:cubicBezTo>
                      <a:pt x="340" y="649"/>
                      <a:pt x="543" y="765"/>
                      <a:pt x="765" y="843"/>
                    </a:cubicBezTo>
                    <a:cubicBezTo>
                      <a:pt x="1249" y="1007"/>
                      <a:pt x="1782" y="1046"/>
                      <a:pt x="2333" y="1085"/>
                    </a:cubicBezTo>
                    <a:cubicBezTo>
                      <a:pt x="2672" y="1104"/>
                      <a:pt x="3011" y="1114"/>
                      <a:pt x="3340" y="1114"/>
                    </a:cubicBezTo>
                    <a:cubicBezTo>
                      <a:pt x="3998" y="1114"/>
                      <a:pt x="4646" y="1075"/>
                      <a:pt x="5285" y="988"/>
                    </a:cubicBezTo>
                    <a:cubicBezTo>
                      <a:pt x="5304" y="978"/>
                      <a:pt x="5314" y="968"/>
                      <a:pt x="5314" y="959"/>
                    </a:cubicBezTo>
                    <a:cubicBezTo>
                      <a:pt x="5314" y="881"/>
                      <a:pt x="5324" y="804"/>
                      <a:pt x="5333" y="726"/>
                    </a:cubicBezTo>
                    <a:lnTo>
                      <a:pt x="5333" y="726"/>
                    </a:lnTo>
                    <a:cubicBezTo>
                      <a:pt x="4768" y="788"/>
                      <a:pt x="4203" y="819"/>
                      <a:pt x="3643" y="819"/>
                    </a:cubicBezTo>
                    <a:cubicBezTo>
                      <a:pt x="3503" y="819"/>
                      <a:pt x="3363" y="817"/>
                      <a:pt x="3223" y="814"/>
                    </a:cubicBezTo>
                    <a:cubicBezTo>
                      <a:pt x="2971" y="819"/>
                      <a:pt x="2605" y="842"/>
                      <a:pt x="2211" y="842"/>
                    </a:cubicBezTo>
                    <a:cubicBezTo>
                      <a:pt x="1305" y="842"/>
                      <a:pt x="248" y="722"/>
                      <a:pt x="59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800;p50">
                <a:extLst>
                  <a:ext uri="{FF2B5EF4-FFF2-40B4-BE49-F238E27FC236}">
                    <a16:creationId xmlns:a16="http://schemas.microsoft.com/office/drawing/2014/main" id="{FB00943E-631E-408F-8EA1-FDF9A4A6534F}"/>
                  </a:ext>
                </a:extLst>
              </p:cNvPr>
              <p:cNvSpPr/>
              <p:nvPr/>
            </p:nvSpPr>
            <p:spPr>
              <a:xfrm>
                <a:off x="7935829" y="3203194"/>
                <a:ext cx="99094" cy="81869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288" extrusionOk="0">
                    <a:moveTo>
                      <a:pt x="1559" y="1"/>
                    </a:moveTo>
                    <a:cubicBezTo>
                      <a:pt x="1085" y="320"/>
                      <a:pt x="552" y="562"/>
                      <a:pt x="1" y="717"/>
                    </a:cubicBezTo>
                    <a:lnTo>
                      <a:pt x="107" y="939"/>
                    </a:lnTo>
                    <a:cubicBezTo>
                      <a:pt x="165" y="1046"/>
                      <a:pt x="214" y="1162"/>
                      <a:pt x="272" y="1268"/>
                    </a:cubicBezTo>
                    <a:cubicBezTo>
                      <a:pt x="272" y="1278"/>
                      <a:pt x="282" y="1288"/>
                      <a:pt x="301" y="1288"/>
                    </a:cubicBezTo>
                    <a:cubicBezTo>
                      <a:pt x="572" y="1230"/>
                      <a:pt x="823" y="1142"/>
                      <a:pt x="1085" y="1046"/>
                    </a:cubicBezTo>
                    <a:cubicBezTo>
                      <a:pt x="1085" y="1036"/>
                      <a:pt x="1094" y="1036"/>
                      <a:pt x="1094" y="1026"/>
                    </a:cubicBezTo>
                    <a:cubicBezTo>
                      <a:pt x="1162" y="833"/>
                      <a:pt x="1240" y="649"/>
                      <a:pt x="1336" y="475"/>
                    </a:cubicBezTo>
                    <a:cubicBezTo>
                      <a:pt x="1423" y="320"/>
                      <a:pt x="1501" y="165"/>
                      <a:pt x="1559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801;p50">
                <a:extLst>
                  <a:ext uri="{FF2B5EF4-FFF2-40B4-BE49-F238E27FC236}">
                    <a16:creationId xmlns:a16="http://schemas.microsoft.com/office/drawing/2014/main" id="{62507759-A719-494B-8427-342BDB5BE7C6}"/>
                  </a:ext>
                </a:extLst>
              </p:cNvPr>
              <p:cNvSpPr/>
              <p:nvPr/>
            </p:nvSpPr>
            <p:spPr>
              <a:xfrm>
                <a:off x="7633210" y="3060498"/>
                <a:ext cx="200603" cy="233783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678" extrusionOk="0">
                    <a:moveTo>
                      <a:pt x="175" y="0"/>
                    </a:moveTo>
                    <a:lnTo>
                      <a:pt x="175" y="0"/>
                    </a:lnTo>
                    <a:cubicBezTo>
                      <a:pt x="0" y="910"/>
                      <a:pt x="136" y="1936"/>
                      <a:pt x="833" y="2652"/>
                    </a:cubicBezTo>
                    <a:cubicBezTo>
                      <a:pt x="1384" y="3233"/>
                      <a:pt x="2139" y="3562"/>
                      <a:pt x="3126" y="3678"/>
                    </a:cubicBezTo>
                    <a:cubicBezTo>
                      <a:pt x="3136" y="3678"/>
                      <a:pt x="3136" y="3668"/>
                      <a:pt x="3146" y="3668"/>
                    </a:cubicBezTo>
                    <a:cubicBezTo>
                      <a:pt x="3155" y="3658"/>
                      <a:pt x="3155" y="3649"/>
                      <a:pt x="3155" y="3649"/>
                    </a:cubicBezTo>
                    <a:cubicBezTo>
                      <a:pt x="3155" y="3475"/>
                      <a:pt x="3136" y="3310"/>
                      <a:pt x="3117" y="3146"/>
                    </a:cubicBezTo>
                    <a:cubicBezTo>
                      <a:pt x="2284" y="3097"/>
                      <a:pt x="1433" y="2807"/>
                      <a:pt x="959" y="2158"/>
                    </a:cubicBezTo>
                    <a:cubicBezTo>
                      <a:pt x="475" y="1500"/>
                      <a:pt x="339" y="949"/>
                      <a:pt x="175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802;p50">
                <a:extLst>
                  <a:ext uri="{FF2B5EF4-FFF2-40B4-BE49-F238E27FC236}">
                    <a16:creationId xmlns:a16="http://schemas.microsoft.com/office/drawing/2014/main" id="{5629D4B7-3F25-404A-BF41-91CB02DF0C88}"/>
                  </a:ext>
                </a:extLst>
              </p:cNvPr>
              <p:cNvSpPr/>
              <p:nvPr/>
            </p:nvSpPr>
            <p:spPr>
              <a:xfrm>
                <a:off x="8069309" y="3099271"/>
                <a:ext cx="50532" cy="10150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597" extrusionOk="0">
                    <a:moveTo>
                      <a:pt x="794" y="0"/>
                    </a:moveTo>
                    <a:lnTo>
                      <a:pt x="794" y="0"/>
                    </a:lnTo>
                    <a:cubicBezTo>
                      <a:pt x="678" y="290"/>
                      <a:pt x="523" y="571"/>
                      <a:pt x="320" y="832"/>
                    </a:cubicBezTo>
                    <a:cubicBezTo>
                      <a:pt x="223" y="948"/>
                      <a:pt x="117" y="1065"/>
                      <a:pt x="1" y="1181"/>
                    </a:cubicBezTo>
                    <a:cubicBezTo>
                      <a:pt x="117" y="1297"/>
                      <a:pt x="223" y="1432"/>
                      <a:pt x="311" y="1577"/>
                    </a:cubicBezTo>
                    <a:cubicBezTo>
                      <a:pt x="311" y="1587"/>
                      <a:pt x="320" y="1597"/>
                      <a:pt x="330" y="1597"/>
                    </a:cubicBezTo>
                    <a:cubicBezTo>
                      <a:pt x="340" y="1597"/>
                      <a:pt x="349" y="1587"/>
                      <a:pt x="359" y="1577"/>
                    </a:cubicBezTo>
                    <a:cubicBezTo>
                      <a:pt x="640" y="1103"/>
                      <a:pt x="794" y="552"/>
                      <a:pt x="794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803;p50">
                <a:extLst>
                  <a:ext uri="{FF2B5EF4-FFF2-40B4-BE49-F238E27FC236}">
                    <a16:creationId xmlns:a16="http://schemas.microsoft.com/office/drawing/2014/main" id="{4F75FCEE-D947-43EC-AFDB-5F576A35319B}"/>
                  </a:ext>
                </a:extLst>
              </p:cNvPr>
              <p:cNvSpPr/>
              <p:nvPr/>
            </p:nvSpPr>
            <p:spPr>
              <a:xfrm>
                <a:off x="7616621" y="3601791"/>
                <a:ext cx="95407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727" extrusionOk="0">
                    <a:moveTo>
                      <a:pt x="1423" y="1"/>
                    </a:moveTo>
                    <a:cubicBezTo>
                      <a:pt x="1316" y="59"/>
                      <a:pt x="1210" y="107"/>
                      <a:pt x="1103" y="136"/>
                    </a:cubicBezTo>
                    <a:cubicBezTo>
                      <a:pt x="969" y="178"/>
                      <a:pt x="838" y="194"/>
                      <a:pt x="708" y="194"/>
                    </a:cubicBezTo>
                    <a:cubicBezTo>
                      <a:pt x="481" y="194"/>
                      <a:pt x="260" y="147"/>
                      <a:pt x="39" y="117"/>
                    </a:cubicBezTo>
                    <a:lnTo>
                      <a:pt x="39" y="117"/>
                    </a:lnTo>
                    <a:cubicBezTo>
                      <a:pt x="0" y="320"/>
                      <a:pt x="0" y="543"/>
                      <a:pt x="116" y="639"/>
                    </a:cubicBezTo>
                    <a:cubicBezTo>
                      <a:pt x="203" y="707"/>
                      <a:pt x="310" y="726"/>
                      <a:pt x="416" y="726"/>
                    </a:cubicBezTo>
                    <a:cubicBezTo>
                      <a:pt x="484" y="726"/>
                      <a:pt x="542" y="726"/>
                      <a:pt x="591" y="717"/>
                    </a:cubicBezTo>
                    <a:lnTo>
                      <a:pt x="649" y="717"/>
                    </a:lnTo>
                    <a:cubicBezTo>
                      <a:pt x="658" y="717"/>
                      <a:pt x="668" y="707"/>
                      <a:pt x="678" y="697"/>
                    </a:cubicBezTo>
                    <a:cubicBezTo>
                      <a:pt x="774" y="543"/>
                      <a:pt x="920" y="407"/>
                      <a:pt x="1084" y="310"/>
                    </a:cubicBezTo>
                    <a:cubicBezTo>
                      <a:pt x="1210" y="233"/>
                      <a:pt x="1345" y="165"/>
                      <a:pt x="1481" y="117"/>
                    </a:cubicBezTo>
                    <a:cubicBezTo>
                      <a:pt x="1491" y="117"/>
                      <a:pt x="1500" y="107"/>
                      <a:pt x="1500" y="97"/>
                    </a:cubicBezTo>
                    <a:cubicBezTo>
                      <a:pt x="1500" y="88"/>
                      <a:pt x="1500" y="78"/>
                      <a:pt x="1491" y="68"/>
                    </a:cubicBezTo>
                    <a:cubicBezTo>
                      <a:pt x="1471" y="49"/>
                      <a:pt x="1442" y="20"/>
                      <a:pt x="1423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804;p50">
                <a:extLst>
                  <a:ext uri="{FF2B5EF4-FFF2-40B4-BE49-F238E27FC236}">
                    <a16:creationId xmlns:a16="http://schemas.microsoft.com/office/drawing/2014/main" id="{2FCE8C28-8F74-448C-A560-00D260B3B879}"/>
                  </a:ext>
                </a:extLst>
              </p:cNvPr>
              <p:cNvSpPr/>
              <p:nvPr/>
            </p:nvSpPr>
            <p:spPr>
              <a:xfrm>
                <a:off x="7341016" y="2573805"/>
                <a:ext cx="1034098" cy="1086474"/>
              </a:xfrm>
              <a:custGeom>
                <a:avLst/>
                <a:gdLst/>
                <a:ahLst/>
                <a:cxnLst/>
                <a:rect l="l" t="t" r="r" b="b"/>
                <a:pathLst>
                  <a:path w="16269" h="17093" extrusionOk="0">
                    <a:moveTo>
                      <a:pt x="15959" y="409"/>
                    </a:moveTo>
                    <a:cubicBezTo>
                      <a:pt x="15930" y="409"/>
                      <a:pt x="15901" y="409"/>
                      <a:pt x="15882" y="419"/>
                    </a:cubicBezTo>
                    <a:cubicBezTo>
                      <a:pt x="15698" y="477"/>
                      <a:pt x="15591" y="631"/>
                      <a:pt x="15591" y="873"/>
                    </a:cubicBezTo>
                    <a:cubicBezTo>
                      <a:pt x="15582" y="1135"/>
                      <a:pt x="15572" y="1367"/>
                      <a:pt x="15543" y="1599"/>
                    </a:cubicBezTo>
                    <a:cubicBezTo>
                      <a:pt x="15543" y="1609"/>
                      <a:pt x="15543" y="1619"/>
                      <a:pt x="15553" y="1628"/>
                    </a:cubicBezTo>
                    <a:lnTo>
                      <a:pt x="15572" y="1628"/>
                    </a:lnTo>
                    <a:lnTo>
                      <a:pt x="15582" y="1638"/>
                    </a:lnTo>
                    <a:cubicBezTo>
                      <a:pt x="15785" y="1609"/>
                      <a:pt x="15969" y="1570"/>
                      <a:pt x="16153" y="1531"/>
                    </a:cubicBezTo>
                    <a:cubicBezTo>
                      <a:pt x="16162" y="1531"/>
                      <a:pt x="16172" y="1522"/>
                      <a:pt x="16172" y="1512"/>
                    </a:cubicBezTo>
                    <a:cubicBezTo>
                      <a:pt x="16182" y="1338"/>
                      <a:pt x="16182" y="1164"/>
                      <a:pt x="16172" y="999"/>
                    </a:cubicBezTo>
                    <a:cubicBezTo>
                      <a:pt x="16162" y="902"/>
                      <a:pt x="16162" y="796"/>
                      <a:pt x="16162" y="699"/>
                    </a:cubicBezTo>
                    <a:cubicBezTo>
                      <a:pt x="16162" y="612"/>
                      <a:pt x="16143" y="525"/>
                      <a:pt x="16085" y="457"/>
                    </a:cubicBezTo>
                    <a:cubicBezTo>
                      <a:pt x="16046" y="428"/>
                      <a:pt x="15998" y="409"/>
                      <a:pt x="15959" y="409"/>
                    </a:cubicBezTo>
                    <a:close/>
                    <a:moveTo>
                      <a:pt x="2883" y="531"/>
                    </a:moveTo>
                    <a:cubicBezTo>
                      <a:pt x="2867" y="531"/>
                      <a:pt x="2852" y="533"/>
                      <a:pt x="2836" y="535"/>
                    </a:cubicBezTo>
                    <a:lnTo>
                      <a:pt x="2788" y="535"/>
                    </a:lnTo>
                    <a:cubicBezTo>
                      <a:pt x="2776" y="534"/>
                      <a:pt x="2764" y="533"/>
                      <a:pt x="2753" y="533"/>
                    </a:cubicBezTo>
                    <a:cubicBezTo>
                      <a:pt x="2650" y="533"/>
                      <a:pt x="2556" y="572"/>
                      <a:pt x="2478" y="641"/>
                    </a:cubicBezTo>
                    <a:cubicBezTo>
                      <a:pt x="2401" y="728"/>
                      <a:pt x="2372" y="844"/>
                      <a:pt x="2381" y="960"/>
                    </a:cubicBezTo>
                    <a:cubicBezTo>
                      <a:pt x="2391" y="999"/>
                      <a:pt x="2391" y="1038"/>
                      <a:pt x="2381" y="1067"/>
                    </a:cubicBezTo>
                    <a:cubicBezTo>
                      <a:pt x="2352" y="1357"/>
                      <a:pt x="2294" y="1638"/>
                      <a:pt x="2207" y="1909"/>
                    </a:cubicBezTo>
                    <a:cubicBezTo>
                      <a:pt x="2207" y="1919"/>
                      <a:pt x="2207" y="1928"/>
                      <a:pt x="2207" y="1928"/>
                    </a:cubicBezTo>
                    <a:cubicBezTo>
                      <a:pt x="2217" y="1938"/>
                      <a:pt x="2226" y="1948"/>
                      <a:pt x="2236" y="1948"/>
                    </a:cubicBezTo>
                    <a:cubicBezTo>
                      <a:pt x="2526" y="1986"/>
                      <a:pt x="2807" y="2015"/>
                      <a:pt x="3088" y="2035"/>
                    </a:cubicBezTo>
                    <a:lnTo>
                      <a:pt x="3088" y="2044"/>
                    </a:lnTo>
                    <a:cubicBezTo>
                      <a:pt x="3107" y="2044"/>
                      <a:pt x="3117" y="2035"/>
                      <a:pt x="3117" y="2015"/>
                    </a:cubicBezTo>
                    <a:cubicBezTo>
                      <a:pt x="3194" y="1648"/>
                      <a:pt x="3223" y="1260"/>
                      <a:pt x="3214" y="883"/>
                    </a:cubicBezTo>
                    <a:cubicBezTo>
                      <a:pt x="3232" y="695"/>
                      <a:pt x="3075" y="531"/>
                      <a:pt x="2883" y="531"/>
                    </a:cubicBezTo>
                    <a:close/>
                    <a:moveTo>
                      <a:pt x="626" y="1"/>
                    </a:moveTo>
                    <a:cubicBezTo>
                      <a:pt x="618" y="1"/>
                      <a:pt x="609" y="1"/>
                      <a:pt x="601" y="2"/>
                    </a:cubicBezTo>
                    <a:cubicBezTo>
                      <a:pt x="562" y="2"/>
                      <a:pt x="514" y="2"/>
                      <a:pt x="475" y="22"/>
                    </a:cubicBezTo>
                    <a:cubicBezTo>
                      <a:pt x="320" y="41"/>
                      <a:pt x="204" y="138"/>
                      <a:pt x="146" y="273"/>
                    </a:cubicBezTo>
                    <a:cubicBezTo>
                      <a:pt x="88" y="622"/>
                      <a:pt x="78" y="970"/>
                      <a:pt x="107" y="1328"/>
                    </a:cubicBezTo>
                    <a:cubicBezTo>
                      <a:pt x="175" y="1764"/>
                      <a:pt x="262" y="2209"/>
                      <a:pt x="368" y="2635"/>
                    </a:cubicBezTo>
                    <a:cubicBezTo>
                      <a:pt x="446" y="2954"/>
                      <a:pt x="523" y="3273"/>
                      <a:pt x="581" y="3602"/>
                    </a:cubicBezTo>
                    <a:cubicBezTo>
                      <a:pt x="630" y="4019"/>
                      <a:pt x="639" y="4444"/>
                      <a:pt x="591" y="4870"/>
                    </a:cubicBezTo>
                    <a:cubicBezTo>
                      <a:pt x="572" y="5035"/>
                      <a:pt x="562" y="5209"/>
                      <a:pt x="562" y="5383"/>
                    </a:cubicBezTo>
                    <a:cubicBezTo>
                      <a:pt x="523" y="6332"/>
                      <a:pt x="494" y="7057"/>
                      <a:pt x="475" y="7744"/>
                    </a:cubicBezTo>
                    <a:cubicBezTo>
                      <a:pt x="446" y="8296"/>
                      <a:pt x="426" y="8654"/>
                      <a:pt x="204" y="9128"/>
                    </a:cubicBezTo>
                    <a:cubicBezTo>
                      <a:pt x="1" y="9535"/>
                      <a:pt x="107" y="9922"/>
                      <a:pt x="204" y="10290"/>
                    </a:cubicBezTo>
                    <a:cubicBezTo>
                      <a:pt x="272" y="10532"/>
                      <a:pt x="310" y="10793"/>
                      <a:pt x="310" y="11044"/>
                    </a:cubicBezTo>
                    <a:cubicBezTo>
                      <a:pt x="301" y="11296"/>
                      <a:pt x="281" y="11538"/>
                      <a:pt x="262" y="11790"/>
                    </a:cubicBezTo>
                    <a:cubicBezTo>
                      <a:pt x="233" y="12225"/>
                      <a:pt x="204" y="12680"/>
                      <a:pt x="185" y="13125"/>
                    </a:cubicBezTo>
                    <a:lnTo>
                      <a:pt x="165" y="13648"/>
                    </a:lnTo>
                    <a:cubicBezTo>
                      <a:pt x="117" y="14635"/>
                      <a:pt x="68" y="15661"/>
                      <a:pt x="59" y="16667"/>
                    </a:cubicBezTo>
                    <a:cubicBezTo>
                      <a:pt x="59" y="16677"/>
                      <a:pt x="68" y="16687"/>
                      <a:pt x="68" y="16687"/>
                    </a:cubicBezTo>
                    <a:cubicBezTo>
                      <a:pt x="78" y="16696"/>
                      <a:pt x="88" y="16696"/>
                      <a:pt x="88" y="16696"/>
                    </a:cubicBezTo>
                    <a:lnTo>
                      <a:pt x="117" y="16696"/>
                    </a:lnTo>
                    <a:cubicBezTo>
                      <a:pt x="330" y="16696"/>
                      <a:pt x="543" y="16774"/>
                      <a:pt x="697" y="16919"/>
                    </a:cubicBezTo>
                    <a:cubicBezTo>
                      <a:pt x="704" y="16919"/>
                      <a:pt x="706" y="16923"/>
                      <a:pt x="710" y="16923"/>
                    </a:cubicBezTo>
                    <a:cubicBezTo>
                      <a:pt x="711" y="16923"/>
                      <a:pt x="714" y="16922"/>
                      <a:pt x="717" y="16919"/>
                    </a:cubicBezTo>
                    <a:cubicBezTo>
                      <a:pt x="726" y="16919"/>
                      <a:pt x="736" y="16919"/>
                      <a:pt x="736" y="16909"/>
                    </a:cubicBezTo>
                    <a:cubicBezTo>
                      <a:pt x="833" y="16841"/>
                      <a:pt x="939" y="16783"/>
                      <a:pt x="1055" y="16745"/>
                    </a:cubicBezTo>
                    <a:cubicBezTo>
                      <a:pt x="1065" y="16745"/>
                      <a:pt x="1075" y="16735"/>
                      <a:pt x="1075" y="16716"/>
                    </a:cubicBezTo>
                    <a:cubicBezTo>
                      <a:pt x="1075" y="16145"/>
                      <a:pt x="1075" y="15564"/>
                      <a:pt x="1065" y="14983"/>
                    </a:cubicBezTo>
                    <a:cubicBezTo>
                      <a:pt x="1055" y="13357"/>
                      <a:pt x="1036" y="11664"/>
                      <a:pt x="1123" y="10019"/>
                    </a:cubicBezTo>
                    <a:cubicBezTo>
                      <a:pt x="1162" y="9293"/>
                      <a:pt x="1210" y="8577"/>
                      <a:pt x="1414" y="7899"/>
                    </a:cubicBezTo>
                    <a:cubicBezTo>
                      <a:pt x="1443" y="7803"/>
                      <a:pt x="1472" y="7706"/>
                      <a:pt x="1510" y="7599"/>
                    </a:cubicBezTo>
                    <a:cubicBezTo>
                      <a:pt x="1626" y="7338"/>
                      <a:pt x="1685" y="7067"/>
                      <a:pt x="1694" y="6786"/>
                    </a:cubicBezTo>
                    <a:cubicBezTo>
                      <a:pt x="1675" y="6573"/>
                      <a:pt x="1636" y="6370"/>
                      <a:pt x="1578" y="6177"/>
                    </a:cubicBezTo>
                    <a:cubicBezTo>
                      <a:pt x="1539" y="6041"/>
                      <a:pt x="1510" y="5896"/>
                      <a:pt x="1491" y="5761"/>
                    </a:cubicBezTo>
                    <a:cubicBezTo>
                      <a:pt x="1326" y="4696"/>
                      <a:pt x="1994" y="3825"/>
                      <a:pt x="2594" y="3061"/>
                    </a:cubicBezTo>
                    <a:lnTo>
                      <a:pt x="2672" y="2954"/>
                    </a:lnTo>
                    <a:cubicBezTo>
                      <a:pt x="2681" y="2944"/>
                      <a:pt x="2681" y="2935"/>
                      <a:pt x="2672" y="2925"/>
                    </a:cubicBezTo>
                    <a:cubicBezTo>
                      <a:pt x="2662" y="2915"/>
                      <a:pt x="2652" y="2906"/>
                      <a:pt x="2643" y="2906"/>
                    </a:cubicBezTo>
                    <a:lnTo>
                      <a:pt x="2594" y="2906"/>
                    </a:lnTo>
                    <a:cubicBezTo>
                      <a:pt x="2023" y="2896"/>
                      <a:pt x="1239" y="2877"/>
                      <a:pt x="1026" y="2431"/>
                    </a:cubicBezTo>
                    <a:cubicBezTo>
                      <a:pt x="823" y="2015"/>
                      <a:pt x="852" y="1444"/>
                      <a:pt x="872" y="931"/>
                    </a:cubicBezTo>
                    <a:cubicBezTo>
                      <a:pt x="872" y="835"/>
                      <a:pt x="881" y="728"/>
                      <a:pt x="881" y="631"/>
                    </a:cubicBezTo>
                    <a:lnTo>
                      <a:pt x="881" y="612"/>
                    </a:lnTo>
                    <a:cubicBezTo>
                      <a:pt x="881" y="428"/>
                      <a:pt x="891" y="186"/>
                      <a:pt x="775" y="70"/>
                    </a:cubicBezTo>
                    <a:cubicBezTo>
                      <a:pt x="733" y="28"/>
                      <a:pt x="683" y="1"/>
                      <a:pt x="626" y="1"/>
                    </a:cubicBezTo>
                    <a:close/>
                    <a:moveTo>
                      <a:pt x="13985" y="651"/>
                    </a:moveTo>
                    <a:cubicBezTo>
                      <a:pt x="13946" y="651"/>
                      <a:pt x="13917" y="660"/>
                      <a:pt x="13878" y="670"/>
                    </a:cubicBezTo>
                    <a:cubicBezTo>
                      <a:pt x="13733" y="699"/>
                      <a:pt x="13646" y="835"/>
                      <a:pt x="13665" y="980"/>
                    </a:cubicBezTo>
                    <a:cubicBezTo>
                      <a:pt x="13733" y="1967"/>
                      <a:pt x="14043" y="2915"/>
                      <a:pt x="14343" y="3835"/>
                    </a:cubicBezTo>
                    <a:cubicBezTo>
                      <a:pt x="14478" y="4280"/>
                      <a:pt x="14633" y="4735"/>
                      <a:pt x="14749" y="5190"/>
                    </a:cubicBezTo>
                    <a:cubicBezTo>
                      <a:pt x="15156" y="6709"/>
                      <a:pt x="15320" y="8015"/>
                      <a:pt x="15291" y="9293"/>
                    </a:cubicBezTo>
                    <a:lnTo>
                      <a:pt x="15272" y="9970"/>
                    </a:lnTo>
                    <a:cubicBezTo>
                      <a:pt x="15233" y="11209"/>
                      <a:pt x="15204" y="12506"/>
                      <a:pt x="15214" y="13774"/>
                    </a:cubicBezTo>
                    <a:cubicBezTo>
                      <a:pt x="15214" y="13957"/>
                      <a:pt x="15223" y="14141"/>
                      <a:pt x="15223" y="14316"/>
                    </a:cubicBezTo>
                    <a:cubicBezTo>
                      <a:pt x="15243" y="15186"/>
                      <a:pt x="15262" y="16086"/>
                      <a:pt x="15117" y="16948"/>
                    </a:cubicBezTo>
                    <a:cubicBezTo>
                      <a:pt x="15117" y="16957"/>
                      <a:pt x="15127" y="16977"/>
                      <a:pt x="15146" y="16977"/>
                    </a:cubicBezTo>
                    <a:cubicBezTo>
                      <a:pt x="15301" y="16987"/>
                      <a:pt x="15456" y="17025"/>
                      <a:pt x="15591" y="17093"/>
                    </a:cubicBezTo>
                    <a:lnTo>
                      <a:pt x="15611" y="17093"/>
                    </a:lnTo>
                    <a:cubicBezTo>
                      <a:pt x="15611" y="17083"/>
                      <a:pt x="15620" y="17083"/>
                      <a:pt x="15630" y="17083"/>
                    </a:cubicBezTo>
                    <a:lnTo>
                      <a:pt x="15620" y="17083"/>
                    </a:lnTo>
                    <a:cubicBezTo>
                      <a:pt x="15746" y="16977"/>
                      <a:pt x="15891" y="16899"/>
                      <a:pt x="16046" y="16861"/>
                    </a:cubicBezTo>
                    <a:cubicBezTo>
                      <a:pt x="16065" y="16861"/>
                      <a:pt x="16075" y="16851"/>
                      <a:pt x="16075" y="16832"/>
                    </a:cubicBezTo>
                    <a:cubicBezTo>
                      <a:pt x="16269" y="15070"/>
                      <a:pt x="16182" y="13251"/>
                      <a:pt x="16094" y="11499"/>
                    </a:cubicBezTo>
                    <a:cubicBezTo>
                      <a:pt x="16056" y="10696"/>
                      <a:pt x="16007" y="9864"/>
                      <a:pt x="15998" y="9051"/>
                    </a:cubicBezTo>
                    <a:cubicBezTo>
                      <a:pt x="15998" y="8780"/>
                      <a:pt x="15998" y="8490"/>
                      <a:pt x="16007" y="8219"/>
                    </a:cubicBezTo>
                    <a:cubicBezTo>
                      <a:pt x="16027" y="7803"/>
                      <a:pt x="16036" y="7386"/>
                      <a:pt x="16007" y="6980"/>
                    </a:cubicBezTo>
                    <a:cubicBezTo>
                      <a:pt x="15969" y="6525"/>
                      <a:pt x="15882" y="6090"/>
                      <a:pt x="15756" y="5654"/>
                    </a:cubicBezTo>
                    <a:cubicBezTo>
                      <a:pt x="15727" y="5548"/>
                      <a:pt x="15698" y="5432"/>
                      <a:pt x="15669" y="5325"/>
                    </a:cubicBezTo>
                    <a:cubicBezTo>
                      <a:pt x="15533" y="4832"/>
                      <a:pt x="15485" y="4309"/>
                      <a:pt x="15523" y="3796"/>
                    </a:cubicBezTo>
                    <a:cubicBezTo>
                      <a:pt x="15582" y="3438"/>
                      <a:pt x="15688" y="3090"/>
                      <a:pt x="15843" y="2751"/>
                    </a:cubicBezTo>
                    <a:cubicBezTo>
                      <a:pt x="15872" y="2673"/>
                      <a:pt x="15901" y="2596"/>
                      <a:pt x="15930" y="2519"/>
                    </a:cubicBezTo>
                    <a:cubicBezTo>
                      <a:pt x="15940" y="2509"/>
                      <a:pt x="15940" y="2490"/>
                      <a:pt x="15930" y="2480"/>
                    </a:cubicBezTo>
                    <a:cubicBezTo>
                      <a:pt x="15930" y="2480"/>
                      <a:pt x="15920" y="2470"/>
                      <a:pt x="15911" y="2470"/>
                    </a:cubicBezTo>
                    <a:lnTo>
                      <a:pt x="15823" y="2490"/>
                    </a:lnTo>
                    <a:cubicBezTo>
                      <a:pt x="15756" y="2499"/>
                      <a:pt x="15678" y="2519"/>
                      <a:pt x="15601" y="2538"/>
                    </a:cubicBezTo>
                    <a:cubicBezTo>
                      <a:pt x="15436" y="2586"/>
                      <a:pt x="15282" y="2606"/>
                      <a:pt x="15117" y="2615"/>
                    </a:cubicBezTo>
                    <a:lnTo>
                      <a:pt x="15020" y="2615"/>
                    </a:lnTo>
                    <a:cubicBezTo>
                      <a:pt x="14449" y="2538"/>
                      <a:pt x="14333" y="1744"/>
                      <a:pt x="14256" y="1164"/>
                    </a:cubicBezTo>
                    <a:cubicBezTo>
                      <a:pt x="14236" y="1048"/>
                      <a:pt x="14227" y="941"/>
                      <a:pt x="14207" y="854"/>
                    </a:cubicBezTo>
                    <a:cubicBezTo>
                      <a:pt x="14198" y="738"/>
                      <a:pt x="14101" y="651"/>
                      <a:pt x="13985" y="6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805;p50">
                <a:extLst>
                  <a:ext uri="{FF2B5EF4-FFF2-40B4-BE49-F238E27FC236}">
                    <a16:creationId xmlns:a16="http://schemas.microsoft.com/office/drawing/2014/main" id="{C5D6B646-8546-493C-9621-9936DF454D80}"/>
                  </a:ext>
                </a:extLst>
              </p:cNvPr>
              <p:cNvSpPr/>
              <p:nvPr/>
            </p:nvSpPr>
            <p:spPr>
              <a:xfrm>
                <a:off x="8301882" y="2861168"/>
                <a:ext cx="73860" cy="798536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2563" extrusionOk="0">
                    <a:moveTo>
                      <a:pt x="416" y="1"/>
                    </a:moveTo>
                    <a:cubicBezTo>
                      <a:pt x="300" y="456"/>
                      <a:pt x="339" y="969"/>
                      <a:pt x="406" y="1433"/>
                    </a:cubicBezTo>
                    <a:cubicBezTo>
                      <a:pt x="581" y="2730"/>
                      <a:pt x="590" y="4056"/>
                      <a:pt x="648" y="5353"/>
                    </a:cubicBezTo>
                    <a:cubicBezTo>
                      <a:pt x="697" y="6591"/>
                      <a:pt x="619" y="7811"/>
                      <a:pt x="629" y="9049"/>
                    </a:cubicBezTo>
                    <a:cubicBezTo>
                      <a:pt x="629" y="9620"/>
                      <a:pt x="706" y="10182"/>
                      <a:pt x="610" y="10762"/>
                    </a:cubicBezTo>
                    <a:cubicBezTo>
                      <a:pt x="552" y="11130"/>
                      <a:pt x="368" y="11469"/>
                      <a:pt x="87" y="11730"/>
                    </a:cubicBezTo>
                    <a:cubicBezTo>
                      <a:pt x="68" y="11962"/>
                      <a:pt x="39" y="12185"/>
                      <a:pt x="0" y="12417"/>
                    </a:cubicBezTo>
                    <a:cubicBezTo>
                      <a:pt x="0" y="12436"/>
                      <a:pt x="10" y="12446"/>
                      <a:pt x="29" y="12446"/>
                    </a:cubicBezTo>
                    <a:cubicBezTo>
                      <a:pt x="184" y="12456"/>
                      <a:pt x="339" y="12495"/>
                      <a:pt x="474" y="12562"/>
                    </a:cubicBezTo>
                    <a:lnTo>
                      <a:pt x="513" y="12562"/>
                    </a:lnTo>
                    <a:cubicBezTo>
                      <a:pt x="629" y="12456"/>
                      <a:pt x="784" y="12378"/>
                      <a:pt x="939" y="12340"/>
                    </a:cubicBezTo>
                    <a:cubicBezTo>
                      <a:pt x="948" y="12340"/>
                      <a:pt x="958" y="12330"/>
                      <a:pt x="958" y="12311"/>
                    </a:cubicBezTo>
                    <a:cubicBezTo>
                      <a:pt x="1161" y="10549"/>
                      <a:pt x="1074" y="8730"/>
                      <a:pt x="977" y="6978"/>
                    </a:cubicBezTo>
                    <a:cubicBezTo>
                      <a:pt x="939" y="6175"/>
                      <a:pt x="900" y="5343"/>
                      <a:pt x="890" y="4530"/>
                    </a:cubicBezTo>
                    <a:cubicBezTo>
                      <a:pt x="890" y="4259"/>
                      <a:pt x="890" y="3969"/>
                      <a:pt x="900" y="3698"/>
                    </a:cubicBezTo>
                    <a:cubicBezTo>
                      <a:pt x="910" y="3282"/>
                      <a:pt x="919" y="2865"/>
                      <a:pt x="900" y="2459"/>
                    </a:cubicBezTo>
                    <a:cubicBezTo>
                      <a:pt x="852" y="2004"/>
                      <a:pt x="774" y="1569"/>
                      <a:pt x="648" y="1133"/>
                    </a:cubicBezTo>
                    <a:cubicBezTo>
                      <a:pt x="619" y="1027"/>
                      <a:pt x="590" y="911"/>
                      <a:pt x="561" y="804"/>
                    </a:cubicBezTo>
                    <a:cubicBezTo>
                      <a:pt x="494" y="533"/>
                      <a:pt x="445" y="272"/>
                      <a:pt x="4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806;p50">
                <a:extLst>
                  <a:ext uri="{FF2B5EF4-FFF2-40B4-BE49-F238E27FC236}">
                    <a16:creationId xmlns:a16="http://schemas.microsoft.com/office/drawing/2014/main" id="{D5C8A308-D445-43EE-83A8-113DB4704969}"/>
                  </a:ext>
                </a:extLst>
              </p:cNvPr>
              <p:cNvSpPr/>
              <p:nvPr/>
            </p:nvSpPr>
            <p:spPr>
              <a:xfrm>
                <a:off x="7341652" y="2789216"/>
                <a:ext cx="67694" cy="860636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3540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542" y="68"/>
                      <a:pt x="562" y="136"/>
                      <a:pt x="571" y="213"/>
                    </a:cubicBezTo>
                    <a:cubicBezTo>
                      <a:pt x="629" y="630"/>
                      <a:pt x="629" y="1065"/>
                      <a:pt x="581" y="1481"/>
                    </a:cubicBezTo>
                    <a:cubicBezTo>
                      <a:pt x="571" y="1655"/>
                      <a:pt x="562" y="1820"/>
                      <a:pt x="552" y="1994"/>
                    </a:cubicBezTo>
                    <a:cubicBezTo>
                      <a:pt x="523" y="2943"/>
                      <a:pt x="494" y="3668"/>
                      <a:pt x="465" y="4355"/>
                    </a:cubicBezTo>
                    <a:cubicBezTo>
                      <a:pt x="445" y="4907"/>
                      <a:pt x="416" y="5275"/>
                      <a:pt x="194" y="5739"/>
                    </a:cubicBezTo>
                    <a:cubicBezTo>
                      <a:pt x="0" y="6146"/>
                      <a:pt x="97" y="6533"/>
                      <a:pt x="194" y="6901"/>
                    </a:cubicBezTo>
                    <a:cubicBezTo>
                      <a:pt x="271" y="7152"/>
                      <a:pt x="310" y="7404"/>
                      <a:pt x="310" y="7655"/>
                    </a:cubicBezTo>
                    <a:cubicBezTo>
                      <a:pt x="291" y="7907"/>
                      <a:pt x="271" y="8149"/>
                      <a:pt x="262" y="8401"/>
                    </a:cubicBezTo>
                    <a:cubicBezTo>
                      <a:pt x="233" y="8836"/>
                      <a:pt x="204" y="9291"/>
                      <a:pt x="184" y="9736"/>
                    </a:cubicBezTo>
                    <a:lnTo>
                      <a:pt x="155" y="10259"/>
                    </a:lnTo>
                    <a:cubicBezTo>
                      <a:pt x="116" y="11246"/>
                      <a:pt x="68" y="12272"/>
                      <a:pt x="58" y="13278"/>
                    </a:cubicBezTo>
                    <a:cubicBezTo>
                      <a:pt x="58" y="13288"/>
                      <a:pt x="58" y="13298"/>
                      <a:pt x="68" y="13307"/>
                    </a:cubicBezTo>
                    <a:cubicBezTo>
                      <a:pt x="68" y="13307"/>
                      <a:pt x="78" y="13317"/>
                      <a:pt x="87" y="13317"/>
                    </a:cubicBezTo>
                    <a:lnTo>
                      <a:pt x="116" y="13317"/>
                    </a:lnTo>
                    <a:cubicBezTo>
                      <a:pt x="128" y="13316"/>
                      <a:pt x="140" y="13316"/>
                      <a:pt x="152" y="13316"/>
                    </a:cubicBezTo>
                    <a:cubicBezTo>
                      <a:pt x="352" y="13316"/>
                      <a:pt x="542" y="13393"/>
                      <a:pt x="697" y="13530"/>
                    </a:cubicBezTo>
                    <a:cubicBezTo>
                      <a:pt x="697" y="13530"/>
                      <a:pt x="707" y="13539"/>
                      <a:pt x="716" y="13539"/>
                    </a:cubicBezTo>
                    <a:cubicBezTo>
                      <a:pt x="716" y="13539"/>
                      <a:pt x="726" y="13539"/>
                      <a:pt x="726" y="13530"/>
                    </a:cubicBezTo>
                    <a:cubicBezTo>
                      <a:pt x="823" y="13462"/>
                      <a:pt x="929" y="13404"/>
                      <a:pt x="1045" y="13365"/>
                    </a:cubicBezTo>
                    <a:cubicBezTo>
                      <a:pt x="1065" y="13365"/>
                      <a:pt x="1065" y="13346"/>
                      <a:pt x="1065" y="13327"/>
                    </a:cubicBezTo>
                    <a:lnTo>
                      <a:pt x="1065" y="12910"/>
                    </a:lnTo>
                    <a:cubicBezTo>
                      <a:pt x="1012" y="12926"/>
                      <a:pt x="958" y="12934"/>
                      <a:pt x="905" y="12934"/>
                    </a:cubicBezTo>
                    <a:cubicBezTo>
                      <a:pt x="862" y="12934"/>
                      <a:pt x="818" y="12929"/>
                      <a:pt x="775" y="12920"/>
                    </a:cubicBezTo>
                    <a:cubicBezTo>
                      <a:pt x="300" y="12804"/>
                      <a:pt x="484" y="11120"/>
                      <a:pt x="494" y="10762"/>
                    </a:cubicBezTo>
                    <a:cubicBezTo>
                      <a:pt x="533" y="9959"/>
                      <a:pt x="600" y="9146"/>
                      <a:pt x="620" y="8343"/>
                    </a:cubicBezTo>
                    <a:cubicBezTo>
                      <a:pt x="649" y="7539"/>
                      <a:pt x="397" y="6688"/>
                      <a:pt x="542" y="5885"/>
                    </a:cubicBezTo>
                    <a:cubicBezTo>
                      <a:pt x="658" y="5226"/>
                      <a:pt x="862" y="4617"/>
                      <a:pt x="929" y="3949"/>
                    </a:cubicBezTo>
                    <a:cubicBezTo>
                      <a:pt x="1007" y="3233"/>
                      <a:pt x="1007" y="2517"/>
                      <a:pt x="949" y="1801"/>
                    </a:cubicBezTo>
                    <a:cubicBezTo>
                      <a:pt x="910" y="1181"/>
                      <a:pt x="765" y="572"/>
                      <a:pt x="5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807;p50">
                <a:extLst>
                  <a:ext uri="{FF2B5EF4-FFF2-40B4-BE49-F238E27FC236}">
                    <a16:creationId xmlns:a16="http://schemas.microsoft.com/office/drawing/2014/main" id="{B36C10B8-2D6E-45D2-ADDD-07F21A259C4C}"/>
                  </a:ext>
                </a:extLst>
              </p:cNvPr>
              <p:cNvSpPr/>
              <p:nvPr/>
            </p:nvSpPr>
            <p:spPr>
              <a:xfrm>
                <a:off x="7399493" y="2709255"/>
                <a:ext cx="111997" cy="76466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20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8" y="513"/>
                      <a:pt x="406" y="949"/>
                      <a:pt x="890" y="1123"/>
                    </a:cubicBezTo>
                    <a:cubicBezTo>
                      <a:pt x="1051" y="1174"/>
                      <a:pt x="1219" y="1202"/>
                      <a:pt x="1381" y="1202"/>
                    </a:cubicBezTo>
                    <a:cubicBezTo>
                      <a:pt x="1405" y="1202"/>
                      <a:pt x="1428" y="1202"/>
                      <a:pt x="1452" y="1200"/>
                    </a:cubicBezTo>
                    <a:lnTo>
                      <a:pt x="1665" y="930"/>
                    </a:lnTo>
                    <a:lnTo>
                      <a:pt x="1752" y="823"/>
                    </a:lnTo>
                    <a:cubicBezTo>
                      <a:pt x="1761" y="813"/>
                      <a:pt x="1761" y="794"/>
                      <a:pt x="1752" y="794"/>
                    </a:cubicBezTo>
                    <a:cubicBezTo>
                      <a:pt x="1742" y="775"/>
                      <a:pt x="1732" y="775"/>
                      <a:pt x="1723" y="775"/>
                    </a:cubicBezTo>
                    <a:lnTo>
                      <a:pt x="1674" y="775"/>
                    </a:lnTo>
                    <a:cubicBezTo>
                      <a:pt x="1103" y="755"/>
                      <a:pt x="319" y="736"/>
                      <a:pt x="106" y="300"/>
                    </a:cubicBezTo>
                    <a:cubicBezTo>
                      <a:pt x="58" y="204"/>
                      <a:pt x="19" y="9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808;p50">
                <a:extLst>
                  <a:ext uri="{FF2B5EF4-FFF2-40B4-BE49-F238E27FC236}">
                    <a16:creationId xmlns:a16="http://schemas.microsoft.com/office/drawing/2014/main" id="{D4D127F8-197F-4AA7-9DB0-1144DEC1B5B4}"/>
                  </a:ext>
                </a:extLst>
              </p:cNvPr>
              <p:cNvSpPr/>
              <p:nvPr/>
            </p:nvSpPr>
            <p:spPr>
              <a:xfrm>
                <a:off x="8234824" y="2637875"/>
                <a:ext cx="119370" cy="131638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2071" extrusionOk="0">
                    <a:moveTo>
                      <a:pt x="174" y="1"/>
                    </a:moveTo>
                    <a:lnTo>
                      <a:pt x="174" y="1"/>
                    </a:lnTo>
                    <a:cubicBezTo>
                      <a:pt x="0" y="620"/>
                      <a:pt x="213" y="1423"/>
                      <a:pt x="687" y="1830"/>
                    </a:cubicBezTo>
                    <a:cubicBezTo>
                      <a:pt x="877" y="1986"/>
                      <a:pt x="1120" y="2071"/>
                      <a:pt x="1364" y="2071"/>
                    </a:cubicBezTo>
                    <a:cubicBezTo>
                      <a:pt x="1468" y="2071"/>
                      <a:pt x="1573" y="2055"/>
                      <a:pt x="1674" y="2023"/>
                    </a:cubicBezTo>
                    <a:cubicBezTo>
                      <a:pt x="1703" y="1927"/>
                      <a:pt x="1742" y="1840"/>
                      <a:pt x="1781" y="1743"/>
                    </a:cubicBezTo>
                    <a:cubicBezTo>
                      <a:pt x="1820" y="1646"/>
                      <a:pt x="1849" y="1588"/>
                      <a:pt x="1878" y="1511"/>
                    </a:cubicBezTo>
                    <a:cubicBezTo>
                      <a:pt x="1878" y="1501"/>
                      <a:pt x="1878" y="1482"/>
                      <a:pt x="1878" y="1482"/>
                    </a:cubicBezTo>
                    <a:cubicBezTo>
                      <a:pt x="1868" y="1472"/>
                      <a:pt x="1858" y="1462"/>
                      <a:pt x="1849" y="1462"/>
                    </a:cubicBezTo>
                    <a:lnTo>
                      <a:pt x="1761" y="1482"/>
                    </a:lnTo>
                    <a:cubicBezTo>
                      <a:pt x="1694" y="1491"/>
                      <a:pt x="1616" y="1511"/>
                      <a:pt x="1539" y="1530"/>
                    </a:cubicBezTo>
                    <a:cubicBezTo>
                      <a:pt x="1384" y="1578"/>
                      <a:pt x="1220" y="1598"/>
                      <a:pt x="1055" y="1607"/>
                    </a:cubicBezTo>
                    <a:lnTo>
                      <a:pt x="968" y="1607"/>
                    </a:lnTo>
                    <a:cubicBezTo>
                      <a:pt x="387" y="1530"/>
                      <a:pt x="281" y="736"/>
                      <a:pt x="203" y="156"/>
                    </a:cubicBezTo>
                    <a:cubicBezTo>
                      <a:pt x="194" y="107"/>
                      <a:pt x="184" y="49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809;p50">
                <a:extLst>
                  <a:ext uri="{FF2B5EF4-FFF2-40B4-BE49-F238E27FC236}">
                    <a16:creationId xmlns:a16="http://schemas.microsoft.com/office/drawing/2014/main" id="{AD9308BE-A5D6-4B06-98C8-99AD798D8AF0}"/>
                  </a:ext>
                </a:extLst>
              </p:cNvPr>
              <p:cNvSpPr/>
              <p:nvPr/>
            </p:nvSpPr>
            <p:spPr>
              <a:xfrm>
                <a:off x="7270460" y="2560140"/>
                <a:ext cx="1181227" cy="1174571"/>
              </a:xfrm>
              <a:custGeom>
                <a:avLst/>
                <a:gdLst/>
                <a:ahLst/>
                <a:cxnLst/>
                <a:rect l="l" t="t" r="r" b="b"/>
                <a:pathLst>
                  <a:path w="18737" h="18479" extrusionOk="0">
                    <a:moveTo>
                      <a:pt x="17114" y="648"/>
                    </a:moveTo>
                    <a:cubicBezTo>
                      <a:pt x="17243" y="648"/>
                      <a:pt x="17294" y="782"/>
                      <a:pt x="17294" y="909"/>
                    </a:cubicBezTo>
                    <a:cubicBezTo>
                      <a:pt x="17304" y="1179"/>
                      <a:pt x="17314" y="1441"/>
                      <a:pt x="17304" y="1712"/>
                    </a:cubicBezTo>
                    <a:cubicBezTo>
                      <a:pt x="17110" y="1750"/>
                      <a:pt x="16926" y="1789"/>
                      <a:pt x="16733" y="1818"/>
                    </a:cubicBezTo>
                    <a:cubicBezTo>
                      <a:pt x="16762" y="1576"/>
                      <a:pt x="16772" y="1334"/>
                      <a:pt x="16781" y="1083"/>
                    </a:cubicBezTo>
                    <a:cubicBezTo>
                      <a:pt x="16781" y="889"/>
                      <a:pt x="16849" y="725"/>
                      <a:pt x="17052" y="657"/>
                    </a:cubicBezTo>
                    <a:cubicBezTo>
                      <a:pt x="17074" y="651"/>
                      <a:pt x="17095" y="648"/>
                      <a:pt x="17114" y="648"/>
                    </a:cubicBezTo>
                    <a:close/>
                    <a:moveTo>
                      <a:pt x="4007" y="780"/>
                    </a:moveTo>
                    <a:cubicBezTo>
                      <a:pt x="4215" y="780"/>
                      <a:pt x="4346" y="880"/>
                      <a:pt x="4346" y="1102"/>
                    </a:cubicBezTo>
                    <a:cubicBezTo>
                      <a:pt x="4355" y="1479"/>
                      <a:pt x="4326" y="1857"/>
                      <a:pt x="4249" y="2234"/>
                    </a:cubicBezTo>
                    <a:cubicBezTo>
                      <a:pt x="3968" y="2205"/>
                      <a:pt x="3678" y="2176"/>
                      <a:pt x="3397" y="2138"/>
                    </a:cubicBezTo>
                    <a:cubicBezTo>
                      <a:pt x="3484" y="1867"/>
                      <a:pt x="3542" y="1586"/>
                      <a:pt x="3571" y="1296"/>
                    </a:cubicBezTo>
                    <a:cubicBezTo>
                      <a:pt x="3591" y="1160"/>
                      <a:pt x="3552" y="986"/>
                      <a:pt x="3658" y="879"/>
                    </a:cubicBezTo>
                    <a:cubicBezTo>
                      <a:pt x="3746" y="812"/>
                      <a:pt x="3842" y="783"/>
                      <a:pt x="3949" y="783"/>
                    </a:cubicBezTo>
                    <a:cubicBezTo>
                      <a:pt x="3969" y="781"/>
                      <a:pt x="3988" y="780"/>
                      <a:pt x="4007" y="780"/>
                    </a:cubicBezTo>
                    <a:close/>
                    <a:moveTo>
                      <a:pt x="445" y="1809"/>
                    </a:moveTo>
                    <a:cubicBezTo>
                      <a:pt x="542" y="1818"/>
                      <a:pt x="639" y="1847"/>
                      <a:pt x="726" y="1886"/>
                    </a:cubicBezTo>
                    <a:lnTo>
                      <a:pt x="1113" y="1992"/>
                    </a:lnTo>
                    <a:cubicBezTo>
                      <a:pt x="1142" y="2157"/>
                      <a:pt x="1171" y="2331"/>
                      <a:pt x="1210" y="2496"/>
                    </a:cubicBezTo>
                    <a:lnTo>
                      <a:pt x="658" y="2370"/>
                    </a:lnTo>
                    <a:cubicBezTo>
                      <a:pt x="533" y="2341"/>
                      <a:pt x="291" y="2350"/>
                      <a:pt x="252" y="2196"/>
                    </a:cubicBezTo>
                    <a:cubicBezTo>
                      <a:pt x="223" y="2079"/>
                      <a:pt x="300" y="1818"/>
                      <a:pt x="445" y="1809"/>
                    </a:cubicBezTo>
                    <a:close/>
                    <a:moveTo>
                      <a:pt x="18268" y="1733"/>
                    </a:moveTo>
                    <a:cubicBezTo>
                      <a:pt x="18349" y="1733"/>
                      <a:pt x="18394" y="1790"/>
                      <a:pt x="18426" y="1886"/>
                    </a:cubicBezTo>
                    <a:cubicBezTo>
                      <a:pt x="18475" y="2012"/>
                      <a:pt x="18465" y="2147"/>
                      <a:pt x="18320" y="2196"/>
                    </a:cubicBezTo>
                    <a:cubicBezTo>
                      <a:pt x="17759" y="2350"/>
                      <a:pt x="17188" y="2476"/>
                      <a:pt x="16617" y="2563"/>
                    </a:cubicBezTo>
                    <a:cubicBezTo>
                      <a:pt x="16515" y="2581"/>
                      <a:pt x="16425" y="2592"/>
                      <a:pt x="16345" y="2592"/>
                    </a:cubicBezTo>
                    <a:cubicBezTo>
                      <a:pt x="16110" y="2592"/>
                      <a:pt x="15955" y="2498"/>
                      <a:pt x="15833" y="2196"/>
                    </a:cubicBezTo>
                    <a:cubicBezTo>
                      <a:pt x="16636" y="2099"/>
                      <a:pt x="17430" y="1944"/>
                      <a:pt x="18214" y="1741"/>
                    </a:cubicBezTo>
                    <a:cubicBezTo>
                      <a:pt x="18233" y="1736"/>
                      <a:pt x="18252" y="1733"/>
                      <a:pt x="18268" y="1733"/>
                    </a:cubicBezTo>
                    <a:close/>
                    <a:moveTo>
                      <a:pt x="14778" y="2341"/>
                    </a:moveTo>
                    <a:cubicBezTo>
                      <a:pt x="14817" y="2496"/>
                      <a:pt x="14855" y="2650"/>
                      <a:pt x="14904" y="2796"/>
                    </a:cubicBezTo>
                    <a:cubicBezTo>
                      <a:pt x="13917" y="2912"/>
                      <a:pt x="12930" y="3009"/>
                      <a:pt x="11933" y="3076"/>
                    </a:cubicBezTo>
                    <a:lnTo>
                      <a:pt x="11933" y="3086"/>
                    </a:lnTo>
                    <a:cubicBezTo>
                      <a:pt x="11923" y="3067"/>
                      <a:pt x="11913" y="3047"/>
                      <a:pt x="11904" y="3038"/>
                    </a:cubicBezTo>
                    <a:cubicBezTo>
                      <a:pt x="11826" y="2892"/>
                      <a:pt x="11730" y="2757"/>
                      <a:pt x="11613" y="2631"/>
                    </a:cubicBezTo>
                    <a:cubicBezTo>
                      <a:pt x="12678" y="2554"/>
                      <a:pt x="13733" y="2457"/>
                      <a:pt x="14778" y="2341"/>
                    </a:cubicBezTo>
                    <a:close/>
                    <a:moveTo>
                      <a:pt x="2323" y="2244"/>
                    </a:moveTo>
                    <a:cubicBezTo>
                      <a:pt x="4578" y="2563"/>
                      <a:pt x="6852" y="2718"/>
                      <a:pt x="9136" y="2728"/>
                    </a:cubicBezTo>
                    <a:cubicBezTo>
                      <a:pt x="9286" y="2728"/>
                      <a:pt x="9447" y="2722"/>
                      <a:pt x="9609" y="2722"/>
                    </a:cubicBezTo>
                    <a:cubicBezTo>
                      <a:pt x="9917" y="2722"/>
                      <a:pt x="10231" y="2743"/>
                      <a:pt x="10491" y="2863"/>
                    </a:cubicBezTo>
                    <a:cubicBezTo>
                      <a:pt x="10626" y="2931"/>
                      <a:pt x="10752" y="3028"/>
                      <a:pt x="10849" y="3144"/>
                    </a:cubicBezTo>
                    <a:cubicBezTo>
                      <a:pt x="10293" y="3172"/>
                      <a:pt x="9738" y="3184"/>
                      <a:pt x="9183" y="3184"/>
                    </a:cubicBezTo>
                    <a:cubicBezTo>
                      <a:pt x="7402" y="3184"/>
                      <a:pt x="5626" y="3057"/>
                      <a:pt x="3833" y="2902"/>
                    </a:cubicBezTo>
                    <a:cubicBezTo>
                      <a:pt x="3552" y="2883"/>
                      <a:pt x="3271" y="2825"/>
                      <a:pt x="2991" y="2815"/>
                    </a:cubicBezTo>
                    <a:cubicBezTo>
                      <a:pt x="2584" y="2796"/>
                      <a:pt x="2410" y="2573"/>
                      <a:pt x="2323" y="2244"/>
                    </a:cubicBezTo>
                    <a:close/>
                    <a:moveTo>
                      <a:pt x="11013" y="3376"/>
                    </a:moveTo>
                    <a:cubicBezTo>
                      <a:pt x="11139" y="3628"/>
                      <a:pt x="11236" y="3889"/>
                      <a:pt x="11294" y="4160"/>
                    </a:cubicBezTo>
                    <a:cubicBezTo>
                      <a:pt x="11391" y="4586"/>
                      <a:pt x="11439" y="5012"/>
                      <a:pt x="11449" y="5447"/>
                    </a:cubicBezTo>
                    <a:cubicBezTo>
                      <a:pt x="10829" y="5364"/>
                      <a:pt x="10206" y="5322"/>
                      <a:pt x="9586" y="5322"/>
                    </a:cubicBezTo>
                    <a:cubicBezTo>
                      <a:pt x="9130" y="5322"/>
                      <a:pt x="8677" y="5344"/>
                      <a:pt x="8226" y="5389"/>
                    </a:cubicBezTo>
                    <a:cubicBezTo>
                      <a:pt x="8226" y="4741"/>
                      <a:pt x="8333" y="3860"/>
                      <a:pt x="8836" y="3425"/>
                    </a:cubicBezTo>
                    <a:cubicBezTo>
                      <a:pt x="8999" y="3427"/>
                      <a:pt x="9162" y="3428"/>
                      <a:pt x="9325" y="3428"/>
                    </a:cubicBezTo>
                    <a:cubicBezTo>
                      <a:pt x="9888" y="3428"/>
                      <a:pt x="10451" y="3414"/>
                      <a:pt x="11013" y="3376"/>
                    </a:cubicBezTo>
                    <a:close/>
                    <a:moveTo>
                      <a:pt x="7994" y="3405"/>
                    </a:moveTo>
                    <a:lnTo>
                      <a:pt x="8507" y="3425"/>
                    </a:lnTo>
                    <a:cubicBezTo>
                      <a:pt x="8081" y="3938"/>
                      <a:pt x="7984" y="4780"/>
                      <a:pt x="7984" y="5409"/>
                    </a:cubicBezTo>
                    <a:cubicBezTo>
                      <a:pt x="7868" y="5418"/>
                      <a:pt x="7752" y="5438"/>
                      <a:pt x="7617" y="5457"/>
                    </a:cubicBezTo>
                    <a:cubicBezTo>
                      <a:pt x="7626" y="4760"/>
                      <a:pt x="7752" y="4063"/>
                      <a:pt x="7994" y="3405"/>
                    </a:cubicBezTo>
                    <a:close/>
                    <a:moveTo>
                      <a:pt x="12474" y="6311"/>
                    </a:moveTo>
                    <a:lnTo>
                      <a:pt x="12474" y="6311"/>
                    </a:lnTo>
                    <a:cubicBezTo>
                      <a:pt x="12549" y="6332"/>
                      <a:pt x="12620" y="6379"/>
                      <a:pt x="12620" y="6434"/>
                    </a:cubicBezTo>
                    <a:cubicBezTo>
                      <a:pt x="12620" y="6492"/>
                      <a:pt x="12533" y="6531"/>
                      <a:pt x="12446" y="6560"/>
                    </a:cubicBezTo>
                    <a:cubicBezTo>
                      <a:pt x="12455" y="6474"/>
                      <a:pt x="12465" y="6388"/>
                      <a:pt x="12474" y="6311"/>
                    </a:cubicBezTo>
                    <a:close/>
                    <a:moveTo>
                      <a:pt x="9559" y="6003"/>
                    </a:moveTo>
                    <a:cubicBezTo>
                      <a:pt x="10188" y="6003"/>
                      <a:pt x="10820" y="6034"/>
                      <a:pt x="11439" y="6096"/>
                    </a:cubicBezTo>
                    <a:cubicBezTo>
                      <a:pt x="11439" y="6318"/>
                      <a:pt x="11420" y="6541"/>
                      <a:pt x="11410" y="6763"/>
                    </a:cubicBezTo>
                    <a:cubicBezTo>
                      <a:pt x="10771" y="6822"/>
                      <a:pt x="10136" y="6854"/>
                      <a:pt x="9499" y="6854"/>
                    </a:cubicBezTo>
                    <a:cubicBezTo>
                      <a:pt x="9192" y="6854"/>
                      <a:pt x="8884" y="6847"/>
                      <a:pt x="8575" y="6831"/>
                    </a:cubicBezTo>
                    <a:cubicBezTo>
                      <a:pt x="8100" y="6831"/>
                      <a:pt x="7626" y="6792"/>
                      <a:pt x="7162" y="6696"/>
                    </a:cubicBezTo>
                    <a:cubicBezTo>
                      <a:pt x="7094" y="6676"/>
                      <a:pt x="6600" y="6551"/>
                      <a:pt x="6658" y="6425"/>
                    </a:cubicBezTo>
                    <a:cubicBezTo>
                      <a:pt x="6688" y="6328"/>
                      <a:pt x="6862" y="6289"/>
                      <a:pt x="6939" y="6260"/>
                    </a:cubicBezTo>
                    <a:cubicBezTo>
                      <a:pt x="7617" y="6038"/>
                      <a:pt x="8381" y="6028"/>
                      <a:pt x="9088" y="6009"/>
                    </a:cubicBezTo>
                    <a:cubicBezTo>
                      <a:pt x="9244" y="6005"/>
                      <a:pt x="9402" y="6003"/>
                      <a:pt x="9559" y="6003"/>
                    </a:cubicBezTo>
                    <a:close/>
                    <a:moveTo>
                      <a:pt x="12484" y="5941"/>
                    </a:moveTo>
                    <a:cubicBezTo>
                      <a:pt x="12765" y="6028"/>
                      <a:pt x="13220" y="6221"/>
                      <a:pt x="13162" y="6551"/>
                    </a:cubicBezTo>
                    <a:lnTo>
                      <a:pt x="13152" y="6551"/>
                    </a:lnTo>
                    <a:cubicBezTo>
                      <a:pt x="13094" y="6831"/>
                      <a:pt x="12688" y="6986"/>
                      <a:pt x="12397" y="7073"/>
                    </a:cubicBezTo>
                    <a:cubicBezTo>
                      <a:pt x="12417" y="6947"/>
                      <a:pt x="12426" y="6821"/>
                      <a:pt x="12436" y="6696"/>
                    </a:cubicBezTo>
                    <a:cubicBezTo>
                      <a:pt x="12562" y="6647"/>
                      <a:pt x="12726" y="6580"/>
                      <a:pt x="12736" y="6444"/>
                    </a:cubicBezTo>
                    <a:cubicBezTo>
                      <a:pt x="12755" y="6309"/>
                      <a:pt x="12591" y="6231"/>
                      <a:pt x="12475" y="6183"/>
                    </a:cubicBezTo>
                    <a:cubicBezTo>
                      <a:pt x="12475" y="6096"/>
                      <a:pt x="12484" y="6018"/>
                      <a:pt x="12484" y="5941"/>
                    </a:cubicBezTo>
                    <a:close/>
                    <a:moveTo>
                      <a:pt x="9626" y="5554"/>
                    </a:moveTo>
                    <a:cubicBezTo>
                      <a:pt x="10234" y="5554"/>
                      <a:pt x="10844" y="5595"/>
                      <a:pt x="11449" y="5680"/>
                    </a:cubicBezTo>
                    <a:lnTo>
                      <a:pt x="11449" y="5970"/>
                    </a:lnTo>
                    <a:cubicBezTo>
                      <a:pt x="10850" y="5907"/>
                      <a:pt x="10247" y="5877"/>
                      <a:pt x="9642" y="5877"/>
                    </a:cubicBezTo>
                    <a:cubicBezTo>
                      <a:pt x="9319" y="5877"/>
                      <a:pt x="8995" y="5885"/>
                      <a:pt x="8671" y="5902"/>
                    </a:cubicBezTo>
                    <a:cubicBezTo>
                      <a:pt x="8294" y="5912"/>
                      <a:pt x="7926" y="5941"/>
                      <a:pt x="7559" y="5999"/>
                    </a:cubicBezTo>
                    <a:cubicBezTo>
                      <a:pt x="7278" y="6047"/>
                      <a:pt x="6833" y="6076"/>
                      <a:pt x="6610" y="6289"/>
                    </a:cubicBezTo>
                    <a:cubicBezTo>
                      <a:pt x="6136" y="6715"/>
                      <a:pt x="7752" y="6899"/>
                      <a:pt x="7917" y="6909"/>
                    </a:cubicBezTo>
                    <a:cubicBezTo>
                      <a:pt x="8440" y="6953"/>
                      <a:pt x="8968" y="6975"/>
                      <a:pt x="9496" y="6975"/>
                    </a:cubicBezTo>
                    <a:cubicBezTo>
                      <a:pt x="10131" y="6975"/>
                      <a:pt x="10767" y="6943"/>
                      <a:pt x="11401" y="6880"/>
                    </a:cubicBezTo>
                    <a:lnTo>
                      <a:pt x="11401" y="6880"/>
                    </a:lnTo>
                    <a:cubicBezTo>
                      <a:pt x="11381" y="7015"/>
                      <a:pt x="11371" y="7151"/>
                      <a:pt x="11362" y="7286"/>
                    </a:cubicBezTo>
                    <a:cubicBezTo>
                      <a:pt x="10721" y="7375"/>
                      <a:pt x="10075" y="7418"/>
                      <a:pt x="9431" y="7418"/>
                    </a:cubicBezTo>
                    <a:cubicBezTo>
                      <a:pt x="9094" y="7418"/>
                      <a:pt x="8756" y="7406"/>
                      <a:pt x="8420" y="7383"/>
                    </a:cubicBezTo>
                    <a:cubicBezTo>
                      <a:pt x="7897" y="7354"/>
                      <a:pt x="7346" y="7315"/>
                      <a:pt x="6842" y="7141"/>
                    </a:cubicBezTo>
                    <a:cubicBezTo>
                      <a:pt x="6629" y="7063"/>
                      <a:pt x="6436" y="6947"/>
                      <a:pt x="6262" y="6792"/>
                    </a:cubicBezTo>
                    <a:cubicBezTo>
                      <a:pt x="5884" y="6463"/>
                      <a:pt x="6262" y="6221"/>
                      <a:pt x="6494" y="6086"/>
                    </a:cubicBezTo>
                    <a:cubicBezTo>
                      <a:pt x="6804" y="5912"/>
                      <a:pt x="7142" y="5786"/>
                      <a:pt x="7491" y="5718"/>
                    </a:cubicBezTo>
                    <a:cubicBezTo>
                      <a:pt x="7510" y="5718"/>
                      <a:pt x="7529" y="5718"/>
                      <a:pt x="7549" y="5709"/>
                    </a:cubicBezTo>
                    <a:cubicBezTo>
                      <a:pt x="7946" y="5641"/>
                      <a:pt x="8342" y="5602"/>
                      <a:pt x="8739" y="5583"/>
                    </a:cubicBezTo>
                    <a:cubicBezTo>
                      <a:pt x="9034" y="5564"/>
                      <a:pt x="9330" y="5554"/>
                      <a:pt x="9626" y="5554"/>
                    </a:cubicBezTo>
                    <a:close/>
                    <a:moveTo>
                      <a:pt x="9812" y="2129"/>
                    </a:moveTo>
                    <a:cubicBezTo>
                      <a:pt x="10101" y="2129"/>
                      <a:pt x="10396" y="2184"/>
                      <a:pt x="10684" y="2283"/>
                    </a:cubicBezTo>
                    <a:cubicBezTo>
                      <a:pt x="11371" y="2515"/>
                      <a:pt x="11749" y="3134"/>
                      <a:pt x="11971" y="3783"/>
                    </a:cubicBezTo>
                    <a:cubicBezTo>
                      <a:pt x="12397" y="5031"/>
                      <a:pt x="12262" y="6492"/>
                      <a:pt x="12068" y="7770"/>
                    </a:cubicBezTo>
                    <a:cubicBezTo>
                      <a:pt x="12039" y="7915"/>
                      <a:pt x="11923" y="7944"/>
                      <a:pt x="11797" y="7963"/>
                    </a:cubicBezTo>
                    <a:cubicBezTo>
                      <a:pt x="11773" y="7967"/>
                      <a:pt x="11748" y="7970"/>
                      <a:pt x="11722" y="7970"/>
                    </a:cubicBezTo>
                    <a:cubicBezTo>
                      <a:pt x="11685" y="7970"/>
                      <a:pt x="11647" y="7965"/>
                      <a:pt x="11613" y="7954"/>
                    </a:cubicBezTo>
                    <a:cubicBezTo>
                      <a:pt x="11546" y="7944"/>
                      <a:pt x="11555" y="7944"/>
                      <a:pt x="11555" y="7876"/>
                    </a:cubicBezTo>
                    <a:cubicBezTo>
                      <a:pt x="11652" y="6521"/>
                      <a:pt x="12252" y="2689"/>
                      <a:pt x="10084" y="2525"/>
                    </a:cubicBezTo>
                    <a:cubicBezTo>
                      <a:pt x="9630" y="2486"/>
                      <a:pt x="9175" y="2467"/>
                      <a:pt x="8720" y="2457"/>
                    </a:cubicBezTo>
                    <a:cubicBezTo>
                      <a:pt x="9048" y="2229"/>
                      <a:pt x="9424" y="2129"/>
                      <a:pt x="9812" y="2129"/>
                    </a:cubicBezTo>
                    <a:close/>
                    <a:moveTo>
                      <a:pt x="13046" y="7044"/>
                    </a:moveTo>
                    <a:lnTo>
                      <a:pt x="13046" y="7044"/>
                    </a:lnTo>
                    <a:cubicBezTo>
                      <a:pt x="13530" y="8002"/>
                      <a:pt x="13491" y="9134"/>
                      <a:pt x="12949" y="10054"/>
                    </a:cubicBezTo>
                    <a:cubicBezTo>
                      <a:pt x="12775" y="9773"/>
                      <a:pt x="12552" y="9522"/>
                      <a:pt x="12281" y="9338"/>
                    </a:cubicBezTo>
                    <a:cubicBezTo>
                      <a:pt x="12262" y="9328"/>
                      <a:pt x="12252" y="9318"/>
                      <a:pt x="12233" y="9318"/>
                    </a:cubicBezTo>
                    <a:cubicBezTo>
                      <a:pt x="12217" y="9309"/>
                      <a:pt x="12200" y="9305"/>
                      <a:pt x="12182" y="9305"/>
                    </a:cubicBezTo>
                    <a:cubicBezTo>
                      <a:pt x="12145" y="9305"/>
                      <a:pt x="12107" y="9324"/>
                      <a:pt x="12088" y="9357"/>
                    </a:cubicBezTo>
                    <a:cubicBezTo>
                      <a:pt x="12068" y="9386"/>
                      <a:pt x="12059" y="9425"/>
                      <a:pt x="12068" y="9454"/>
                    </a:cubicBezTo>
                    <a:cubicBezTo>
                      <a:pt x="12233" y="10180"/>
                      <a:pt x="11759" y="10538"/>
                      <a:pt x="11584" y="11138"/>
                    </a:cubicBezTo>
                    <a:cubicBezTo>
                      <a:pt x="11333" y="11234"/>
                      <a:pt x="11081" y="11322"/>
                      <a:pt x="10820" y="11380"/>
                    </a:cubicBezTo>
                    <a:cubicBezTo>
                      <a:pt x="10375" y="10460"/>
                      <a:pt x="9833" y="9531"/>
                      <a:pt x="9988" y="8563"/>
                    </a:cubicBezTo>
                    <a:cubicBezTo>
                      <a:pt x="9988" y="8534"/>
                      <a:pt x="9988" y="8515"/>
                      <a:pt x="9968" y="8496"/>
                    </a:cubicBezTo>
                    <a:cubicBezTo>
                      <a:pt x="9961" y="8439"/>
                      <a:pt x="9918" y="8403"/>
                      <a:pt x="9872" y="8403"/>
                    </a:cubicBezTo>
                    <a:cubicBezTo>
                      <a:pt x="9856" y="8403"/>
                      <a:pt x="9839" y="8408"/>
                      <a:pt x="9823" y="8418"/>
                    </a:cubicBezTo>
                    <a:cubicBezTo>
                      <a:pt x="9794" y="8418"/>
                      <a:pt x="9775" y="8438"/>
                      <a:pt x="9765" y="8457"/>
                    </a:cubicBezTo>
                    <a:cubicBezTo>
                      <a:pt x="9194" y="8873"/>
                      <a:pt x="8846" y="9531"/>
                      <a:pt x="8807" y="10238"/>
                    </a:cubicBezTo>
                    <a:cubicBezTo>
                      <a:pt x="8778" y="10663"/>
                      <a:pt x="8875" y="11099"/>
                      <a:pt x="8884" y="11525"/>
                    </a:cubicBezTo>
                    <a:cubicBezTo>
                      <a:pt x="8033" y="11428"/>
                      <a:pt x="7220" y="11147"/>
                      <a:pt x="6610" y="10518"/>
                    </a:cubicBezTo>
                    <a:cubicBezTo>
                      <a:pt x="5749" y="9618"/>
                      <a:pt x="5739" y="8167"/>
                      <a:pt x="6213" y="7092"/>
                    </a:cubicBezTo>
                    <a:lnTo>
                      <a:pt x="6213" y="7092"/>
                    </a:lnTo>
                    <a:cubicBezTo>
                      <a:pt x="6523" y="7286"/>
                      <a:pt x="6871" y="7431"/>
                      <a:pt x="7239" y="7499"/>
                    </a:cubicBezTo>
                    <a:cubicBezTo>
                      <a:pt x="7963" y="7618"/>
                      <a:pt x="8697" y="7679"/>
                      <a:pt x="9431" y="7679"/>
                    </a:cubicBezTo>
                    <a:cubicBezTo>
                      <a:pt x="10071" y="7679"/>
                      <a:pt x="10711" y="7632"/>
                      <a:pt x="11342" y="7538"/>
                    </a:cubicBezTo>
                    <a:lnTo>
                      <a:pt x="11342" y="7538"/>
                    </a:lnTo>
                    <a:cubicBezTo>
                      <a:pt x="11333" y="7654"/>
                      <a:pt x="11323" y="7770"/>
                      <a:pt x="11323" y="7876"/>
                    </a:cubicBezTo>
                    <a:cubicBezTo>
                      <a:pt x="11296" y="8131"/>
                      <a:pt x="11517" y="8206"/>
                      <a:pt x="11728" y="8206"/>
                    </a:cubicBezTo>
                    <a:cubicBezTo>
                      <a:pt x="11742" y="8206"/>
                      <a:pt x="11755" y="8206"/>
                      <a:pt x="11768" y="8205"/>
                    </a:cubicBezTo>
                    <a:cubicBezTo>
                      <a:pt x="12001" y="8196"/>
                      <a:pt x="12262" y="8099"/>
                      <a:pt x="12301" y="7838"/>
                    </a:cubicBezTo>
                    <a:cubicBezTo>
                      <a:pt x="12330" y="7673"/>
                      <a:pt x="12349" y="7509"/>
                      <a:pt x="12368" y="7334"/>
                    </a:cubicBezTo>
                    <a:cubicBezTo>
                      <a:pt x="12610" y="7267"/>
                      <a:pt x="12833" y="7170"/>
                      <a:pt x="13046" y="7044"/>
                    </a:cubicBezTo>
                    <a:close/>
                    <a:moveTo>
                      <a:pt x="12349" y="9696"/>
                    </a:moveTo>
                    <a:lnTo>
                      <a:pt x="12349" y="9696"/>
                    </a:lnTo>
                    <a:cubicBezTo>
                      <a:pt x="12726" y="10005"/>
                      <a:pt x="12930" y="10470"/>
                      <a:pt x="12910" y="10963"/>
                    </a:cubicBezTo>
                    <a:cubicBezTo>
                      <a:pt x="12910" y="11476"/>
                      <a:pt x="12581" y="11941"/>
                      <a:pt x="12097" y="12115"/>
                    </a:cubicBezTo>
                    <a:cubicBezTo>
                      <a:pt x="11546" y="11525"/>
                      <a:pt x="11913" y="11012"/>
                      <a:pt x="12223" y="10422"/>
                    </a:cubicBezTo>
                    <a:cubicBezTo>
                      <a:pt x="12339" y="10189"/>
                      <a:pt x="12378" y="9938"/>
                      <a:pt x="12349" y="9696"/>
                    </a:cubicBezTo>
                    <a:close/>
                    <a:moveTo>
                      <a:pt x="6339" y="10576"/>
                    </a:moveTo>
                    <a:cubicBezTo>
                      <a:pt x="6523" y="10799"/>
                      <a:pt x="6736" y="10993"/>
                      <a:pt x="6988" y="11147"/>
                    </a:cubicBezTo>
                    <a:cubicBezTo>
                      <a:pt x="6629" y="11380"/>
                      <a:pt x="6358" y="11728"/>
                      <a:pt x="6213" y="12125"/>
                    </a:cubicBezTo>
                    <a:cubicBezTo>
                      <a:pt x="6068" y="11612"/>
                      <a:pt x="6107" y="11060"/>
                      <a:pt x="6339" y="10576"/>
                    </a:cubicBezTo>
                    <a:close/>
                    <a:moveTo>
                      <a:pt x="9717" y="8786"/>
                    </a:moveTo>
                    <a:cubicBezTo>
                      <a:pt x="9717" y="10644"/>
                      <a:pt x="12030" y="12531"/>
                      <a:pt x="10684" y="14264"/>
                    </a:cubicBezTo>
                    <a:lnTo>
                      <a:pt x="10694" y="14264"/>
                    </a:lnTo>
                    <a:cubicBezTo>
                      <a:pt x="10684" y="14273"/>
                      <a:pt x="10675" y="14293"/>
                      <a:pt x="10675" y="14302"/>
                    </a:cubicBezTo>
                    <a:cubicBezTo>
                      <a:pt x="10646" y="14370"/>
                      <a:pt x="10675" y="14438"/>
                      <a:pt x="10742" y="14467"/>
                    </a:cubicBezTo>
                    <a:cubicBezTo>
                      <a:pt x="10757" y="14472"/>
                      <a:pt x="10771" y="14474"/>
                      <a:pt x="10786" y="14474"/>
                    </a:cubicBezTo>
                    <a:cubicBezTo>
                      <a:pt x="10801" y="14474"/>
                      <a:pt x="10815" y="14472"/>
                      <a:pt x="10830" y="14467"/>
                    </a:cubicBezTo>
                    <a:cubicBezTo>
                      <a:pt x="11275" y="14409"/>
                      <a:pt x="11681" y="14167"/>
                      <a:pt x="11933" y="13799"/>
                    </a:cubicBezTo>
                    <a:lnTo>
                      <a:pt x="11933" y="13799"/>
                    </a:lnTo>
                    <a:cubicBezTo>
                      <a:pt x="12359" y="14835"/>
                      <a:pt x="12078" y="16035"/>
                      <a:pt x="11091" y="16644"/>
                    </a:cubicBezTo>
                    <a:lnTo>
                      <a:pt x="11091" y="16654"/>
                    </a:lnTo>
                    <a:cubicBezTo>
                      <a:pt x="10827" y="16451"/>
                      <a:pt x="10471" y="16352"/>
                      <a:pt x="10114" y="16352"/>
                    </a:cubicBezTo>
                    <a:cubicBezTo>
                      <a:pt x="9671" y="16352"/>
                      <a:pt x="9225" y="16504"/>
                      <a:pt x="8952" y="16799"/>
                    </a:cubicBezTo>
                    <a:cubicBezTo>
                      <a:pt x="8913" y="16751"/>
                      <a:pt x="8875" y="16722"/>
                      <a:pt x="8826" y="16683"/>
                    </a:cubicBezTo>
                    <a:cubicBezTo>
                      <a:pt x="8495" y="16462"/>
                      <a:pt x="8109" y="16344"/>
                      <a:pt x="7719" y="16344"/>
                    </a:cubicBezTo>
                    <a:cubicBezTo>
                      <a:pt x="7562" y="16344"/>
                      <a:pt x="7404" y="16363"/>
                      <a:pt x="7249" y="16402"/>
                    </a:cubicBezTo>
                    <a:cubicBezTo>
                      <a:pt x="7239" y="16383"/>
                      <a:pt x="7229" y="16373"/>
                      <a:pt x="7210" y="16364"/>
                    </a:cubicBezTo>
                    <a:cubicBezTo>
                      <a:pt x="6988" y="16218"/>
                      <a:pt x="6823" y="16015"/>
                      <a:pt x="6726" y="15773"/>
                    </a:cubicBezTo>
                    <a:cubicBezTo>
                      <a:pt x="6726" y="15764"/>
                      <a:pt x="6726" y="15754"/>
                      <a:pt x="6717" y="15744"/>
                    </a:cubicBezTo>
                    <a:cubicBezTo>
                      <a:pt x="6484" y="15057"/>
                      <a:pt x="6910" y="14176"/>
                      <a:pt x="7229" y="13576"/>
                    </a:cubicBezTo>
                    <a:cubicBezTo>
                      <a:pt x="7471" y="13122"/>
                      <a:pt x="7626" y="12657"/>
                      <a:pt x="7539" y="12183"/>
                    </a:cubicBezTo>
                    <a:lnTo>
                      <a:pt x="7539" y="12183"/>
                    </a:lnTo>
                    <a:cubicBezTo>
                      <a:pt x="7936" y="12464"/>
                      <a:pt x="8246" y="12938"/>
                      <a:pt x="8159" y="13431"/>
                    </a:cubicBezTo>
                    <a:cubicBezTo>
                      <a:pt x="8159" y="13441"/>
                      <a:pt x="8159" y="13441"/>
                      <a:pt x="8159" y="13451"/>
                    </a:cubicBezTo>
                    <a:cubicBezTo>
                      <a:pt x="8159" y="13460"/>
                      <a:pt x="8159" y="13470"/>
                      <a:pt x="8159" y="13470"/>
                    </a:cubicBezTo>
                    <a:cubicBezTo>
                      <a:pt x="8159" y="13480"/>
                      <a:pt x="8159" y="13489"/>
                      <a:pt x="8159" y="13499"/>
                    </a:cubicBezTo>
                    <a:cubicBezTo>
                      <a:pt x="8159" y="13509"/>
                      <a:pt x="8168" y="13518"/>
                      <a:pt x="8168" y="13528"/>
                    </a:cubicBezTo>
                    <a:cubicBezTo>
                      <a:pt x="8197" y="13556"/>
                      <a:pt x="8235" y="13574"/>
                      <a:pt x="8273" y="13574"/>
                    </a:cubicBezTo>
                    <a:cubicBezTo>
                      <a:pt x="8287" y="13574"/>
                      <a:pt x="8300" y="13572"/>
                      <a:pt x="8313" y="13567"/>
                    </a:cubicBezTo>
                    <a:cubicBezTo>
                      <a:pt x="8342" y="13567"/>
                      <a:pt x="8362" y="13547"/>
                      <a:pt x="8371" y="13518"/>
                    </a:cubicBezTo>
                    <a:cubicBezTo>
                      <a:pt x="8884" y="12947"/>
                      <a:pt x="9097" y="12270"/>
                      <a:pt x="9126" y="11505"/>
                    </a:cubicBezTo>
                    <a:cubicBezTo>
                      <a:pt x="9146" y="11080"/>
                      <a:pt x="9039" y="10654"/>
                      <a:pt x="9049" y="10228"/>
                    </a:cubicBezTo>
                    <a:cubicBezTo>
                      <a:pt x="9059" y="9676"/>
                      <a:pt x="9300" y="9154"/>
                      <a:pt x="9717" y="8786"/>
                    </a:cubicBezTo>
                    <a:close/>
                    <a:moveTo>
                      <a:pt x="6301" y="15853"/>
                    </a:moveTo>
                    <a:cubicBezTo>
                      <a:pt x="6385" y="15853"/>
                      <a:pt x="6470" y="15871"/>
                      <a:pt x="6552" y="15909"/>
                    </a:cubicBezTo>
                    <a:lnTo>
                      <a:pt x="6571" y="15909"/>
                    </a:lnTo>
                    <a:cubicBezTo>
                      <a:pt x="6658" y="16122"/>
                      <a:pt x="6794" y="16325"/>
                      <a:pt x="6978" y="16480"/>
                    </a:cubicBezTo>
                    <a:cubicBezTo>
                      <a:pt x="6833" y="16528"/>
                      <a:pt x="6697" y="16596"/>
                      <a:pt x="6571" y="16664"/>
                    </a:cubicBezTo>
                    <a:cubicBezTo>
                      <a:pt x="6397" y="16770"/>
                      <a:pt x="6262" y="16906"/>
                      <a:pt x="6155" y="17070"/>
                    </a:cubicBezTo>
                    <a:lnTo>
                      <a:pt x="6126" y="17070"/>
                    </a:lnTo>
                    <a:cubicBezTo>
                      <a:pt x="6063" y="17078"/>
                      <a:pt x="5990" y="17086"/>
                      <a:pt x="5918" y="17086"/>
                    </a:cubicBezTo>
                    <a:cubicBezTo>
                      <a:pt x="5814" y="17086"/>
                      <a:pt x="5711" y="17069"/>
                      <a:pt x="5642" y="17012"/>
                    </a:cubicBezTo>
                    <a:cubicBezTo>
                      <a:pt x="5497" y="16896"/>
                      <a:pt x="5555" y="16567"/>
                      <a:pt x="5594" y="16422"/>
                    </a:cubicBezTo>
                    <a:cubicBezTo>
                      <a:pt x="5671" y="16107"/>
                      <a:pt x="5979" y="15853"/>
                      <a:pt x="6301" y="15853"/>
                    </a:cubicBezTo>
                    <a:close/>
                    <a:moveTo>
                      <a:pt x="1766" y="247"/>
                    </a:moveTo>
                    <a:cubicBezTo>
                      <a:pt x="2038" y="247"/>
                      <a:pt x="2022" y="612"/>
                      <a:pt x="2013" y="850"/>
                    </a:cubicBezTo>
                    <a:cubicBezTo>
                      <a:pt x="2004" y="1392"/>
                      <a:pt x="1907" y="2147"/>
                      <a:pt x="2158" y="2660"/>
                    </a:cubicBezTo>
                    <a:cubicBezTo>
                      <a:pt x="2381" y="3134"/>
                      <a:pt x="3233" y="3144"/>
                      <a:pt x="3804" y="3163"/>
                    </a:cubicBezTo>
                    <a:cubicBezTo>
                      <a:pt x="3184" y="3967"/>
                      <a:pt x="2449" y="4857"/>
                      <a:pt x="2623" y="5980"/>
                    </a:cubicBezTo>
                    <a:cubicBezTo>
                      <a:pt x="2671" y="6328"/>
                      <a:pt x="2807" y="6647"/>
                      <a:pt x="2826" y="7005"/>
                    </a:cubicBezTo>
                    <a:cubicBezTo>
                      <a:pt x="2836" y="7354"/>
                      <a:pt x="2642" y="7760"/>
                      <a:pt x="2546" y="8109"/>
                    </a:cubicBezTo>
                    <a:cubicBezTo>
                      <a:pt x="2342" y="8796"/>
                      <a:pt x="2294" y="9531"/>
                      <a:pt x="2255" y="10238"/>
                    </a:cubicBezTo>
                    <a:cubicBezTo>
                      <a:pt x="2139" y="12464"/>
                      <a:pt x="2207" y="14718"/>
                      <a:pt x="2207" y="16935"/>
                    </a:cubicBezTo>
                    <a:cubicBezTo>
                      <a:pt x="2091" y="16973"/>
                      <a:pt x="1975" y="17031"/>
                      <a:pt x="1887" y="17109"/>
                    </a:cubicBezTo>
                    <a:cubicBezTo>
                      <a:pt x="1729" y="16968"/>
                      <a:pt x="1531" y="16883"/>
                      <a:pt x="1323" y="16883"/>
                    </a:cubicBezTo>
                    <a:cubicBezTo>
                      <a:pt x="1301" y="16883"/>
                      <a:pt x="1280" y="16884"/>
                      <a:pt x="1258" y="16886"/>
                    </a:cubicBezTo>
                    <a:cubicBezTo>
                      <a:pt x="1268" y="15705"/>
                      <a:pt x="1326" y="14525"/>
                      <a:pt x="1375" y="13344"/>
                    </a:cubicBezTo>
                    <a:cubicBezTo>
                      <a:pt x="1413" y="12647"/>
                      <a:pt x="1462" y="11960"/>
                      <a:pt x="1500" y="11263"/>
                    </a:cubicBezTo>
                    <a:cubicBezTo>
                      <a:pt x="1539" y="10596"/>
                      <a:pt x="1065" y="10015"/>
                      <a:pt x="1384" y="9347"/>
                    </a:cubicBezTo>
                    <a:cubicBezTo>
                      <a:pt x="1616" y="8863"/>
                      <a:pt x="1636" y="8496"/>
                      <a:pt x="1665" y="7954"/>
                    </a:cubicBezTo>
                    <a:cubicBezTo>
                      <a:pt x="1694" y="7170"/>
                      <a:pt x="1723" y="6386"/>
                      <a:pt x="1752" y="5592"/>
                    </a:cubicBezTo>
                    <a:cubicBezTo>
                      <a:pt x="1771" y="5002"/>
                      <a:pt x="1868" y="4402"/>
                      <a:pt x="1771" y="3812"/>
                    </a:cubicBezTo>
                    <a:cubicBezTo>
                      <a:pt x="1636" y="3047"/>
                      <a:pt x="1394" y="2312"/>
                      <a:pt x="1297" y="1538"/>
                    </a:cubicBezTo>
                    <a:cubicBezTo>
                      <a:pt x="1258" y="1189"/>
                      <a:pt x="1278" y="841"/>
                      <a:pt x="1336" y="492"/>
                    </a:cubicBezTo>
                    <a:cubicBezTo>
                      <a:pt x="1384" y="367"/>
                      <a:pt x="1500" y="279"/>
                      <a:pt x="1636" y="270"/>
                    </a:cubicBezTo>
                    <a:cubicBezTo>
                      <a:pt x="1685" y="254"/>
                      <a:pt x="1728" y="247"/>
                      <a:pt x="1766" y="247"/>
                    </a:cubicBezTo>
                    <a:close/>
                    <a:moveTo>
                      <a:pt x="15131" y="895"/>
                    </a:moveTo>
                    <a:cubicBezTo>
                      <a:pt x="15230" y="895"/>
                      <a:pt x="15322" y="972"/>
                      <a:pt x="15330" y="1083"/>
                    </a:cubicBezTo>
                    <a:cubicBezTo>
                      <a:pt x="15436" y="1625"/>
                      <a:pt x="15455" y="2776"/>
                      <a:pt x="16181" y="2873"/>
                    </a:cubicBezTo>
                    <a:cubicBezTo>
                      <a:pt x="16208" y="2876"/>
                      <a:pt x="16235" y="2878"/>
                      <a:pt x="16263" y="2878"/>
                    </a:cubicBezTo>
                    <a:cubicBezTo>
                      <a:pt x="16490" y="2878"/>
                      <a:pt x="16759" y="2782"/>
                      <a:pt x="16975" y="2747"/>
                    </a:cubicBezTo>
                    <a:lnTo>
                      <a:pt x="17062" y="2728"/>
                    </a:lnTo>
                    <a:lnTo>
                      <a:pt x="17062" y="2728"/>
                    </a:lnTo>
                    <a:cubicBezTo>
                      <a:pt x="16907" y="3144"/>
                      <a:pt x="16714" y="3570"/>
                      <a:pt x="16665" y="4015"/>
                    </a:cubicBezTo>
                    <a:lnTo>
                      <a:pt x="16655" y="4025"/>
                    </a:lnTo>
                    <a:cubicBezTo>
                      <a:pt x="16607" y="4538"/>
                      <a:pt x="16655" y="5051"/>
                      <a:pt x="16801" y="5554"/>
                    </a:cubicBezTo>
                    <a:cubicBezTo>
                      <a:pt x="16936" y="6105"/>
                      <a:pt x="17101" y="6628"/>
                      <a:pt x="17139" y="7199"/>
                    </a:cubicBezTo>
                    <a:cubicBezTo>
                      <a:pt x="17188" y="7886"/>
                      <a:pt x="17120" y="8592"/>
                      <a:pt x="17130" y="9280"/>
                    </a:cubicBezTo>
                    <a:cubicBezTo>
                      <a:pt x="17168" y="11854"/>
                      <a:pt x="17488" y="14476"/>
                      <a:pt x="17207" y="17060"/>
                    </a:cubicBezTo>
                    <a:cubicBezTo>
                      <a:pt x="17043" y="17099"/>
                      <a:pt x="16888" y="17167"/>
                      <a:pt x="16762" y="17283"/>
                    </a:cubicBezTo>
                    <a:cubicBezTo>
                      <a:pt x="16617" y="17215"/>
                      <a:pt x="16462" y="17176"/>
                      <a:pt x="16297" y="17167"/>
                    </a:cubicBezTo>
                    <a:cubicBezTo>
                      <a:pt x="16481" y="16131"/>
                      <a:pt x="16423" y="15038"/>
                      <a:pt x="16394" y="13993"/>
                    </a:cubicBezTo>
                    <a:cubicBezTo>
                      <a:pt x="16375" y="12493"/>
                      <a:pt x="16433" y="11012"/>
                      <a:pt x="16472" y="9512"/>
                    </a:cubicBezTo>
                    <a:cubicBezTo>
                      <a:pt x="16510" y="8109"/>
                      <a:pt x="16288" y="6763"/>
                      <a:pt x="15930" y="5399"/>
                    </a:cubicBezTo>
                    <a:cubicBezTo>
                      <a:pt x="15572" y="4005"/>
                      <a:pt x="14943" y="2660"/>
                      <a:pt x="14846" y="1199"/>
                    </a:cubicBezTo>
                    <a:cubicBezTo>
                      <a:pt x="14826" y="1063"/>
                      <a:pt x="14904" y="947"/>
                      <a:pt x="15039" y="918"/>
                    </a:cubicBezTo>
                    <a:cubicBezTo>
                      <a:pt x="15069" y="902"/>
                      <a:pt x="15100" y="895"/>
                      <a:pt x="15131" y="895"/>
                    </a:cubicBezTo>
                    <a:close/>
                    <a:moveTo>
                      <a:pt x="12027" y="16204"/>
                    </a:moveTo>
                    <a:cubicBezTo>
                      <a:pt x="12511" y="16204"/>
                      <a:pt x="12921" y="16493"/>
                      <a:pt x="12930" y="17041"/>
                    </a:cubicBezTo>
                    <a:cubicBezTo>
                      <a:pt x="12936" y="17299"/>
                      <a:pt x="12481" y="17340"/>
                      <a:pt x="12061" y="17340"/>
                    </a:cubicBezTo>
                    <a:cubicBezTo>
                      <a:pt x="11862" y="17340"/>
                      <a:pt x="11670" y="17331"/>
                      <a:pt x="11539" y="17331"/>
                    </a:cubicBezTo>
                    <a:cubicBezTo>
                      <a:pt x="11521" y="17331"/>
                      <a:pt x="11504" y="17331"/>
                      <a:pt x="11488" y="17331"/>
                    </a:cubicBezTo>
                    <a:cubicBezTo>
                      <a:pt x="11478" y="17273"/>
                      <a:pt x="11459" y="17215"/>
                      <a:pt x="11449" y="17157"/>
                    </a:cubicBezTo>
                    <a:cubicBezTo>
                      <a:pt x="11401" y="17041"/>
                      <a:pt x="11342" y="16925"/>
                      <a:pt x="11255" y="16828"/>
                    </a:cubicBezTo>
                    <a:cubicBezTo>
                      <a:pt x="11507" y="16664"/>
                      <a:pt x="11730" y="16451"/>
                      <a:pt x="11913" y="16209"/>
                    </a:cubicBezTo>
                    <a:cubicBezTo>
                      <a:pt x="11952" y="16205"/>
                      <a:pt x="11989" y="16204"/>
                      <a:pt x="12027" y="16204"/>
                    </a:cubicBezTo>
                    <a:close/>
                    <a:moveTo>
                      <a:pt x="1297" y="17120"/>
                    </a:moveTo>
                    <a:cubicBezTo>
                      <a:pt x="1456" y="17120"/>
                      <a:pt x="1612" y="17166"/>
                      <a:pt x="1723" y="17283"/>
                    </a:cubicBezTo>
                    <a:cubicBezTo>
                      <a:pt x="1578" y="17457"/>
                      <a:pt x="1510" y="17680"/>
                      <a:pt x="1529" y="17902"/>
                    </a:cubicBezTo>
                    <a:cubicBezTo>
                      <a:pt x="1434" y="17911"/>
                      <a:pt x="1323" y="17919"/>
                      <a:pt x="1211" y="17919"/>
                    </a:cubicBezTo>
                    <a:cubicBezTo>
                      <a:pt x="961" y="17919"/>
                      <a:pt x="701" y="17879"/>
                      <a:pt x="581" y="17718"/>
                    </a:cubicBezTo>
                    <a:cubicBezTo>
                      <a:pt x="426" y="17506"/>
                      <a:pt x="804" y="17254"/>
                      <a:pt x="958" y="17186"/>
                    </a:cubicBezTo>
                    <a:cubicBezTo>
                      <a:pt x="1061" y="17145"/>
                      <a:pt x="1180" y="17120"/>
                      <a:pt x="1297" y="17120"/>
                    </a:cubicBezTo>
                    <a:close/>
                    <a:moveTo>
                      <a:pt x="17376" y="17278"/>
                    </a:moveTo>
                    <a:cubicBezTo>
                      <a:pt x="17434" y="17278"/>
                      <a:pt x="17491" y="17286"/>
                      <a:pt x="17546" y="17302"/>
                    </a:cubicBezTo>
                    <a:cubicBezTo>
                      <a:pt x="17730" y="17341"/>
                      <a:pt x="17981" y="17593"/>
                      <a:pt x="17884" y="17786"/>
                    </a:cubicBezTo>
                    <a:cubicBezTo>
                      <a:pt x="17784" y="17978"/>
                      <a:pt x="17476" y="18058"/>
                      <a:pt x="17230" y="18058"/>
                    </a:cubicBezTo>
                    <a:cubicBezTo>
                      <a:pt x="17216" y="18058"/>
                      <a:pt x="17202" y="18058"/>
                      <a:pt x="17188" y="18057"/>
                    </a:cubicBezTo>
                    <a:cubicBezTo>
                      <a:pt x="17226" y="17951"/>
                      <a:pt x="17226" y="17835"/>
                      <a:pt x="17178" y="17728"/>
                    </a:cubicBezTo>
                    <a:cubicBezTo>
                      <a:pt x="17130" y="17602"/>
                      <a:pt x="17062" y="17506"/>
                      <a:pt x="16975" y="17418"/>
                    </a:cubicBezTo>
                    <a:cubicBezTo>
                      <a:pt x="17086" y="17328"/>
                      <a:pt x="17231" y="17278"/>
                      <a:pt x="17376" y="17278"/>
                    </a:cubicBezTo>
                    <a:close/>
                    <a:moveTo>
                      <a:pt x="10060" y="16593"/>
                    </a:moveTo>
                    <a:cubicBezTo>
                      <a:pt x="10507" y="16593"/>
                      <a:pt x="10958" y="16787"/>
                      <a:pt x="11178" y="17157"/>
                    </a:cubicBezTo>
                    <a:cubicBezTo>
                      <a:pt x="11497" y="17689"/>
                      <a:pt x="10946" y="18018"/>
                      <a:pt x="10491" y="18057"/>
                    </a:cubicBezTo>
                    <a:lnTo>
                      <a:pt x="10500" y="18057"/>
                    </a:lnTo>
                    <a:cubicBezTo>
                      <a:pt x="10403" y="18064"/>
                      <a:pt x="10305" y="18068"/>
                      <a:pt x="10208" y="18068"/>
                    </a:cubicBezTo>
                    <a:cubicBezTo>
                      <a:pt x="9906" y="18068"/>
                      <a:pt x="9602" y="18033"/>
                      <a:pt x="9310" y="17960"/>
                    </a:cubicBezTo>
                    <a:cubicBezTo>
                      <a:pt x="9455" y="17680"/>
                      <a:pt x="9310" y="17283"/>
                      <a:pt x="9107" y="16983"/>
                    </a:cubicBezTo>
                    <a:cubicBezTo>
                      <a:pt x="9340" y="16719"/>
                      <a:pt x="9699" y="16593"/>
                      <a:pt x="10060" y="16593"/>
                    </a:cubicBezTo>
                    <a:close/>
                    <a:moveTo>
                      <a:pt x="2496" y="17129"/>
                    </a:moveTo>
                    <a:cubicBezTo>
                      <a:pt x="2654" y="17129"/>
                      <a:pt x="2816" y="17174"/>
                      <a:pt x="2962" y="17254"/>
                    </a:cubicBezTo>
                    <a:cubicBezTo>
                      <a:pt x="3107" y="17331"/>
                      <a:pt x="3223" y="17467"/>
                      <a:pt x="3271" y="17622"/>
                    </a:cubicBezTo>
                    <a:cubicBezTo>
                      <a:pt x="3349" y="17854"/>
                      <a:pt x="3165" y="17970"/>
                      <a:pt x="2971" y="18038"/>
                    </a:cubicBezTo>
                    <a:cubicBezTo>
                      <a:pt x="2762" y="18105"/>
                      <a:pt x="2506" y="18192"/>
                      <a:pt x="2264" y="18192"/>
                    </a:cubicBezTo>
                    <a:cubicBezTo>
                      <a:pt x="2160" y="18192"/>
                      <a:pt x="2058" y="18175"/>
                      <a:pt x="1965" y="18135"/>
                    </a:cubicBezTo>
                    <a:cubicBezTo>
                      <a:pt x="1597" y="17980"/>
                      <a:pt x="1791" y="17554"/>
                      <a:pt x="1975" y="17341"/>
                    </a:cubicBezTo>
                    <a:cubicBezTo>
                      <a:pt x="2122" y="17194"/>
                      <a:pt x="2307" y="17129"/>
                      <a:pt x="2496" y="17129"/>
                    </a:cubicBezTo>
                    <a:close/>
                    <a:moveTo>
                      <a:pt x="16212" y="17399"/>
                    </a:moveTo>
                    <a:cubicBezTo>
                      <a:pt x="16479" y="17399"/>
                      <a:pt x="16741" y="17486"/>
                      <a:pt x="16907" y="17718"/>
                    </a:cubicBezTo>
                    <a:cubicBezTo>
                      <a:pt x="17207" y="18135"/>
                      <a:pt x="16433" y="18183"/>
                      <a:pt x="16191" y="18202"/>
                    </a:cubicBezTo>
                    <a:cubicBezTo>
                      <a:pt x="16098" y="18214"/>
                      <a:pt x="15977" y="18233"/>
                      <a:pt x="15859" y="18233"/>
                    </a:cubicBezTo>
                    <a:cubicBezTo>
                      <a:pt x="15681" y="18233"/>
                      <a:pt x="15512" y="18189"/>
                      <a:pt x="15465" y="18009"/>
                    </a:cubicBezTo>
                    <a:cubicBezTo>
                      <a:pt x="15397" y="17767"/>
                      <a:pt x="15639" y="17525"/>
                      <a:pt x="15852" y="17447"/>
                    </a:cubicBezTo>
                    <a:cubicBezTo>
                      <a:pt x="15967" y="17417"/>
                      <a:pt x="16090" y="17399"/>
                      <a:pt x="16212" y="17399"/>
                    </a:cubicBezTo>
                    <a:close/>
                    <a:moveTo>
                      <a:pt x="7723" y="16581"/>
                    </a:moveTo>
                    <a:cubicBezTo>
                      <a:pt x="8136" y="16581"/>
                      <a:pt x="8540" y="16743"/>
                      <a:pt x="8846" y="17041"/>
                    </a:cubicBezTo>
                    <a:cubicBezTo>
                      <a:pt x="9030" y="17244"/>
                      <a:pt x="9126" y="17515"/>
                      <a:pt x="9107" y="17796"/>
                    </a:cubicBezTo>
                    <a:cubicBezTo>
                      <a:pt x="9049" y="18115"/>
                      <a:pt x="8410" y="18173"/>
                      <a:pt x="8168" y="18202"/>
                    </a:cubicBezTo>
                    <a:lnTo>
                      <a:pt x="8178" y="18202"/>
                    </a:lnTo>
                    <a:cubicBezTo>
                      <a:pt x="8015" y="18223"/>
                      <a:pt x="7853" y="18233"/>
                      <a:pt x="7691" y="18233"/>
                    </a:cubicBezTo>
                    <a:cubicBezTo>
                      <a:pt x="7245" y="18233"/>
                      <a:pt x="6804" y="18155"/>
                      <a:pt x="6378" y="17999"/>
                    </a:cubicBezTo>
                    <a:cubicBezTo>
                      <a:pt x="5971" y="17757"/>
                      <a:pt x="6281" y="17244"/>
                      <a:pt x="6494" y="17031"/>
                    </a:cubicBezTo>
                    <a:cubicBezTo>
                      <a:pt x="6707" y="16818"/>
                      <a:pt x="7026" y="16712"/>
                      <a:pt x="7317" y="16635"/>
                    </a:cubicBezTo>
                    <a:cubicBezTo>
                      <a:pt x="7451" y="16599"/>
                      <a:pt x="7588" y="16581"/>
                      <a:pt x="7723" y="16581"/>
                    </a:cubicBezTo>
                    <a:close/>
                    <a:moveTo>
                      <a:pt x="1787" y="0"/>
                    </a:moveTo>
                    <a:cubicBezTo>
                      <a:pt x="1756" y="0"/>
                      <a:pt x="1725" y="3"/>
                      <a:pt x="1694" y="9"/>
                    </a:cubicBezTo>
                    <a:cubicBezTo>
                      <a:pt x="1287" y="67"/>
                      <a:pt x="1142" y="260"/>
                      <a:pt x="1084" y="638"/>
                    </a:cubicBezTo>
                    <a:cubicBezTo>
                      <a:pt x="1026" y="1005"/>
                      <a:pt x="1026" y="1373"/>
                      <a:pt x="1084" y="1731"/>
                    </a:cubicBezTo>
                    <a:lnTo>
                      <a:pt x="687" y="1625"/>
                    </a:lnTo>
                    <a:cubicBezTo>
                      <a:pt x="610" y="1596"/>
                      <a:pt x="526" y="1578"/>
                      <a:pt x="446" y="1578"/>
                    </a:cubicBezTo>
                    <a:cubicBezTo>
                      <a:pt x="416" y="1578"/>
                      <a:pt x="387" y="1581"/>
                      <a:pt x="358" y="1586"/>
                    </a:cubicBezTo>
                    <a:cubicBezTo>
                      <a:pt x="145" y="1625"/>
                      <a:pt x="39" y="1896"/>
                      <a:pt x="20" y="2079"/>
                    </a:cubicBezTo>
                    <a:cubicBezTo>
                      <a:pt x="0" y="2283"/>
                      <a:pt x="78" y="2486"/>
                      <a:pt x="300" y="2534"/>
                    </a:cubicBezTo>
                    <a:cubicBezTo>
                      <a:pt x="629" y="2612"/>
                      <a:pt x="958" y="2689"/>
                      <a:pt x="1287" y="2767"/>
                    </a:cubicBezTo>
                    <a:cubicBezTo>
                      <a:pt x="1433" y="3405"/>
                      <a:pt x="1597" y="4054"/>
                      <a:pt x="1568" y="4702"/>
                    </a:cubicBezTo>
                    <a:cubicBezTo>
                      <a:pt x="1539" y="5476"/>
                      <a:pt x="1500" y="6241"/>
                      <a:pt x="1471" y="7015"/>
                    </a:cubicBezTo>
                    <a:lnTo>
                      <a:pt x="1423" y="8196"/>
                    </a:lnTo>
                    <a:cubicBezTo>
                      <a:pt x="1413" y="8612"/>
                      <a:pt x="1307" y="9009"/>
                      <a:pt x="1123" y="9386"/>
                    </a:cubicBezTo>
                    <a:cubicBezTo>
                      <a:pt x="929" y="9783"/>
                      <a:pt x="1075" y="10228"/>
                      <a:pt x="1181" y="10634"/>
                    </a:cubicBezTo>
                    <a:cubicBezTo>
                      <a:pt x="1365" y="11360"/>
                      <a:pt x="1220" y="12154"/>
                      <a:pt x="1181" y="12899"/>
                    </a:cubicBezTo>
                    <a:cubicBezTo>
                      <a:pt x="1104" y="14235"/>
                      <a:pt x="1036" y="15580"/>
                      <a:pt x="1026" y="16915"/>
                    </a:cubicBezTo>
                    <a:cubicBezTo>
                      <a:pt x="716" y="16983"/>
                      <a:pt x="455" y="17206"/>
                      <a:pt x="349" y="17506"/>
                    </a:cubicBezTo>
                    <a:cubicBezTo>
                      <a:pt x="160" y="18041"/>
                      <a:pt x="849" y="18147"/>
                      <a:pt x="1326" y="18147"/>
                    </a:cubicBezTo>
                    <a:cubicBezTo>
                      <a:pt x="1435" y="18147"/>
                      <a:pt x="1533" y="18142"/>
                      <a:pt x="1607" y="18135"/>
                    </a:cubicBezTo>
                    <a:cubicBezTo>
                      <a:pt x="1646" y="18183"/>
                      <a:pt x="1675" y="18222"/>
                      <a:pt x="1723" y="18260"/>
                    </a:cubicBezTo>
                    <a:cubicBezTo>
                      <a:pt x="1865" y="18391"/>
                      <a:pt x="2061" y="18439"/>
                      <a:pt x="2271" y="18439"/>
                    </a:cubicBezTo>
                    <a:cubicBezTo>
                      <a:pt x="2591" y="18439"/>
                      <a:pt x="2941" y="18327"/>
                      <a:pt x="3175" y="18222"/>
                    </a:cubicBezTo>
                    <a:cubicBezTo>
                      <a:pt x="3658" y="18009"/>
                      <a:pt x="3581" y="17457"/>
                      <a:pt x="3233" y="17138"/>
                    </a:cubicBezTo>
                    <a:cubicBezTo>
                      <a:pt x="3047" y="16977"/>
                      <a:pt x="2802" y="16890"/>
                      <a:pt x="2555" y="16890"/>
                    </a:cubicBezTo>
                    <a:cubicBezTo>
                      <a:pt x="2520" y="16890"/>
                      <a:pt x="2484" y="16892"/>
                      <a:pt x="2449" y="16896"/>
                    </a:cubicBezTo>
                    <a:cubicBezTo>
                      <a:pt x="2449" y="14786"/>
                      <a:pt x="2439" y="12686"/>
                      <a:pt x="2487" y="10586"/>
                    </a:cubicBezTo>
                    <a:cubicBezTo>
                      <a:pt x="2487" y="9918"/>
                      <a:pt x="2555" y="9251"/>
                      <a:pt x="2671" y="8592"/>
                    </a:cubicBezTo>
                    <a:cubicBezTo>
                      <a:pt x="2787" y="7992"/>
                      <a:pt x="3087" y="7441"/>
                      <a:pt x="3058" y="6821"/>
                    </a:cubicBezTo>
                    <a:cubicBezTo>
                      <a:pt x="3049" y="6570"/>
                      <a:pt x="2933" y="6318"/>
                      <a:pt x="2875" y="6067"/>
                    </a:cubicBezTo>
                    <a:cubicBezTo>
                      <a:pt x="2787" y="5699"/>
                      <a:pt x="2904" y="5302"/>
                      <a:pt x="3000" y="4944"/>
                    </a:cubicBezTo>
                    <a:cubicBezTo>
                      <a:pt x="3184" y="4218"/>
                      <a:pt x="3668" y="3734"/>
                      <a:pt x="4104" y="3163"/>
                    </a:cubicBezTo>
                    <a:lnTo>
                      <a:pt x="4123" y="3163"/>
                    </a:lnTo>
                    <a:cubicBezTo>
                      <a:pt x="5333" y="3270"/>
                      <a:pt x="6542" y="3357"/>
                      <a:pt x="7752" y="3405"/>
                    </a:cubicBezTo>
                    <a:cubicBezTo>
                      <a:pt x="7510" y="4073"/>
                      <a:pt x="7384" y="4780"/>
                      <a:pt x="7384" y="5496"/>
                    </a:cubicBezTo>
                    <a:cubicBezTo>
                      <a:pt x="6794" y="5612"/>
                      <a:pt x="6146" y="5834"/>
                      <a:pt x="5913" y="6318"/>
                    </a:cubicBezTo>
                    <a:cubicBezTo>
                      <a:pt x="5817" y="6521"/>
                      <a:pt x="5855" y="6773"/>
                      <a:pt x="6029" y="6918"/>
                    </a:cubicBezTo>
                    <a:cubicBezTo>
                      <a:pt x="5517" y="8051"/>
                      <a:pt x="5546" y="9270"/>
                      <a:pt x="6194" y="10344"/>
                    </a:cubicBezTo>
                    <a:cubicBezTo>
                      <a:pt x="5807" y="11109"/>
                      <a:pt x="5817" y="11834"/>
                      <a:pt x="6146" y="12618"/>
                    </a:cubicBezTo>
                    <a:cubicBezTo>
                      <a:pt x="6146" y="12618"/>
                      <a:pt x="6146" y="12628"/>
                      <a:pt x="6146" y="12638"/>
                    </a:cubicBezTo>
                    <a:cubicBezTo>
                      <a:pt x="6160" y="12673"/>
                      <a:pt x="6199" y="12698"/>
                      <a:pt x="6238" y="12698"/>
                    </a:cubicBezTo>
                    <a:cubicBezTo>
                      <a:pt x="6253" y="12698"/>
                      <a:pt x="6268" y="12694"/>
                      <a:pt x="6281" y="12686"/>
                    </a:cubicBezTo>
                    <a:cubicBezTo>
                      <a:pt x="6329" y="12676"/>
                      <a:pt x="6368" y="12628"/>
                      <a:pt x="6368" y="12570"/>
                    </a:cubicBezTo>
                    <a:cubicBezTo>
                      <a:pt x="6368" y="12125"/>
                      <a:pt x="6794" y="11447"/>
                      <a:pt x="7239" y="11293"/>
                    </a:cubicBezTo>
                    <a:cubicBezTo>
                      <a:pt x="7752" y="11544"/>
                      <a:pt x="8313" y="11699"/>
                      <a:pt x="8884" y="11757"/>
                    </a:cubicBezTo>
                    <a:cubicBezTo>
                      <a:pt x="8855" y="12241"/>
                      <a:pt x="8681" y="12715"/>
                      <a:pt x="8400" y="13112"/>
                    </a:cubicBezTo>
                    <a:cubicBezTo>
                      <a:pt x="8323" y="12551"/>
                      <a:pt x="7897" y="12057"/>
                      <a:pt x="7404" y="11815"/>
                    </a:cubicBezTo>
                    <a:cubicBezTo>
                      <a:pt x="7384" y="11796"/>
                      <a:pt x="7360" y="11786"/>
                      <a:pt x="7336" y="11786"/>
                    </a:cubicBezTo>
                    <a:cubicBezTo>
                      <a:pt x="7312" y="11786"/>
                      <a:pt x="7288" y="11796"/>
                      <a:pt x="7268" y="11815"/>
                    </a:cubicBezTo>
                    <a:cubicBezTo>
                      <a:pt x="7210" y="11854"/>
                      <a:pt x="7191" y="11931"/>
                      <a:pt x="7229" y="11989"/>
                    </a:cubicBezTo>
                    <a:cubicBezTo>
                      <a:pt x="7646" y="12928"/>
                      <a:pt x="6658" y="13867"/>
                      <a:pt x="6446" y="14757"/>
                    </a:cubicBezTo>
                    <a:cubicBezTo>
                      <a:pt x="6388" y="15047"/>
                      <a:pt x="6397" y="15347"/>
                      <a:pt x="6475" y="15628"/>
                    </a:cubicBezTo>
                    <a:cubicBezTo>
                      <a:pt x="6421" y="15619"/>
                      <a:pt x="6367" y="15615"/>
                      <a:pt x="6314" y="15615"/>
                    </a:cubicBezTo>
                    <a:cubicBezTo>
                      <a:pt x="5891" y="15615"/>
                      <a:pt x="5509" y="15882"/>
                      <a:pt x="5371" y="16286"/>
                    </a:cubicBezTo>
                    <a:cubicBezTo>
                      <a:pt x="5275" y="16557"/>
                      <a:pt x="5284" y="16857"/>
                      <a:pt x="5410" y="17109"/>
                    </a:cubicBezTo>
                    <a:cubicBezTo>
                      <a:pt x="5503" y="17287"/>
                      <a:pt x="5730" y="17324"/>
                      <a:pt x="5928" y="17324"/>
                    </a:cubicBezTo>
                    <a:cubicBezTo>
                      <a:pt x="5956" y="17324"/>
                      <a:pt x="5983" y="17323"/>
                      <a:pt x="6010" y="17322"/>
                    </a:cubicBezTo>
                    <a:lnTo>
                      <a:pt x="6010" y="17322"/>
                    </a:lnTo>
                    <a:cubicBezTo>
                      <a:pt x="5875" y="17651"/>
                      <a:pt x="5894" y="18009"/>
                      <a:pt x="6252" y="18212"/>
                    </a:cubicBezTo>
                    <a:lnTo>
                      <a:pt x="6271" y="18212"/>
                    </a:lnTo>
                    <a:lnTo>
                      <a:pt x="6281" y="18222"/>
                    </a:lnTo>
                    <a:cubicBezTo>
                      <a:pt x="6718" y="18381"/>
                      <a:pt x="7221" y="18478"/>
                      <a:pt x="7720" y="18478"/>
                    </a:cubicBezTo>
                    <a:cubicBezTo>
                      <a:pt x="8194" y="18478"/>
                      <a:pt x="8663" y="18390"/>
                      <a:pt x="9068" y="18183"/>
                    </a:cubicBezTo>
                    <a:cubicBezTo>
                      <a:pt x="9078" y="18173"/>
                      <a:pt x="9097" y="18164"/>
                      <a:pt x="9107" y="18154"/>
                    </a:cubicBezTo>
                    <a:cubicBezTo>
                      <a:pt x="9107" y="18154"/>
                      <a:pt x="9117" y="18154"/>
                      <a:pt x="9126" y="18164"/>
                    </a:cubicBezTo>
                    <a:cubicBezTo>
                      <a:pt x="9376" y="18223"/>
                      <a:pt x="9780" y="18284"/>
                      <a:pt x="10183" y="18284"/>
                    </a:cubicBezTo>
                    <a:cubicBezTo>
                      <a:pt x="10828" y="18284"/>
                      <a:pt x="11473" y="18129"/>
                      <a:pt x="11497" y="17564"/>
                    </a:cubicBezTo>
                    <a:cubicBezTo>
                      <a:pt x="11539" y="17561"/>
                      <a:pt x="11584" y="17560"/>
                      <a:pt x="11631" y="17560"/>
                    </a:cubicBezTo>
                    <a:cubicBezTo>
                      <a:pt x="11785" y="17560"/>
                      <a:pt x="11963" y="17570"/>
                      <a:pt x="12143" y="17570"/>
                    </a:cubicBezTo>
                    <a:cubicBezTo>
                      <a:pt x="12619" y="17570"/>
                      <a:pt x="13103" y="17505"/>
                      <a:pt x="13162" y="17031"/>
                    </a:cubicBezTo>
                    <a:cubicBezTo>
                      <a:pt x="13249" y="16383"/>
                      <a:pt x="12620" y="15976"/>
                      <a:pt x="12049" y="15957"/>
                    </a:cubicBezTo>
                    <a:cubicBezTo>
                      <a:pt x="12455" y="15183"/>
                      <a:pt x="12455" y="14254"/>
                      <a:pt x="12039" y="13480"/>
                    </a:cubicBezTo>
                    <a:cubicBezTo>
                      <a:pt x="12015" y="13436"/>
                      <a:pt x="11974" y="13414"/>
                      <a:pt x="11934" y="13414"/>
                    </a:cubicBezTo>
                    <a:cubicBezTo>
                      <a:pt x="11894" y="13414"/>
                      <a:pt x="11855" y="13436"/>
                      <a:pt x="11836" y="13480"/>
                    </a:cubicBezTo>
                    <a:cubicBezTo>
                      <a:pt x="11662" y="13809"/>
                      <a:pt x="11371" y="14060"/>
                      <a:pt x="11023" y="14176"/>
                    </a:cubicBezTo>
                    <a:cubicBezTo>
                      <a:pt x="11555" y="13305"/>
                      <a:pt x="11304" y="12454"/>
                      <a:pt x="10917" y="11593"/>
                    </a:cubicBezTo>
                    <a:cubicBezTo>
                      <a:pt x="11120" y="11544"/>
                      <a:pt x="11333" y="11486"/>
                      <a:pt x="11536" y="11409"/>
                    </a:cubicBezTo>
                    <a:lnTo>
                      <a:pt x="11536" y="11409"/>
                    </a:lnTo>
                    <a:cubicBezTo>
                      <a:pt x="11526" y="11767"/>
                      <a:pt x="11720" y="12086"/>
                      <a:pt x="11962" y="12328"/>
                    </a:cubicBezTo>
                    <a:cubicBezTo>
                      <a:pt x="11971" y="12338"/>
                      <a:pt x="11981" y="12338"/>
                      <a:pt x="11991" y="12338"/>
                    </a:cubicBezTo>
                    <a:cubicBezTo>
                      <a:pt x="12001" y="12347"/>
                      <a:pt x="12010" y="12357"/>
                      <a:pt x="12020" y="12357"/>
                    </a:cubicBezTo>
                    <a:lnTo>
                      <a:pt x="12078" y="12357"/>
                    </a:lnTo>
                    <a:cubicBezTo>
                      <a:pt x="12688" y="12212"/>
                      <a:pt x="13036" y="11699"/>
                      <a:pt x="13133" y="11109"/>
                    </a:cubicBezTo>
                    <a:cubicBezTo>
                      <a:pt x="13181" y="10838"/>
                      <a:pt x="13152" y="10557"/>
                      <a:pt x="13055" y="10305"/>
                    </a:cubicBezTo>
                    <a:lnTo>
                      <a:pt x="13055" y="10296"/>
                    </a:lnTo>
                    <a:cubicBezTo>
                      <a:pt x="13733" y="9270"/>
                      <a:pt x="13791" y="7954"/>
                      <a:pt x="13220" y="6870"/>
                    </a:cubicBezTo>
                    <a:cubicBezTo>
                      <a:pt x="13317" y="6783"/>
                      <a:pt x="13375" y="6657"/>
                      <a:pt x="13384" y="6521"/>
                    </a:cubicBezTo>
                    <a:cubicBezTo>
                      <a:pt x="13423" y="6038"/>
                      <a:pt x="12852" y="5805"/>
                      <a:pt x="12475" y="5670"/>
                    </a:cubicBezTo>
                    <a:cubicBezTo>
                      <a:pt x="12475" y="4857"/>
                      <a:pt x="12359" y="4034"/>
                      <a:pt x="12039" y="3309"/>
                    </a:cubicBezTo>
                    <a:cubicBezTo>
                      <a:pt x="13007" y="3231"/>
                      <a:pt x="13984" y="3144"/>
                      <a:pt x="14952" y="3028"/>
                    </a:cubicBezTo>
                    <a:cubicBezTo>
                      <a:pt x="15117" y="3618"/>
                      <a:pt x="15330" y="4199"/>
                      <a:pt x="15504" y="4799"/>
                    </a:cubicBezTo>
                    <a:cubicBezTo>
                      <a:pt x="15939" y="6260"/>
                      <a:pt x="16239" y="7741"/>
                      <a:pt x="16230" y="9270"/>
                    </a:cubicBezTo>
                    <a:cubicBezTo>
                      <a:pt x="16220" y="10693"/>
                      <a:pt x="16123" y="12105"/>
                      <a:pt x="16143" y="13518"/>
                    </a:cubicBezTo>
                    <a:cubicBezTo>
                      <a:pt x="16162" y="14718"/>
                      <a:pt x="16268" y="15986"/>
                      <a:pt x="16046" y="17167"/>
                    </a:cubicBezTo>
                    <a:cubicBezTo>
                      <a:pt x="15959" y="17167"/>
                      <a:pt x="15872" y="17186"/>
                      <a:pt x="15784" y="17215"/>
                    </a:cubicBezTo>
                    <a:cubicBezTo>
                      <a:pt x="15455" y="17331"/>
                      <a:pt x="15155" y="17660"/>
                      <a:pt x="15213" y="18038"/>
                    </a:cubicBezTo>
                    <a:cubicBezTo>
                      <a:pt x="15275" y="18385"/>
                      <a:pt x="15571" y="18459"/>
                      <a:pt x="15872" y="18459"/>
                    </a:cubicBezTo>
                    <a:cubicBezTo>
                      <a:pt x="15999" y="18459"/>
                      <a:pt x="16127" y="18446"/>
                      <a:pt x="16239" y="18435"/>
                    </a:cubicBezTo>
                    <a:cubicBezTo>
                      <a:pt x="16481" y="18425"/>
                      <a:pt x="16723" y="18367"/>
                      <a:pt x="16955" y="18270"/>
                    </a:cubicBezTo>
                    <a:cubicBezTo>
                      <a:pt x="17028" y="18286"/>
                      <a:pt x="17112" y="18295"/>
                      <a:pt x="17203" y="18295"/>
                    </a:cubicBezTo>
                    <a:cubicBezTo>
                      <a:pt x="17596" y="18295"/>
                      <a:pt x="18097" y="18133"/>
                      <a:pt x="18136" y="17747"/>
                    </a:cubicBezTo>
                    <a:cubicBezTo>
                      <a:pt x="18165" y="17467"/>
                      <a:pt x="17914" y="17176"/>
                      <a:pt x="17662" y="17080"/>
                    </a:cubicBezTo>
                    <a:cubicBezTo>
                      <a:pt x="17594" y="17051"/>
                      <a:pt x="17517" y="17041"/>
                      <a:pt x="17439" y="17031"/>
                    </a:cubicBezTo>
                    <a:cubicBezTo>
                      <a:pt x="17720" y="14544"/>
                      <a:pt x="17430" y="11999"/>
                      <a:pt x="17372" y="9502"/>
                    </a:cubicBezTo>
                    <a:cubicBezTo>
                      <a:pt x="17343" y="8409"/>
                      <a:pt x="17468" y="7296"/>
                      <a:pt x="17217" y="6212"/>
                    </a:cubicBezTo>
                    <a:cubicBezTo>
                      <a:pt x="17101" y="5670"/>
                      <a:pt x="16917" y="5147"/>
                      <a:pt x="16868" y="4586"/>
                    </a:cubicBezTo>
                    <a:cubicBezTo>
                      <a:pt x="16810" y="3909"/>
                      <a:pt x="17110" y="3289"/>
                      <a:pt x="17333" y="2670"/>
                    </a:cubicBezTo>
                    <a:cubicBezTo>
                      <a:pt x="17681" y="2602"/>
                      <a:pt x="18030" y="2525"/>
                      <a:pt x="18378" y="2428"/>
                    </a:cubicBezTo>
                    <a:cubicBezTo>
                      <a:pt x="18649" y="2350"/>
                      <a:pt x="18736" y="2109"/>
                      <a:pt x="18668" y="1847"/>
                    </a:cubicBezTo>
                    <a:cubicBezTo>
                      <a:pt x="18620" y="1638"/>
                      <a:pt x="18472" y="1489"/>
                      <a:pt x="18279" y="1489"/>
                    </a:cubicBezTo>
                    <a:cubicBezTo>
                      <a:pt x="18239" y="1489"/>
                      <a:pt x="18198" y="1495"/>
                      <a:pt x="18155" y="1509"/>
                    </a:cubicBezTo>
                    <a:cubicBezTo>
                      <a:pt x="17952" y="1567"/>
                      <a:pt x="17749" y="1615"/>
                      <a:pt x="17546" y="1663"/>
                    </a:cubicBezTo>
                    <a:cubicBezTo>
                      <a:pt x="17555" y="1489"/>
                      <a:pt x="17555" y="1325"/>
                      <a:pt x="17536" y="1160"/>
                    </a:cubicBezTo>
                    <a:cubicBezTo>
                      <a:pt x="17546" y="1005"/>
                      <a:pt x="17526" y="850"/>
                      <a:pt x="17507" y="705"/>
                    </a:cubicBezTo>
                    <a:cubicBezTo>
                      <a:pt x="17456" y="527"/>
                      <a:pt x="17293" y="408"/>
                      <a:pt x="17116" y="408"/>
                    </a:cubicBezTo>
                    <a:cubicBezTo>
                      <a:pt x="17092" y="408"/>
                      <a:pt x="17067" y="410"/>
                      <a:pt x="17043" y="415"/>
                    </a:cubicBezTo>
                    <a:cubicBezTo>
                      <a:pt x="16839" y="444"/>
                      <a:pt x="16655" y="589"/>
                      <a:pt x="16588" y="792"/>
                    </a:cubicBezTo>
                    <a:cubicBezTo>
                      <a:pt x="16539" y="928"/>
                      <a:pt x="16520" y="1063"/>
                      <a:pt x="16530" y="1209"/>
                    </a:cubicBezTo>
                    <a:cubicBezTo>
                      <a:pt x="16530" y="1431"/>
                      <a:pt x="16510" y="1644"/>
                      <a:pt x="16481" y="1857"/>
                    </a:cubicBezTo>
                    <a:cubicBezTo>
                      <a:pt x="16239" y="1896"/>
                      <a:pt x="15997" y="1934"/>
                      <a:pt x="15755" y="1973"/>
                    </a:cubicBezTo>
                    <a:cubicBezTo>
                      <a:pt x="15668" y="1654"/>
                      <a:pt x="15639" y="1325"/>
                      <a:pt x="15581" y="1015"/>
                    </a:cubicBezTo>
                    <a:cubicBezTo>
                      <a:pt x="15531" y="771"/>
                      <a:pt x="15356" y="659"/>
                      <a:pt x="15140" y="659"/>
                    </a:cubicBezTo>
                    <a:cubicBezTo>
                      <a:pt x="15107" y="659"/>
                      <a:pt x="15074" y="661"/>
                      <a:pt x="15039" y="667"/>
                    </a:cubicBezTo>
                    <a:cubicBezTo>
                      <a:pt x="14778" y="696"/>
                      <a:pt x="14594" y="928"/>
                      <a:pt x="14613" y="1189"/>
                    </a:cubicBezTo>
                    <a:cubicBezTo>
                      <a:pt x="14633" y="1489"/>
                      <a:pt x="14672" y="1799"/>
                      <a:pt x="14730" y="2099"/>
                    </a:cubicBezTo>
                    <a:cubicBezTo>
                      <a:pt x="13626" y="2225"/>
                      <a:pt x="12523" y="2321"/>
                      <a:pt x="11410" y="2399"/>
                    </a:cubicBezTo>
                    <a:cubicBezTo>
                      <a:pt x="11401" y="2399"/>
                      <a:pt x="11401" y="2399"/>
                      <a:pt x="11391" y="2409"/>
                    </a:cubicBezTo>
                    <a:cubicBezTo>
                      <a:pt x="10962" y="2061"/>
                      <a:pt x="10410" y="1880"/>
                      <a:pt x="9861" y="1880"/>
                    </a:cubicBezTo>
                    <a:cubicBezTo>
                      <a:pt x="9309" y="1880"/>
                      <a:pt x="8760" y="2064"/>
                      <a:pt x="8342" y="2447"/>
                    </a:cubicBezTo>
                    <a:cubicBezTo>
                      <a:pt x="7617" y="2438"/>
                      <a:pt x="6891" y="2428"/>
                      <a:pt x="6175" y="2380"/>
                    </a:cubicBezTo>
                    <a:cubicBezTo>
                      <a:pt x="5613" y="2350"/>
                      <a:pt x="5052" y="2302"/>
                      <a:pt x="4491" y="2254"/>
                    </a:cubicBezTo>
                    <a:cubicBezTo>
                      <a:pt x="4529" y="2070"/>
                      <a:pt x="4558" y="1876"/>
                      <a:pt x="4568" y="1683"/>
                    </a:cubicBezTo>
                    <a:cubicBezTo>
                      <a:pt x="4607" y="1431"/>
                      <a:pt x="4607" y="1179"/>
                      <a:pt x="4578" y="928"/>
                    </a:cubicBezTo>
                    <a:cubicBezTo>
                      <a:pt x="4520" y="676"/>
                      <a:pt x="4287" y="570"/>
                      <a:pt x="4046" y="541"/>
                    </a:cubicBezTo>
                    <a:cubicBezTo>
                      <a:pt x="4017" y="537"/>
                      <a:pt x="3989" y="536"/>
                      <a:pt x="3961" y="536"/>
                    </a:cubicBezTo>
                    <a:cubicBezTo>
                      <a:pt x="3750" y="536"/>
                      <a:pt x="3553" y="631"/>
                      <a:pt x="3417" y="802"/>
                    </a:cubicBezTo>
                    <a:cubicBezTo>
                      <a:pt x="3320" y="928"/>
                      <a:pt x="3339" y="1141"/>
                      <a:pt x="3329" y="1296"/>
                    </a:cubicBezTo>
                    <a:cubicBezTo>
                      <a:pt x="3300" y="1576"/>
                      <a:pt x="3242" y="1847"/>
                      <a:pt x="3155" y="2109"/>
                    </a:cubicBezTo>
                    <a:cubicBezTo>
                      <a:pt x="2855" y="2070"/>
                      <a:pt x="2565" y="2031"/>
                      <a:pt x="2275" y="1992"/>
                    </a:cubicBezTo>
                    <a:lnTo>
                      <a:pt x="2275" y="1944"/>
                    </a:lnTo>
                    <a:cubicBezTo>
                      <a:pt x="2246" y="1586"/>
                      <a:pt x="2246" y="1218"/>
                      <a:pt x="2265" y="850"/>
                    </a:cubicBezTo>
                    <a:cubicBezTo>
                      <a:pt x="2265" y="696"/>
                      <a:pt x="2333" y="405"/>
                      <a:pt x="2236" y="250"/>
                    </a:cubicBezTo>
                    <a:cubicBezTo>
                      <a:pt x="2137" y="94"/>
                      <a:pt x="1967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810;p50">
                <a:extLst>
                  <a:ext uri="{FF2B5EF4-FFF2-40B4-BE49-F238E27FC236}">
                    <a16:creationId xmlns:a16="http://schemas.microsoft.com/office/drawing/2014/main" id="{E6B292FF-94A7-4FF9-BD31-65E799DA3B79}"/>
                  </a:ext>
                </a:extLst>
              </p:cNvPr>
              <p:cNvSpPr/>
              <p:nvPr/>
            </p:nvSpPr>
            <p:spPr>
              <a:xfrm>
                <a:off x="7298557" y="2911001"/>
                <a:ext cx="1109166" cy="809596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12737" extrusionOk="0">
                    <a:moveTo>
                      <a:pt x="11982" y="378"/>
                    </a:moveTo>
                    <a:cubicBezTo>
                      <a:pt x="11972" y="388"/>
                      <a:pt x="11962" y="388"/>
                      <a:pt x="11962" y="407"/>
                    </a:cubicBezTo>
                    <a:cubicBezTo>
                      <a:pt x="11962" y="485"/>
                      <a:pt x="11953" y="562"/>
                      <a:pt x="11953" y="649"/>
                    </a:cubicBezTo>
                    <a:cubicBezTo>
                      <a:pt x="11953" y="659"/>
                      <a:pt x="11962" y="668"/>
                      <a:pt x="11972" y="678"/>
                    </a:cubicBezTo>
                    <a:cubicBezTo>
                      <a:pt x="12079" y="717"/>
                      <a:pt x="12233" y="794"/>
                      <a:pt x="12214" y="910"/>
                    </a:cubicBezTo>
                    <a:cubicBezTo>
                      <a:pt x="12204" y="1027"/>
                      <a:pt x="12069" y="1085"/>
                      <a:pt x="11933" y="1133"/>
                    </a:cubicBezTo>
                    <a:cubicBezTo>
                      <a:pt x="11924" y="1133"/>
                      <a:pt x="11914" y="1143"/>
                      <a:pt x="11914" y="1162"/>
                    </a:cubicBezTo>
                    <a:cubicBezTo>
                      <a:pt x="11904" y="1288"/>
                      <a:pt x="11895" y="1414"/>
                      <a:pt x="11875" y="1530"/>
                    </a:cubicBezTo>
                    <a:cubicBezTo>
                      <a:pt x="11875" y="1539"/>
                      <a:pt x="11875" y="1549"/>
                      <a:pt x="11885" y="1559"/>
                    </a:cubicBezTo>
                    <a:cubicBezTo>
                      <a:pt x="11895" y="1568"/>
                      <a:pt x="11904" y="1568"/>
                      <a:pt x="11904" y="1568"/>
                    </a:cubicBezTo>
                    <a:lnTo>
                      <a:pt x="11924" y="1568"/>
                    </a:lnTo>
                    <a:cubicBezTo>
                      <a:pt x="12224" y="1472"/>
                      <a:pt x="12640" y="1317"/>
                      <a:pt x="12698" y="1027"/>
                    </a:cubicBezTo>
                    <a:cubicBezTo>
                      <a:pt x="12766" y="649"/>
                      <a:pt x="12195" y="446"/>
                      <a:pt x="12001" y="378"/>
                    </a:cubicBezTo>
                    <a:close/>
                    <a:moveTo>
                      <a:pt x="9098" y="1"/>
                    </a:moveTo>
                    <a:cubicBezTo>
                      <a:pt x="8817" y="1"/>
                      <a:pt x="8527" y="10"/>
                      <a:pt x="8237" y="30"/>
                    </a:cubicBezTo>
                    <a:cubicBezTo>
                      <a:pt x="7840" y="49"/>
                      <a:pt x="7433" y="88"/>
                      <a:pt x="7036" y="156"/>
                    </a:cubicBezTo>
                    <a:cubicBezTo>
                      <a:pt x="7017" y="165"/>
                      <a:pt x="7007" y="165"/>
                      <a:pt x="6988" y="165"/>
                    </a:cubicBezTo>
                    <a:cubicBezTo>
                      <a:pt x="6630" y="233"/>
                      <a:pt x="6291" y="349"/>
                      <a:pt x="5982" y="533"/>
                    </a:cubicBezTo>
                    <a:cubicBezTo>
                      <a:pt x="5846" y="610"/>
                      <a:pt x="5595" y="765"/>
                      <a:pt x="5575" y="968"/>
                    </a:cubicBezTo>
                    <a:cubicBezTo>
                      <a:pt x="5575" y="1104"/>
                      <a:pt x="5643" y="1220"/>
                      <a:pt x="5749" y="1297"/>
                    </a:cubicBezTo>
                    <a:cubicBezTo>
                      <a:pt x="5924" y="1452"/>
                      <a:pt x="6127" y="1568"/>
                      <a:pt x="6340" y="1656"/>
                    </a:cubicBezTo>
                    <a:cubicBezTo>
                      <a:pt x="6824" y="1810"/>
                      <a:pt x="7366" y="1859"/>
                      <a:pt x="7917" y="1898"/>
                    </a:cubicBezTo>
                    <a:cubicBezTo>
                      <a:pt x="8256" y="1917"/>
                      <a:pt x="8595" y="1927"/>
                      <a:pt x="8924" y="1927"/>
                    </a:cubicBezTo>
                    <a:cubicBezTo>
                      <a:pt x="9572" y="1927"/>
                      <a:pt x="10230" y="1888"/>
                      <a:pt x="10878" y="1801"/>
                    </a:cubicBezTo>
                    <a:lnTo>
                      <a:pt x="10869" y="1791"/>
                    </a:lnTo>
                    <a:cubicBezTo>
                      <a:pt x="10888" y="1791"/>
                      <a:pt x="10898" y="1781"/>
                      <a:pt x="10898" y="1762"/>
                    </a:cubicBezTo>
                    <a:cubicBezTo>
                      <a:pt x="10908" y="1627"/>
                      <a:pt x="10917" y="1491"/>
                      <a:pt x="10927" y="1356"/>
                    </a:cubicBezTo>
                    <a:cubicBezTo>
                      <a:pt x="10927" y="1346"/>
                      <a:pt x="10927" y="1336"/>
                      <a:pt x="10917" y="1336"/>
                    </a:cubicBezTo>
                    <a:cubicBezTo>
                      <a:pt x="10917" y="1327"/>
                      <a:pt x="10908" y="1327"/>
                      <a:pt x="10898" y="1327"/>
                    </a:cubicBezTo>
                    <a:cubicBezTo>
                      <a:pt x="10259" y="1385"/>
                      <a:pt x="9620" y="1423"/>
                      <a:pt x="8982" y="1423"/>
                    </a:cubicBezTo>
                    <a:cubicBezTo>
                      <a:pt x="8459" y="1423"/>
                      <a:pt x="7936" y="1404"/>
                      <a:pt x="7424" y="1356"/>
                    </a:cubicBezTo>
                    <a:cubicBezTo>
                      <a:pt x="7172" y="1336"/>
                      <a:pt x="6146" y="1201"/>
                      <a:pt x="6059" y="949"/>
                    </a:cubicBezTo>
                    <a:cubicBezTo>
                      <a:pt x="6049" y="901"/>
                      <a:pt x="6059" y="843"/>
                      <a:pt x="6136" y="785"/>
                    </a:cubicBezTo>
                    <a:cubicBezTo>
                      <a:pt x="6320" y="610"/>
                      <a:pt x="6669" y="562"/>
                      <a:pt x="6949" y="523"/>
                    </a:cubicBezTo>
                    <a:lnTo>
                      <a:pt x="7075" y="504"/>
                    </a:lnTo>
                    <a:cubicBezTo>
                      <a:pt x="7443" y="446"/>
                      <a:pt x="7811" y="417"/>
                      <a:pt x="8178" y="407"/>
                    </a:cubicBezTo>
                    <a:cubicBezTo>
                      <a:pt x="8527" y="388"/>
                      <a:pt x="8856" y="388"/>
                      <a:pt x="9166" y="388"/>
                    </a:cubicBezTo>
                    <a:cubicBezTo>
                      <a:pt x="9241" y="387"/>
                      <a:pt x="9315" y="386"/>
                      <a:pt x="9390" y="386"/>
                    </a:cubicBezTo>
                    <a:cubicBezTo>
                      <a:pt x="9913" y="386"/>
                      <a:pt x="10431" y="416"/>
                      <a:pt x="10956" y="475"/>
                    </a:cubicBezTo>
                    <a:cubicBezTo>
                      <a:pt x="10956" y="475"/>
                      <a:pt x="10966" y="465"/>
                      <a:pt x="10975" y="465"/>
                    </a:cubicBezTo>
                    <a:cubicBezTo>
                      <a:pt x="10975" y="456"/>
                      <a:pt x="10985" y="456"/>
                      <a:pt x="10985" y="446"/>
                    </a:cubicBezTo>
                    <a:lnTo>
                      <a:pt x="10985" y="156"/>
                    </a:lnTo>
                    <a:cubicBezTo>
                      <a:pt x="10985" y="146"/>
                      <a:pt x="10975" y="136"/>
                      <a:pt x="10956" y="127"/>
                    </a:cubicBezTo>
                    <a:cubicBezTo>
                      <a:pt x="10337" y="39"/>
                      <a:pt x="9717" y="1"/>
                      <a:pt x="9098" y="1"/>
                    </a:cubicBezTo>
                    <a:close/>
                    <a:moveTo>
                      <a:pt x="12533" y="1491"/>
                    </a:moveTo>
                    <a:cubicBezTo>
                      <a:pt x="12330" y="1617"/>
                      <a:pt x="12098" y="1714"/>
                      <a:pt x="11866" y="1772"/>
                    </a:cubicBezTo>
                    <a:cubicBezTo>
                      <a:pt x="11856" y="1781"/>
                      <a:pt x="11846" y="1791"/>
                      <a:pt x="11846" y="1801"/>
                    </a:cubicBezTo>
                    <a:cubicBezTo>
                      <a:pt x="11827" y="1975"/>
                      <a:pt x="11798" y="2139"/>
                      <a:pt x="11779" y="2304"/>
                    </a:cubicBezTo>
                    <a:cubicBezTo>
                      <a:pt x="11730" y="2604"/>
                      <a:pt x="11382" y="2643"/>
                      <a:pt x="11275" y="2652"/>
                    </a:cubicBezTo>
                    <a:lnTo>
                      <a:pt x="11237" y="2652"/>
                    </a:lnTo>
                    <a:cubicBezTo>
                      <a:pt x="11225" y="2653"/>
                      <a:pt x="11213" y="2654"/>
                      <a:pt x="11201" y="2654"/>
                    </a:cubicBezTo>
                    <a:cubicBezTo>
                      <a:pt x="11097" y="2654"/>
                      <a:pt x="10995" y="2616"/>
                      <a:pt x="10917" y="2546"/>
                    </a:cubicBezTo>
                    <a:cubicBezTo>
                      <a:pt x="10869" y="2488"/>
                      <a:pt x="10849" y="2420"/>
                      <a:pt x="10859" y="2352"/>
                    </a:cubicBezTo>
                    <a:cubicBezTo>
                      <a:pt x="10869" y="2236"/>
                      <a:pt x="10878" y="2130"/>
                      <a:pt x="10888" y="2014"/>
                    </a:cubicBezTo>
                    <a:cubicBezTo>
                      <a:pt x="10888" y="2004"/>
                      <a:pt x="10878" y="1994"/>
                      <a:pt x="10878" y="1985"/>
                    </a:cubicBezTo>
                    <a:cubicBezTo>
                      <a:pt x="10869" y="1985"/>
                      <a:pt x="10859" y="1975"/>
                      <a:pt x="10849" y="1975"/>
                    </a:cubicBezTo>
                    <a:cubicBezTo>
                      <a:pt x="10191" y="2072"/>
                      <a:pt x="9533" y="2120"/>
                      <a:pt x="8866" y="2120"/>
                    </a:cubicBezTo>
                    <a:cubicBezTo>
                      <a:pt x="8159" y="2120"/>
                      <a:pt x="7453" y="2062"/>
                      <a:pt x="6756" y="1936"/>
                    </a:cubicBezTo>
                    <a:cubicBezTo>
                      <a:pt x="6398" y="1868"/>
                      <a:pt x="6049" y="1733"/>
                      <a:pt x="5740" y="1539"/>
                    </a:cubicBezTo>
                    <a:lnTo>
                      <a:pt x="5720" y="1539"/>
                    </a:lnTo>
                    <a:cubicBezTo>
                      <a:pt x="5711" y="1539"/>
                      <a:pt x="5701" y="1549"/>
                      <a:pt x="5701" y="1549"/>
                    </a:cubicBezTo>
                    <a:cubicBezTo>
                      <a:pt x="5246" y="2594"/>
                      <a:pt x="5188" y="4065"/>
                      <a:pt x="6098" y="5014"/>
                    </a:cubicBezTo>
                    <a:cubicBezTo>
                      <a:pt x="6649" y="5585"/>
                      <a:pt x="7404" y="5923"/>
                      <a:pt x="8391" y="6030"/>
                    </a:cubicBezTo>
                    <a:cubicBezTo>
                      <a:pt x="8401" y="6030"/>
                      <a:pt x="8401" y="6020"/>
                      <a:pt x="8411" y="6020"/>
                    </a:cubicBezTo>
                    <a:cubicBezTo>
                      <a:pt x="8420" y="6010"/>
                      <a:pt x="8420" y="6001"/>
                      <a:pt x="8420" y="5991"/>
                    </a:cubicBezTo>
                    <a:cubicBezTo>
                      <a:pt x="8420" y="5817"/>
                      <a:pt x="8401" y="5643"/>
                      <a:pt x="8382" y="5469"/>
                    </a:cubicBezTo>
                    <a:cubicBezTo>
                      <a:pt x="8343" y="5217"/>
                      <a:pt x="8333" y="4965"/>
                      <a:pt x="8343" y="4704"/>
                    </a:cubicBezTo>
                    <a:cubicBezTo>
                      <a:pt x="8382" y="4007"/>
                      <a:pt x="8730" y="3368"/>
                      <a:pt x="9291" y="2962"/>
                    </a:cubicBezTo>
                    <a:lnTo>
                      <a:pt x="9301" y="2952"/>
                    </a:lnTo>
                    <a:cubicBezTo>
                      <a:pt x="9311" y="2933"/>
                      <a:pt x="9320" y="2923"/>
                      <a:pt x="9340" y="2914"/>
                    </a:cubicBezTo>
                    <a:cubicBezTo>
                      <a:pt x="9349" y="2914"/>
                      <a:pt x="9369" y="2904"/>
                      <a:pt x="9378" y="2904"/>
                    </a:cubicBezTo>
                    <a:cubicBezTo>
                      <a:pt x="9417" y="2914"/>
                      <a:pt x="9446" y="2943"/>
                      <a:pt x="9456" y="2981"/>
                    </a:cubicBezTo>
                    <a:cubicBezTo>
                      <a:pt x="9456" y="3001"/>
                      <a:pt x="9466" y="3010"/>
                      <a:pt x="9456" y="3030"/>
                    </a:cubicBezTo>
                    <a:cubicBezTo>
                      <a:pt x="9320" y="3891"/>
                      <a:pt x="9737" y="4723"/>
                      <a:pt x="10133" y="5536"/>
                    </a:cubicBezTo>
                    <a:cubicBezTo>
                      <a:pt x="10191" y="5652"/>
                      <a:pt x="10240" y="5759"/>
                      <a:pt x="10298" y="5875"/>
                    </a:cubicBezTo>
                    <a:cubicBezTo>
                      <a:pt x="10298" y="5885"/>
                      <a:pt x="10308" y="5885"/>
                      <a:pt x="10327" y="5885"/>
                    </a:cubicBezTo>
                    <a:cubicBezTo>
                      <a:pt x="10598" y="5827"/>
                      <a:pt x="10849" y="5749"/>
                      <a:pt x="11101" y="5643"/>
                    </a:cubicBezTo>
                    <a:cubicBezTo>
                      <a:pt x="11111" y="5643"/>
                      <a:pt x="11120" y="5633"/>
                      <a:pt x="11120" y="5623"/>
                    </a:cubicBezTo>
                    <a:cubicBezTo>
                      <a:pt x="11188" y="5430"/>
                      <a:pt x="11266" y="5246"/>
                      <a:pt x="11362" y="5072"/>
                    </a:cubicBezTo>
                    <a:cubicBezTo>
                      <a:pt x="11546" y="4733"/>
                      <a:pt x="11720" y="4414"/>
                      <a:pt x="11604" y="3930"/>
                    </a:cubicBezTo>
                    <a:cubicBezTo>
                      <a:pt x="11604" y="3901"/>
                      <a:pt x="11604" y="3872"/>
                      <a:pt x="11624" y="3852"/>
                    </a:cubicBezTo>
                    <a:cubicBezTo>
                      <a:pt x="11637" y="3827"/>
                      <a:pt x="11662" y="3809"/>
                      <a:pt x="11690" y="3809"/>
                    </a:cubicBezTo>
                    <a:cubicBezTo>
                      <a:pt x="11703" y="3809"/>
                      <a:pt x="11717" y="3814"/>
                      <a:pt x="11730" y="3823"/>
                    </a:cubicBezTo>
                    <a:cubicBezTo>
                      <a:pt x="11749" y="3823"/>
                      <a:pt x="11759" y="3833"/>
                      <a:pt x="11769" y="3843"/>
                    </a:cubicBezTo>
                    <a:cubicBezTo>
                      <a:pt x="12040" y="4027"/>
                      <a:pt x="12262" y="4269"/>
                      <a:pt x="12427" y="4549"/>
                    </a:cubicBezTo>
                    <a:cubicBezTo>
                      <a:pt x="12437" y="4559"/>
                      <a:pt x="12446" y="4559"/>
                      <a:pt x="12456" y="4559"/>
                    </a:cubicBezTo>
                    <a:cubicBezTo>
                      <a:pt x="12466" y="4559"/>
                      <a:pt x="12475" y="4559"/>
                      <a:pt x="12475" y="4549"/>
                    </a:cubicBezTo>
                    <a:cubicBezTo>
                      <a:pt x="13027" y="3620"/>
                      <a:pt x="13066" y="2468"/>
                      <a:pt x="12582" y="1510"/>
                    </a:cubicBezTo>
                    <a:cubicBezTo>
                      <a:pt x="12572" y="1501"/>
                      <a:pt x="12562" y="1491"/>
                      <a:pt x="12562" y="1491"/>
                    </a:cubicBezTo>
                    <a:close/>
                    <a:moveTo>
                      <a:pt x="5798" y="10298"/>
                    </a:moveTo>
                    <a:cubicBezTo>
                      <a:pt x="5449" y="10317"/>
                      <a:pt x="5149" y="10559"/>
                      <a:pt x="5072" y="10898"/>
                    </a:cubicBezTo>
                    <a:cubicBezTo>
                      <a:pt x="5014" y="11111"/>
                      <a:pt x="4985" y="11401"/>
                      <a:pt x="5120" y="11507"/>
                    </a:cubicBezTo>
                    <a:cubicBezTo>
                      <a:pt x="5207" y="11575"/>
                      <a:pt x="5314" y="11594"/>
                      <a:pt x="5420" y="11594"/>
                    </a:cubicBezTo>
                    <a:cubicBezTo>
                      <a:pt x="5488" y="11594"/>
                      <a:pt x="5546" y="11585"/>
                      <a:pt x="5595" y="11585"/>
                    </a:cubicBezTo>
                    <a:lnTo>
                      <a:pt x="5595" y="11575"/>
                    </a:lnTo>
                    <a:lnTo>
                      <a:pt x="5653" y="11575"/>
                    </a:lnTo>
                    <a:cubicBezTo>
                      <a:pt x="5662" y="11575"/>
                      <a:pt x="5672" y="11575"/>
                      <a:pt x="5672" y="11565"/>
                    </a:cubicBezTo>
                    <a:cubicBezTo>
                      <a:pt x="5778" y="11411"/>
                      <a:pt x="5914" y="11275"/>
                      <a:pt x="6078" y="11169"/>
                    </a:cubicBezTo>
                    <a:cubicBezTo>
                      <a:pt x="6204" y="11101"/>
                      <a:pt x="6340" y="11033"/>
                      <a:pt x="6485" y="10985"/>
                    </a:cubicBezTo>
                    <a:cubicBezTo>
                      <a:pt x="6495" y="10985"/>
                      <a:pt x="6504" y="10975"/>
                      <a:pt x="6504" y="10965"/>
                    </a:cubicBezTo>
                    <a:cubicBezTo>
                      <a:pt x="6504" y="10956"/>
                      <a:pt x="6504" y="10946"/>
                      <a:pt x="6495" y="10936"/>
                    </a:cubicBezTo>
                    <a:cubicBezTo>
                      <a:pt x="6320" y="10781"/>
                      <a:pt x="6185" y="10588"/>
                      <a:pt x="6098" y="10375"/>
                    </a:cubicBezTo>
                    <a:cubicBezTo>
                      <a:pt x="6088" y="10365"/>
                      <a:pt x="6088" y="10356"/>
                      <a:pt x="6078" y="10356"/>
                    </a:cubicBezTo>
                    <a:lnTo>
                      <a:pt x="6059" y="10356"/>
                    </a:lnTo>
                    <a:cubicBezTo>
                      <a:pt x="5982" y="10317"/>
                      <a:pt x="5885" y="10298"/>
                      <a:pt x="5798" y="10298"/>
                    </a:cubicBezTo>
                    <a:close/>
                    <a:moveTo>
                      <a:pt x="11401" y="10646"/>
                    </a:moveTo>
                    <a:cubicBezTo>
                      <a:pt x="11391" y="10646"/>
                      <a:pt x="11382" y="10656"/>
                      <a:pt x="11382" y="10665"/>
                    </a:cubicBezTo>
                    <a:cubicBezTo>
                      <a:pt x="11208" y="10898"/>
                      <a:pt x="10985" y="11101"/>
                      <a:pt x="10733" y="11265"/>
                    </a:cubicBezTo>
                    <a:cubicBezTo>
                      <a:pt x="10724" y="11265"/>
                      <a:pt x="10724" y="11275"/>
                      <a:pt x="10724" y="11285"/>
                    </a:cubicBezTo>
                    <a:cubicBezTo>
                      <a:pt x="10724" y="11294"/>
                      <a:pt x="10724" y="11304"/>
                      <a:pt x="10724" y="11314"/>
                    </a:cubicBezTo>
                    <a:cubicBezTo>
                      <a:pt x="10811" y="11401"/>
                      <a:pt x="10869" y="11517"/>
                      <a:pt x="10908" y="11633"/>
                    </a:cubicBezTo>
                    <a:cubicBezTo>
                      <a:pt x="10927" y="11691"/>
                      <a:pt x="10946" y="11740"/>
                      <a:pt x="10956" y="11798"/>
                    </a:cubicBezTo>
                    <a:cubicBezTo>
                      <a:pt x="10956" y="11807"/>
                      <a:pt x="10966" y="11817"/>
                      <a:pt x="10985" y="11827"/>
                    </a:cubicBezTo>
                    <a:lnTo>
                      <a:pt x="11566" y="11827"/>
                    </a:lnTo>
                    <a:cubicBezTo>
                      <a:pt x="11623" y="11829"/>
                      <a:pt x="11678" y="11830"/>
                      <a:pt x="11730" y="11830"/>
                    </a:cubicBezTo>
                    <a:cubicBezTo>
                      <a:pt x="12087" y="11830"/>
                      <a:pt x="12305" y="11773"/>
                      <a:pt x="12398" y="11672"/>
                    </a:cubicBezTo>
                    <a:cubicBezTo>
                      <a:pt x="12437" y="11633"/>
                      <a:pt x="12466" y="11575"/>
                      <a:pt x="12456" y="11517"/>
                    </a:cubicBezTo>
                    <a:cubicBezTo>
                      <a:pt x="12446" y="10994"/>
                      <a:pt x="12069" y="10646"/>
                      <a:pt x="11517" y="10646"/>
                    </a:cubicBezTo>
                    <a:close/>
                    <a:moveTo>
                      <a:pt x="835" y="11564"/>
                    </a:moveTo>
                    <a:cubicBezTo>
                      <a:pt x="825" y="11564"/>
                      <a:pt x="815" y="11565"/>
                      <a:pt x="804" y="11565"/>
                    </a:cubicBezTo>
                    <a:cubicBezTo>
                      <a:pt x="678" y="11565"/>
                      <a:pt x="562" y="11594"/>
                      <a:pt x="456" y="11633"/>
                    </a:cubicBezTo>
                    <a:cubicBezTo>
                      <a:pt x="340" y="11682"/>
                      <a:pt x="78" y="11846"/>
                      <a:pt x="30" y="12020"/>
                    </a:cubicBezTo>
                    <a:cubicBezTo>
                      <a:pt x="1" y="12088"/>
                      <a:pt x="20" y="12156"/>
                      <a:pt x="59" y="12214"/>
                    </a:cubicBezTo>
                    <a:cubicBezTo>
                      <a:pt x="165" y="12349"/>
                      <a:pt x="388" y="12427"/>
                      <a:pt x="717" y="12427"/>
                    </a:cubicBezTo>
                    <a:cubicBezTo>
                      <a:pt x="823" y="12427"/>
                      <a:pt x="930" y="12427"/>
                      <a:pt x="1036" y="12417"/>
                    </a:cubicBezTo>
                    <a:cubicBezTo>
                      <a:pt x="1046" y="12417"/>
                      <a:pt x="1056" y="12407"/>
                      <a:pt x="1056" y="12407"/>
                    </a:cubicBezTo>
                    <a:cubicBezTo>
                      <a:pt x="1056" y="12398"/>
                      <a:pt x="1056" y="12388"/>
                      <a:pt x="1056" y="12378"/>
                    </a:cubicBezTo>
                    <a:cubicBezTo>
                      <a:pt x="1046" y="12165"/>
                      <a:pt x="1114" y="11943"/>
                      <a:pt x="1249" y="11778"/>
                    </a:cubicBezTo>
                    <a:cubicBezTo>
                      <a:pt x="1259" y="11769"/>
                      <a:pt x="1259" y="11749"/>
                      <a:pt x="1249" y="11740"/>
                    </a:cubicBezTo>
                    <a:cubicBezTo>
                      <a:pt x="1131" y="11631"/>
                      <a:pt x="988" y="11564"/>
                      <a:pt x="835" y="11564"/>
                    </a:cubicBezTo>
                    <a:close/>
                    <a:moveTo>
                      <a:pt x="16898" y="11711"/>
                    </a:moveTo>
                    <a:cubicBezTo>
                      <a:pt x="16743" y="11720"/>
                      <a:pt x="16588" y="11769"/>
                      <a:pt x="16472" y="11865"/>
                    </a:cubicBezTo>
                    <a:cubicBezTo>
                      <a:pt x="16462" y="11865"/>
                      <a:pt x="16453" y="11875"/>
                      <a:pt x="16453" y="11885"/>
                    </a:cubicBezTo>
                    <a:cubicBezTo>
                      <a:pt x="16453" y="11894"/>
                      <a:pt x="16462" y="11904"/>
                      <a:pt x="16462" y="11914"/>
                    </a:cubicBezTo>
                    <a:cubicBezTo>
                      <a:pt x="16550" y="11991"/>
                      <a:pt x="16617" y="12088"/>
                      <a:pt x="16666" y="12204"/>
                    </a:cubicBezTo>
                    <a:cubicBezTo>
                      <a:pt x="16704" y="12301"/>
                      <a:pt x="16714" y="12417"/>
                      <a:pt x="16675" y="12514"/>
                    </a:cubicBezTo>
                    <a:cubicBezTo>
                      <a:pt x="16666" y="12523"/>
                      <a:pt x="16666" y="12533"/>
                      <a:pt x="16675" y="12543"/>
                    </a:cubicBezTo>
                    <a:cubicBezTo>
                      <a:pt x="16675" y="12552"/>
                      <a:pt x="16685" y="12552"/>
                      <a:pt x="16695" y="12562"/>
                    </a:cubicBezTo>
                    <a:lnTo>
                      <a:pt x="16733" y="12562"/>
                    </a:lnTo>
                    <a:cubicBezTo>
                      <a:pt x="16985" y="12562"/>
                      <a:pt x="17314" y="12485"/>
                      <a:pt x="17421" y="12272"/>
                    </a:cubicBezTo>
                    <a:cubicBezTo>
                      <a:pt x="17450" y="12194"/>
                      <a:pt x="17450" y="12117"/>
                      <a:pt x="17421" y="12040"/>
                    </a:cubicBezTo>
                    <a:cubicBezTo>
                      <a:pt x="17353" y="11904"/>
                      <a:pt x="17227" y="11788"/>
                      <a:pt x="17072" y="11740"/>
                    </a:cubicBezTo>
                    <a:cubicBezTo>
                      <a:pt x="17014" y="11720"/>
                      <a:pt x="16956" y="11711"/>
                      <a:pt x="16898" y="11711"/>
                    </a:cubicBezTo>
                    <a:close/>
                    <a:moveTo>
                      <a:pt x="9518" y="11042"/>
                    </a:moveTo>
                    <a:cubicBezTo>
                      <a:pt x="9163" y="11042"/>
                      <a:pt x="8819" y="11186"/>
                      <a:pt x="8575" y="11440"/>
                    </a:cubicBezTo>
                    <a:cubicBezTo>
                      <a:pt x="8566" y="11449"/>
                      <a:pt x="8566" y="11469"/>
                      <a:pt x="8575" y="11478"/>
                    </a:cubicBezTo>
                    <a:cubicBezTo>
                      <a:pt x="8759" y="11740"/>
                      <a:pt x="8924" y="12146"/>
                      <a:pt x="8788" y="12427"/>
                    </a:cubicBezTo>
                    <a:cubicBezTo>
                      <a:pt x="8778" y="12436"/>
                      <a:pt x="8778" y="12446"/>
                      <a:pt x="8788" y="12456"/>
                    </a:cubicBezTo>
                    <a:cubicBezTo>
                      <a:pt x="8788" y="12465"/>
                      <a:pt x="8798" y="12465"/>
                      <a:pt x="8807" y="12465"/>
                    </a:cubicBezTo>
                    <a:cubicBezTo>
                      <a:pt x="9107" y="12533"/>
                      <a:pt x="9417" y="12572"/>
                      <a:pt x="9727" y="12582"/>
                    </a:cubicBezTo>
                    <a:cubicBezTo>
                      <a:pt x="9824" y="12582"/>
                      <a:pt x="9911" y="12572"/>
                      <a:pt x="9998" y="12572"/>
                    </a:cubicBezTo>
                    <a:lnTo>
                      <a:pt x="9998" y="12562"/>
                    </a:lnTo>
                    <a:cubicBezTo>
                      <a:pt x="10278" y="12543"/>
                      <a:pt x="10627" y="12398"/>
                      <a:pt x="10753" y="12146"/>
                    </a:cubicBezTo>
                    <a:cubicBezTo>
                      <a:pt x="10830" y="11972"/>
                      <a:pt x="10811" y="11769"/>
                      <a:pt x="10704" y="11623"/>
                    </a:cubicBezTo>
                    <a:cubicBezTo>
                      <a:pt x="10491" y="11265"/>
                      <a:pt x="10046" y="11043"/>
                      <a:pt x="9553" y="11043"/>
                    </a:cubicBezTo>
                    <a:cubicBezTo>
                      <a:pt x="9541" y="11042"/>
                      <a:pt x="9530" y="11042"/>
                      <a:pt x="9518" y="11042"/>
                    </a:cubicBezTo>
                    <a:close/>
                    <a:moveTo>
                      <a:pt x="2004" y="11575"/>
                    </a:moveTo>
                    <a:cubicBezTo>
                      <a:pt x="1801" y="11575"/>
                      <a:pt x="1598" y="11652"/>
                      <a:pt x="1453" y="11798"/>
                    </a:cubicBezTo>
                    <a:cubicBezTo>
                      <a:pt x="1317" y="11962"/>
                      <a:pt x="1201" y="12214"/>
                      <a:pt x="1240" y="12398"/>
                    </a:cubicBezTo>
                    <a:cubicBezTo>
                      <a:pt x="1269" y="12514"/>
                      <a:pt x="1346" y="12601"/>
                      <a:pt x="1453" y="12640"/>
                    </a:cubicBezTo>
                    <a:cubicBezTo>
                      <a:pt x="1549" y="12678"/>
                      <a:pt x="1656" y="12698"/>
                      <a:pt x="1772" y="12698"/>
                    </a:cubicBezTo>
                    <a:cubicBezTo>
                      <a:pt x="2004" y="12688"/>
                      <a:pt x="2236" y="12630"/>
                      <a:pt x="2459" y="12552"/>
                    </a:cubicBezTo>
                    <a:lnTo>
                      <a:pt x="2488" y="12543"/>
                    </a:lnTo>
                    <a:cubicBezTo>
                      <a:pt x="2614" y="12514"/>
                      <a:pt x="2720" y="12436"/>
                      <a:pt x="2788" y="12320"/>
                    </a:cubicBezTo>
                    <a:cubicBezTo>
                      <a:pt x="2827" y="12252"/>
                      <a:pt x="2827" y="12165"/>
                      <a:pt x="2798" y="12088"/>
                    </a:cubicBezTo>
                    <a:cubicBezTo>
                      <a:pt x="2749" y="11923"/>
                      <a:pt x="2633" y="11778"/>
                      <a:pt x="2488" y="11701"/>
                    </a:cubicBezTo>
                    <a:cubicBezTo>
                      <a:pt x="2333" y="11623"/>
                      <a:pt x="2169" y="11575"/>
                      <a:pt x="2004" y="11575"/>
                    </a:cubicBezTo>
                    <a:close/>
                    <a:moveTo>
                      <a:pt x="7220" y="11023"/>
                    </a:moveTo>
                    <a:cubicBezTo>
                      <a:pt x="7075" y="11023"/>
                      <a:pt x="6940" y="11043"/>
                      <a:pt x="6804" y="11082"/>
                    </a:cubicBezTo>
                    <a:cubicBezTo>
                      <a:pt x="6533" y="11140"/>
                      <a:pt x="6195" y="11256"/>
                      <a:pt x="5972" y="11488"/>
                    </a:cubicBezTo>
                    <a:cubicBezTo>
                      <a:pt x="5836" y="11623"/>
                      <a:pt x="5614" y="11933"/>
                      <a:pt x="5653" y="12204"/>
                    </a:cubicBezTo>
                    <a:cubicBezTo>
                      <a:pt x="5672" y="12330"/>
                      <a:pt x="5749" y="12446"/>
                      <a:pt x="5865" y="12504"/>
                    </a:cubicBezTo>
                    <a:cubicBezTo>
                      <a:pt x="6291" y="12659"/>
                      <a:pt x="6736" y="12736"/>
                      <a:pt x="7182" y="12736"/>
                    </a:cubicBezTo>
                    <a:cubicBezTo>
                      <a:pt x="7356" y="12736"/>
                      <a:pt x="7520" y="12727"/>
                      <a:pt x="7685" y="12707"/>
                    </a:cubicBezTo>
                    <a:lnTo>
                      <a:pt x="7675" y="12707"/>
                    </a:lnTo>
                    <a:lnTo>
                      <a:pt x="7724" y="12698"/>
                    </a:lnTo>
                    <a:cubicBezTo>
                      <a:pt x="8004" y="12669"/>
                      <a:pt x="8585" y="12601"/>
                      <a:pt x="8633" y="12272"/>
                    </a:cubicBezTo>
                    <a:cubicBezTo>
                      <a:pt x="8662" y="11982"/>
                      <a:pt x="8556" y="11701"/>
                      <a:pt x="8362" y="11488"/>
                    </a:cubicBezTo>
                    <a:cubicBezTo>
                      <a:pt x="8062" y="11188"/>
                      <a:pt x="7646" y="11023"/>
                      <a:pt x="7220" y="11023"/>
                    </a:cubicBezTo>
                    <a:close/>
                    <a:moveTo>
                      <a:pt x="15757" y="11836"/>
                    </a:moveTo>
                    <a:cubicBezTo>
                      <a:pt x="15747" y="11836"/>
                      <a:pt x="15737" y="11836"/>
                      <a:pt x="15727" y="11836"/>
                    </a:cubicBezTo>
                    <a:cubicBezTo>
                      <a:pt x="15601" y="11836"/>
                      <a:pt x="15475" y="11856"/>
                      <a:pt x="15350" y="11894"/>
                    </a:cubicBezTo>
                    <a:cubicBezTo>
                      <a:pt x="15137" y="11972"/>
                      <a:pt x="14866" y="12223"/>
                      <a:pt x="14943" y="12494"/>
                    </a:cubicBezTo>
                    <a:cubicBezTo>
                      <a:pt x="14982" y="12649"/>
                      <a:pt x="15127" y="12736"/>
                      <a:pt x="15369" y="12736"/>
                    </a:cubicBezTo>
                    <a:cubicBezTo>
                      <a:pt x="15446" y="12727"/>
                      <a:pt x="15533" y="12727"/>
                      <a:pt x="15621" y="12717"/>
                    </a:cubicBezTo>
                    <a:lnTo>
                      <a:pt x="15621" y="12707"/>
                    </a:lnTo>
                    <a:lnTo>
                      <a:pt x="15727" y="12707"/>
                    </a:lnTo>
                    <a:cubicBezTo>
                      <a:pt x="15950" y="12688"/>
                      <a:pt x="16395" y="12649"/>
                      <a:pt x="16491" y="12446"/>
                    </a:cubicBezTo>
                    <a:cubicBezTo>
                      <a:pt x="16521" y="12349"/>
                      <a:pt x="16501" y="12243"/>
                      <a:pt x="16443" y="12175"/>
                    </a:cubicBezTo>
                    <a:cubicBezTo>
                      <a:pt x="16275" y="11960"/>
                      <a:pt x="16026" y="11836"/>
                      <a:pt x="15757" y="11836"/>
                    </a:cubicBezTo>
                    <a:close/>
                  </a:path>
                </a:pathLst>
              </a:custGeom>
              <a:solidFill>
                <a:srgbClr val="E9EF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811;p50">
                <a:extLst>
                  <a:ext uri="{FF2B5EF4-FFF2-40B4-BE49-F238E27FC236}">
                    <a16:creationId xmlns:a16="http://schemas.microsoft.com/office/drawing/2014/main" id="{207786C3-3D20-4676-8C9C-0199420C848A}"/>
                  </a:ext>
                </a:extLst>
              </p:cNvPr>
              <p:cNvSpPr/>
              <p:nvPr/>
            </p:nvSpPr>
            <p:spPr>
              <a:xfrm>
                <a:off x="7298557" y="2911001"/>
                <a:ext cx="1109166" cy="809596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12737" extrusionOk="0">
                    <a:moveTo>
                      <a:pt x="11982" y="378"/>
                    </a:moveTo>
                    <a:cubicBezTo>
                      <a:pt x="11972" y="388"/>
                      <a:pt x="11962" y="388"/>
                      <a:pt x="11962" y="407"/>
                    </a:cubicBezTo>
                    <a:cubicBezTo>
                      <a:pt x="11962" y="485"/>
                      <a:pt x="11953" y="562"/>
                      <a:pt x="11953" y="649"/>
                    </a:cubicBezTo>
                    <a:cubicBezTo>
                      <a:pt x="11953" y="659"/>
                      <a:pt x="11962" y="668"/>
                      <a:pt x="11972" y="678"/>
                    </a:cubicBezTo>
                    <a:cubicBezTo>
                      <a:pt x="12079" y="717"/>
                      <a:pt x="12233" y="794"/>
                      <a:pt x="12214" y="910"/>
                    </a:cubicBezTo>
                    <a:cubicBezTo>
                      <a:pt x="12204" y="1027"/>
                      <a:pt x="12069" y="1085"/>
                      <a:pt x="11933" y="1133"/>
                    </a:cubicBezTo>
                    <a:cubicBezTo>
                      <a:pt x="11924" y="1133"/>
                      <a:pt x="11914" y="1143"/>
                      <a:pt x="11914" y="1162"/>
                    </a:cubicBezTo>
                    <a:cubicBezTo>
                      <a:pt x="11904" y="1288"/>
                      <a:pt x="11895" y="1414"/>
                      <a:pt x="11875" y="1530"/>
                    </a:cubicBezTo>
                    <a:cubicBezTo>
                      <a:pt x="11875" y="1539"/>
                      <a:pt x="11875" y="1549"/>
                      <a:pt x="11885" y="1559"/>
                    </a:cubicBezTo>
                    <a:cubicBezTo>
                      <a:pt x="11895" y="1568"/>
                      <a:pt x="11904" y="1568"/>
                      <a:pt x="11904" y="1568"/>
                    </a:cubicBezTo>
                    <a:lnTo>
                      <a:pt x="11924" y="1568"/>
                    </a:lnTo>
                    <a:cubicBezTo>
                      <a:pt x="12224" y="1472"/>
                      <a:pt x="12640" y="1317"/>
                      <a:pt x="12698" y="1027"/>
                    </a:cubicBezTo>
                    <a:cubicBezTo>
                      <a:pt x="12766" y="649"/>
                      <a:pt x="12195" y="446"/>
                      <a:pt x="12001" y="378"/>
                    </a:cubicBezTo>
                    <a:close/>
                    <a:moveTo>
                      <a:pt x="9098" y="1"/>
                    </a:moveTo>
                    <a:cubicBezTo>
                      <a:pt x="8817" y="1"/>
                      <a:pt x="8527" y="10"/>
                      <a:pt x="8237" y="30"/>
                    </a:cubicBezTo>
                    <a:cubicBezTo>
                      <a:pt x="7840" y="49"/>
                      <a:pt x="7433" y="88"/>
                      <a:pt x="7036" y="156"/>
                    </a:cubicBezTo>
                    <a:cubicBezTo>
                      <a:pt x="7017" y="165"/>
                      <a:pt x="7007" y="165"/>
                      <a:pt x="6988" y="165"/>
                    </a:cubicBezTo>
                    <a:cubicBezTo>
                      <a:pt x="6630" y="233"/>
                      <a:pt x="6291" y="349"/>
                      <a:pt x="5982" y="533"/>
                    </a:cubicBezTo>
                    <a:cubicBezTo>
                      <a:pt x="5846" y="610"/>
                      <a:pt x="5595" y="765"/>
                      <a:pt x="5575" y="968"/>
                    </a:cubicBezTo>
                    <a:cubicBezTo>
                      <a:pt x="5575" y="1104"/>
                      <a:pt x="5643" y="1220"/>
                      <a:pt x="5749" y="1297"/>
                    </a:cubicBezTo>
                    <a:cubicBezTo>
                      <a:pt x="5924" y="1452"/>
                      <a:pt x="6127" y="1568"/>
                      <a:pt x="6340" y="1656"/>
                    </a:cubicBezTo>
                    <a:cubicBezTo>
                      <a:pt x="6824" y="1810"/>
                      <a:pt x="7366" y="1859"/>
                      <a:pt x="7917" y="1898"/>
                    </a:cubicBezTo>
                    <a:cubicBezTo>
                      <a:pt x="8256" y="1917"/>
                      <a:pt x="8595" y="1927"/>
                      <a:pt x="8924" y="1927"/>
                    </a:cubicBezTo>
                    <a:cubicBezTo>
                      <a:pt x="9572" y="1927"/>
                      <a:pt x="10230" y="1888"/>
                      <a:pt x="10878" y="1801"/>
                    </a:cubicBezTo>
                    <a:lnTo>
                      <a:pt x="10869" y="1791"/>
                    </a:lnTo>
                    <a:cubicBezTo>
                      <a:pt x="10888" y="1791"/>
                      <a:pt x="10898" y="1781"/>
                      <a:pt x="10898" y="1762"/>
                    </a:cubicBezTo>
                    <a:cubicBezTo>
                      <a:pt x="10908" y="1627"/>
                      <a:pt x="10917" y="1491"/>
                      <a:pt x="10927" y="1356"/>
                    </a:cubicBezTo>
                    <a:cubicBezTo>
                      <a:pt x="10927" y="1346"/>
                      <a:pt x="10927" y="1336"/>
                      <a:pt x="10917" y="1336"/>
                    </a:cubicBezTo>
                    <a:cubicBezTo>
                      <a:pt x="10917" y="1327"/>
                      <a:pt x="10908" y="1327"/>
                      <a:pt x="10898" y="1327"/>
                    </a:cubicBezTo>
                    <a:cubicBezTo>
                      <a:pt x="10259" y="1385"/>
                      <a:pt x="9620" y="1423"/>
                      <a:pt x="8982" y="1423"/>
                    </a:cubicBezTo>
                    <a:cubicBezTo>
                      <a:pt x="8459" y="1423"/>
                      <a:pt x="7936" y="1404"/>
                      <a:pt x="7424" y="1356"/>
                    </a:cubicBezTo>
                    <a:cubicBezTo>
                      <a:pt x="7172" y="1336"/>
                      <a:pt x="6146" y="1201"/>
                      <a:pt x="6059" y="949"/>
                    </a:cubicBezTo>
                    <a:cubicBezTo>
                      <a:pt x="6049" y="901"/>
                      <a:pt x="6059" y="843"/>
                      <a:pt x="6136" y="785"/>
                    </a:cubicBezTo>
                    <a:cubicBezTo>
                      <a:pt x="6320" y="610"/>
                      <a:pt x="6669" y="562"/>
                      <a:pt x="6949" y="523"/>
                    </a:cubicBezTo>
                    <a:lnTo>
                      <a:pt x="7075" y="504"/>
                    </a:lnTo>
                    <a:cubicBezTo>
                      <a:pt x="7443" y="446"/>
                      <a:pt x="7811" y="417"/>
                      <a:pt x="8178" y="407"/>
                    </a:cubicBezTo>
                    <a:cubicBezTo>
                      <a:pt x="8527" y="388"/>
                      <a:pt x="8856" y="388"/>
                      <a:pt x="9166" y="388"/>
                    </a:cubicBezTo>
                    <a:cubicBezTo>
                      <a:pt x="9241" y="387"/>
                      <a:pt x="9315" y="386"/>
                      <a:pt x="9390" y="386"/>
                    </a:cubicBezTo>
                    <a:cubicBezTo>
                      <a:pt x="9913" y="386"/>
                      <a:pt x="10431" y="416"/>
                      <a:pt x="10956" y="475"/>
                    </a:cubicBezTo>
                    <a:cubicBezTo>
                      <a:pt x="10956" y="475"/>
                      <a:pt x="10966" y="465"/>
                      <a:pt x="10975" y="465"/>
                    </a:cubicBezTo>
                    <a:cubicBezTo>
                      <a:pt x="10975" y="456"/>
                      <a:pt x="10985" y="456"/>
                      <a:pt x="10985" y="446"/>
                    </a:cubicBezTo>
                    <a:lnTo>
                      <a:pt x="10985" y="156"/>
                    </a:lnTo>
                    <a:cubicBezTo>
                      <a:pt x="10985" y="146"/>
                      <a:pt x="10975" y="136"/>
                      <a:pt x="10956" y="127"/>
                    </a:cubicBezTo>
                    <a:cubicBezTo>
                      <a:pt x="10337" y="39"/>
                      <a:pt x="9717" y="1"/>
                      <a:pt x="9098" y="1"/>
                    </a:cubicBezTo>
                    <a:close/>
                    <a:moveTo>
                      <a:pt x="12533" y="1491"/>
                    </a:moveTo>
                    <a:cubicBezTo>
                      <a:pt x="12330" y="1617"/>
                      <a:pt x="12098" y="1714"/>
                      <a:pt x="11866" y="1772"/>
                    </a:cubicBezTo>
                    <a:cubicBezTo>
                      <a:pt x="11856" y="1781"/>
                      <a:pt x="11846" y="1791"/>
                      <a:pt x="11846" y="1801"/>
                    </a:cubicBezTo>
                    <a:cubicBezTo>
                      <a:pt x="11827" y="1975"/>
                      <a:pt x="11798" y="2139"/>
                      <a:pt x="11779" y="2304"/>
                    </a:cubicBezTo>
                    <a:cubicBezTo>
                      <a:pt x="11730" y="2604"/>
                      <a:pt x="11382" y="2643"/>
                      <a:pt x="11275" y="2652"/>
                    </a:cubicBezTo>
                    <a:lnTo>
                      <a:pt x="11237" y="2652"/>
                    </a:lnTo>
                    <a:cubicBezTo>
                      <a:pt x="11225" y="2653"/>
                      <a:pt x="11213" y="2654"/>
                      <a:pt x="11201" y="2654"/>
                    </a:cubicBezTo>
                    <a:cubicBezTo>
                      <a:pt x="11097" y="2654"/>
                      <a:pt x="10995" y="2616"/>
                      <a:pt x="10917" y="2546"/>
                    </a:cubicBezTo>
                    <a:cubicBezTo>
                      <a:pt x="10869" y="2488"/>
                      <a:pt x="10849" y="2420"/>
                      <a:pt x="10859" y="2352"/>
                    </a:cubicBezTo>
                    <a:cubicBezTo>
                      <a:pt x="10869" y="2236"/>
                      <a:pt x="10878" y="2130"/>
                      <a:pt x="10888" y="2014"/>
                    </a:cubicBezTo>
                    <a:cubicBezTo>
                      <a:pt x="10888" y="2004"/>
                      <a:pt x="10878" y="1994"/>
                      <a:pt x="10878" y="1985"/>
                    </a:cubicBezTo>
                    <a:cubicBezTo>
                      <a:pt x="10869" y="1985"/>
                      <a:pt x="10859" y="1975"/>
                      <a:pt x="10849" y="1975"/>
                    </a:cubicBezTo>
                    <a:cubicBezTo>
                      <a:pt x="10191" y="2072"/>
                      <a:pt x="9533" y="2120"/>
                      <a:pt x="8866" y="2120"/>
                    </a:cubicBezTo>
                    <a:cubicBezTo>
                      <a:pt x="8159" y="2120"/>
                      <a:pt x="7453" y="2062"/>
                      <a:pt x="6756" y="1936"/>
                    </a:cubicBezTo>
                    <a:cubicBezTo>
                      <a:pt x="6398" y="1868"/>
                      <a:pt x="6049" y="1733"/>
                      <a:pt x="5740" y="1539"/>
                    </a:cubicBezTo>
                    <a:lnTo>
                      <a:pt x="5720" y="1539"/>
                    </a:lnTo>
                    <a:cubicBezTo>
                      <a:pt x="5711" y="1539"/>
                      <a:pt x="5701" y="1549"/>
                      <a:pt x="5701" y="1549"/>
                    </a:cubicBezTo>
                    <a:cubicBezTo>
                      <a:pt x="5246" y="2594"/>
                      <a:pt x="5188" y="4065"/>
                      <a:pt x="6098" y="5014"/>
                    </a:cubicBezTo>
                    <a:cubicBezTo>
                      <a:pt x="6649" y="5585"/>
                      <a:pt x="7404" y="5923"/>
                      <a:pt x="8391" y="6030"/>
                    </a:cubicBezTo>
                    <a:cubicBezTo>
                      <a:pt x="8401" y="6030"/>
                      <a:pt x="8401" y="6020"/>
                      <a:pt x="8411" y="6020"/>
                    </a:cubicBezTo>
                    <a:cubicBezTo>
                      <a:pt x="8420" y="6010"/>
                      <a:pt x="8420" y="6001"/>
                      <a:pt x="8420" y="5991"/>
                    </a:cubicBezTo>
                    <a:cubicBezTo>
                      <a:pt x="8420" y="5817"/>
                      <a:pt x="8401" y="5643"/>
                      <a:pt x="8382" y="5469"/>
                    </a:cubicBezTo>
                    <a:cubicBezTo>
                      <a:pt x="8343" y="5217"/>
                      <a:pt x="8333" y="4965"/>
                      <a:pt x="8343" y="4704"/>
                    </a:cubicBezTo>
                    <a:cubicBezTo>
                      <a:pt x="8382" y="4007"/>
                      <a:pt x="8730" y="3368"/>
                      <a:pt x="9291" y="2962"/>
                    </a:cubicBezTo>
                    <a:lnTo>
                      <a:pt x="9301" y="2952"/>
                    </a:lnTo>
                    <a:cubicBezTo>
                      <a:pt x="9311" y="2933"/>
                      <a:pt x="9320" y="2923"/>
                      <a:pt x="9340" y="2914"/>
                    </a:cubicBezTo>
                    <a:cubicBezTo>
                      <a:pt x="9349" y="2914"/>
                      <a:pt x="9369" y="2904"/>
                      <a:pt x="9378" y="2904"/>
                    </a:cubicBezTo>
                    <a:cubicBezTo>
                      <a:pt x="9417" y="2914"/>
                      <a:pt x="9446" y="2943"/>
                      <a:pt x="9456" y="2981"/>
                    </a:cubicBezTo>
                    <a:cubicBezTo>
                      <a:pt x="9456" y="3001"/>
                      <a:pt x="9466" y="3010"/>
                      <a:pt x="9456" y="3030"/>
                    </a:cubicBezTo>
                    <a:cubicBezTo>
                      <a:pt x="9320" y="3891"/>
                      <a:pt x="9737" y="4723"/>
                      <a:pt x="10133" y="5536"/>
                    </a:cubicBezTo>
                    <a:cubicBezTo>
                      <a:pt x="10191" y="5652"/>
                      <a:pt x="10240" y="5759"/>
                      <a:pt x="10298" y="5875"/>
                    </a:cubicBezTo>
                    <a:cubicBezTo>
                      <a:pt x="10298" y="5885"/>
                      <a:pt x="10308" y="5885"/>
                      <a:pt x="10327" y="5885"/>
                    </a:cubicBezTo>
                    <a:cubicBezTo>
                      <a:pt x="10598" y="5827"/>
                      <a:pt x="10849" y="5749"/>
                      <a:pt x="11101" y="5643"/>
                    </a:cubicBezTo>
                    <a:cubicBezTo>
                      <a:pt x="11111" y="5643"/>
                      <a:pt x="11120" y="5633"/>
                      <a:pt x="11120" y="5623"/>
                    </a:cubicBezTo>
                    <a:cubicBezTo>
                      <a:pt x="11188" y="5430"/>
                      <a:pt x="11266" y="5246"/>
                      <a:pt x="11362" y="5072"/>
                    </a:cubicBezTo>
                    <a:cubicBezTo>
                      <a:pt x="11546" y="4733"/>
                      <a:pt x="11720" y="4414"/>
                      <a:pt x="11604" y="3930"/>
                    </a:cubicBezTo>
                    <a:cubicBezTo>
                      <a:pt x="11604" y="3901"/>
                      <a:pt x="11604" y="3872"/>
                      <a:pt x="11624" y="3852"/>
                    </a:cubicBezTo>
                    <a:cubicBezTo>
                      <a:pt x="11637" y="3827"/>
                      <a:pt x="11662" y="3809"/>
                      <a:pt x="11690" y="3809"/>
                    </a:cubicBezTo>
                    <a:cubicBezTo>
                      <a:pt x="11703" y="3809"/>
                      <a:pt x="11717" y="3814"/>
                      <a:pt x="11730" y="3823"/>
                    </a:cubicBezTo>
                    <a:cubicBezTo>
                      <a:pt x="11749" y="3823"/>
                      <a:pt x="11759" y="3833"/>
                      <a:pt x="11769" y="3843"/>
                    </a:cubicBezTo>
                    <a:cubicBezTo>
                      <a:pt x="12040" y="4027"/>
                      <a:pt x="12262" y="4269"/>
                      <a:pt x="12427" y="4549"/>
                    </a:cubicBezTo>
                    <a:cubicBezTo>
                      <a:pt x="12437" y="4559"/>
                      <a:pt x="12446" y="4559"/>
                      <a:pt x="12456" y="4559"/>
                    </a:cubicBezTo>
                    <a:cubicBezTo>
                      <a:pt x="12466" y="4559"/>
                      <a:pt x="12475" y="4559"/>
                      <a:pt x="12475" y="4549"/>
                    </a:cubicBezTo>
                    <a:cubicBezTo>
                      <a:pt x="13027" y="3620"/>
                      <a:pt x="13066" y="2468"/>
                      <a:pt x="12582" y="1510"/>
                    </a:cubicBezTo>
                    <a:cubicBezTo>
                      <a:pt x="12572" y="1501"/>
                      <a:pt x="12562" y="1491"/>
                      <a:pt x="12562" y="1491"/>
                    </a:cubicBezTo>
                    <a:close/>
                    <a:moveTo>
                      <a:pt x="5798" y="10298"/>
                    </a:moveTo>
                    <a:cubicBezTo>
                      <a:pt x="5449" y="10317"/>
                      <a:pt x="5149" y="10559"/>
                      <a:pt x="5072" y="10898"/>
                    </a:cubicBezTo>
                    <a:cubicBezTo>
                      <a:pt x="5014" y="11111"/>
                      <a:pt x="4985" y="11401"/>
                      <a:pt x="5120" y="11507"/>
                    </a:cubicBezTo>
                    <a:cubicBezTo>
                      <a:pt x="5207" y="11575"/>
                      <a:pt x="5314" y="11594"/>
                      <a:pt x="5420" y="11594"/>
                    </a:cubicBezTo>
                    <a:cubicBezTo>
                      <a:pt x="5488" y="11594"/>
                      <a:pt x="5546" y="11585"/>
                      <a:pt x="5595" y="11585"/>
                    </a:cubicBezTo>
                    <a:lnTo>
                      <a:pt x="5595" y="11575"/>
                    </a:lnTo>
                    <a:lnTo>
                      <a:pt x="5653" y="11575"/>
                    </a:lnTo>
                    <a:cubicBezTo>
                      <a:pt x="5662" y="11575"/>
                      <a:pt x="5672" y="11575"/>
                      <a:pt x="5672" y="11565"/>
                    </a:cubicBezTo>
                    <a:cubicBezTo>
                      <a:pt x="5778" y="11411"/>
                      <a:pt x="5914" y="11275"/>
                      <a:pt x="6078" y="11169"/>
                    </a:cubicBezTo>
                    <a:cubicBezTo>
                      <a:pt x="6204" y="11101"/>
                      <a:pt x="6340" y="11033"/>
                      <a:pt x="6485" y="10985"/>
                    </a:cubicBezTo>
                    <a:cubicBezTo>
                      <a:pt x="6495" y="10985"/>
                      <a:pt x="6504" y="10975"/>
                      <a:pt x="6504" y="10965"/>
                    </a:cubicBezTo>
                    <a:cubicBezTo>
                      <a:pt x="6504" y="10956"/>
                      <a:pt x="6504" y="10946"/>
                      <a:pt x="6495" y="10936"/>
                    </a:cubicBezTo>
                    <a:cubicBezTo>
                      <a:pt x="6320" y="10781"/>
                      <a:pt x="6185" y="10588"/>
                      <a:pt x="6098" y="10375"/>
                    </a:cubicBezTo>
                    <a:cubicBezTo>
                      <a:pt x="6088" y="10365"/>
                      <a:pt x="6088" y="10356"/>
                      <a:pt x="6078" y="10356"/>
                    </a:cubicBezTo>
                    <a:lnTo>
                      <a:pt x="6059" y="10356"/>
                    </a:lnTo>
                    <a:cubicBezTo>
                      <a:pt x="5982" y="10317"/>
                      <a:pt x="5885" y="10298"/>
                      <a:pt x="5798" y="10298"/>
                    </a:cubicBezTo>
                    <a:close/>
                    <a:moveTo>
                      <a:pt x="11401" y="10646"/>
                    </a:moveTo>
                    <a:cubicBezTo>
                      <a:pt x="11391" y="10646"/>
                      <a:pt x="11382" y="10656"/>
                      <a:pt x="11382" y="10665"/>
                    </a:cubicBezTo>
                    <a:cubicBezTo>
                      <a:pt x="11208" y="10898"/>
                      <a:pt x="10985" y="11101"/>
                      <a:pt x="10733" y="11265"/>
                    </a:cubicBezTo>
                    <a:cubicBezTo>
                      <a:pt x="10724" y="11265"/>
                      <a:pt x="10724" y="11275"/>
                      <a:pt x="10724" y="11285"/>
                    </a:cubicBezTo>
                    <a:cubicBezTo>
                      <a:pt x="10724" y="11294"/>
                      <a:pt x="10724" y="11304"/>
                      <a:pt x="10724" y="11314"/>
                    </a:cubicBezTo>
                    <a:cubicBezTo>
                      <a:pt x="10811" y="11401"/>
                      <a:pt x="10869" y="11517"/>
                      <a:pt x="10908" y="11633"/>
                    </a:cubicBezTo>
                    <a:cubicBezTo>
                      <a:pt x="10927" y="11691"/>
                      <a:pt x="10946" y="11740"/>
                      <a:pt x="10956" y="11798"/>
                    </a:cubicBezTo>
                    <a:cubicBezTo>
                      <a:pt x="10956" y="11807"/>
                      <a:pt x="10966" y="11817"/>
                      <a:pt x="10985" y="11827"/>
                    </a:cubicBezTo>
                    <a:lnTo>
                      <a:pt x="11566" y="11827"/>
                    </a:lnTo>
                    <a:cubicBezTo>
                      <a:pt x="11623" y="11829"/>
                      <a:pt x="11678" y="11830"/>
                      <a:pt x="11730" y="11830"/>
                    </a:cubicBezTo>
                    <a:cubicBezTo>
                      <a:pt x="12087" y="11830"/>
                      <a:pt x="12305" y="11773"/>
                      <a:pt x="12398" y="11672"/>
                    </a:cubicBezTo>
                    <a:cubicBezTo>
                      <a:pt x="12437" y="11633"/>
                      <a:pt x="12466" y="11575"/>
                      <a:pt x="12456" y="11517"/>
                    </a:cubicBezTo>
                    <a:cubicBezTo>
                      <a:pt x="12446" y="10994"/>
                      <a:pt x="12069" y="10646"/>
                      <a:pt x="11517" y="10646"/>
                    </a:cubicBezTo>
                    <a:close/>
                    <a:moveTo>
                      <a:pt x="835" y="11564"/>
                    </a:moveTo>
                    <a:cubicBezTo>
                      <a:pt x="825" y="11564"/>
                      <a:pt x="815" y="11565"/>
                      <a:pt x="804" y="11565"/>
                    </a:cubicBezTo>
                    <a:cubicBezTo>
                      <a:pt x="678" y="11565"/>
                      <a:pt x="562" y="11594"/>
                      <a:pt x="456" y="11633"/>
                    </a:cubicBezTo>
                    <a:cubicBezTo>
                      <a:pt x="340" y="11682"/>
                      <a:pt x="78" y="11846"/>
                      <a:pt x="30" y="12020"/>
                    </a:cubicBezTo>
                    <a:cubicBezTo>
                      <a:pt x="1" y="12088"/>
                      <a:pt x="20" y="12156"/>
                      <a:pt x="59" y="12214"/>
                    </a:cubicBezTo>
                    <a:cubicBezTo>
                      <a:pt x="165" y="12349"/>
                      <a:pt x="388" y="12427"/>
                      <a:pt x="717" y="12427"/>
                    </a:cubicBezTo>
                    <a:cubicBezTo>
                      <a:pt x="823" y="12427"/>
                      <a:pt x="930" y="12427"/>
                      <a:pt x="1036" y="12417"/>
                    </a:cubicBezTo>
                    <a:cubicBezTo>
                      <a:pt x="1046" y="12417"/>
                      <a:pt x="1056" y="12407"/>
                      <a:pt x="1056" y="12407"/>
                    </a:cubicBezTo>
                    <a:cubicBezTo>
                      <a:pt x="1056" y="12398"/>
                      <a:pt x="1056" y="12388"/>
                      <a:pt x="1056" y="12378"/>
                    </a:cubicBezTo>
                    <a:cubicBezTo>
                      <a:pt x="1046" y="12165"/>
                      <a:pt x="1114" y="11943"/>
                      <a:pt x="1249" y="11778"/>
                    </a:cubicBezTo>
                    <a:cubicBezTo>
                      <a:pt x="1259" y="11769"/>
                      <a:pt x="1259" y="11749"/>
                      <a:pt x="1249" y="11740"/>
                    </a:cubicBezTo>
                    <a:cubicBezTo>
                      <a:pt x="1131" y="11631"/>
                      <a:pt x="988" y="11564"/>
                      <a:pt x="835" y="11564"/>
                    </a:cubicBezTo>
                    <a:close/>
                    <a:moveTo>
                      <a:pt x="16898" y="11711"/>
                    </a:moveTo>
                    <a:cubicBezTo>
                      <a:pt x="16743" y="11720"/>
                      <a:pt x="16588" y="11769"/>
                      <a:pt x="16472" y="11865"/>
                    </a:cubicBezTo>
                    <a:cubicBezTo>
                      <a:pt x="16462" y="11865"/>
                      <a:pt x="16453" y="11875"/>
                      <a:pt x="16453" y="11885"/>
                    </a:cubicBezTo>
                    <a:cubicBezTo>
                      <a:pt x="16453" y="11894"/>
                      <a:pt x="16462" y="11904"/>
                      <a:pt x="16462" y="11914"/>
                    </a:cubicBezTo>
                    <a:cubicBezTo>
                      <a:pt x="16550" y="11991"/>
                      <a:pt x="16617" y="12088"/>
                      <a:pt x="16666" y="12204"/>
                    </a:cubicBezTo>
                    <a:cubicBezTo>
                      <a:pt x="16704" y="12301"/>
                      <a:pt x="16714" y="12417"/>
                      <a:pt x="16675" y="12514"/>
                    </a:cubicBezTo>
                    <a:cubicBezTo>
                      <a:pt x="16666" y="12523"/>
                      <a:pt x="16666" y="12533"/>
                      <a:pt x="16675" y="12543"/>
                    </a:cubicBezTo>
                    <a:cubicBezTo>
                      <a:pt x="16675" y="12552"/>
                      <a:pt x="16685" y="12552"/>
                      <a:pt x="16695" y="12562"/>
                    </a:cubicBezTo>
                    <a:lnTo>
                      <a:pt x="16733" y="12562"/>
                    </a:lnTo>
                    <a:cubicBezTo>
                      <a:pt x="16985" y="12562"/>
                      <a:pt x="17314" y="12485"/>
                      <a:pt x="17421" y="12272"/>
                    </a:cubicBezTo>
                    <a:cubicBezTo>
                      <a:pt x="17450" y="12194"/>
                      <a:pt x="17450" y="12117"/>
                      <a:pt x="17421" y="12040"/>
                    </a:cubicBezTo>
                    <a:cubicBezTo>
                      <a:pt x="17353" y="11904"/>
                      <a:pt x="17227" y="11788"/>
                      <a:pt x="17072" y="11740"/>
                    </a:cubicBezTo>
                    <a:cubicBezTo>
                      <a:pt x="17014" y="11720"/>
                      <a:pt x="16956" y="11711"/>
                      <a:pt x="16898" y="11711"/>
                    </a:cubicBezTo>
                    <a:close/>
                    <a:moveTo>
                      <a:pt x="9518" y="11042"/>
                    </a:moveTo>
                    <a:cubicBezTo>
                      <a:pt x="9163" y="11042"/>
                      <a:pt x="8819" y="11186"/>
                      <a:pt x="8575" y="11440"/>
                    </a:cubicBezTo>
                    <a:cubicBezTo>
                      <a:pt x="8566" y="11449"/>
                      <a:pt x="8566" y="11469"/>
                      <a:pt x="8575" y="11478"/>
                    </a:cubicBezTo>
                    <a:cubicBezTo>
                      <a:pt x="8759" y="11740"/>
                      <a:pt x="8924" y="12146"/>
                      <a:pt x="8788" y="12427"/>
                    </a:cubicBezTo>
                    <a:cubicBezTo>
                      <a:pt x="8778" y="12436"/>
                      <a:pt x="8778" y="12446"/>
                      <a:pt x="8788" y="12456"/>
                    </a:cubicBezTo>
                    <a:cubicBezTo>
                      <a:pt x="8788" y="12465"/>
                      <a:pt x="8798" y="12465"/>
                      <a:pt x="8807" y="12465"/>
                    </a:cubicBezTo>
                    <a:cubicBezTo>
                      <a:pt x="9107" y="12533"/>
                      <a:pt x="9417" y="12572"/>
                      <a:pt x="9727" y="12582"/>
                    </a:cubicBezTo>
                    <a:cubicBezTo>
                      <a:pt x="9824" y="12582"/>
                      <a:pt x="9911" y="12572"/>
                      <a:pt x="9998" y="12572"/>
                    </a:cubicBezTo>
                    <a:lnTo>
                      <a:pt x="9998" y="12562"/>
                    </a:lnTo>
                    <a:cubicBezTo>
                      <a:pt x="10278" y="12543"/>
                      <a:pt x="10627" y="12398"/>
                      <a:pt x="10753" y="12146"/>
                    </a:cubicBezTo>
                    <a:cubicBezTo>
                      <a:pt x="10830" y="11972"/>
                      <a:pt x="10811" y="11769"/>
                      <a:pt x="10704" y="11623"/>
                    </a:cubicBezTo>
                    <a:cubicBezTo>
                      <a:pt x="10491" y="11265"/>
                      <a:pt x="10046" y="11043"/>
                      <a:pt x="9553" y="11043"/>
                    </a:cubicBezTo>
                    <a:cubicBezTo>
                      <a:pt x="9541" y="11042"/>
                      <a:pt x="9530" y="11042"/>
                      <a:pt x="9518" y="11042"/>
                    </a:cubicBezTo>
                    <a:close/>
                    <a:moveTo>
                      <a:pt x="2004" y="11575"/>
                    </a:moveTo>
                    <a:cubicBezTo>
                      <a:pt x="1801" y="11575"/>
                      <a:pt x="1598" y="11652"/>
                      <a:pt x="1453" y="11798"/>
                    </a:cubicBezTo>
                    <a:cubicBezTo>
                      <a:pt x="1317" y="11962"/>
                      <a:pt x="1201" y="12214"/>
                      <a:pt x="1240" y="12398"/>
                    </a:cubicBezTo>
                    <a:cubicBezTo>
                      <a:pt x="1269" y="12514"/>
                      <a:pt x="1346" y="12601"/>
                      <a:pt x="1453" y="12640"/>
                    </a:cubicBezTo>
                    <a:cubicBezTo>
                      <a:pt x="1549" y="12678"/>
                      <a:pt x="1656" y="12698"/>
                      <a:pt x="1772" y="12698"/>
                    </a:cubicBezTo>
                    <a:cubicBezTo>
                      <a:pt x="2004" y="12688"/>
                      <a:pt x="2236" y="12630"/>
                      <a:pt x="2459" y="12552"/>
                    </a:cubicBezTo>
                    <a:lnTo>
                      <a:pt x="2488" y="12543"/>
                    </a:lnTo>
                    <a:cubicBezTo>
                      <a:pt x="2614" y="12514"/>
                      <a:pt x="2720" y="12436"/>
                      <a:pt x="2788" y="12320"/>
                    </a:cubicBezTo>
                    <a:cubicBezTo>
                      <a:pt x="2827" y="12252"/>
                      <a:pt x="2827" y="12165"/>
                      <a:pt x="2798" y="12088"/>
                    </a:cubicBezTo>
                    <a:cubicBezTo>
                      <a:pt x="2749" y="11923"/>
                      <a:pt x="2633" y="11778"/>
                      <a:pt x="2488" y="11701"/>
                    </a:cubicBezTo>
                    <a:cubicBezTo>
                      <a:pt x="2333" y="11623"/>
                      <a:pt x="2169" y="11575"/>
                      <a:pt x="2004" y="11575"/>
                    </a:cubicBezTo>
                    <a:close/>
                    <a:moveTo>
                      <a:pt x="7220" y="11023"/>
                    </a:moveTo>
                    <a:cubicBezTo>
                      <a:pt x="7075" y="11023"/>
                      <a:pt x="6940" y="11043"/>
                      <a:pt x="6804" y="11082"/>
                    </a:cubicBezTo>
                    <a:cubicBezTo>
                      <a:pt x="6533" y="11140"/>
                      <a:pt x="6195" y="11256"/>
                      <a:pt x="5972" y="11488"/>
                    </a:cubicBezTo>
                    <a:cubicBezTo>
                      <a:pt x="5836" y="11623"/>
                      <a:pt x="5614" y="11933"/>
                      <a:pt x="5653" y="12204"/>
                    </a:cubicBezTo>
                    <a:cubicBezTo>
                      <a:pt x="5672" y="12330"/>
                      <a:pt x="5749" y="12446"/>
                      <a:pt x="5865" y="12504"/>
                    </a:cubicBezTo>
                    <a:cubicBezTo>
                      <a:pt x="6291" y="12659"/>
                      <a:pt x="6736" y="12736"/>
                      <a:pt x="7182" y="12736"/>
                    </a:cubicBezTo>
                    <a:cubicBezTo>
                      <a:pt x="7356" y="12736"/>
                      <a:pt x="7520" y="12727"/>
                      <a:pt x="7685" y="12707"/>
                    </a:cubicBezTo>
                    <a:lnTo>
                      <a:pt x="7675" y="12707"/>
                    </a:lnTo>
                    <a:lnTo>
                      <a:pt x="7724" y="12698"/>
                    </a:lnTo>
                    <a:cubicBezTo>
                      <a:pt x="8004" y="12669"/>
                      <a:pt x="8585" y="12601"/>
                      <a:pt x="8633" y="12272"/>
                    </a:cubicBezTo>
                    <a:cubicBezTo>
                      <a:pt x="8662" y="11982"/>
                      <a:pt x="8556" y="11701"/>
                      <a:pt x="8362" y="11488"/>
                    </a:cubicBezTo>
                    <a:cubicBezTo>
                      <a:pt x="8062" y="11188"/>
                      <a:pt x="7646" y="11023"/>
                      <a:pt x="7220" y="11023"/>
                    </a:cubicBezTo>
                    <a:close/>
                    <a:moveTo>
                      <a:pt x="15757" y="11836"/>
                    </a:moveTo>
                    <a:cubicBezTo>
                      <a:pt x="15747" y="11836"/>
                      <a:pt x="15737" y="11836"/>
                      <a:pt x="15727" y="11836"/>
                    </a:cubicBezTo>
                    <a:cubicBezTo>
                      <a:pt x="15601" y="11836"/>
                      <a:pt x="15475" y="11856"/>
                      <a:pt x="15350" y="11894"/>
                    </a:cubicBezTo>
                    <a:cubicBezTo>
                      <a:pt x="15137" y="11972"/>
                      <a:pt x="14866" y="12223"/>
                      <a:pt x="14943" y="12494"/>
                    </a:cubicBezTo>
                    <a:cubicBezTo>
                      <a:pt x="14982" y="12649"/>
                      <a:pt x="15127" y="12736"/>
                      <a:pt x="15369" y="12736"/>
                    </a:cubicBezTo>
                    <a:cubicBezTo>
                      <a:pt x="15446" y="12727"/>
                      <a:pt x="15533" y="12727"/>
                      <a:pt x="15621" y="12717"/>
                    </a:cubicBezTo>
                    <a:lnTo>
                      <a:pt x="15621" y="12707"/>
                    </a:lnTo>
                    <a:lnTo>
                      <a:pt x="15727" y="12707"/>
                    </a:lnTo>
                    <a:cubicBezTo>
                      <a:pt x="15950" y="12688"/>
                      <a:pt x="16395" y="12649"/>
                      <a:pt x="16491" y="12446"/>
                    </a:cubicBezTo>
                    <a:cubicBezTo>
                      <a:pt x="16521" y="12349"/>
                      <a:pt x="16501" y="12243"/>
                      <a:pt x="16443" y="12175"/>
                    </a:cubicBezTo>
                    <a:cubicBezTo>
                      <a:pt x="16275" y="11960"/>
                      <a:pt x="16026" y="11836"/>
                      <a:pt x="15757" y="11836"/>
                    </a:cubicBezTo>
                    <a:close/>
                  </a:path>
                </a:pathLst>
              </a:custGeom>
              <a:solidFill>
                <a:srgbClr val="E9EF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7" name="Picture 166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B608EED6-8550-4068-80B4-825E4B226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10" y="2782956"/>
            <a:ext cx="4612195" cy="46121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F29546-9782-42D4-A532-E0BA74C236D6}"/>
              </a:ext>
            </a:extLst>
          </p:cNvPr>
          <p:cNvGrpSpPr/>
          <p:nvPr/>
        </p:nvGrpSpPr>
        <p:grpSpPr>
          <a:xfrm>
            <a:off x="172260" y="141027"/>
            <a:ext cx="5688213" cy="2976382"/>
            <a:chOff x="172260" y="141027"/>
            <a:chExt cx="5688213" cy="2976382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F63E62CC-E52E-4282-BCA0-397C4379E0FB}"/>
                </a:ext>
              </a:extLst>
            </p:cNvPr>
            <p:cNvSpPr/>
            <p:nvPr/>
          </p:nvSpPr>
          <p:spPr>
            <a:xfrm>
              <a:off x="172260" y="141027"/>
              <a:ext cx="5688213" cy="2976382"/>
            </a:xfrm>
            <a:custGeom>
              <a:avLst/>
              <a:gdLst>
                <a:gd name="connsiteX0" fmla="*/ 0 w 5688213"/>
                <a:gd name="connsiteY0" fmla="*/ 496074 h 2976382"/>
                <a:gd name="connsiteX1" fmla="*/ 496074 w 5688213"/>
                <a:gd name="connsiteY1" fmla="*/ 0 h 2976382"/>
                <a:gd name="connsiteX2" fmla="*/ 948036 w 5688213"/>
                <a:gd name="connsiteY2" fmla="*/ 0 h 2976382"/>
                <a:gd name="connsiteX3" fmla="*/ 948036 w 5688213"/>
                <a:gd name="connsiteY3" fmla="*/ 0 h 2976382"/>
                <a:gd name="connsiteX4" fmla="*/ 2370089 w 5688213"/>
                <a:gd name="connsiteY4" fmla="*/ 0 h 2976382"/>
                <a:gd name="connsiteX5" fmla="*/ 5192139 w 5688213"/>
                <a:gd name="connsiteY5" fmla="*/ 0 h 2976382"/>
                <a:gd name="connsiteX6" fmla="*/ 5688213 w 5688213"/>
                <a:gd name="connsiteY6" fmla="*/ 496074 h 2976382"/>
                <a:gd name="connsiteX7" fmla="*/ 5688213 w 5688213"/>
                <a:gd name="connsiteY7" fmla="*/ 1736223 h 2976382"/>
                <a:gd name="connsiteX8" fmla="*/ 5688213 w 5688213"/>
                <a:gd name="connsiteY8" fmla="*/ 1736223 h 2976382"/>
                <a:gd name="connsiteX9" fmla="*/ 5688213 w 5688213"/>
                <a:gd name="connsiteY9" fmla="*/ 2480318 h 2976382"/>
                <a:gd name="connsiteX10" fmla="*/ 5688213 w 5688213"/>
                <a:gd name="connsiteY10" fmla="*/ 2480308 h 2976382"/>
                <a:gd name="connsiteX11" fmla="*/ 5192139 w 5688213"/>
                <a:gd name="connsiteY11" fmla="*/ 2976382 h 2976382"/>
                <a:gd name="connsiteX12" fmla="*/ 2370089 w 5688213"/>
                <a:gd name="connsiteY12" fmla="*/ 2976382 h 2976382"/>
                <a:gd name="connsiteX13" fmla="*/ 1906177 w 5688213"/>
                <a:gd name="connsiteY13" fmla="*/ 3483498 h 2976382"/>
                <a:gd name="connsiteX14" fmla="*/ 948036 w 5688213"/>
                <a:gd name="connsiteY14" fmla="*/ 2976382 h 2976382"/>
                <a:gd name="connsiteX15" fmla="*/ 496074 w 5688213"/>
                <a:gd name="connsiteY15" fmla="*/ 2976382 h 2976382"/>
                <a:gd name="connsiteX16" fmla="*/ 0 w 5688213"/>
                <a:gd name="connsiteY16" fmla="*/ 2480308 h 2976382"/>
                <a:gd name="connsiteX17" fmla="*/ 0 w 5688213"/>
                <a:gd name="connsiteY17" fmla="*/ 2480318 h 2976382"/>
                <a:gd name="connsiteX18" fmla="*/ 0 w 5688213"/>
                <a:gd name="connsiteY18" fmla="*/ 1736223 h 2976382"/>
                <a:gd name="connsiteX19" fmla="*/ 0 w 5688213"/>
                <a:gd name="connsiteY19" fmla="*/ 1736223 h 2976382"/>
                <a:gd name="connsiteX20" fmla="*/ 0 w 5688213"/>
                <a:gd name="connsiteY20" fmla="*/ 496074 h 29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88213" h="2976382" fill="none" extrusionOk="0">
                  <a:moveTo>
                    <a:pt x="0" y="496074"/>
                  </a:moveTo>
                  <a:cubicBezTo>
                    <a:pt x="44075" y="227789"/>
                    <a:pt x="200374" y="49857"/>
                    <a:pt x="496074" y="0"/>
                  </a:cubicBezTo>
                  <a:cubicBezTo>
                    <a:pt x="689019" y="27875"/>
                    <a:pt x="896621" y="23159"/>
                    <a:pt x="948036" y="0"/>
                  </a:cubicBezTo>
                  <a:lnTo>
                    <a:pt x="948036" y="0"/>
                  </a:lnTo>
                  <a:cubicBezTo>
                    <a:pt x="1139508" y="124637"/>
                    <a:pt x="1988200" y="-52680"/>
                    <a:pt x="2370089" y="0"/>
                  </a:cubicBezTo>
                  <a:cubicBezTo>
                    <a:pt x="2917610" y="-66067"/>
                    <a:pt x="4637929" y="-158531"/>
                    <a:pt x="5192139" y="0"/>
                  </a:cubicBezTo>
                  <a:cubicBezTo>
                    <a:pt x="5468802" y="26288"/>
                    <a:pt x="5689516" y="236052"/>
                    <a:pt x="5688213" y="496074"/>
                  </a:cubicBezTo>
                  <a:cubicBezTo>
                    <a:pt x="5588266" y="821602"/>
                    <a:pt x="5634532" y="1275132"/>
                    <a:pt x="5688213" y="1736223"/>
                  </a:cubicBezTo>
                  <a:lnTo>
                    <a:pt x="5688213" y="1736223"/>
                  </a:lnTo>
                  <a:cubicBezTo>
                    <a:pt x="5742542" y="2086707"/>
                    <a:pt x="5751556" y="2127634"/>
                    <a:pt x="5688213" y="2480318"/>
                  </a:cubicBezTo>
                  <a:cubicBezTo>
                    <a:pt x="5688213" y="2480317"/>
                    <a:pt x="5688213" y="2480311"/>
                    <a:pt x="5688213" y="2480308"/>
                  </a:cubicBezTo>
                  <a:cubicBezTo>
                    <a:pt x="5737875" y="2765133"/>
                    <a:pt x="5464171" y="2945533"/>
                    <a:pt x="5192139" y="2976382"/>
                  </a:cubicBezTo>
                  <a:cubicBezTo>
                    <a:pt x="3898034" y="2848723"/>
                    <a:pt x="3168471" y="2863508"/>
                    <a:pt x="2370089" y="2976382"/>
                  </a:cubicBezTo>
                  <a:cubicBezTo>
                    <a:pt x="2191965" y="3113481"/>
                    <a:pt x="2060564" y="3352230"/>
                    <a:pt x="1906177" y="3483498"/>
                  </a:cubicBezTo>
                  <a:cubicBezTo>
                    <a:pt x="1577303" y="3368657"/>
                    <a:pt x="1101543" y="3038513"/>
                    <a:pt x="948036" y="2976382"/>
                  </a:cubicBezTo>
                  <a:cubicBezTo>
                    <a:pt x="745691" y="3011369"/>
                    <a:pt x="648166" y="2940714"/>
                    <a:pt x="496074" y="2976382"/>
                  </a:cubicBezTo>
                  <a:cubicBezTo>
                    <a:pt x="261242" y="2947539"/>
                    <a:pt x="-9336" y="2802344"/>
                    <a:pt x="0" y="2480308"/>
                  </a:cubicBezTo>
                  <a:cubicBezTo>
                    <a:pt x="1" y="2480312"/>
                    <a:pt x="0" y="2480316"/>
                    <a:pt x="0" y="2480318"/>
                  </a:cubicBezTo>
                  <a:cubicBezTo>
                    <a:pt x="2300" y="2165007"/>
                    <a:pt x="24644" y="1977594"/>
                    <a:pt x="0" y="1736223"/>
                  </a:cubicBezTo>
                  <a:lnTo>
                    <a:pt x="0" y="1736223"/>
                  </a:lnTo>
                  <a:cubicBezTo>
                    <a:pt x="-64022" y="1366294"/>
                    <a:pt x="18041" y="757490"/>
                    <a:pt x="0" y="496074"/>
                  </a:cubicBezTo>
                  <a:close/>
                </a:path>
                <a:path w="5688213" h="2976382" stroke="0" extrusionOk="0">
                  <a:moveTo>
                    <a:pt x="0" y="496074"/>
                  </a:moveTo>
                  <a:cubicBezTo>
                    <a:pt x="-30654" y="249506"/>
                    <a:pt x="201819" y="22597"/>
                    <a:pt x="496074" y="0"/>
                  </a:cubicBezTo>
                  <a:cubicBezTo>
                    <a:pt x="560861" y="-19570"/>
                    <a:pt x="770431" y="-4748"/>
                    <a:pt x="948036" y="0"/>
                  </a:cubicBezTo>
                  <a:lnTo>
                    <a:pt x="948036" y="0"/>
                  </a:lnTo>
                  <a:cubicBezTo>
                    <a:pt x="1445292" y="-14010"/>
                    <a:pt x="1891125" y="-45779"/>
                    <a:pt x="2370089" y="0"/>
                  </a:cubicBezTo>
                  <a:cubicBezTo>
                    <a:pt x="2683224" y="163295"/>
                    <a:pt x="4015535" y="26217"/>
                    <a:pt x="5192139" y="0"/>
                  </a:cubicBezTo>
                  <a:cubicBezTo>
                    <a:pt x="5449302" y="8831"/>
                    <a:pt x="5658126" y="252433"/>
                    <a:pt x="5688213" y="496074"/>
                  </a:cubicBezTo>
                  <a:cubicBezTo>
                    <a:pt x="5700825" y="698854"/>
                    <a:pt x="5632717" y="1234397"/>
                    <a:pt x="5688213" y="1736223"/>
                  </a:cubicBezTo>
                  <a:lnTo>
                    <a:pt x="5688213" y="1736223"/>
                  </a:lnTo>
                  <a:cubicBezTo>
                    <a:pt x="5658059" y="2103025"/>
                    <a:pt x="5740244" y="2210796"/>
                    <a:pt x="5688213" y="2480318"/>
                  </a:cubicBezTo>
                  <a:cubicBezTo>
                    <a:pt x="5688213" y="2480315"/>
                    <a:pt x="5688213" y="2480312"/>
                    <a:pt x="5688213" y="2480308"/>
                  </a:cubicBezTo>
                  <a:cubicBezTo>
                    <a:pt x="5729467" y="2756978"/>
                    <a:pt x="5503845" y="2997275"/>
                    <a:pt x="5192139" y="2976382"/>
                  </a:cubicBezTo>
                  <a:cubicBezTo>
                    <a:pt x="4575267" y="2836935"/>
                    <a:pt x="3738685" y="3059466"/>
                    <a:pt x="2370089" y="2976382"/>
                  </a:cubicBezTo>
                  <a:cubicBezTo>
                    <a:pt x="2104214" y="3182552"/>
                    <a:pt x="2009235" y="3358924"/>
                    <a:pt x="1906177" y="3483498"/>
                  </a:cubicBezTo>
                  <a:cubicBezTo>
                    <a:pt x="1678770" y="3280018"/>
                    <a:pt x="1378348" y="3213456"/>
                    <a:pt x="948036" y="2976382"/>
                  </a:cubicBezTo>
                  <a:cubicBezTo>
                    <a:pt x="782902" y="3006037"/>
                    <a:pt x="678078" y="2946792"/>
                    <a:pt x="496074" y="2976382"/>
                  </a:cubicBezTo>
                  <a:cubicBezTo>
                    <a:pt x="247350" y="2963775"/>
                    <a:pt x="21995" y="2790349"/>
                    <a:pt x="0" y="2480308"/>
                  </a:cubicBezTo>
                  <a:cubicBezTo>
                    <a:pt x="-1" y="2480309"/>
                    <a:pt x="0" y="2480314"/>
                    <a:pt x="0" y="2480318"/>
                  </a:cubicBezTo>
                  <a:cubicBezTo>
                    <a:pt x="53254" y="2160175"/>
                    <a:pt x="-61808" y="2017876"/>
                    <a:pt x="0" y="1736223"/>
                  </a:cubicBezTo>
                  <a:lnTo>
                    <a:pt x="0" y="1736223"/>
                  </a:lnTo>
                  <a:cubicBezTo>
                    <a:pt x="19824" y="1526071"/>
                    <a:pt x="111586" y="856194"/>
                    <a:pt x="0" y="496074"/>
                  </a:cubicBezTo>
                  <a:close/>
                </a:path>
              </a:pathLst>
            </a:custGeom>
            <a:solidFill>
              <a:srgbClr val="E6E5C1"/>
            </a:solidFill>
            <a:ln>
              <a:extLst>
                <a:ext uri="{C807C97D-BFC1-408E-A445-0C87EB9F89A2}">
                  <ask:lineSketchStyleProps xmlns:ask="http://schemas.microsoft.com/office/drawing/2018/sketchyshapes" sd="3595506015">
                    <a:prstGeom prst="wedgeRoundRectCallout">
                      <a:avLst>
                        <a:gd name="adj1" fmla="val -16489"/>
                        <a:gd name="adj2" fmla="val 6703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886381-96FC-46E5-B3E2-379C8963E026}"/>
                </a:ext>
              </a:extLst>
            </p:cNvPr>
            <p:cNvSpPr txBox="1"/>
            <p:nvPr/>
          </p:nvSpPr>
          <p:spPr>
            <a:xfrm>
              <a:off x="355263" y="432069"/>
              <a:ext cx="5226407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 mình đang muốn đi cắm trại ở khu rừng bên kia. Nhưng cần phải chuẩn bị một số đồ dùng cần thiết. Các bạn hãy giúp đỡ chúng mình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906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232C212-36FA-4CF9-AA5F-DB78C2DBB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</a:blip>
          <a:srcRect l="-7357" t="46221" r="55646" b="33920"/>
          <a:stretch/>
        </p:blipFill>
        <p:spPr>
          <a:xfrm>
            <a:off x="4749120" y="-189308"/>
            <a:ext cx="2060027" cy="97148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E645CB7-DEDD-43E9-8D6D-3CEAA231A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30074" t="18917" b="51298"/>
          <a:stretch/>
        </p:blipFill>
        <p:spPr>
          <a:xfrm>
            <a:off x="2497665" y="423073"/>
            <a:ext cx="1523373" cy="7968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8C32714-6E8A-45AE-B14D-DD86976AFC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30074" t="18917" b="51298"/>
          <a:stretch/>
        </p:blipFill>
        <p:spPr>
          <a:xfrm>
            <a:off x="10841232" y="131802"/>
            <a:ext cx="1523373" cy="796801"/>
          </a:xfrm>
          <a:prstGeom prst="rect">
            <a:avLst/>
          </a:prstGeom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45AC072D-9571-4CE4-A533-C13A2F5B4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08" y="1998102"/>
            <a:ext cx="3445392" cy="344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32703-A272-1444-A09D-9463DC4982F2}"/>
              </a:ext>
            </a:extLst>
          </p:cNvPr>
          <p:cNvSpPr txBox="1"/>
          <p:nvPr/>
        </p:nvSpPr>
        <p:spPr>
          <a:xfrm>
            <a:off x="-995265" y="1704392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VN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 descr="Shap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58D1F9B-FFFC-4640-9645-7F627FBA5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050" y="878496"/>
            <a:ext cx="1491257" cy="7855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F8F3173-A2E0-4010-A39F-2B288A518265}"/>
              </a:ext>
            </a:extLst>
          </p:cNvPr>
          <p:cNvSpPr/>
          <p:nvPr/>
        </p:nvSpPr>
        <p:spPr>
          <a:xfrm>
            <a:off x="766166" y="518669"/>
            <a:ext cx="1941024" cy="1437989"/>
          </a:xfrm>
          <a:custGeom>
            <a:avLst/>
            <a:gdLst>
              <a:gd name="connsiteX0" fmla="*/ 0 w 1941024"/>
              <a:gd name="connsiteY0" fmla="*/ 718995 h 1437989"/>
              <a:gd name="connsiteX1" fmla="*/ 970512 w 1941024"/>
              <a:gd name="connsiteY1" fmla="*/ 0 h 1437989"/>
              <a:gd name="connsiteX2" fmla="*/ 1941024 w 1941024"/>
              <a:gd name="connsiteY2" fmla="*/ 718995 h 1437989"/>
              <a:gd name="connsiteX3" fmla="*/ 970512 w 1941024"/>
              <a:gd name="connsiteY3" fmla="*/ 1437990 h 1437989"/>
              <a:gd name="connsiteX4" fmla="*/ 0 w 1941024"/>
              <a:gd name="connsiteY4" fmla="*/ 718995 h 143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024" h="1437989" extrusionOk="0">
                <a:moveTo>
                  <a:pt x="0" y="718995"/>
                </a:moveTo>
                <a:cubicBezTo>
                  <a:pt x="13337" y="221582"/>
                  <a:pt x="468541" y="27411"/>
                  <a:pt x="970512" y="0"/>
                </a:cubicBezTo>
                <a:cubicBezTo>
                  <a:pt x="1469992" y="-13808"/>
                  <a:pt x="1962211" y="247618"/>
                  <a:pt x="1941024" y="718995"/>
                </a:cubicBezTo>
                <a:cubicBezTo>
                  <a:pt x="2005719" y="1073323"/>
                  <a:pt x="1487833" y="1485583"/>
                  <a:pt x="970512" y="1437990"/>
                </a:cubicBezTo>
                <a:cubicBezTo>
                  <a:pt x="417352" y="1494349"/>
                  <a:pt x="72185" y="1052594"/>
                  <a:pt x="0" y="718995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96974196-61BF-4355-B218-9F59D4C44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53" y="562219"/>
            <a:ext cx="1090988" cy="10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E73AC266-92A3-4757-BC67-2D3145975E57}"/>
              </a:ext>
            </a:extLst>
          </p:cNvPr>
          <p:cNvSpPr/>
          <p:nvPr/>
        </p:nvSpPr>
        <p:spPr>
          <a:xfrm>
            <a:off x="6738262" y="388994"/>
            <a:ext cx="1794620" cy="1609108"/>
          </a:xfrm>
          <a:custGeom>
            <a:avLst/>
            <a:gdLst>
              <a:gd name="connsiteX0" fmla="*/ 0 w 1794620"/>
              <a:gd name="connsiteY0" fmla="*/ 804554 h 1609108"/>
              <a:gd name="connsiteX1" fmla="*/ 897310 w 1794620"/>
              <a:gd name="connsiteY1" fmla="*/ 0 h 1609108"/>
              <a:gd name="connsiteX2" fmla="*/ 1794620 w 1794620"/>
              <a:gd name="connsiteY2" fmla="*/ 804554 h 1609108"/>
              <a:gd name="connsiteX3" fmla="*/ 897310 w 1794620"/>
              <a:gd name="connsiteY3" fmla="*/ 1609108 h 1609108"/>
              <a:gd name="connsiteX4" fmla="*/ 0 w 1794620"/>
              <a:gd name="connsiteY4" fmla="*/ 804554 h 160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620" h="1609108" extrusionOk="0">
                <a:moveTo>
                  <a:pt x="0" y="804554"/>
                </a:moveTo>
                <a:cubicBezTo>
                  <a:pt x="3807" y="331574"/>
                  <a:pt x="439784" y="30646"/>
                  <a:pt x="897310" y="0"/>
                </a:cubicBezTo>
                <a:cubicBezTo>
                  <a:pt x="1315312" y="-29329"/>
                  <a:pt x="1813726" y="293219"/>
                  <a:pt x="1794620" y="804554"/>
                </a:cubicBezTo>
                <a:cubicBezTo>
                  <a:pt x="1897898" y="1180632"/>
                  <a:pt x="1357099" y="1700284"/>
                  <a:pt x="897310" y="1609108"/>
                </a:cubicBezTo>
                <a:cubicBezTo>
                  <a:pt x="369869" y="1713775"/>
                  <a:pt x="22855" y="1228795"/>
                  <a:pt x="0" y="804554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749F3D95-7888-4AA2-B97F-D77E25C20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01" y="577833"/>
            <a:ext cx="960591" cy="96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Oval 120">
            <a:extLst>
              <a:ext uri="{FF2B5EF4-FFF2-40B4-BE49-F238E27FC236}">
                <a16:creationId xmlns:a16="http://schemas.microsoft.com/office/drawing/2014/main" id="{1C76C7FF-FD1C-46F7-88EC-A8F8BCADAFC1}"/>
              </a:ext>
            </a:extLst>
          </p:cNvPr>
          <p:cNvSpPr/>
          <p:nvPr/>
        </p:nvSpPr>
        <p:spPr>
          <a:xfrm>
            <a:off x="9583844" y="341377"/>
            <a:ext cx="1617106" cy="1532671"/>
          </a:xfrm>
          <a:custGeom>
            <a:avLst/>
            <a:gdLst>
              <a:gd name="connsiteX0" fmla="*/ 0 w 1617106"/>
              <a:gd name="connsiteY0" fmla="*/ 766336 h 1532671"/>
              <a:gd name="connsiteX1" fmla="*/ 808553 w 1617106"/>
              <a:gd name="connsiteY1" fmla="*/ 0 h 1532671"/>
              <a:gd name="connsiteX2" fmla="*/ 1617106 w 1617106"/>
              <a:gd name="connsiteY2" fmla="*/ 766336 h 1532671"/>
              <a:gd name="connsiteX3" fmla="*/ 808553 w 1617106"/>
              <a:gd name="connsiteY3" fmla="*/ 1532672 h 1532671"/>
              <a:gd name="connsiteX4" fmla="*/ 0 w 1617106"/>
              <a:gd name="connsiteY4" fmla="*/ 766336 h 153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106" h="1532671" extrusionOk="0">
                <a:moveTo>
                  <a:pt x="0" y="766336"/>
                </a:moveTo>
                <a:cubicBezTo>
                  <a:pt x="7420" y="287289"/>
                  <a:pt x="380637" y="15011"/>
                  <a:pt x="808553" y="0"/>
                </a:cubicBezTo>
                <a:cubicBezTo>
                  <a:pt x="1198572" y="-21375"/>
                  <a:pt x="1635780" y="277622"/>
                  <a:pt x="1617106" y="766336"/>
                </a:cubicBezTo>
                <a:cubicBezTo>
                  <a:pt x="1688901" y="1142117"/>
                  <a:pt x="1215222" y="1634295"/>
                  <a:pt x="808553" y="1532672"/>
                </a:cubicBezTo>
                <a:cubicBezTo>
                  <a:pt x="345703" y="1586200"/>
                  <a:pt x="48585" y="1146838"/>
                  <a:pt x="0" y="766336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364CEBA-A21F-41D1-809D-2F0AC9A9915A}"/>
              </a:ext>
            </a:extLst>
          </p:cNvPr>
          <p:cNvSpPr/>
          <p:nvPr/>
        </p:nvSpPr>
        <p:spPr>
          <a:xfrm>
            <a:off x="3637137" y="387382"/>
            <a:ext cx="1941025" cy="1575142"/>
          </a:xfrm>
          <a:custGeom>
            <a:avLst/>
            <a:gdLst>
              <a:gd name="connsiteX0" fmla="*/ 0 w 1941025"/>
              <a:gd name="connsiteY0" fmla="*/ 787571 h 1575142"/>
              <a:gd name="connsiteX1" fmla="*/ 970513 w 1941025"/>
              <a:gd name="connsiteY1" fmla="*/ 0 h 1575142"/>
              <a:gd name="connsiteX2" fmla="*/ 1941026 w 1941025"/>
              <a:gd name="connsiteY2" fmla="*/ 787571 h 1575142"/>
              <a:gd name="connsiteX3" fmla="*/ 970513 w 1941025"/>
              <a:gd name="connsiteY3" fmla="*/ 1575142 h 1575142"/>
              <a:gd name="connsiteX4" fmla="*/ 0 w 1941025"/>
              <a:gd name="connsiteY4" fmla="*/ 787571 h 157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025" h="1575142" extrusionOk="0">
                <a:moveTo>
                  <a:pt x="0" y="787571"/>
                </a:moveTo>
                <a:cubicBezTo>
                  <a:pt x="13203" y="253297"/>
                  <a:pt x="464484" y="24142"/>
                  <a:pt x="970513" y="0"/>
                </a:cubicBezTo>
                <a:cubicBezTo>
                  <a:pt x="1479065" y="-10378"/>
                  <a:pt x="1955137" y="303130"/>
                  <a:pt x="1941026" y="787571"/>
                </a:cubicBezTo>
                <a:cubicBezTo>
                  <a:pt x="1999595" y="1183821"/>
                  <a:pt x="1490759" y="1615286"/>
                  <a:pt x="970513" y="1575142"/>
                </a:cubicBezTo>
                <a:cubicBezTo>
                  <a:pt x="420040" y="1622674"/>
                  <a:pt x="68656" y="1162147"/>
                  <a:pt x="0" y="78757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AD9C750E-B237-4EB7-8E0D-B9BD8F9BF5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4952" y="506262"/>
            <a:ext cx="1061268" cy="1149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44AF13-1D9D-4BAC-8EDA-CA75A18048AA}"/>
              </a:ext>
            </a:extLst>
          </p:cNvPr>
          <p:cNvSpPr txBox="1"/>
          <p:nvPr/>
        </p:nvSpPr>
        <p:spPr>
          <a:xfrm>
            <a:off x="821753" y="2006733"/>
            <a:ext cx="177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Dựng trại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D34732-77EB-47C5-809C-8EA2E882B575}"/>
              </a:ext>
            </a:extLst>
          </p:cNvPr>
          <p:cNvSpPr txBox="1"/>
          <p:nvPr/>
        </p:nvSpPr>
        <p:spPr>
          <a:xfrm>
            <a:off x="3681703" y="2012501"/>
            <a:ext cx="177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Kiếm củi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CFC79E-624E-413F-87D4-7A01772631E9}"/>
              </a:ext>
            </a:extLst>
          </p:cNvPr>
          <p:cNvSpPr txBox="1"/>
          <p:nvPr/>
        </p:nvSpPr>
        <p:spPr>
          <a:xfrm>
            <a:off x="6469364" y="2017026"/>
            <a:ext cx="214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 nồi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988F8AA-4DA8-451F-A50D-23FE4C6CA507}"/>
              </a:ext>
            </a:extLst>
          </p:cNvPr>
          <p:cNvSpPr txBox="1"/>
          <p:nvPr/>
        </p:nvSpPr>
        <p:spPr>
          <a:xfrm>
            <a:off x="9016745" y="2012501"/>
            <a:ext cx="298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 thức ăn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5A00B-6C92-4CE6-8986-BD301355EF13}"/>
              </a:ext>
            </a:extLst>
          </p:cNvPr>
          <p:cNvSpPr txBox="1"/>
          <p:nvPr/>
        </p:nvSpPr>
        <p:spPr>
          <a:xfrm>
            <a:off x="9034820" y="5922622"/>
            <a:ext cx="2715151" cy="715089"/>
          </a:xfrm>
          <a:prstGeom prst="roundRect">
            <a:avLst/>
          </a:prstGeom>
          <a:solidFill>
            <a:srgbClr val="F4C71A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thành</a:t>
            </a:r>
          </a:p>
        </p:txBody>
      </p:sp>
      <p:pic>
        <p:nvPicPr>
          <p:cNvPr id="3" name="Picture 2" descr="A picture containing green&#10;&#10;Description automatically generated">
            <a:extLst>
              <a:ext uri="{FF2B5EF4-FFF2-40B4-BE49-F238E27FC236}">
                <a16:creationId xmlns:a16="http://schemas.microsoft.com/office/drawing/2014/main" id="{74AA3CFE-CEF3-A843-BCC7-42454BBCDE2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DAF112E-C9E7-4E1C-BD3D-FDDE5838B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8352859" y="1193548"/>
            <a:ext cx="1126558" cy="531274"/>
          </a:xfrm>
          <a:prstGeom prst="rect">
            <a:avLst/>
          </a:prstGeom>
        </p:spPr>
      </p:pic>
      <p:pic>
        <p:nvPicPr>
          <p:cNvPr id="117" name="Picture 116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2CF4D1DC-D303-420C-871D-F8D0E27CF5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767" t="14997" r="8458" b="15160"/>
          <a:stretch/>
        </p:blipFill>
        <p:spPr>
          <a:xfrm>
            <a:off x="1480322" y="2474622"/>
            <a:ext cx="4694602" cy="4110153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9CFDF647-63C8-4C60-B551-39AC265007E8}"/>
              </a:ext>
            </a:extLst>
          </p:cNvPr>
          <p:cNvGrpSpPr/>
          <p:nvPr/>
        </p:nvGrpSpPr>
        <p:grpSpPr>
          <a:xfrm>
            <a:off x="6134501" y="3058210"/>
            <a:ext cx="4952034" cy="1847268"/>
            <a:chOff x="579866" y="141027"/>
            <a:chExt cx="5280607" cy="2400657"/>
          </a:xfrm>
        </p:grpSpPr>
        <p:sp>
          <p:nvSpPr>
            <p:cNvPr id="65" name="Speech Bubble: Rectangle with Corners Rounded 64">
              <a:extLst>
                <a:ext uri="{FF2B5EF4-FFF2-40B4-BE49-F238E27FC236}">
                  <a16:creationId xmlns:a16="http://schemas.microsoft.com/office/drawing/2014/main" id="{CB7A6ABB-7538-49FD-B332-B4F9D36BAA8D}"/>
                </a:ext>
              </a:extLst>
            </p:cNvPr>
            <p:cNvSpPr/>
            <p:nvPr/>
          </p:nvSpPr>
          <p:spPr>
            <a:xfrm>
              <a:off x="579866" y="141027"/>
              <a:ext cx="5280607" cy="2400657"/>
            </a:xfrm>
            <a:custGeom>
              <a:avLst/>
              <a:gdLst>
                <a:gd name="connsiteX0" fmla="*/ 0 w 4952034"/>
                <a:gd name="connsiteY0" fmla="*/ 307884 h 1847268"/>
                <a:gd name="connsiteX1" fmla="*/ 307884 w 4952034"/>
                <a:gd name="connsiteY1" fmla="*/ 0 h 1847268"/>
                <a:gd name="connsiteX2" fmla="*/ 825339 w 4952034"/>
                <a:gd name="connsiteY2" fmla="*/ 0 h 1847268"/>
                <a:gd name="connsiteX3" fmla="*/ 825339 w 4952034"/>
                <a:gd name="connsiteY3" fmla="*/ 0 h 1847268"/>
                <a:gd name="connsiteX4" fmla="*/ 2063348 w 4952034"/>
                <a:gd name="connsiteY4" fmla="*/ 0 h 1847268"/>
                <a:gd name="connsiteX5" fmla="*/ 4644150 w 4952034"/>
                <a:gd name="connsiteY5" fmla="*/ 0 h 1847268"/>
                <a:gd name="connsiteX6" fmla="*/ 4952034 w 4952034"/>
                <a:gd name="connsiteY6" fmla="*/ 307884 h 1847268"/>
                <a:gd name="connsiteX7" fmla="*/ 4952034 w 4952034"/>
                <a:gd name="connsiteY7" fmla="*/ 307878 h 1847268"/>
                <a:gd name="connsiteX8" fmla="*/ 4952034 w 4952034"/>
                <a:gd name="connsiteY8" fmla="*/ 307878 h 1847268"/>
                <a:gd name="connsiteX9" fmla="*/ 4952034 w 4952034"/>
                <a:gd name="connsiteY9" fmla="*/ 769695 h 1847268"/>
                <a:gd name="connsiteX10" fmla="*/ 4952034 w 4952034"/>
                <a:gd name="connsiteY10" fmla="*/ 1539384 h 1847268"/>
                <a:gd name="connsiteX11" fmla="*/ 4644150 w 4952034"/>
                <a:gd name="connsiteY11" fmla="*/ 1847268 h 1847268"/>
                <a:gd name="connsiteX12" fmla="*/ 2063348 w 4952034"/>
                <a:gd name="connsiteY12" fmla="*/ 1847268 h 1847268"/>
                <a:gd name="connsiteX13" fmla="*/ 825339 w 4952034"/>
                <a:gd name="connsiteY13" fmla="*/ 1847268 h 1847268"/>
                <a:gd name="connsiteX14" fmla="*/ 825339 w 4952034"/>
                <a:gd name="connsiteY14" fmla="*/ 1847268 h 1847268"/>
                <a:gd name="connsiteX15" fmla="*/ 307884 w 4952034"/>
                <a:gd name="connsiteY15" fmla="*/ 1847268 h 1847268"/>
                <a:gd name="connsiteX16" fmla="*/ 0 w 4952034"/>
                <a:gd name="connsiteY16" fmla="*/ 1539384 h 1847268"/>
                <a:gd name="connsiteX17" fmla="*/ 0 w 4952034"/>
                <a:gd name="connsiteY17" fmla="*/ 769695 h 1847268"/>
                <a:gd name="connsiteX18" fmla="*/ -882502 w 4952034"/>
                <a:gd name="connsiteY18" fmla="*/ 472365 h 1847268"/>
                <a:gd name="connsiteX19" fmla="*/ 0 w 4952034"/>
                <a:gd name="connsiteY19" fmla="*/ 307878 h 1847268"/>
                <a:gd name="connsiteX20" fmla="*/ 0 w 4952034"/>
                <a:gd name="connsiteY20" fmla="*/ 307884 h 18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52034" h="1847268" fill="none" extrusionOk="0">
                  <a:moveTo>
                    <a:pt x="0" y="307884"/>
                  </a:moveTo>
                  <a:cubicBezTo>
                    <a:pt x="-29730" y="134313"/>
                    <a:pt x="142428" y="-12620"/>
                    <a:pt x="307884" y="0"/>
                  </a:cubicBezTo>
                  <a:cubicBezTo>
                    <a:pt x="521935" y="-10699"/>
                    <a:pt x="665593" y="-26514"/>
                    <a:pt x="825339" y="0"/>
                  </a:cubicBezTo>
                  <a:lnTo>
                    <a:pt x="825339" y="0"/>
                  </a:lnTo>
                  <a:cubicBezTo>
                    <a:pt x="1024830" y="73408"/>
                    <a:pt x="1752611" y="-84252"/>
                    <a:pt x="2063348" y="0"/>
                  </a:cubicBezTo>
                  <a:cubicBezTo>
                    <a:pt x="3168536" y="-114768"/>
                    <a:pt x="3779674" y="-73533"/>
                    <a:pt x="4644150" y="0"/>
                  </a:cubicBezTo>
                  <a:cubicBezTo>
                    <a:pt x="4806703" y="15144"/>
                    <a:pt x="4956218" y="130023"/>
                    <a:pt x="4952034" y="307884"/>
                  </a:cubicBezTo>
                  <a:lnTo>
                    <a:pt x="4952034" y="307878"/>
                  </a:lnTo>
                  <a:lnTo>
                    <a:pt x="4952034" y="307878"/>
                  </a:lnTo>
                  <a:cubicBezTo>
                    <a:pt x="4953603" y="367525"/>
                    <a:pt x="4910498" y="715364"/>
                    <a:pt x="4952034" y="769695"/>
                  </a:cubicBezTo>
                  <a:cubicBezTo>
                    <a:pt x="4938636" y="945915"/>
                    <a:pt x="4971242" y="1320242"/>
                    <a:pt x="4952034" y="1539384"/>
                  </a:cubicBezTo>
                  <a:cubicBezTo>
                    <a:pt x="4952774" y="1705838"/>
                    <a:pt x="4798430" y="1827811"/>
                    <a:pt x="4644150" y="1847268"/>
                  </a:cubicBezTo>
                  <a:cubicBezTo>
                    <a:pt x="3544844" y="1705449"/>
                    <a:pt x="2574686" y="1888164"/>
                    <a:pt x="2063348" y="1847268"/>
                  </a:cubicBezTo>
                  <a:cubicBezTo>
                    <a:pt x="1789859" y="1863031"/>
                    <a:pt x="1397096" y="1945248"/>
                    <a:pt x="825339" y="1847268"/>
                  </a:cubicBezTo>
                  <a:lnTo>
                    <a:pt x="825339" y="1847268"/>
                  </a:lnTo>
                  <a:cubicBezTo>
                    <a:pt x="640109" y="1890334"/>
                    <a:pt x="429591" y="1851729"/>
                    <a:pt x="307884" y="1847268"/>
                  </a:cubicBezTo>
                  <a:cubicBezTo>
                    <a:pt x="139734" y="1860647"/>
                    <a:pt x="-25251" y="1709943"/>
                    <a:pt x="0" y="1539384"/>
                  </a:cubicBezTo>
                  <a:cubicBezTo>
                    <a:pt x="-51200" y="1214384"/>
                    <a:pt x="42216" y="1028952"/>
                    <a:pt x="0" y="769695"/>
                  </a:cubicBezTo>
                  <a:cubicBezTo>
                    <a:pt x="-444180" y="684010"/>
                    <a:pt x="-682248" y="597250"/>
                    <a:pt x="-882502" y="472365"/>
                  </a:cubicBezTo>
                  <a:cubicBezTo>
                    <a:pt x="-470461" y="406055"/>
                    <a:pt x="-299692" y="444951"/>
                    <a:pt x="0" y="307878"/>
                  </a:cubicBezTo>
                  <a:lnTo>
                    <a:pt x="0" y="307884"/>
                  </a:lnTo>
                  <a:close/>
                </a:path>
                <a:path w="4952034" h="1847268" stroke="0" extrusionOk="0">
                  <a:moveTo>
                    <a:pt x="0" y="307884"/>
                  </a:moveTo>
                  <a:cubicBezTo>
                    <a:pt x="-4470" y="141841"/>
                    <a:pt x="120090" y="19782"/>
                    <a:pt x="307884" y="0"/>
                  </a:cubicBezTo>
                  <a:cubicBezTo>
                    <a:pt x="503627" y="12849"/>
                    <a:pt x="707815" y="43746"/>
                    <a:pt x="825339" y="0"/>
                  </a:cubicBezTo>
                  <a:lnTo>
                    <a:pt x="825339" y="0"/>
                  </a:lnTo>
                  <a:cubicBezTo>
                    <a:pt x="1094925" y="-94944"/>
                    <a:pt x="1901325" y="16357"/>
                    <a:pt x="2063348" y="0"/>
                  </a:cubicBezTo>
                  <a:cubicBezTo>
                    <a:pt x="3020236" y="163295"/>
                    <a:pt x="3744383" y="26217"/>
                    <a:pt x="4644150" y="0"/>
                  </a:cubicBezTo>
                  <a:cubicBezTo>
                    <a:pt x="4797818" y="8600"/>
                    <a:pt x="4929872" y="160187"/>
                    <a:pt x="4952034" y="307884"/>
                  </a:cubicBezTo>
                  <a:lnTo>
                    <a:pt x="4952034" y="307878"/>
                  </a:lnTo>
                  <a:lnTo>
                    <a:pt x="4952034" y="307878"/>
                  </a:lnTo>
                  <a:cubicBezTo>
                    <a:pt x="4911601" y="395993"/>
                    <a:pt x="4943549" y="638397"/>
                    <a:pt x="4952034" y="769695"/>
                  </a:cubicBezTo>
                  <a:cubicBezTo>
                    <a:pt x="4969644" y="1057884"/>
                    <a:pt x="4906032" y="1205573"/>
                    <a:pt x="4952034" y="1539384"/>
                  </a:cubicBezTo>
                  <a:cubicBezTo>
                    <a:pt x="4947350" y="1701417"/>
                    <a:pt x="4811563" y="1839182"/>
                    <a:pt x="4644150" y="1847268"/>
                  </a:cubicBezTo>
                  <a:cubicBezTo>
                    <a:pt x="4200823" y="1726466"/>
                    <a:pt x="2415142" y="1826704"/>
                    <a:pt x="2063348" y="1847268"/>
                  </a:cubicBezTo>
                  <a:cubicBezTo>
                    <a:pt x="1501992" y="1800881"/>
                    <a:pt x="1089434" y="1933738"/>
                    <a:pt x="825339" y="1847268"/>
                  </a:cubicBezTo>
                  <a:lnTo>
                    <a:pt x="825339" y="1847268"/>
                  </a:lnTo>
                  <a:cubicBezTo>
                    <a:pt x="741523" y="1810932"/>
                    <a:pt x="535238" y="1856009"/>
                    <a:pt x="307884" y="1847268"/>
                  </a:cubicBezTo>
                  <a:cubicBezTo>
                    <a:pt x="160455" y="1831315"/>
                    <a:pt x="-18280" y="1735270"/>
                    <a:pt x="0" y="1539384"/>
                  </a:cubicBezTo>
                  <a:cubicBezTo>
                    <a:pt x="-29586" y="1319372"/>
                    <a:pt x="50492" y="968326"/>
                    <a:pt x="0" y="769695"/>
                  </a:cubicBezTo>
                  <a:cubicBezTo>
                    <a:pt x="-232648" y="673469"/>
                    <a:pt x="-676164" y="508448"/>
                    <a:pt x="-882502" y="472365"/>
                  </a:cubicBezTo>
                  <a:cubicBezTo>
                    <a:pt x="-462246" y="441674"/>
                    <a:pt x="-419682" y="466885"/>
                    <a:pt x="0" y="307878"/>
                  </a:cubicBezTo>
                  <a:lnTo>
                    <a:pt x="0" y="307884"/>
                  </a:lnTo>
                  <a:close/>
                </a:path>
              </a:pathLst>
            </a:custGeom>
            <a:solidFill>
              <a:srgbClr val="E6E5C1"/>
            </a:solidFill>
            <a:ln>
              <a:extLst>
                <a:ext uri="{C807C97D-BFC1-408E-A445-0C87EB9F89A2}">
                  <ask:lineSketchStyleProps xmlns:ask="http://schemas.microsoft.com/office/drawing/2018/sketchyshapes" sd="3595506015">
                    <a:prstGeom prst="wedgeRoundRectCallout">
                      <a:avLst>
                        <a:gd name="adj1" fmla="val -67821"/>
                        <a:gd name="adj2" fmla="val -24429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4A6180A-469C-492A-AF36-2448E3A74128}"/>
                </a:ext>
              </a:extLst>
            </p:cNvPr>
            <p:cNvSpPr txBox="1"/>
            <p:nvPr/>
          </p:nvSpPr>
          <p:spPr>
            <a:xfrm>
              <a:off x="675487" y="433229"/>
              <a:ext cx="5094558" cy="1919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 là danh sách các thứ cần chuẩn bị. Các bạn nhỏ 5B cùng giúp chúng mình nhé!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3FAF78-CECB-4BC3-8A15-9BF72AD8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18" y="1369811"/>
            <a:ext cx="760139" cy="7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218C0847-C151-476C-B6C4-1B20CA77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225" y="1324653"/>
            <a:ext cx="760139" cy="7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4C1E1233-0207-4CDE-9EB3-764D1167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46" y="1277980"/>
            <a:ext cx="760139" cy="7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4ABCBD2F-0D04-440A-A92D-3D5F99884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779" y="1165059"/>
            <a:ext cx="760139" cy="7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17" action="ppaction://hlinksldjump"/>
            <a:extLst>
              <a:ext uri="{FF2B5EF4-FFF2-40B4-BE49-F238E27FC236}">
                <a16:creationId xmlns:a16="http://schemas.microsoft.com/office/drawing/2014/main" id="{ACFF41F6-0BAE-4D8F-BCB8-DEB9857FBD00}"/>
              </a:ext>
            </a:extLst>
          </p:cNvPr>
          <p:cNvSpPr/>
          <p:nvPr/>
        </p:nvSpPr>
        <p:spPr>
          <a:xfrm>
            <a:off x="8532882" y="5633545"/>
            <a:ext cx="2668068" cy="560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thành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13" grpId="0" animBg="1"/>
      <p:bldP spid="120" grpId="0" animBg="1"/>
      <p:bldP spid="121" grpId="0" animBg="1"/>
      <p:bldP spid="119" grpId="0" animBg="1"/>
      <p:bldP spid="6" grpId="0"/>
      <p:bldP spid="55" grpId="0"/>
      <p:bldP spid="5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een&#10;&#10;Description automatically generated">
            <a:extLst>
              <a:ext uri="{FF2B5EF4-FFF2-40B4-BE49-F238E27FC236}">
                <a16:creationId xmlns:a16="http://schemas.microsoft.com/office/drawing/2014/main" id="{550FD684-5AF2-465C-B1CA-EBC6C8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6C2CB32-77D5-4AE6-8F84-84ED4CEB6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2025923" y="1939903"/>
            <a:ext cx="7896628" cy="5737975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09363F17-1085-4853-B86B-C9AD0FB533CB}"/>
              </a:ext>
            </a:extLst>
          </p:cNvPr>
          <p:cNvSpPr/>
          <p:nvPr/>
        </p:nvSpPr>
        <p:spPr>
          <a:xfrm>
            <a:off x="717248" y="2948267"/>
            <a:ext cx="4727485" cy="961465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c) 7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26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x 2</a:t>
            </a:r>
            <a:endParaRPr lang="en-VN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43530B9A-E332-4754-AF81-DAAE3157137A}"/>
              </a:ext>
            </a:extLst>
          </p:cNvPr>
          <p:cNvSpPr/>
          <p:nvPr/>
        </p:nvSpPr>
        <p:spPr>
          <a:xfrm>
            <a:off x="6477109" y="1488588"/>
            <a:ext cx="4727484" cy="949233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b) 36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: 3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0E2B6DB3-F7F6-4E29-AED5-76D8081E755B}"/>
              </a:ext>
            </a:extLst>
          </p:cNvPr>
          <p:cNvSpPr/>
          <p:nvPr/>
        </p:nvSpPr>
        <p:spPr>
          <a:xfrm>
            <a:off x="717249" y="1482472"/>
            <a:ext cx="4727484" cy="961466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a) 3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14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 x 3</a:t>
            </a:r>
            <a:endParaRPr lang="en-VN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AD4F7FCC-6860-481D-81B7-928650C61816}"/>
              </a:ext>
            </a:extLst>
          </p:cNvPr>
          <p:cNvSpPr/>
          <p:nvPr/>
        </p:nvSpPr>
        <p:spPr>
          <a:xfrm>
            <a:off x="6477109" y="2962945"/>
            <a:ext cx="4727484" cy="949234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d) 14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28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: 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18164E-13CC-4C36-9B34-43429630A6C7}"/>
              </a:ext>
            </a:extLst>
          </p:cNvPr>
          <p:cNvGrpSpPr/>
          <p:nvPr/>
        </p:nvGrpSpPr>
        <p:grpSpPr>
          <a:xfrm>
            <a:off x="10457497" y="49495"/>
            <a:ext cx="1523372" cy="1302840"/>
            <a:chOff x="612053" y="726560"/>
            <a:chExt cx="1941024" cy="1437989"/>
          </a:xfrm>
        </p:grpSpPr>
        <p:pic>
          <p:nvPicPr>
            <p:cNvPr id="11" name="Picture 10" descr="Shape&#10;&#10;Description automatically generated">
              <a:hlinkClick r:id="rId4" action="ppaction://hlinksldjump"/>
              <a:extLst>
                <a:ext uri="{FF2B5EF4-FFF2-40B4-BE49-F238E27FC236}">
                  <a16:creationId xmlns:a16="http://schemas.microsoft.com/office/drawing/2014/main" id="{5FE59850-967A-4DD4-A958-D9347EEA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937" y="1086387"/>
              <a:ext cx="1491257" cy="78559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86F60FD-295D-4D3E-9CC6-9BD7E30E02A8}"/>
                </a:ext>
              </a:extLst>
            </p:cNvPr>
            <p:cNvSpPr/>
            <p:nvPr/>
          </p:nvSpPr>
          <p:spPr>
            <a:xfrm>
              <a:off x="612053" y="726560"/>
              <a:ext cx="1941024" cy="1437989"/>
            </a:xfrm>
            <a:custGeom>
              <a:avLst/>
              <a:gdLst>
                <a:gd name="connsiteX0" fmla="*/ 0 w 1523372"/>
                <a:gd name="connsiteY0" fmla="*/ 651420 h 1302840"/>
                <a:gd name="connsiteX1" fmla="*/ 761686 w 1523372"/>
                <a:gd name="connsiteY1" fmla="*/ 0 h 1302840"/>
                <a:gd name="connsiteX2" fmla="*/ 1523372 w 1523372"/>
                <a:gd name="connsiteY2" fmla="*/ 651420 h 1302840"/>
                <a:gd name="connsiteX3" fmla="*/ 761686 w 1523372"/>
                <a:gd name="connsiteY3" fmla="*/ 1302840 h 1302840"/>
                <a:gd name="connsiteX4" fmla="*/ 0 w 1523372"/>
                <a:gd name="connsiteY4" fmla="*/ 651420 h 130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372" h="1302840" extrusionOk="0">
                  <a:moveTo>
                    <a:pt x="0" y="651420"/>
                  </a:moveTo>
                  <a:cubicBezTo>
                    <a:pt x="3510" y="265249"/>
                    <a:pt x="370501" y="23749"/>
                    <a:pt x="761686" y="0"/>
                  </a:cubicBezTo>
                  <a:cubicBezTo>
                    <a:pt x="1107364" y="-28354"/>
                    <a:pt x="1535470" y="249232"/>
                    <a:pt x="1523372" y="651420"/>
                  </a:cubicBezTo>
                  <a:cubicBezTo>
                    <a:pt x="1595925" y="963233"/>
                    <a:pt x="1155275" y="1371842"/>
                    <a:pt x="761686" y="1302840"/>
                  </a:cubicBezTo>
                  <a:cubicBezTo>
                    <a:pt x="330001" y="1339023"/>
                    <a:pt x="42403" y="973893"/>
                    <a:pt x="0" y="651420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1B3A0-9235-427D-846B-84407777D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298"/>
          <a:stretch/>
        </p:blipFill>
        <p:spPr>
          <a:xfrm>
            <a:off x="10284525" y="1786400"/>
            <a:ext cx="2178554" cy="1302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FBB89B-F303-4806-9D50-7D083538871B}"/>
              </a:ext>
            </a:extLst>
          </p:cNvPr>
          <p:cNvSpPr txBox="1"/>
          <p:nvPr/>
        </p:nvSpPr>
        <p:spPr>
          <a:xfrm>
            <a:off x="852330" y="377749"/>
            <a:ext cx="2657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en-VN" sz="3600" b="1" dirty="0">
                <a:solidFill>
                  <a:schemeClr val="accent5">
                    <a:lumMod val="75000"/>
                  </a:schemeClr>
                </a:solidFill>
              </a:rPr>
              <a:t>1. Tính</a:t>
            </a:r>
            <a:endParaRPr lang="en-US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5B6F1E-9CA2-468E-9F0A-8B8FD73C8B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57" t="46221" r="55646" b="33920"/>
          <a:stretch/>
        </p:blipFill>
        <p:spPr>
          <a:xfrm>
            <a:off x="-175653" y="35375"/>
            <a:ext cx="1126558" cy="5312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EA5BD7-6B82-449E-AE4A-FA888899A8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74" t="18917" b="51298"/>
          <a:stretch/>
        </p:blipFill>
        <p:spPr>
          <a:xfrm>
            <a:off x="5212551" y="-72633"/>
            <a:ext cx="1523373" cy="796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AE5E19-B65C-487D-9E66-693C5FF5F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57" t="46221" r="55646" b="33920"/>
          <a:stretch/>
        </p:blipFill>
        <p:spPr>
          <a:xfrm>
            <a:off x="4865130" y="408373"/>
            <a:ext cx="1126558" cy="531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BF0760-7598-49A0-A7AE-7CD749CFC2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57" t="46221" r="55646" b="33920"/>
          <a:stretch/>
        </p:blipFill>
        <p:spPr>
          <a:xfrm>
            <a:off x="4124756" y="2455489"/>
            <a:ext cx="1126558" cy="5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0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9BF52ED4-FF72-EE4F-8C7D-35FB1470FFEB}"/>
              </a:ext>
            </a:extLst>
          </p:cNvPr>
          <p:cNvSpPr txBox="1">
            <a:spLocks/>
          </p:cNvSpPr>
          <p:nvPr/>
        </p:nvSpPr>
        <p:spPr>
          <a:xfrm>
            <a:off x="1582783" y="1694999"/>
            <a:ext cx="2858588" cy="1885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giờ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14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phút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        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9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giờ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42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phút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69F480-8B25-9C46-B5F8-4E4AC2984657}"/>
              </a:ext>
            </a:extLst>
          </p:cNvPr>
          <p:cNvSpPr txBox="1"/>
          <p:nvPr/>
        </p:nvSpPr>
        <p:spPr>
          <a:xfrm>
            <a:off x="1267096" y="1946366"/>
            <a:ext cx="222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D8BE8A5-AA90-814E-87E7-B09DB7F8254A}"/>
              </a:ext>
            </a:extLst>
          </p:cNvPr>
          <p:cNvCxnSpPr/>
          <p:nvPr/>
        </p:nvCxnSpPr>
        <p:spPr>
          <a:xfrm flipV="1">
            <a:off x="1489165" y="2782392"/>
            <a:ext cx="2717075" cy="1306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8701289-92B1-2E4D-A953-0F689BEB63EE}"/>
              </a:ext>
            </a:extLst>
          </p:cNvPr>
          <p:cNvSpPr txBox="1"/>
          <p:nvPr/>
        </p:nvSpPr>
        <p:spPr>
          <a:xfrm>
            <a:off x="6557556" y="2408029"/>
            <a:ext cx="117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7" name="Group 77">
            <a:extLst>
              <a:ext uri="{FF2B5EF4-FFF2-40B4-BE49-F238E27FC236}">
                <a16:creationId xmlns:a16="http://schemas.microsoft.com/office/drawing/2014/main" id="{1F0485A3-7EE8-7A4C-8A87-7B17E55E3180}"/>
              </a:ext>
            </a:extLst>
          </p:cNvPr>
          <p:cNvGrpSpPr>
            <a:grpSpLocks/>
          </p:cNvGrpSpPr>
          <p:nvPr/>
        </p:nvGrpSpPr>
        <p:grpSpPr bwMode="auto">
          <a:xfrm>
            <a:off x="6505710" y="1881048"/>
            <a:ext cx="4783139" cy="1447800"/>
            <a:chOff x="1284" y="861"/>
            <a:chExt cx="3013" cy="912"/>
          </a:xfrm>
        </p:grpSpPr>
        <p:sp>
          <p:nvSpPr>
            <p:cNvPr id="68" name="Text Box 78">
              <a:extLst>
                <a:ext uri="{FF2B5EF4-FFF2-40B4-BE49-F238E27FC236}">
                  <a16:creationId xmlns:a16="http://schemas.microsoft.com/office/drawing/2014/main" id="{161C651F-F8F8-FC4E-9762-A20D576628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" y="889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3</a:t>
              </a:r>
            </a:p>
          </p:txBody>
        </p:sp>
        <p:grpSp>
          <p:nvGrpSpPr>
            <p:cNvPr id="69" name="Group 79">
              <a:extLst>
                <a:ext uri="{FF2B5EF4-FFF2-40B4-BE49-F238E27FC236}">
                  <a16:creationId xmlns:a16="http://schemas.microsoft.com/office/drawing/2014/main" id="{F2AC8D32-3740-0B4C-B00A-AE1D8C43C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1" y="861"/>
              <a:ext cx="1296" cy="912"/>
              <a:chOff x="2592" y="2880"/>
              <a:chExt cx="336" cy="912"/>
            </a:xfrm>
          </p:grpSpPr>
          <p:sp>
            <p:nvSpPr>
              <p:cNvPr id="71" name="Line 80">
                <a:extLst>
                  <a:ext uri="{FF2B5EF4-FFF2-40B4-BE49-F238E27FC236}">
                    <a16:creationId xmlns:a16="http://schemas.microsoft.com/office/drawing/2014/main" id="{4FB8F58F-A06A-A340-96B2-263338EC5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880"/>
                <a:ext cx="0" cy="91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2" name="Line 81">
                <a:extLst>
                  <a:ext uri="{FF2B5EF4-FFF2-40B4-BE49-F238E27FC236}">
                    <a16:creationId xmlns:a16="http://schemas.microsoft.com/office/drawing/2014/main" id="{1B29D635-94B5-2A42-9792-C9FC158E1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16"/>
                <a:ext cx="33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 Box 82">
              <a:extLst>
                <a:ext uri="{FF2B5EF4-FFF2-40B4-BE49-F238E27FC236}">
                  <a16:creationId xmlns:a16="http://schemas.microsoft.com/office/drawing/2014/main" id="{8DBE91C2-B1A9-0849-8AEC-EF56C774CE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" y="878"/>
              <a:ext cx="1801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36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phút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 12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giây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88D94608-FDCA-0949-9643-03DC96DAD44E}"/>
              </a:ext>
            </a:extLst>
          </p:cNvPr>
          <p:cNvSpPr/>
          <p:nvPr/>
        </p:nvSpPr>
        <p:spPr>
          <a:xfrm>
            <a:off x="164952" y="4355361"/>
            <a:ext cx="5821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2800" b="1" dirty="0"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3 giờ 14 phút x 3 = 9 giờ 42 phút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4E60EF4-CCF0-6149-B521-C6F7A153C839}"/>
              </a:ext>
            </a:extLst>
          </p:cNvPr>
          <p:cNvSpPr txBox="1"/>
          <p:nvPr/>
        </p:nvSpPr>
        <p:spPr>
          <a:xfrm>
            <a:off x="6773997" y="2533843"/>
            <a:ext cx="64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06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60D868-5DC6-F84C-BB90-82829D0610EE}"/>
              </a:ext>
            </a:extLst>
          </p:cNvPr>
          <p:cNvSpPr txBox="1"/>
          <p:nvPr/>
        </p:nvSpPr>
        <p:spPr>
          <a:xfrm>
            <a:off x="6773997" y="3057064"/>
            <a:ext cx="3035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0          12 giây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E50D650-54EF-4F4A-8BCC-2D7E421F7EDB}"/>
              </a:ext>
            </a:extLst>
          </p:cNvPr>
          <p:cNvSpPr txBox="1"/>
          <p:nvPr/>
        </p:nvSpPr>
        <p:spPr>
          <a:xfrm>
            <a:off x="8072635" y="3598546"/>
            <a:ext cx="53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306A8CC-625D-8347-9E92-8C761F307D54}"/>
              </a:ext>
            </a:extLst>
          </p:cNvPr>
          <p:cNvSpPr txBox="1"/>
          <p:nvPr/>
        </p:nvSpPr>
        <p:spPr>
          <a:xfrm>
            <a:off x="9364798" y="2639110"/>
            <a:ext cx="2629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12 </a:t>
            </a:r>
            <a:r>
              <a:rPr lang="en-US" sz="3200" b="1" dirty="0" err="1">
                <a:solidFill>
                  <a:prstClr val="black"/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prstClr val="black"/>
                </a:solidFill>
                <a:cs typeface="Times New Roman" pitchFamily="18" charset="0"/>
              </a:rPr>
              <a:t>giây</a:t>
            </a:r>
            <a:endParaRPr lang="en-US" sz="32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8" name="Text Box 74">
            <a:extLst>
              <a:ext uri="{FF2B5EF4-FFF2-40B4-BE49-F238E27FC236}">
                <a16:creationId xmlns:a16="http://schemas.microsoft.com/office/drawing/2014/main" id="{8EE61D52-8DA6-EA4B-B834-26CD5F76D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598" y="4342517"/>
            <a:ext cx="648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Vậy</a:t>
            </a:r>
            <a:r>
              <a:rPr lang="en-US" sz="2800" b="1" dirty="0">
                <a:latin typeface="+mn-lt"/>
              </a:rPr>
              <a:t>: 36 phút 12 giây : 3 = 12 phút 4 giây</a:t>
            </a:r>
          </a:p>
        </p:txBody>
      </p:sp>
      <p:pic>
        <p:nvPicPr>
          <p:cNvPr id="21" name="Picture 20" descr="A picture containing green&#10;&#10;Description automatically generated">
            <a:extLst>
              <a:ext uri="{FF2B5EF4-FFF2-40B4-BE49-F238E27FC236}">
                <a16:creationId xmlns:a16="http://schemas.microsoft.com/office/drawing/2014/main" id="{C17F6259-770B-4A7F-BDDC-777DB7E25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22632660-A73B-4598-BFE1-677C0363D4A7}"/>
              </a:ext>
            </a:extLst>
          </p:cNvPr>
          <p:cNvSpPr/>
          <p:nvPr/>
        </p:nvSpPr>
        <p:spPr>
          <a:xfrm>
            <a:off x="6096000" y="513861"/>
            <a:ext cx="4727484" cy="949233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b) 36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: 3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232A324A-E8E0-47F1-BD73-A8052C0C5E6B}"/>
              </a:ext>
            </a:extLst>
          </p:cNvPr>
          <p:cNvSpPr/>
          <p:nvPr/>
        </p:nvSpPr>
        <p:spPr>
          <a:xfrm>
            <a:off x="296803" y="537978"/>
            <a:ext cx="4727484" cy="961466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a)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14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 x 3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73250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83F27CD-A0F1-4585-B1DD-26BA6D1DB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5250624" y="-66959"/>
            <a:ext cx="1523373" cy="7968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636F4F-BFB4-4D45-B80B-125700CE8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-398327" y="1089223"/>
            <a:ext cx="1126558" cy="5312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34BECC-2453-42F2-A619-BF9E75E0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140538" y="-33053"/>
            <a:ext cx="1126558" cy="5312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6AF96D-5F8C-4642-A2BF-5A119D77E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4712827" y="133628"/>
            <a:ext cx="1073146" cy="5060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DCE181-6969-46AC-98F6-37093FBEE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912512" y="155134"/>
            <a:ext cx="931236" cy="48708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033116A-78BD-45CD-A34A-1EA05C07119F}"/>
              </a:ext>
            </a:extLst>
          </p:cNvPr>
          <p:cNvGrpSpPr/>
          <p:nvPr/>
        </p:nvGrpSpPr>
        <p:grpSpPr>
          <a:xfrm>
            <a:off x="10832263" y="51457"/>
            <a:ext cx="1219199" cy="1037766"/>
            <a:chOff x="612053" y="726560"/>
            <a:chExt cx="1941024" cy="1437989"/>
          </a:xfrm>
        </p:grpSpPr>
        <p:pic>
          <p:nvPicPr>
            <p:cNvPr id="34" name="Picture 33" descr="Shape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0AC3452C-E81B-4BF7-B95F-98AD4D93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937" y="1086387"/>
              <a:ext cx="1491257" cy="785590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0C00D94-05DA-4DC7-889F-7E7133517B7B}"/>
                </a:ext>
              </a:extLst>
            </p:cNvPr>
            <p:cNvSpPr/>
            <p:nvPr/>
          </p:nvSpPr>
          <p:spPr>
            <a:xfrm>
              <a:off x="612053" y="726560"/>
              <a:ext cx="1941024" cy="1437989"/>
            </a:xfrm>
            <a:custGeom>
              <a:avLst/>
              <a:gdLst>
                <a:gd name="connsiteX0" fmla="*/ 0 w 1219199"/>
                <a:gd name="connsiteY0" fmla="*/ 518883 h 1037766"/>
                <a:gd name="connsiteX1" fmla="*/ 609600 w 1219199"/>
                <a:gd name="connsiteY1" fmla="*/ 0 h 1037766"/>
                <a:gd name="connsiteX2" fmla="*/ 1219200 w 1219199"/>
                <a:gd name="connsiteY2" fmla="*/ 518883 h 1037766"/>
                <a:gd name="connsiteX3" fmla="*/ 609600 w 1219199"/>
                <a:gd name="connsiteY3" fmla="*/ 1037766 h 1037766"/>
                <a:gd name="connsiteX4" fmla="*/ 0 w 1219199"/>
                <a:gd name="connsiteY4" fmla="*/ 518883 h 103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" h="1037766" extrusionOk="0">
                  <a:moveTo>
                    <a:pt x="0" y="518883"/>
                  </a:moveTo>
                  <a:cubicBezTo>
                    <a:pt x="1121" y="223879"/>
                    <a:pt x="309837" y="29733"/>
                    <a:pt x="609600" y="0"/>
                  </a:cubicBezTo>
                  <a:cubicBezTo>
                    <a:pt x="917885" y="-10733"/>
                    <a:pt x="1235695" y="174477"/>
                    <a:pt x="1219200" y="518883"/>
                  </a:cubicBezTo>
                  <a:cubicBezTo>
                    <a:pt x="1255819" y="781249"/>
                    <a:pt x="918357" y="1108901"/>
                    <a:pt x="609600" y="1037766"/>
                  </a:cubicBezTo>
                  <a:cubicBezTo>
                    <a:pt x="266734" y="1058106"/>
                    <a:pt x="47027" y="764091"/>
                    <a:pt x="0" y="518883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7421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uiExpand="1" build="p"/>
      <p:bldP spid="64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een&#10;&#10;Description automatically generated">
            <a:extLst>
              <a:ext uri="{FF2B5EF4-FFF2-40B4-BE49-F238E27FC236}">
                <a16:creationId xmlns:a16="http://schemas.microsoft.com/office/drawing/2014/main" id="{C17F6259-770B-4A7F-BDDC-777DB7E25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3F27CD-A0F1-4585-B1DD-26BA6D1DB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6555356" y="-72989"/>
            <a:ext cx="1523373" cy="7968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636F4F-BFB4-4D45-B80B-125700CE8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6005450" y="433353"/>
            <a:ext cx="1126558" cy="5312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34BECC-2453-42F2-A619-BF9E75E0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140538" y="-33053"/>
            <a:ext cx="1126558" cy="5312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6AF96D-5F8C-4642-A2BF-5A119D77E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4712827" y="133628"/>
            <a:ext cx="1073146" cy="5060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DCE181-6969-46AC-98F6-37093FBEE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912512" y="155134"/>
            <a:ext cx="931236" cy="487083"/>
          </a:xfrm>
          <a:prstGeom prst="rect">
            <a:avLst/>
          </a:prstGeom>
        </p:spPr>
      </p:pic>
      <p:sp>
        <p:nvSpPr>
          <p:cNvPr id="26" name="Text Box 84">
            <a:extLst>
              <a:ext uri="{FF2B5EF4-FFF2-40B4-BE49-F238E27FC236}">
                <a16:creationId xmlns:a16="http://schemas.microsoft.com/office/drawing/2014/main" id="{0FB57374-13BA-476C-8D07-D005EE0FB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981" y="2613726"/>
            <a:ext cx="1190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    </a:t>
            </a:r>
            <a:r>
              <a:rPr lang="en-US" altLang="en-US" sz="32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2</a:t>
            </a: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5703E842-0CC8-431B-BC5C-77E01CE11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42" y="1949674"/>
            <a:ext cx="3405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    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7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26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4" name="Text Box 88">
            <a:extLst>
              <a:ext uri="{FF2B5EF4-FFF2-40B4-BE49-F238E27FC236}">
                <a16:creationId xmlns:a16="http://schemas.microsoft.com/office/drawing/2014/main" id="{78026FD4-C4F5-4ECB-8F5F-11439EA68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014" y="2489304"/>
            <a:ext cx="9631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x</a:t>
            </a:r>
          </a:p>
        </p:txBody>
      </p:sp>
      <p:sp>
        <p:nvSpPr>
          <p:cNvPr id="35" name="Text Box 91">
            <a:extLst>
              <a:ext uri="{FF2B5EF4-FFF2-40B4-BE49-F238E27FC236}">
                <a16:creationId xmlns:a16="http://schemas.microsoft.com/office/drawing/2014/main" id="{42FF4542-8A11-4B3A-AFB1-C1C8AD39F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40" y="3364209"/>
            <a:ext cx="4094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14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52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6" name="Line 92">
            <a:extLst>
              <a:ext uri="{FF2B5EF4-FFF2-40B4-BE49-F238E27FC236}">
                <a16:creationId xmlns:a16="http://schemas.microsoft.com/office/drawing/2014/main" id="{94F33F15-A609-4532-8F9B-ACF5039683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1757" y="3252762"/>
            <a:ext cx="2459037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Text Box 93">
            <a:extLst>
              <a:ext uri="{FF2B5EF4-FFF2-40B4-BE49-F238E27FC236}">
                <a16:creationId xmlns:a16="http://schemas.microsoft.com/office/drawing/2014/main" id="{9AA223C9-E022-4DB9-8E33-9C263B130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924" y="2101547"/>
            <a:ext cx="267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14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28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</a:p>
        </p:txBody>
      </p:sp>
      <p:sp>
        <p:nvSpPr>
          <p:cNvPr id="38" name="Line 96">
            <a:extLst>
              <a:ext uri="{FF2B5EF4-FFF2-40B4-BE49-F238E27FC236}">
                <a16:creationId xmlns:a16="http://schemas.microsoft.com/office/drawing/2014/main" id="{C444F46D-7878-49A2-914B-E00332930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2097" y="2041296"/>
            <a:ext cx="0" cy="145891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39" name="Line 97">
            <a:extLst>
              <a:ext uri="{FF2B5EF4-FFF2-40B4-BE49-F238E27FC236}">
                <a16:creationId xmlns:a16="http://schemas.microsoft.com/office/drawing/2014/main" id="{6D084106-A528-4F14-A27A-8F97FBCCA6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52668" y="2634111"/>
            <a:ext cx="1843087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40" name="Text Box 99">
            <a:extLst>
              <a:ext uri="{FF2B5EF4-FFF2-40B4-BE49-F238E27FC236}">
                <a16:creationId xmlns:a16="http://schemas.microsoft.com/office/drawing/2014/main" id="{6900FFD5-2520-4A10-97D6-7BF3BDE2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4609" y="2028951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7</a:t>
            </a:r>
          </a:p>
        </p:txBody>
      </p:sp>
      <p:sp>
        <p:nvSpPr>
          <p:cNvPr id="41" name="Text Box 100">
            <a:extLst>
              <a:ext uri="{FF2B5EF4-FFF2-40B4-BE49-F238E27FC236}">
                <a16:creationId xmlns:a16="http://schemas.microsoft.com/office/drawing/2014/main" id="{CCC8C487-519C-45D1-95C4-C9042CFEF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433" y="2892237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prstClr val="black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0</a:t>
            </a:r>
          </a:p>
        </p:txBody>
      </p:sp>
      <p:sp>
        <p:nvSpPr>
          <p:cNvPr id="42" name="Text Box 101">
            <a:extLst>
              <a:ext uri="{FF2B5EF4-FFF2-40B4-BE49-F238E27FC236}">
                <a16:creationId xmlns:a16="http://schemas.microsoft.com/office/drawing/2014/main" id="{1F35632D-4A26-4E7C-944C-31771DF92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9346" y="2859438"/>
            <a:ext cx="1784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28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3" name="Text Box 102">
            <a:extLst>
              <a:ext uri="{FF2B5EF4-FFF2-40B4-BE49-F238E27FC236}">
                <a16:creationId xmlns:a16="http://schemas.microsoft.com/office/drawing/2014/main" id="{ADEF5CD3-EFF8-4EFE-AB8E-40A7687E4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152" y="3460839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0</a:t>
            </a:r>
          </a:p>
        </p:txBody>
      </p:sp>
      <p:sp>
        <p:nvSpPr>
          <p:cNvPr id="44" name="Text Box 103">
            <a:extLst>
              <a:ext uri="{FF2B5EF4-FFF2-40B4-BE49-F238E27FC236}">
                <a16:creationId xmlns:a16="http://schemas.microsoft.com/office/drawing/2014/main" id="{0DE23715-1D7C-4421-8170-78DD0A5E8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2668" y="2884444"/>
            <a:ext cx="1497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 2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giờ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5" name="Text Box 104">
            <a:extLst>
              <a:ext uri="{FF2B5EF4-FFF2-40B4-BE49-F238E27FC236}">
                <a16:creationId xmlns:a16="http://schemas.microsoft.com/office/drawing/2014/main" id="{37AAA396-2069-436B-B7A6-5883B9DBD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0405" y="2891797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8" name="Rounded Rectangle 19">
            <a:extLst>
              <a:ext uri="{FF2B5EF4-FFF2-40B4-BE49-F238E27FC236}">
                <a16:creationId xmlns:a16="http://schemas.microsoft.com/office/drawing/2014/main" id="{2882F814-D35E-4C73-9C0D-98B7602E5BBB}"/>
              </a:ext>
            </a:extLst>
          </p:cNvPr>
          <p:cNvSpPr/>
          <p:nvPr/>
        </p:nvSpPr>
        <p:spPr>
          <a:xfrm>
            <a:off x="557693" y="515268"/>
            <a:ext cx="4727485" cy="961465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c) 7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26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x 2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D9540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ounded Rectangle 20">
            <a:extLst>
              <a:ext uri="{FF2B5EF4-FFF2-40B4-BE49-F238E27FC236}">
                <a16:creationId xmlns:a16="http://schemas.microsoft.com/office/drawing/2014/main" id="{3585B165-FDF1-4632-95CE-60CD9CA102E7}"/>
              </a:ext>
            </a:extLst>
          </p:cNvPr>
          <p:cNvSpPr/>
          <p:nvPr/>
        </p:nvSpPr>
        <p:spPr>
          <a:xfrm>
            <a:off x="6317554" y="529946"/>
            <a:ext cx="4727484" cy="949234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d) 14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28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: 7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527E35-CAF9-4201-93E2-9FDCAFCB12D8}"/>
              </a:ext>
            </a:extLst>
          </p:cNvPr>
          <p:cNvGrpSpPr/>
          <p:nvPr/>
        </p:nvGrpSpPr>
        <p:grpSpPr>
          <a:xfrm>
            <a:off x="10903784" y="101913"/>
            <a:ext cx="1219199" cy="1037766"/>
            <a:chOff x="612053" y="726560"/>
            <a:chExt cx="1941024" cy="1437989"/>
          </a:xfrm>
        </p:grpSpPr>
        <p:pic>
          <p:nvPicPr>
            <p:cNvPr id="51" name="Picture 50" descr="Shape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11C4E25D-C079-4BEF-A635-7C5679D52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937" y="1086387"/>
              <a:ext cx="1491257" cy="78559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C6BB31D-AEAB-4D20-BFA2-CDA1B50CA6D8}"/>
                </a:ext>
              </a:extLst>
            </p:cNvPr>
            <p:cNvSpPr/>
            <p:nvPr/>
          </p:nvSpPr>
          <p:spPr>
            <a:xfrm>
              <a:off x="612053" y="726560"/>
              <a:ext cx="1941024" cy="1437989"/>
            </a:xfrm>
            <a:custGeom>
              <a:avLst/>
              <a:gdLst>
                <a:gd name="connsiteX0" fmla="*/ 0 w 1219199"/>
                <a:gd name="connsiteY0" fmla="*/ 518883 h 1037766"/>
                <a:gd name="connsiteX1" fmla="*/ 609600 w 1219199"/>
                <a:gd name="connsiteY1" fmla="*/ 0 h 1037766"/>
                <a:gd name="connsiteX2" fmla="*/ 1219200 w 1219199"/>
                <a:gd name="connsiteY2" fmla="*/ 518883 h 1037766"/>
                <a:gd name="connsiteX3" fmla="*/ 609600 w 1219199"/>
                <a:gd name="connsiteY3" fmla="*/ 1037766 h 1037766"/>
                <a:gd name="connsiteX4" fmla="*/ 0 w 1219199"/>
                <a:gd name="connsiteY4" fmla="*/ 518883 h 103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" h="1037766" extrusionOk="0">
                  <a:moveTo>
                    <a:pt x="0" y="518883"/>
                  </a:moveTo>
                  <a:cubicBezTo>
                    <a:pt x="1121" y="223879"/>
                    <a:pt x="309837" y="29733"/>
                    <a:pt x="609600" y="0"/>
                  </a:cubicBezTo>
                  <a:cubicBezTo>
                    <a:pt x="917885" y="-10733"/>
                    <a:pt x="1235695" y="174477"/>
                    <a:pt x="1219200" y="518883"/>
                  </a:cubicBezTo>
                  <a:cubicBezTo>
                    <a:pt x="1255819" y="781249"/>
                    <a:pt x="918357" y="1108901"/>
                    <a:pt x="609600" y="1037766"/>
                  </a:cubicBezTo>
                  <a:cubicBezTo>
                    <a:pt x="266734" y="1058106"/>
                    <a:pt x="47027" y="764091"/>
                    <a:pt x="0" y="518883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87EBC967-C294-485C-996D-F103A5C914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5244" y="4318200"/>
            <a:ext cx="4094659" cy="2975327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5227E6F5-E002-427C-9AB8-060CCC9CA408}"/>
              </a:ext>
            </a:extLst>
          </p:cNvPr>
          <p:cNvSpPr/>
          <p:nvPr/>
        </p:nvSpPr>
        <p:spPr>
          <a:xfrm>
            <a:off x="13508" y="4061183"/>
            <a:ext cx="6404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2800" b="1" dirty="0"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7 phút 26 giây x 2 =  14 phút 52 giây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BF33D9-BE5D-4F33-A0B4-231EE8C1C761}"/>
              </a:ext>
            </a:extLst>
          </p:cNvPr>
          <p:cNvSpPr/>
          <p:nvPr/>
        </p:nvSpPr>
        <p:spPr>
          <a:xfrm>
            <a:off x="6471630" y="4056590"/>
            <a:ext cx="5651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2800" b="1" dirty="0"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14 giờ 28 phút : 7=  2 giờ 4 phút</a:t>
            </a:r>
          </a:p>
        </p:txBody>
      </p:sp>
    </p:spTree>
    <p:extLst>
      <p:ext uri="{BB962C8B-B14F-4D97-AF65-F5344CB8AC3E}">
        <p14:creationId xmlns:p14="http://schemas.microsoft.com/office/powerpoint/2010/main" val="3884499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/>
      <p:bldP spid="36" grpId="0" animBg="1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id="{0EFD8F17-9581-469F-9361-90EA7FB3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F54F56-9B5D-497B-97FA-D51261A93A19}"/>
              </a:ext>
            </a:extLst>
          </p:cNvPr>
          <p:cNvSpPr/>
          <p:nvPr/>
        </p:nvSpPr>
        <p:spPr>
          <a:xfrm>
            <a:off x="834189" y="349918"/>
            <a:ext cx="10944726" cy="6158163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801D99-8713-472F-8F2B-00AC4B992A0C}"/>
              </a:ext>
            </a:extLst>
          </p:cNvPr>
          <p:cNvGrpSpPr/>
          <p:nvPr/>
        </p:nvGrpSpPr>
        <p:grpSpPr>
          <a:xfrm>
            <a:off x="9824166" y="456707"/>
            <a:ext cx="1350310" cy="1136254"/>
            <a:chOff x="9824166" y="456707"/>
            <a:chExt cx="1350310" cy="11362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1CBBD87-2276-45EA-85AD-E9F28DC4C816}"/>
                </a:ext>
              </a:extLst>
            </p:cNvPr>
            <p:cNvSpPr/>
            <p:nvPr/>
          </p:nvSpPr>
          <p:spPr>
            <a:xfrm>
              <a:off x="9824166" y="456707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id="{125352CD-4DB8-43EB-8059-C2C1F680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8404" y="608596"/>
              <a:ext cx="749402" cy="77288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C4EADB1-AF58-4A19-9EBE-88E2B82EB73A}"/>
              </a:ext>
            </a:extLst>
          </p:cNvPr>
          <p:cNvSpPr txBox="1"/>
          <p:nvPr/>
        </p:nvSpPr>
        <p:spPr>
          <a:xfrm>
            <a:off x="4977814" y="712888"/>
            <a:ext cx="2657475" cy="783193"/>
          </a:xfrm>
          <a:prstGeom prst="roundRect">
            <a:avLst/>
          </a:prstGeom>
          <a:solidFill>
            <a:srgbClr val="FAEED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2</a:t>
            </a:r>
            <a:r>
              <a:rPr lang="en-VN" sz="4000" b="1" dirty="0">
                <a:solidFill>
                  <a:schemeClr val="accent6">
                    <a:lumMod val="50000"/>
                  </a:schemeClr>
                </a:solidFill>
              </a:rPr>
              <a:t>. Tính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5CC252-E5DB-4BAA-8FF3-A1EB628F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767" y="504096"/>
            <a:ext cx="903642" cy="9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CBEEEE6-5538-43FC-AEE8-D069B9780BC5}"/>
              </a:ext>
            </a:extLst>
          </p:cNvPr>
          <p:cNvSpPr txBox="1">
            <a:spLocks/>
          </p:cNvSpPr>
          <p:nvPr/>
        </p:nvSpPr>
        <p:spPr>
          <a:xfrm>
            <a:off x="3174877" y="1830286"/>
            <a:ext cx="7206253" cy="399878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a) </a:t>
            </a:r>
            <a:r>
              <a:rPr lang="en-US" altLang="en-US" sz="3200" b="1" dirty="0">
                <a:cs typeface="Times New Roman" pitchFamily="18" charset="0"/>
              </a:rPr>
              <a:t>(3giờ 40 phút + 2 giờ 25 phút) x 3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b) 3 giờ 40 phút + 2 giờ 25 phút </a:t>
            </a:r>
            <a:r>
              <a:rPr lang="en-US" altLang="en-US" sz="3200" b="1" dirty="0">
                <a:cs typeface="Times New Roman" pitchFamily="18" charset="0"/>
              </a:rPr>
              <a:t>x 3</a:t>
            </a:r>
            <a:r>
              <a:rPr lang="en-US" sz="3200" b="1" dirty="0"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c) ( 5 phút 35 giây + 6 phút 21 giây) : 4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d) 12 phút 3 giây x 2 + 4 phút 12 giây :4</a:t>
            </a:r>
          </a:p>
        </p:txBody>
      </p:sp>
    </p:spTree>
    <p:extLst>
      <p:ext uri="{BB962C8B-B14F-4D97-AF65-F5344CB8AC3E}">
        <p14:creationId xmlns:p14="http://schemas.microsoft.com/office/powerpoint/2010/main" val="336523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id="{0EFD8F17-9581-469F-9361-90EA7FB3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F54F56-9B5D-497B-97FA-D51261A93A19}"/>
              </a:ext>
            </a:extLst>
          </p:cNvPr>
          <p:cNvSpPr/>
          <p:nvPr/>
        </p:nvSpPr>
        <p:spPr>
          <a:xfrm>
            <a:off x="834189" y="456707"/>
            <a:ext cx="10944726" cy="6158163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EADB1-AF58-4A19-9EBE-88E2B82EB73A}"/>
              </a:ext>
            </a:extLst>
          </p:cNvPr>
          <p:cNvSpPr txBox="1"/>
          <p:nvPr/>
        </p:nvSpPr>
        <p:spPr>
          <a:xfrm>
            <a:off x="4847774" y="221434"/>
            <a:ext cx="3118853" cy="783193"/>
          </a:xfrm>
          <a:prstGeom prst="roundRect">
            <a:avLst/>
          </a:prstGeom>
          <a:solidFill>
            <a:srgbClr val="FAEED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2</a:t>
            </a:r>
            <a:r>
              <a:rPr lang="en-VN" sz="4000" b="1" dirty="0">
                <a:solidFill>
                  <a:schemeClr val="accent6">
                    <a:lumMod val="50000"/>
                  </a:schemeClr>
                </a:solidFill>
              </a:rPr>
              <a:t>. Tính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0B2CC36-6925-40EE-A60C-47CCA623A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777" y="1118091"/>
            <a:ext cx="7612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(3giờ 40 </a:t>
            </a:r>
            <a:r>
              <a:rPr lang="en-US" altLang="en-US" sz="3200" b="1" dirty="0" err="1">
                <a:latin typeface="+mn-lt"/>
              </a:rPr>
              <a:t>phút</a:t>
            </a:r>
            <a:r>
              <a:rPr lang="en-US" altLang="en-US" sz="3200" b="1" dirty="0">
                <a:latin typeface="+mn-lt"/>
              </a:rPr>
              <a:t> + 2 </a:t>
            </a:r>
            <a:r>
              <a:rPr lang="en-US" altLang="en-US" sz="3200" b="1" dirty="0" err="1">
                <a:latin typeface="+mn-lt"/>
              </a:rPr>
              <a:t>giờ</a:t>
            </a:r>
            <a:r>
              <a:rPr lang="en-US" altLang="en-US" sz="3200" b="1" dirty="0">
                <a:latin typeface="+mn-lt"/>
              </a:rPr>
              <a:t> 25 </a:t>
            </a:r>
            <a:r>
              <a:rPr lang="en-US" altLang="en-US" sz="3200" b="1" dirty="0" err="1">
                <a:latin typeface="+mn-lt"/>
              </a:rPr>
              <a:t>phút</a:t>
            </a:r>
            <a:r>
              <a:rPr lang="en-US" altLang="en-US" sz="3200" b="1" dirty="0">
                <a:latin typeface="+mn-lt"/>
              </a:rPr>
              <a:t>) x 3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BA5FDA63-76B0-4820-B3FF-19D0023C1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864" y="2150728"/>
            <a:ext cx="37750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=         6 giờ 5 phút 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73CD4188-24C1-49B6-8B61-B3093713C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851" y="2130582"/>
            <a:ext cx="158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+mn-lt"/>
              </a:rPr>
              <a:t>    </a:t>
            </a:r>
            <a:r>
              <a:rPr lang="en-US" altLang="en-US" sz="3200" b="1" dirty="0">
                <a:latin typeface="+mn-lt"/>
              </a:rPr>
              <a:t>3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198B2024-A00A-4B94-BCB5-3CB5310FA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327" y="2802960"/>
            <a:ext cx="6340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=             18 </a:t>
            </a:r>
            <a:r>
              <a:rPr lang="en-US" altLang="en-US" sz="3200" b="1" dirty="0" err="1">
                <a:latin typeface="+mn-lt"/>
              </a:rPr>
              <a:t>giờ</a:t>
            </a:r>
            <a:r>
              <a:rPr lang="en-US" altLang="en-US" sz="3200" b="1" dirty="0">
                <a:latin typeface="+mn-lt"/>
              </a:rPr>
              <a:t> 15 </a:t>
            </a:r>
            <a:r>
              <a:rPr lang="en-US" altLang="en-US" sz="3200" b="1" dirty="0" err="1">
                <a:latin typeface="+mn-lt"/>
              </a:rPr>
              <a:t>phút</a:t>
            </a:r>
            <a:r>
              <a:rPr lang="en-US" altLang="en-US" sz="3200" b="1" dirty="0">
                <a:latin typeface="+mn-lt"/>
              </a:rPr>
              <a:t> 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3B7A76E7-01A5-435A-B746-EEA213E33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207" y="1097575"/>
            <a:ext cx="639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a)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DA0A5B92-A7AB-4745-A9C6-DA8C4679EA51}"/>
              </a:ext>
            </a:extLst>
          </p:cNvPr>
          <p:cNvSpPr/>
          <p:nvPr/>
        </p:nvSpPr>
        <p:spPr>
          <a:xfrm rot="16200000" flipV="1">
            <a:off x="6113762" y="-680025"/>
            <a:ext cx="586879" cy="5103623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1E69F87-DFA9-4675-BE6C-B11409FC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0" y="4773447"/>
            <a:ext cx="1883725" cy="18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34EBA15-410B-4414-BBFB-C5971160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27" y="5515208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A9DB6C2-FA58-49E9-BB8C-6DC9B974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07" y="5851652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3DA8B2-8848-48A4-A13A-8136FEC3F045}"/>
              </a:ext>
            </a:extLst>
          </p:cNvPr>
          <p:cNvSpPr txBox="1"/>
          <p:nvPr/>
        </p:nvSpPr>
        <p:spPr>
          <a:xfrm>
            <a:off x="3027207" y="3795930"/>
            <a:ext cx="77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19F69B-2709-4E75-A177-E294D9136153}"/>
              </a:ext>
            </a:extLst>
          </p:cNvPr>
          <p:cNvSpPr txBox="1"/>
          <p:nvPr/>
        </p:nvSpPr>
        <p:spPr>
          <a:xfrm>
            <a:off x="3797914" y="3742489"/>
            <a:ext cx="733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 </a:t>
            </a:r>
            <a:r>
              <a:rPr lang="en-US" sz="3200" b="1" dirty="0" err="1"/>
              <a:t>giờ</a:t>
            </a:r>
            <a:r>
              <a:rPr lang="en-US" sz="3200" b="1" dirty="0"/>
              <a:t> 40 </a:t>
            </a:r>
            <a:r>
              <a:rPr lang="en-US" sz="3200" b="1" dirty="0" err="1"/>
              <a:t>phút</a:t>
            </a:r>
            <a:r>
              <a:rPr lang="en-US" sz="3200" b="1" dirty="0"/>
              <a:t> + 2 </a:t>
            </a:r>
            <a:r>
              <a:rPr lang="en-US" sz="3200" b="1" dirty="0" err="1"/>
              <a:t>giờ</a:t>
            </a:r>
            <a:r>
              <a:rPr lang="en-US" sz="3200" b="1" dirty="0"/>
              <a:t> 25 </a:t>
            </a:r>
            <a:r>
              <a:rPr lang="en-US" sz="3200" b="1" dirty="0" err="1"/>
              <a:t>phút</a:t>
            </a:r>
            <a:r>
              <a:rPr lang="en-US" sz="3200" b="1" dirty="0"/>
              <a:t> </a:t>
            </a:r>
            <a:r>
              <a:rPr lang="en-US" altLang="en-US" sz="3200" b="1" dirty="0"/>
              <a:t>x 3</a:t>
            </a:r>
            <a:r>
              <a:rPr lang="en-US" sz="3200" b="1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E694A-7D90-4672-BCE3-9B407D0068C8}"/>
              </a:ext>
            </a:extLst>
          </p:cNvPr>
          <p:cNvSpPr txBox="1"/>
          <p:nvPr/>
        </p:nvSpPr>
        <p:spPr>
          <a:xfrm>
            <a:off x="6995040" y="4768809"/>
            <a:ext cx="288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 </a:t>
            </a:r>
            <a:r>
              <a:rPr lang="en-US" sz="3200" b="1" dirty="0" err="1"/>
              <a:t>giờ</a:t>
            </a:r>
            <a:r>
              <a:rPr lang="en-US" sz="3200" b="1" dirty="0"/>
              <a:t> 15 </a:t>
            </a:r>
            <a:r>
              <a:rPr lang="en-US" sz="3200" b="1" dirty="0" err="1"/>
              <a:t>phút</a:t>
            </a:r>
            <a:endParaRPr lang="en-US" sz="32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300A6B-2D73-46ED-9592-BC3B7115DC05}"/>
              </a:ext>
            </a:extLst>
          </p:cNvPr>
          <p:cNvSpPr txBox="1"/>
          <p:nvPr/>
        </p:nvSpPr>
        <p:spPr>
          <a:xfrm>
            <a:off x="4088569" y="4768809"/>
            <a:ext cx="374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 giờ 40 phút  +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747F9A-ADC7-4BD4-97EE-95BD73AA26E5}"/>
              </a:ext>
            </a:extLst>
          </p:cNvPr>
          <p:cNvSpPr txBox="1"/>
          <p:nvPr/>
        </p:nvSpPr>
        <p:spPr>
          <a:xfrm>
            <a:off x="3567139" y="4773447"/>
            <a:ext cx="114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99AD31-8444-47F3-A0E5-B7AD7A5EB2BB}"/>
              </a:ext>
            </a:extLst>
          </p:cNvPr>
          <p:cNvSpPr txBox="1"/>
          <p:nvPr/>
        </p:nvSpPr>
        <p:spPr>
          <a:xfrm>
            <a:off x="3581578" y="5543291"/>
            <a:ext cx="46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15F883-4209-47AE-85DD-97FB0F9E400A}"/>
              </a:ext>
            </a:extLst>
          </p:cNvPr>
          <p:cNvSpPr txBox="1"/>
          <p:nvPr/>
        </p:nvSpPr>
        <p:spPr>
          <a:xfrm>
            <a:off x="4661668" y="5546621"/>
            <a:ext cx="413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 </a:t>
            </a:r>
            <a:r>
              <a:rPr lang="en-US" sz="3200" b="1" dirty="0" err="1"/>
              <a:t>giờ</a:t>
            </a:r>
            <a:r>
              <a:rPr lang="en-US" sz="3200" b="1" dirty="0"/>
              <a:t> 55 </a:t>
            </a:r>
            <a:r>
              <a:rPr lang="en-US" sz="3200" b="1" dirty="0" err="1"/>
              <a:t>phút</a:t>
            </a:r>
            <a:endParaRPr lang="en-US" sz="3200" b="1" dirty="0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CE02CC1D-128A-41A1-B803-907ECC3C8A09}"/>
              </a:ext>
            </a:extLst>
          </p:cNvPr>
          <p:cNvSpPr/>
          <p:nvPr/>
        </p:nvSpPr>
        <p:spPr>
          <a:xfrm rot="16200000" flipV="1">
            <a:off x="7607370" y="3022231"/>
            <a:ext cx="586879" cy="2881758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46754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9" grpId="0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006891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ldfire Community Preparedness by Slidesgo">
  <a:themeElements>
    <a:clrScheme name="Simple Light">
      <a:dk1>
        <a:srgbClr val="5E4747"/>
      </a:dk1>
      <a:lt1>
        <a:srgbClr val="FAEEDA"/>
      </a:lt1>
      <a:dk2>
        <a:srgbClr val="A6886D"/>
      </a:dk2>
      <a:lt2>
        <a:srgbClr val="513317"/>
      </a:lt2>
      <a:accent1>
        <a:srgbClr val="525C30"/>
      </a:accent1>
      <a:accent2>
        <a:srgbClr val="738542"/>
      </a:accent2>
      <a:accent3>
        <a:srgbClr val="F28322"/>
      </a:accent3>
      <a:accent4>
        <a:srgbClr val="D95407"/>
      </a:accent4>
      <a:accent5>
        <a:srgbClr val="73260A"/>
      </a:accent5>
      <a:accent6>
        <a:srgbClr val="F2AE2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5295</TotalTime>
  <Words>990</Words>
  <Application>Microsoft Office PowerPoint</Application>
  <PresentationFormat>Widescreen</PresentationFormat>
  <Paragraphs>151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#9Slide05 SVNEgregio Script</vt:lpstr>
      <vt:lpstr>#9Slide07 Deepika</vt:lpstr>
      <vt:lpstr>#9Slide07 IcielPony</vt:lpstr>
      <vt:lpstr>#9Slide07 SVNBillo</vt:lpstr>
      <vt:lpstr>Arial</vt:lpstr>
      <vt:lpstr>Bree Serif</vt:lpstr>
      <vt:lpstr>Calibri</vt:lpstr>
      <vt:lpstr>Calibri Light</vt:lpstr>
      <vt:lpstr>Catamaran</vt:lpstr>
      <vt:lpstr>Montserrat</vt:lpstr>
      <vt:lpstr>Paytone One</vt:lpstr>
      <vt:lpstr>Times New Roman</vt:lpstr>
      <vt:lpstr>Ubuntu</vt:lpstr>
      <vt:lpstr>Custom Design</vt:lpstr>
      <vt:lpstr>Wildfire Community Preparedness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DINH TIEN 20175992</dc:creator>
  <cp:lastModifiedBy>LE TUAN CUONG 20175968</cp:lastModifiedBy>
  <cp:revision>9</cp:revision>
  <dcterms:created xsi:type="dcterms:W3CDTF">2022-02-13T14:24:48Z</dcterms:created>
  <dcterms:modified xsi:type="dcterms:W3CDTF">2022-02-24T16:54:56Z</dcterms:modified>
</cp:coreProperties>
</file>