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679" r:id="rId3"/>
  </p:sldMasterIdLst>
  <p:notesMasterIdLst>
    <p:notesMasterId r:id="rId23"/>
  </p:notesMasterIdLst>
  <p:sldIdLst>
    <p:sldId id="256" r:id="rId4"/>
    <p:sldId id="264" r:id="rId5"/>
    <p:sldId id="275" r:id="rId6"/>
    <p:sldId id="346" r:id="rId7"/>
    <p:sldId id="338" r:id="rId8"/>
    <p:sldId id="343" r:id="rId9"/>
    <p:sldId id="342" r:id="rId10"/>
    <p:sldId id="345" r:id="rId11"/>
    <p:sldId id="347" r:id="rId12"/>
    <p:sldId id="348" r:id="rId13"/>
    <p:sldId id="337" r:id="rId14"/>
    <p:sldId id="287" r:id="rId15"/>
    <p:sldId id="278" r:id="rId16"/>
    <p:sldId id="288" r:id="rId17"/>
    <p:sldId id="286" r:id="rId18"/>
    <p:sldId id="349" r:id="rId19"/>
    <p:sldId id="294" r:id="rId20"/>
    <p:sldId id="351" r:id="rId21"/>
    <p:sldId id="350"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3" userDrawn="1">
          <p15:clr>
            <a:srgbClr val="A4A3A4"/>
          </p15:clr>
        </p15:guide>
        <p15:guide id="3" pos="211">
          <p15:clr>
            <a:srgbClr val="A4A3A4"/>
          </p15:clr>
        </p15:guide>
        <p15:guide id="4" pos="7469">
          <p15:clr>
            <a:srgbClr val="A4A3A4"/>
          </p15:clr>
        </p15:guide>
        <p15:guide id="5" orient="horz" pos="119">
          <p15:clr>
            <a:srgbClr val="A4A3A4"/>
          </p15:clr>
        </p15:guide>
        <p15:guide id="6" orient="horz" pos="3974">
          <p15:clr>
            <a:srgbClr val="A4A3A4"/>
          </p15:clr>
        </p15:guide>
        <p15:guide id="7" pos="461">
          <p15:clr>
            <a:srgbClr val="A4A3A4"/>
          </p15:clr>
        </p15:guide>
        <p15:guide id="8" pos="7219">
          <p15:clr>
            <a:srgbClr val="A4A3A4"/>
          </p15:clr>
        </p15:guide>
        <p15:guide id="9" pos="2933">
          <p15:clr>
            <a:srgbClr val="A4A3A4"/>
          </p15:clr>
        </p15:guide>
        <p15:guide id="10" pos="4747">
          <p15:clr>
            <a:srgbClr val="A4A3A4"/>
          </p15:clr>
        </p15:guide>
        <p15:guide id="11" pos="2252">
          <p15:clr>
            <a:srgbClr val="A4A3A4"/>
          </p15:clr>
        </p15:guide>
        <p15:guide id="12" pos="54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40AF"/>
    <a:srgbClr val="886DAF"/>
    <a:srgbClr val="FFFFFF"/>
    <a:srgbClr val="665E72"/>
    <a:srgbClr val="282339"/>
    <a:srgbClr val="47213B"/>
    <a:srgbClr val="76BFD3"/>
    <a:srgbClr val="F68A23"/>
    <a:srgbClr val="A6A4A8"/>
    <a:srgbClr val="81C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2857" autoAdjust="0"/>
  </p:normalViewPr>
  <p:slideViewPr>
    <p:cSldViewPr snapToGrid="0" showGuides="1">
      <p:cViewPr varScale="1">
        <p:scale>
          <a:sx n="57" d="100"/>
          <a:sy n="57" d="100"/>
        </p:scale>
        <p:origin x="2696" y="168"/>
      </p:cViewPr>
      <p:guideLst>
        <p:guide orient="horz" pos="2160"/>
        <p:guide pos="3863"/>
        <p:guide pos="211"/>
        <p:guide pos="7469"/>
        <p:guide orient="horz" pos="119"/>
        <p:guide orient="horz" pos="3974"/>
        <p:guide pos="461"/>
        <p:guide pos="7219"/>
        <p:guide pos="2933"/>
        <p:guide pos="4747"/>
        <p:guide pos="2252"/>
        <p:guide pos="5428"/>
      </p:guideLst>
    </p:cSldViewPr>
  </p:slideViewPr>
  <p:notesTextViewPr>
    <p:cViewPr>
      <p:scale>
        <a:sx n="1" d="1"/>
        <a:sy n="1" d="1"/>
      </p:scale>
      <p:origin x="0" y="0"/>
    </p:cViewPr>
  </p:notesTextViewPr>
  <p:sorterViewPr>
    <p:cViewPr>
      <p:scale>
        <a:sx n="100" d="100"/>
        <a:sy n="100" d="100"/>
      </p:scale>
      <p:origin x="0" y="-43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F3EC23-A0FF-458F-A493-E9543A37FFDD}" type="datetimeFigureOut">
              <a:rPr lang="zh-CN" altLang="en-US" smtClean="0"/>
              <a:t>2022/3/29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CC0120-174E-497B-BB86-D3E349170D34}" type="slidenum">
              <a:rPr lang="zh-CN" altLang="en-US" smtClean="0"/>
              <a:t>‹#›</a:t>
            </a:fld>
            <a:endParaRPr lang="zh-CN" altLang="en-US"/>
          </a:p>
        </p:txBody>
      </p:sp>
    </p:spTree>
    <p:extLst>
      <p:ext uri="{BB962C8B-B14F-4D97-AF65-F5344CB8AC3E}">
        <p14:creationId xmlns:p14="http://schemas.microsoft.com/office/powerpoint/2010/main" val="4291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160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10</a:t>
            </a:fld>
            <a:endParaRPr lang="zh-CN" altLang="en-US"/>
          </a:p>
        </p:txBody>
      </p:sp>
    </p:spTree>
    <p:extLst>
      <p:ext uri="{BB962C8B-B14F-4D97-AF65-F5344CB8AC3E}">
        <p14:creationId xmlns:p14="http://schemas.microsoft.com/office/powerpoint/2010/main" val="13978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CC0120-174E-497B-BB86-D3E349170D34}" type="slidenum">
              <a:rPr lang="zh-CN" altLang="en-US" smtClean="0"/>
              <a:t>11</a:t>
            </a:fld>
            <a:endParaRPr lang="zh-CN" altLang="en-US"/>
          </a:p>
        </p:txBody>
      </p:sp>
    </p:spTree>
    <p:extLst>
      <p:ext uri="{BB962C8B-B14F-4D97-AF65-F5344CB8AC3E}">
        <p14:creationId xmlns:p14="http://schemas.microsoft.com/office/powerpoint/2010/main" val="3340586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CC0120-174E-497B-BB86-D3E349170D34}" type="slidenum">
              <a:rPr lang="zh-CN" altLang="en-US" smtClean="0"/>
              <a:t>17</a:t>
            </a:fld>
            <a:endParaRPr lang="zh-CN" altLang="en-US"/>
          </a:p>
        </p:txBody>
      </p:sp>
    </p:spTree>
    <p:extLst>
      <p:ext uri="{BB962C8B-B14F-4D97-AF65-F5344CB8AC3E}">
        <p14:creationId xmlns:p14="http://schemas.microsoft.com/office/powerpoint/2010/main" val="307888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CC0120-174E-497B-BB86-D3E349170D34}" type="slidenum">
              <a:rPr lang="zh-CN" altLang="en-US" smtClean="0"/>
              <a:t>18</a:t>
            </a:fld>
            <a:endParaRPr lang="zh-CN" altLang="en-US"/>
          </a:p>
        </p:txBody>
      </p:sp>
    </p:spTree>
    <p:extLst>
      <p:ext uri="{BB962C8B-B14F-4D97-AF65-F5344CB8AC3E}">
        <p14:creationId xmlns:p14="http://schemas.microsoft.com/office/powerpoint/2010/main" val="788198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040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CC0120-174E-497B-BB86-D3E349170D34}" type="slidenum">
              <a:rPr lang="zh-CN" altLang="en-US" smtClean="0"/>
              <a:t>2</a:t>
            </a:fld>
            <a:endParaRPr lang="zh-CN" altLang="en-US"/>
          </a:p>
        </p:txBody>
      </p:sp>
    </p:spTree>
    <p:extLst>
      <p:ext uri="{BB962C8B-B14F-4D97-AF65-F5344CB8AC3E}">
        <p14:creationId xmlns:p14="http://schemas.microsoft.com/office/powerpoint/2010/main" val="219651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CC0120-174E-497B-BB86-D3E349170D34}" type="slidenum">
              <a:rPr lang="zh-CN" altLang="en-US" smtClean="0"/>
              <a:t>3</a:t>
            </a:fld>
            <a:endParaRPr lang="zh-CN" altLang="en-US"/>
          </a:p>
        </p:txBody>
      </p:sp>
    </p:spTree>
    <p:extLst>
      <p:ext uri="{BB962C8B-B14F-4D97-AF65-F5344CB8AC3E}">
        <p14:creationId xmlns:p14="http://schemas.microsoft.com/office/powerpoint/2010/main" val="330676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4</a:t>
            </a:fld>
            <a:endParaRPr lang="zh-CN" altLang="en-US"/>
          </a:p>
        </p:txBody>
      </p:sp>
    </p:spTree>
    <p:extLst>
      <p:ext uri="{BB962C8B-B14F-4D97-AF65-F5344CB8AC3E}">
        <p14:creationId xmlns:p14="http://schemas.microsoft.com/office/powerpoint/2010/main" val="710551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5</a:t>
            </a:fld>
            <a:endParaRPr lang="zh-CN" altLang="en-US"/>
          </a:p>
        </p:txBody>
      </p:sp>
    </p:spTree>
    <p:extLst>
      <p:ext uri="{BB962C8B-B14F-4D97-AF65-F5344CB8AC3E}">
        <p14:creationId xmlns:p14="http://schemas.microsoft.com/office/powerpoint/2010/main" val="2255257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6</a:t>
            </a:fld>
            <a:endParaRPr lang="zh-CN" altLang="en-US"/>
          </a:p>
        </p:txBody>
      </p:sp>
    </p:spTree>
    <p:extLst>
      <p:ext uri="{BB962C8B-B14F-4D97-AF65-F5344CB8AC3E}">
        <p14:creationId xmlns:p14="http://schemas.microsoft.com/office/powerpoint/2010/main" val="3850503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7</a:t>
            </a:fld>
            <a:endParaRPr lang="zh-CN" altLang="en-US"/>
          </a:p>
        </p:txBody>
      </p:sp>
    </p:spTree>
    <p:extLst>
      <p:ext uri="{BB962C8B-B14F-4D97-AF65-F5344CB8AC3E}">
        <p14:creationId xmlns:p14="http://schemas.microsoft.com/office/powerpoint/2010/main" val="147184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8</a:t>
            </a:fld>
            <a:endParaRPr lang="zh-CN" altLang="en-US"/>
          </a:p>
        </p:txBody>
      </p:sp>
    </p:spTree>
    <p:extLst>
      <p:ext uri="{BB962C8B-B14F-4D97-AF65-F5344CB8AC3E}">
        <p14:creationId xmlns:p14="http://schemas.microsoft.com/office/powerpoint/2010/main" val="370591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9</a:t>
            </a:fld>
            <a:endParaRPr lang="zh-CN" altLang="en-US"/>
          </a:p>
        </p:txBody>
      </p:sp>
    </p:spTree>
    <p:extLst>
      <p:ext uri="{BB962C8B-B14F-4D97-AF65-F5344CB8AC3E}">
        <p14:creationId xmlns:p14="http://schemas.microsoft.com/office/powerpoint/2010/main" val="2374452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椭圆 27">
            <a:extLst>
              <a:ext uri="{FF2B5EF4-FFF2-40B4-BE49-F238E27FC236}">
                <a16:creationId xmlns:a16="http://schemas.microsoft.com/office/drawing/2014/main" id="{2FDB97F1-E135-48B7-8B0D-D0D76B266DDB}"/>
              </a:ext>
            </a:extLst>
          </p:cNvPr>
          <p:cNvSpPr/>
          <p:nvPr userDrawn="1"/>
        </p:nvSpPr>
        <p:spPr>
          <a:xfrm>
            <a:off x="5703207" y="3031594"/>
            <a:ext cx="783412" cy="78341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8" name="椭圆 28">
            <a:extLst>
              <a:ext uri="{FF2B5EF4-FFF2-40B4-BE49-F238E27FC236}">
                <a16:creationId xmlns:a16="http://schemas.microsoft.com/office/drawing/2014/main" id="{9DBB4A62-053E-4266-B7C8-B974420F695A}"/>
              </a:ext>
            </a:extLst>
          </p:cNvPr>
          <p:cNvSpPr/>
          <p:nvPr userDrawn="1"/>
        </p:nvSpPr>
        <p:spPr>
          <a:xfrm>
            <a:off x="5206264" y="2540352"/>
            <a:ext cx="1777297" cy="177729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9" name="椭圆 29">
            <a:extLst>
              <a:ext uri="{FF2B5EF4-FFF2-40B4-BE49-F238E27FC236}">
                <a16:creationId xmlns:a16="http://schemas.microsoft.com/office/drawing/2014/main" id="{6AF85218-0D62-4820-899F-B12A046B3439}"/>
              </a:ext>
            </a:extLst>
          </p:cNvPr>
          <p:cNvSpPr/>
          <p:nvPr userDrawn="1"/>
        </p:nvSpPr>
        <p:spPr>
          <a:xfrm>
            <a:off x="4617664" y="1951752"/>
            <a:ext cx="2954496" cy="295449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10" name="椭圆 30">
            <a:extLst>
              <a:ext uri="{FF2B5EF4-FFF2-40B4-BE49-F238E27FC236}">
                <a16:creationId xmlns:a16="http://schemas.microsoft.com/office/drawing/2014/main" id="{C7B747A3-7E77-4552-BEE6-438FDE12F8C1}"/>
              </a:ext>
            </a:extLst>
          </p:cNvPr>
          <p:cNvSpPr/>
          <p:nvPr userDrawn="1"/>
        </p:nvSpPr>
        <p:spPr>
          <a:xfrm>
            <a:off x="3655426" y="989515"/>
            <a:ext cx="4878974" cy="4878972"/>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11" name="椭圆 31">
            <a:extLst>
              <a:ext uri="{FF2B5EF4-FFF2-40B4-BE49-F238E27FC236}">
                <a16:creationId xmlns:a16="http://schemas.microsoft.com/office/drawing/2014/main" id="{3B600D14-3FB4-469F-BF84-0846C593FF29}"/>
              </a:ext>
            </a:extLst>
          </p:cNvPr>
          <p:cNvSpPr/>
          <p:nvPr userDrawn="1"/>
        </p:nvSpPr>
        <p:spPr>
          <a:xfrm>
            <a:off x="2771967" y="106055"/>
            <a:ext cx="6645890" cy="664589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cxnSp>
        <p:nvCxnSpPr>
          <p:cNvPr id="12" name="直接连接符 6">
            <a:extLst>
              <a:ext uri="{FF2B5EF4-FFF2-40B4-BE49-F238E27FC236}">
                <a16:creationId xmlns:a16="http://schemas.microsoft.com/office/drawing/2014/main" id="{C108B5CF-0DE1-4508-88D2-15F151F612F0}"/>
              </a:ext>
            </a:extLst>
          </p:cNvPr>
          <p:cNvCxnSpPr/>
          <p:nvPr userDrawn="1"/>
        </p:nvCxnSpPr>
        <p:spPr>
          <a:xfrm>
            <a:off x="-14514" y="3420000"/>
            <a:ext cx="12206514"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椭圆 7">
            <a:extLst>
              <a:ext uri="{FF2B5EF4-FFF2-40B4-BE49-F238E27FC236}">
                <a16:creationId xmlns:a16="http://schemas.microsoft.com/office/drawing/2014/main" id="{CCD09E9C-6E11-47AA-95A3-94FA133D97C5}"/>
              </a:ext>
            </a:extLst>
          </p:cNvPr>
          <p:cNvSpPr/>
          <p:nvPr userDrawn="1"/>
        </p:nvSpPr>
        <p:spPr>
          <a:xfrm rot="2700000">
            <a:off x="3667797" y="962696"/>
            <a:ext cx="4932608" cy="4932608"/>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8">
            <a:extLst>
              <a:ext uri="{FF2B5EF4-FFF2-40B4-BE49-F238E27FC236}">
                <a16:creationId xmlns:a16="http://schemas.microsoft.com/office/drawing/2014/main" id="{A56DB06D-456A-499F-AA14-374028FF614E}"/>
              </a:ext>
            </a:extLst>
          </p:cNvPr>
          <p:cNvSpPr/>
          <p:nvPr userDrawn="1"/>
        </p:nvSpPr>
        <p:spPr>
          <a:xfrm rot="2700000">
            <a:off x="2281225" y="-431131"/>
            <a:ext cx="7720266" cy="7720262"/>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9">
            <a:extLst>
              <a:ext uri="{FF2B5EF4-FFF2-40B4-BE49-F238E27FC236}">
                <a16:creationId xmlns:a16="http://schemas.microsoft.com/office/drawing/2014/main" id="{6F21B682-8357-4038-869A-C395322E78AD}"/>
              </a:ext>
            </a:extLst>
          </p:cNvPr>
          <p:cNvSpPr/>
          <p:nvPr userDrawn="1"/>
        </p:nvSpPr>
        <p:spPr>
          <a:xfrm rot="2700000">
            <a:off x="5178436" y="2473337"/>
            <a:ext cx="1911326" cy="191132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1">
            <a:extLst>
              <a:ext uri="{FF2B5EF4-FFF2-40B4-BE49-F238E27FC236}">
                <a16:creationId xmlns:a16="http://schemas.microsoft.com/office/drawing/2014/main" id="{9FFBF71A-3F0D-4705-9A3C-F63277230191}"/>
              </a:ext>
            </a:extLst>
          </p:cNvPr>
          <p:cNvGrpSpPr/>
          <p:nvPr userDrawn="1"/>
        </p:nvGrpSpPr>
        <p:grpSpPr>
          <a:xfrm>
            <a:off x="-425280" y="-279734"/>
            <a:ext cx="1520486" cy="1503465"/>
            <a:chOff x="-4682605" y="-539032"/>
            <a:chExt cx="3874430" cy="3831059"/>
          </a:xfrm>
        </p:grpSpPr>
        <p:sp>
          <p:nvSpPr>
            <p:cNvPr id="17" name="椭圆 12">
              <a:extLst>
                <a:ext uri="{FF2B5EF4-FFF2-40B4-BE49-F238E27FC236}">
                  <a16:creationId xmlns:a16="http://schemas.microsoft.com/office/drawing/2014/main" id="{B94DBFD9-4AB1-4F0E-92E9-5561217DC034}"/>
                </a:ext>
              </a:extLst>
            </p:cNvPr>
            <p:cNvSpPr/>
            <p:nvPr/>
          </p:nvSpPr>
          <p:spPr>
            <a:xfrm>
              <a:off x="-4429185" y="3340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3">
              <a:extLst>
                <a:ext uri="{FF2B5EF4-FFF2-40B4-BE49-F238E27FC236}">
                  <a16:creationId xmlns:a16="http://schemas.microsoft.com/office/drawing/2014/main" id="{4171D9A7-E79E-4499-8F3C-483B452CC87A}"/>
                </a:ext>
              </a:extLst>
            </p:cNvPr>
            <p:cNvSpPr/>
            <p:nvPr/>
          </p:nvSpPr>
          <p:spPr>
            <a:xfrm>
              <a:off x="-3515909" y="-47870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4">
              <a:extLst>
                <a:ext uri="{FF2B5EF4-FFF2-40B4-BE49-F238E27FC236}">
                  <a16:creationId xmlns:a16="http://schemas.microsoft.com/office/drawing/2014/main" id="{A6B7DF81-EDAD-4290-97CC-32ECD604041D}"/>
                </a:ext>
              </a:extLst>
            </p:cNvPr>
            <p:cNvSpPr/>
            <p:nvPr/>
          </p:nvSpPr>
          <p:spPr>
            <a:xfrm>
              <a:off x="-3512734" y="4229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5">
              <a:extLst>
                <a:ext uri="{FF2B5EF4-FFF2-40B4-BE49-F238E27FC236}">
                  <a16:creationId xmlns:a16="http://schemas.microsoft.com/office/drawing/2014/main" id="{8C47BDA1-B29A-4486-8D5D-7EB02951ADFC}"/>
                </a:ext>
              </a:extLst>
            </p:cNvPr>
            <p:cNvSpPr/>
            <p:nvPr/>
          </p:nvSpPr>
          <p:spPr>
            <a:xfrm>
              <a:off x="-2327189" y="-53903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16">
              <a:extLst>
                <a:ext uri="{FF2B5EF4-FFF2-40B4-BE49-F238E27FC236}">
                  <a16:creationId xmlns:a16="http://schemas.microsoft.com/office/drawing/2014/main" id="{3934E883-4A07-4304-8123-161548B459F3}"/>
                </a:ext>
              </a:extLst>
            </p:cNvPr>
            <p:cNvSpPr/>
            <p:nvPr/>
          </p:nvSpPr>
          <p:spPr>
            <a:xfrm>
              <a:off x="-1694729" y="21344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17">
              <a:extLst>
                <a:ext uri="{FF2B5EF4-FFF2-40B4-BE49-F238E27FC236}">
                  <a16:creationId xmlns:a16="http://schemas.microsoft.com/office/drawing/2014/main" id="{AE26540E-E283-4844-975E-FEBD171C670C}"/>
                </a:ext>
              </a:extLst>
            </p:cNvPr>
            <p:cNvSpPr/>
            <p:nvPr/>
          </p:nvSpPr>
          <p:spPr>
            <a:xfrm>
              <a:off x="-1405169" y="-60325"/>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18">
              <a:extLst>
                <a:ext uri="{FF2B5EF4-FFF2-40B4-BE49-F238E27FC236}">
                  <a16:creationId xmlns:a16="http://schemas.microsoft.com/office/drawing/2014/main" id="{49C24BD9-DE73-4D06-AA66-2C8E232B2821}"/>
                </a:ext>
              </a:extLst>
            </p:cNvPr>
            <p:cNvSpPr/>
            <p:nvPr/>
          </p:nvSpPr>
          <p:spPr>
            <a:xfrm>
              <a:off x="-928825" y="7762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19">
              <a:extLst>
                <a:ext uri="{FF2B5EF4-FFF2-40B4-BE49-F238E27FC236}">
                  <a16:creationId xmlns:a16="http://schemas.microsoft.com/office/drawing/2014/main" id="{F7D2655D-4E5A-48A2-827F-E1EE3025FF99}"/>
                </a:ext>
              </a:extLst>
            </p:cNvPr>
            <p:cNvSpPr/>
            <p:nvPr/>
          </p:nvSpPr>
          <p:spPr>
            <a:xfrm>
              <a:off x="-2729093" y="98605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0">
              <a:extLst>
                <a:ext uri="{FF2B5EF4-FFF2-40B4-BE49-F238E27FC236}">
                  <a16:creationId xmlns:a16="http://schemas.microsoft.com/office/drawing/2014/main" id="{8FAFD147-DCC2-4160-8092-BEEF78C9A652}"/>
                </a:ext>
              </a:extLst>
            </p:cNvPr>
            <p:cNvSpPr/>
            <p:nvPr/>
          </p:nvSpPr>
          <p:spPr>
            <a:xfrm>
              <a:off x="-3757793" y="134419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1">
              <a:extLst>
                <a:ext uri="{FF2B5EF4-FFF2-40B4-BE49-F238E27FC236}">
                  <a16:creationId xmlns:a16="http://schemas.microsoft.com/office/drawing/2014/main" id="{D899E5B5-B8F6-47B8-8D15-3AE5CB7D62AA}"/>
                </a:ext>
              </a:extLst>
            </p:cNvPr>
            <p:cNvSpPr/>
            <p:nvPr/>
          </p:nvSpPr>
          <p:spPr>
            <a:xfrm>
              <a:off x="-4682605" y="1339648"/>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2">
              <a:extLst>
                <a:ext uri="{FF2B5EF4-FFF2-40B4-BE49-F238E27FC236}">
                  <a16:creationId xmlns:a16="http://schemas.microsoft.com/office/drawing/2014/main" id="{2B5B33EE-E051-42F7-9DC8-B5415C6AF405}"/>
                </a:ext>
              </a:extLst>
            </p:cNvPr>
            <p:cNvSpPr/>
            <p:nvPr/>
          </p:nvSpPr>
          <p:spPr>
            <a:xfrm>
              <a:off x="-4308535" y="238016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3">
              <a:extLst>
                <a:ext uri="{FF2B5EF4-FFF2-40B4-BE49-F238E27FC236}">
                  <a16:creationId xmlns:a16="http://schemas.microsoft.com/office/drawing/2014/main" id="{457EE8CB-FF21-4EAD-B693-7E3CA42BAE4B}"/>
                </a:ext>
              </a:extLst>
            </p:cNvPr>
            <p:cNvSpPr/>
            <p:nvPr/>
          </p:nvSpPr>
          <p:spPr>
            <a:xfrm>
              <a:off x="-3019248" y="25465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4">
              <a:extLst>
                <a:ext uri="{FF2B5EF4-FFF2-40B4-BE49-F238E27FC236}">
                  <a16:creationId xmlns:a16="http://schemas.microsoft.com/office/drawing/2014/main" id="{D04DE0E4-AB44-4CD4-BDAB-690443F33D9A}"/>
                </a:ext>
              </a:extLst>
            </p:cNvPr>
            <p:cNvSpPr/>
            <p:nvPr/>
          </p:nvSpPr>
          <p:spPr>
            <a:xfrm>
              <a:off x="-2809364" y="317137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5">
              <a:extLst>
                <a:ext uri="{FF2B5EF4-FFF2-40B4-BE49-F238E27FC236}">
                  <a16:creationId xmlns:a16="http://schemas.microsoft.com/office/drawing/2014/main" id="{218D1EF4-EFCE-403B-AA5C-3B64A277AD03}"/>
                </a:ext>
              </a:extLst>
            </p:cNvPr>
            <p:cNvSpPr/>
            <p:nvPr/>
          </p:nvSpPr>
          <p:spPr>
            <a:xfrm>
              <a:off x="-1525819" y="270655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26">
              <a:extLst>
                <a:ext uri="{FF2B5EF4-FFF2-40B4-BE49-F238E27FC236}">
                  <a16:creationId xmlns:a16="http://schemas.microsoft.com/office/drawing/2014/main" id="{47EF3DED-63D8-4620-9D20-6A006D2A6132}"/>
                </a:ext>
              </a:extLst>
            </p:cNvPr>
            <p:cNvSpPr/>
            <p:nvPr/>
          </p:nvSpPr>
          <p:spPr>
            <a:xfrm>
              <a:off x="-3638070" y="295801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2">
              <a:extLst>
                <a:ext uri="{FF2B5EF4-FFF2-40B4-BE49-F238E27FC236}">
                  <a16:creationId xmlns:a16="http://schemas.microsoft.com/office/drawing/2014/main" id="{29929173-8809-4789-86D8-A4741560BC0E}"/>
                </a:ext>
              </a:extLst>
            </p:cNvPr>
            <p:cNvSpPr/>
            <p:nvPr/>
          </p:nvSpPr>
          <p:spPr>
            <a:xfrm>
              <a:off x="-1601384" y="828390"/>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3" name="直接连接符 33">
              <a:extLst>
                <a:ext uri="{FF2B5EF4-FFF2-40B4-BE49-F238E27FC236}">
                  <a16:creationId xmlns:a16="http://schemas.microsoft.com/office/drawing/2014/main" id="{E0DED1CF-20DC-4BA1-864D-17C01C47712A}"/>
                </a:ext>
              </a:extLst>
            </p:cNvPr>
            <p:cNvCxnSpPr/>
            <p:nvPr/>
          </p:nvCxnSpPr>
          <p:spPr>
            <a:xfrm flipH="1">
              <a:off x="-3459606" y="-365226"/>
              <a:ext cx="8044" cy="81280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4">
              <a:extLst>
                <a:ext uri="{FF2B5EF4-FFF2-40B4-BE49-F238E27FC236}">
                  <a16:creationId xmlns:a16="http://schemas.microsoft.com/office/drawing/2014/main" id="{663B2A2F-337C-4930-9D98-E849448CE9F7}"/>
                </a:ext>
              </a:extLst>
            </p:cNvPr>
            <p:cNvCxnSpPr/>
            <p:nvPr/>
          </p:nvCxnSpPr>
          <p:spPr>
            <a:xfrm flipV="1">
              <a:off x="-4328692" y="-385252"/>
              <a:ext cx="839978" cy="7308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直接连接符 35">
              <a:extLst>
                <a:ext uri="{FF2B5EF4-FFF2-40B4-BE49-F238E27FC236}">
                  <a16:creationId xmlns:a16="http://schemas.microsoft.com/office/drawing/2014/main" id="{76C8E464-66AE-4869-A882-136F6DCF77CC}"/>
                </a:ext>
              </a:extLst>
            </p:cNvPr>
            <p:cNvCxnSpPr>
              <a:endCxn id="19" idx="2"/>
            </p:cNvCxnSpPr>
            <p:nvPr/>
          </p:nvCxnSpPr>
          <p:spPr>
            <a:xfrm>
              <a:off x="-4313167" y="408994"/>
              <a:ext cx="800433" cy="743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直接连接符 36">
              <a:extLst>
                <a:ext uri="{FF2B5EF4-FFF2-40B4-BE49-F238E27FC236}">
                  <a16:creationId xmlns:a16="http://schemas.microsoft.com/office/drawing/2014/main" id="{E7EF5931-D6A6-45F8-9A29-337DC4795733}"/>
                </a:ext>
              </a:extLst>
            </p:cNvPr>
            <p:cNvCxnSpPr/>
            <p:nvPr/>
          </p:nvCxnSpPr>
          <p:spPr>
            <a:xfrm flipV="1">
              <a:off x="-3413533" y="-430571"/>
              <a:ext cx="1088914" cy="89079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直接连接符 37">
              <a:extLst>
                <a:ext uri="{FF2B5EF4-FFF2-40B4-BE49-F238E27FC236}">
                  <a16:creationId xmlns:a16="http://schemas.microsoft.com/office/drawing/2014/main" id="{A8DE8D98-2AE7-4934-B1EE-FA290BF388F8}"/>
                </a:ext>
              </a:extLst>
            </p:cNvPr>
            <p:cNvCxnSpPr>
              <a:endCxn id="18" idx="6"/>
            </p:cNvCxnSpPr>
            <p:nvPr/>
          </p:nvCxnSpPr>
          <p:spPr>
            <a:xfrm flipH="1">
              <a:off x="-3395259" y="-478707"/>
              <a:ext cx="1068070" cy="603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8">
              <a:extLst>
                <a:ext uri="{FF2B5EF4-FFF2-40B4-BE49-F238E27FC236}">
                  <a16:creationId xmlns:a16="http://schemas.microsoft.com/office/drawing/2014/main" id="{4D0B1FE8-5621-4A04-8BC9-8FC3CC98E0D8}"/>
                </a:ext>
              </a:extLst>
            </p:cNvPr>
            <p:cNvCxnSpPr>
              <a:stCxn id="24" idx="7"/>
            </p:cNvCxnSpPr>
            <p:nvPr/>
          </p:nvCxnSpPr>
          <p:spPr>
            <a:xfrm flipV="1">
              <a:off x="-2626112" y="304872"/>
              <a:ext cx="904934" cy="6988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直接连接符 39">
              <a:extLst>
                <a:ext uri="{FF2B5EF4-FFF2-40B4-BE49-F238E27FC236}">
                  <a16:creationId xmlns:a16="http://schemas.microsoft.com/office/drawing/2014/main" id="{DE2FD2AE-FCD3-4506-A854-A2649C49976A}"/>
                </a:ext>
              </a:extLst>
            </p:cNvPr>
            <p:cNvCxnSpPr>
              <a:endCxn id="21" idx="1"/>
            </p:cNvCxnSpPr>
            <p:nvPr/>
          </p:nvCxnSpPr>
          <p:spPr>
            <a:xfrm>
              <a:off x="-2224387" y="-443413"/>
              <a:ext cx="547327" cy="6745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直接连接符 40">
              <a:extLst>
                <a:ext uri="{FF2B5EF4-FFF2-40B4-BE49-F238E27FC236}">
                  <a16:creationId xmlns:a16="http://schemas.microsoft.com/office/drawing/2014/main" id="{3D304E6F-AD8A-42E6-A871-C0337CC4339E}"/>
                </a:ext>
              </a:extLst>
            </p:cNvPr>
            <p:cNvCxnSpPr>
              <a:endCxn id="23" idx="1"/>
            </p:cNvCxnSpPr>
            <p:nvPr/>
          </p:nvCxnSpPr>
          <p:spPr>
            <a:xfrm>
              <a:off x="-1332544" y="8341"/>
              <a:ext cx="421388" cy="78556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直接连接符 41">
              <a:extLst>
                <a:ext uri="{FF2B5EF4-FFF2-40B4-BE49-F238E27FC236}">
                  <a16:creationId xmlns:a16="http://schemas.microsoft.com/office/drawing/2014/main" id="{C237522C-E0C3-4BC3-ACE7-19A3D8A04C1A}"/>
                </a:ext>
              </a:extLst>
            </p:cNvPr>
            <p:cNvCxnSpPr>
              <a:endCxn id="26" idx="4"/>
            </p:cNvCxnSpPr>
            <p:nvPr/>
          </p:nvCxnSpPr>
          <p:spPr>
            <a:xfrm flipH="1" flipV="1">
              <a:off x="-4622280" y="1460298"/>
              <a:ext cx="343678" cy="9198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直接连接符 42">
              <a:extLst>
                <a:ext uri="{FF2B5EF4-FFF2-40B4-BE49-F238E27FC236}">
                  <a16:creationId xmlns:a16="http://schemas.microsoft.com/office/drawing/2014/main" id="{65E3624F-B4AB-43CF-A8F6-C44B5A12FFFA}"/>
                </a:ext>
              </a:extLst>
            </p:cNvPr>
            <p:cNvCxnSpPr/>
            <p:nvPr/>
          </p:nvCxnSpPr>
          <p:spPr>
            <a:xfrm flipH="1" flipV="1">
              <a:off x="-1801527" y="1726977"/>
              <a:ext cx="301894" cy="99754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3" name="椭圆 43">
              <a:extLst>
                <a:ext uri="{FF2B5EF4-FFF2-40B4-BE49-F238E27FC236}">
                  <a16:creationId xmlns:a16="http://schemas.microsoft.com/office/drawing/2014/main" id="{89C8DA49-7FB1-41B6-B835-7F89B3018EAE}"/>
                </a:ext>
              </a:extLst>
            </p:cNvPr>
            <p:cNvSpPr/>
            <p:nvPr/>
          </p:nvSpPr>
          <p:spPr>
            <a:xfrm>
              <a:off x="-2906833" y="17711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4">
              <a:extLst>
                <a:ext uri="{FF2B5EF4-FFF2-40B4-BE49-F238E27FC236}">
                  <a16:creationId xmlns:a16="http://schemas.microsoft.com/office/drawing/2014/main" id="{22DA5C3B-B33C-4B2D-9C76-907609265EB2}"/>
                </a:ext>
              </a:extLst>
            </p:cNvPr>
            <p:cNvSpPr/>
            <p:nvPr/>
          </p:nvSpPr>
          <p:spPr>
            <a:xfrm>
              <a:off x="-1872773" y="165049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5" name="直接连接符 45">
              <a:extLst>
                <a:ext uri="{FF2B5EF4-FFF2-40B4-BE49-F238E27FC236}">
                  <a16:creationId xmlns:a16="http://schemas.microsoft.com/office/drawing/2014/main" id="{EAC9C02F-82F7-4A67-80EC-5D4B69D08149}"/>
                </a:ext>
              </a:extLst>
            </p:cNvPr>
            <p:cNvCxnSpPr/>
            <p:nvPr/>
          </p:nvCxnSpPr>
          <p:spPr>
            <a:xfrm flipH="1" flipV="1">
              <a:off x="-2277536" y="2380168"/>
              <a:ext cx="751717" cy="3705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椭圆 46">
              <a:extLst>
                <a:ext uri="{FF2B5EF4-FFF2-40B4-BE49-F238E27FC236}">
                  <a16:creationId xmlns:a16="http://schemas.microsoft.com/office/drawing/2014/main" id="{1CFFCC47-86AA-49B3-961D-E0E53D2109BE}"/>
                </a:ext>
              </a:extLst>
            </p:cNvPr>
            <p:cNvSpPr/>
            <p:nvPr/>
          </p:nvSpPr>
          <p:spPr>
            <a:xfrm>
              <a:off x="-2397582" y="23198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7" name="直接连接符 47">
              <a:extLst>
                <a:ext uri="{FF2B5EF4-FFF2-40B4-BE49-F238E27FC236}">
                  <a16:creationId xmlns:a16="http://schemas.microsoft.com/office/drawing/2014/main" id="{567CB217-6236-4456-A3A7-F4F4B2210436}"/>
                </a:ext>
              </a:extLst>
            </p:cNvPr>
            <p:cNvCxnSpPr/>
            <p:nvPr/>
          </p:nvCxnSpPr>
          <p:spPr>
            <a:xfrm flipV="1">
              <a:off x="-2726067" y="2418683"/>
              <a:ext cx="379230" cy="7560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8">
              <a:extLst>
                <a:ext uri="{FF2B5EF4-FFF2-40B4-BE49-F238E27FC236}">
                  <a16:creationId xmlns:a16="http://schemas.microsoft.com/office/drawing/2014/main" id="{59B7D9B6-3CC2-4904-8D03-5B3B791D0523}"/>
                </a:ext>
              </a:extLst>
            </p:cNvPr>
            <p:cNvCxnSpPr/>
            <p:nvPr/>
          </p:nvCxnSpPr>
          <p:spPr>
            <a:xfrm flipH="1" flipV="1">
              <a:off x="-2955748" y="2660837"/>
              <a:ext cx="195834" cy="5165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49">
              <a:extLst>
                <a:ext uri="{FF2B5EF4-FFF2-40B4-BE49-F238E27FC236}">
                  <a16:creationId xmlns:a16="http://schemas.microsoft.com/office/drawing/2014/main" id="{4DA914B7-8196-4787-8428-DC1D72E42195}"/>
                </a:ext>
              </a:extLst>
            </p:cNvPr>
            <p:cNvCxnSpPr>
              <a:stCxn id="31" idx="1"/>
              <a:endCxn id="27" idx="5"/>
            </p:cNvCxnSpPr>
            <p:nvPr/>
          </p:nvCxnSpPr>
          <p:spPr>
            <a:xfrm flipH="1" flipV="1">
              <a:off x="-4205554" y="2483148"/>
              <a:ext cx="585153" cy="49253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50">
              <a:extLst>
                <a:ext uri="{FF2B5EF4-FFF2-40B4-BE49-F238E27FC236}">
                  <a16:creationId xmlns:a16="http://schemas.microsoft.com/office/drawing/2014/main" id="{DA678BF0-108E-40B2-89C9-6EBDBCA83909}"/>
                </a:ext>
              </a:extLst>
            </p:cNvPr>
            <p:cNvCxnSpPr>
              <a:stCxn id="28" idx="2"/>
              <a:endCxn id="27" idx="6"/>
            </p:cNvCxnSpPr>
            <p:nvPr/>
          </p:nvCxnSpPr>
          <p:spPr>
            <a:xfrm flipH="1" flipV="1">
              <a:off x="-4187885" y="2440492"/>
              <a:ext cx="1168637" cy="16637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1">
              <a:extLst>
                <a:ext uri="{FF2B5EF4-FFF2-40B4-BE49-F238E27FC236}">
                  <a16:creationId xmlns:a16="http://schemas.microsoft.com/office/drawing/2014/main" id="{9AA68EBB-53CF-45B5-ADAC-CDEA09C18798}"/>
                </a:ext>
              </a:extLst>
            </p:cNvPr>
            <p:cNvCxnSpPr>
              <a:stCxn id="31" idx="7"/>
              <a:endCxn id="28" idx="3"/>
            </p:cNvCxnSpPr>
            <p:nvPr/>
          </p:nvCxnSpPr>
          <p:spPr>
            <a:xfrm flipV="1">
              <a:off x="-3535089" y="2649518"/>
              <a:ext cx="533510" cy="32616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52">
              <a:extLst>
                <a:ext uri="{FF2B5EF4-FFF2-40B4-BE49-F238E27FC236}">
                  <a16:creationId xmlns:a16="http://schemas.microsoft.com/office/drawing/2014/main" id="{DE89AB9E-9D96-4C60-A1D0-12C150499821}"/>
                </a:ext>
              </a:extLst>
            </p:cNvPr>
            <p:cNvCxnSpPr>
              <a:endCxn id="46" idx="2"/>
            </p:cNvCxnSpPr>
            <p:nvPr/>
          </p:nvCxnSpPr>
          <p:spPr>
            <a:xfrm flipV="1">
              <a:off x="-2899202" y="2380167"/>
              <a:ext cx="501620" cy="2130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3">
              <a:extLst>
                <a:ext uri="{FF2B5EF4-FFF2-40B4-BE49-F238E27FC236}">
                  <a16:creationId xmlns:a16="http://schemas.microsoft.com/office/drawing/2014/main" id="{341A8F18-DFFC-4297-8FE2-0BA737DB06A1}"/>
                </a:ext>
              </a:extLst>
            </p:cNvPr>
            <p:cNvCxnSpPr/>
            <p:nvPr/>
          </p:nvCxnSpPr>
          <p:spPr>
            <a:xfrm flipH="1">
              <a:off x="-2693227" y="2799451"/>
              <a:ext cx="1152169" cy="40277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直接连接符 54">
              <a:extLst>
                <a:ext uri="{FF2B5EF4-FFF2-40B4-BE49-F238E27FC236}">
                  <a16:creationId xmlns:a16="http://schemas.microsoft.com/office/drawing/2014/main" id="{E5C36902-E167-4D15-A1EB-7B849D2AB498}"/>
                </a:ext>
              </a:extLst>
            </p:cNvPr>
            <p:cNvCxnSpPr/>
            <p:nvPr/>
          </p:nvCxnSpPr>
          <p:spPr>
            <a:xfrm flipV="1">
              <a:off x="-4219092" y="1466648"/>
              <a:ext cx="501619" cy="91217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5">
              <a:extLst>
                <a:ext uri="{FF2B5EF4-FFF2-40B4-BE49-F238E27FC236}">
                  <a16:creationId xmlns:a16="http://schemas.microsoft.com/office/drawing/2014/main" id="{1A07875D-A4A0-451E-B75B-62CE1F1B7420}"/>
                </a:ext>
              </a:extLst>
            </p:cNvPr>
            <p:cNvCxnSpPr/>
            <p:nvPr/>
          </p:nvCxnSpPr>
          <p:spPr>
            <a:xfrm flipV="1">
              <a:off x="-4187885" y="1861423"/>
              <a:ext cx="1298721" cy="5663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6">
              <a:extLst>
                <a:ext uri="{FF2B5EF4-FFF2-40B4-BE49-F238E27FC236}">
                  <a16:creationId xmlns:a16="http://schemas.microsoft.com/office/drawing/2014/main" id="{E328A6D0-F47B-4A24-A26A-6D665EC7D42F}"/>
                </a:ext>
              </a:extLst>
            </p:cNvPr>
            <p:cNvCxnSpPr>
              <a:endCxn id="24" idx="6"/>
            </p:cNvCxnSpPr>
            <p:nvPr/>
          </p:nvCxnSpPr>
          <p:spPr>
            <a:xfrm flipV="1">
              <a:off x="-3653054" y="1046379"/>
              <a:ext cx="1044611" cy="3321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直接连接符 57">
              <a:extLst>
                <a:ext uri="{FF2B5EF4-FFF2-40B4-BE49-F238E27FC236}">
                  <a16:creationId xmlns:a16="http://schemas.microsoft.com/office/drawing/2014/main" id="{B1DA1156-432D-4791-8DE4-E79F7314691C}"/>
                </a:ext>
              </a:extLst>
            </p:cNvPr>
            <p:cNvCxnSpPr/>
            <p:nvPr/>
          </p:nvCxnSpPr>
          <p:spPr>
            <a:xfrm flipV="1">
              <a:off x="-3687942" y="546708"/>
              <a:ext cx="208754" cy="79748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直接连接符 58">
              <a:extLst>
                <a:ext uri="{FF2B5EF4-FFF2-40B4-BE49-F238E27FC236}">
                  <a16:creationId xmlns:a16="http://schemas.microsoft.com/office/drawing/2014/main" id="{D291ED4B-85FB-4948-842C-B71483B13E23}"/>
                </a:ext>
              </a:extLst>
            </p:cNvPr>
            <p:cNvCxnSpPr>
              <a:stCxn id="44" idx="2"/>
              <a:endCxn id="24" idx="5"/>
            </p:cNvCxnSpPr>
            <p:nvPr/>
          </p:nvCxnSpPr>
          <p:spPr>
            <a:xfrm flipH="1" flipV="1">
              <a:off x="-2626112" y="1089035"/>
              <a:ext cx="753339" cy="62178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直接连接符 59">
              <a:extLst>
                <a:ext uri="{FF2B5EF4-FFF2-40B4-BE49-F238E27FC236}">
                  <a16:creationId xmlns:a16="http://schemas.microsoft.com/office/drawing/2014/main" id="{A97247E0-BD51-4F67-B9F9-D5886AE04E25}"/>
                </a:ext>
              </a:extLst>
            </p:cNvPr>
            <p:cNvCxnSpPr/>
            <p:nvPr/>
          </p:nvCxnSpPr>
          <p:spPr>
            <a:xfrm flipH="1">
              <a:off x="-1744975" y="873240"/>
              <a:ext cx="815981" cy="80447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直接连接符 60">
              <a:extLst>
                <a:ext uri="{FF2B5EF4-FFF2-40B4-BE49-F238E27FC236}">
                  <a16:creationId xmlns:a16="http://schemas.microsoft.com/office/drawing/2014/main" id="{604B298D-0EE7-4057-80F1-8AF60F4A0565}"/>
                </a:ext>
              </a:extLst>
            </p:cNvPr>
            <p:cNvCxnSpPr>
              <a:endCxn id="32" idx="6"/>
            </p:cNvCxnSpPr>
            <p:nvPr/>
          </p:nvCxnSpPr>
          <p:spPr>
            <a:xfrm flipH="1">
              <a:off x="-1480734" y="823974"/>
              <a:ext cx="546977" cy="647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直接连接符 61">
              <a:extLst>
                <a:ext uri="{FF2B5EF4-FFF2-40B4-BE49-F238E27FC236}">
                  <a16:creationId xmlns:a16="http://schemas.microsoft.com/office/drawing/2014/main" id="{27DADE25-328A-436C-BAED-35B72F2DBFD5}"/>
                </a:ext>
              </a:extLst>
            </p:cNvPr>
            <p:cNvCxnSpPr/>
            <p:nvPr/>
          </p:nvCxnSpPr>
          <p:spPr>
            <a:xfrm flipH="1">
              <a:off x="-1779318" y="958484"/>
              <a:ext cx="228189" cy="7001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直接连接符 62">
              <a:extLst>
                <a:ext uri="{FF2B5EF4-FFF2-40B4-BE49-F238E27FC236}">
                  <a16:creationId xmlns:a16="http://schemas.microsoft.com/office/drawing/2014/main" id="{515D41DA-CF38-4598-96F2-A25E10D6BC78}"/>
                </a:ext>
              </a:extLst>
            </p:cNvPr>
            <p:cNvCxnSpPr/>
            <p:nvPr/>
          </p:nvCxnSpPr>
          <p:spPr>
            <a:xfrm flipV="1">
              <a:off x="-2626281" y="315088"/>
              <a:ext cx="905103" cy="67096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直接连接符 63">
              <a:extLst>
                <a:ext uri="{FF2B5EF4-FFF2-40B4-BE49-F238E27FC236}">
                  <a16:creationId xmlns:a16="http://schemas.microsoft.com/office/drawing/2014/main" id="{7171D47B-66FF-4BD2-B916-323A297C7BDB}"/>
                </a:ext>
              </a:extLst>
            </p:cNvPr>
            <p:cNvCxnSpPr>
              <a:endCxn id="24" idx="4"/>
            </p:cNvCxnSpPr>
            <p:nvPr/>
          </p:nvCxnSpPr>
          <p:spPr>
            <a:xfrm flipV="1">
              <a:off x="-2846508" y="1106704"/>
              <a:ext cx="177740" cy="65319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64">
              <a:extLst>
                <a:ext uri="{FF2B5EF4-FFF2-40B4-BE49-F238E27FC236}">
                  <a16:creationId xmlns:a16="http://schemas.microsoft.com/office/drawing/2014/main" id="{422A53B5-C963-44C4-995F-7E41F40E9B2D}"/>
                </a:ext>
              </a:extLst>
            </p:cNvPr>
            <p:cNvCxnSpPr>
              <a:endCxn id="19" idx="5"/>
            </p:cNvCxnSpPr>
            <p:nvPr/>
          </p:nvCxnSpPr>
          <p:spPr>
            <a:xfrm flipH="1" flipV="1">
              <a:off x="-3409753" y="525974"/>
              <a:ext cx="684453" cy="4902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65">
              <a:extLst>
                <a:ext uri="{FF2B5EF4-FFF2-40B4-BE49-F238E27FC236}">
                  <a16:creationId xmlns:a16="http://schemas.microsoft.com/office/drawing/2014/main" id="{68EB2AD0-78DC-4C24-B6BB-C77E04D92329}"/>
                </a:ext>
              </a:extLst>
            </p:cNvPr>
            <p:cNvCxnSpPr/>
            <p:nvPr/>
          </p:nvCxnSpPr>
          <p:spPr>
            <a:xfrm flipV="1">
              <a:off x="-2965877" y="1903039"/>
              <a:ext cx="107698" cy="6453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66">
              <a:extLst>
                <a:ext uri="{FF2B5EF4-FFF2-40B4-BE49-F238E27FC236}">
                  <a16:creationId xmlns:a16="http://schemas.microsoft.com/office/drawing/2014/main" id="{22585AE7-D2C1-4085-A2D0-EAE5FAC3C07F}"/>
                </a:ext>
              </a:extLst>
            </p:cNvPr>
            <p:cNvCxnSpPr>
              <a:endCxn id="21" idx="5"/>
            </p:cNvCxnSpPr>
            <p:nvPr/>
          </p:nvCxnSpPr>
          <p:spPr>
            <a:xfrm flipH="1" flipV="1">
              <a:off x="-1591748" y="316424"/>
              <a:ext cx="657823" cy="4710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67">
              <a:extLst>
                <a:ext uri="{FF2B5EF4-FFF2-40B4-BE49-F238E27FC236}">
                  <a16:creationId xmlns:a16="http://schemas.microsoft.com/office/drawing/2014/main" id="{84B3F4CC-1E31-490E-9AE2-27484D7ED1DF}"/>
                </a:ext>
              </a:extLst>
            </p:cNvPr>
            <p:cNvCxnSpPr/>
            <p:nvPr/>
          </p:nvCxnSpPr>
          <p:spPr>
            <a:xfrm flipH="1" flipV="1">
              <a:off x="-1626104" y="351762"/>
              <a:ext cx="85045" cy="45895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68">
              <a:extLst>
                <a:ext uri="{FF2B5EF4-FFF2-40B4-BE49-F238E27FC236}">
                  <a16:creationId xmlns:a16="http://schemas.microsoft.com/office/drawing/2014/main" id="{87E1C7C3-F40F-4DD8-B3F8-F6032EFDADC4}"/>
                </a:ext>
              </a:extLst>
            </p:cNvPr>
            <p:cNvCxnSpPr/>
            <p:nvPr/>
          </p:nvCxnSpPr>
          <p:spPr>
            <a:xfrm flipV="1">
              <a:off x="-1617148" y="17256"/>
              <a:ext cx="204248" cy="1884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组合 70">
            <a:extLst>
              <a:ext uri="{FF2B5EF4-FFF2-40B4-BE49-F238E27FC236}">
                <a16:creationId xmlns:a16="http://schemas.microsoft.com/office/drawing/2014/main" id="{85F40538-3F57-43F3-8686-2582B1C7D9C0}"/>
              </a:ext>
            </a:extLst>
          </p:cNvPr>
          <p:cNvGrpSpPr/>
          <p:nvPr userDrawn="1"/>
        </p:nvGrpSpPr>
        <p:grpSpPr>
          <a:xfrm>
            <a:off x="9242165" y="4052431"/>
            <a:ext cx="5288400" cy="5229200"/>
            <a:chOff x="-4682605" y="-539032"/>
            <a:chExt cx="3874430" cy="3831059"/>
          </a:xfrm>
        </p:grpSpPr>
        <p:sp>
          <p:nvSpPr>
            <p:cNvPr id="70" name="椭圆 71">
              <a:extLst>
                <a:ext uri="{FF2B5EF4-FFF2-40B4-BE49-F238E27FC236}">
                  <a16:creationId xmlns:a16="http://schemas.microsoft.com/office/drawing/2014/main" id="{ED646CFF-AC59-499D-B9F0-C70E43B6EB46}"/>
                </a:ext>
              </a:extLst>
            </p:cNvPr>
            <p:cNvSpPr/>
            <p:nvPr/>
          </p:nvSpPr>
          <p:spPr>
            <a:xfrm>
              <a:off x="-4429185" y="3340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2">
              <a:extLst>
                <a:ext uri="{FF2B5EF4-FFF2-40B4-BE49-F238E27FC236}">
                  <a16:creationId xmlns:a16="http://schemas.microsoft.com/office/drawing/2014/main" id="{370D746F-028F-4456-B745-0E40FE83406D}"/>
                </a:ext>
              </a:extLst>
            </p:cNvPr>
            <p:cNvSpPr/>
            <p:nvPr/>
          </p:nvSpPr>
          <p:spPr>
            <a:xfrm>
              <a:off x="-3515909" y="-47870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2" name="椭圆 73">
              <a:extLst>
                <a:ext uri="{FF2B5EF4-FFF2-40B4-BE49-F238E27FC236}">
                  <a16:creationId xmlns:a16="http://schemas.microsoft.com/office/drawing/2014/main" id="{A039B84E-C571-4A47-B258-66188F8C5A3D}"/>
                </a:ext>
              </a:extLst>
            </p:cNvPr>
            <p:cNvSpPr/>
            <p:nvPr/>
          </p:nvSpPr>
          <p:spPr>
            <a:xfrm>
              <a:off x="-3512734" y="4229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椭圆 74">
              <a:extLst>
                <a:ext uri="{FF2B5EF4-FFF2-40B4-BE49-F238E27FC236}">
                  <a16:creationId xmlns:a16="http://schemas.microsoft.com/office/drawing/2014/main" id="{98080143-77FE-4102-8126-D33932D2DB29}"/>
                </a:ext>
              </a:extLst>
            </p:cNvPr>
            <p:cNvSpPr/>
            <p:nvPr/>
          </p:nvSpPr>
          <p:spPr>
            <a:xfrm>
              <a:off x="-2327189" y="-53903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椭圆 75">
              <a:extLst>
                <a:ext uri="{FF2B5EF4-FFF2-40B4-BE49-F238E27FC236}">
                  <a16:creationId xmlns:a16="http://schemas.microsoft.com/office/drawing/2014/main" id="{3C07A8C3-4069-4B3D-991E-FA9D3C9F17A1}"/>
                </a:ext>
              </a:extLst>
            </p:cNvPr>
            <p:cNvSpPr/>
            <p:nvPr/>
          </p:nvSpPr>
          <p:spPr>
            <a:xfrm>
              <a:off x="-1694729" y="21344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5" name="椭圆 76">
              <a:extLst>
                <a:ext uri="{FF2B5EF4-FFF2-40B4-BE49-F238E27FC236}">
                  <a16:creationId xmlns:a16="http://schemas.microsoft.com/office/drawing/2014/main" id="{319C5A6F-6391-4852-B6E5-ACF345CA6927}"/>
                </a:ext>
              </a:extLst>
            </p:cNvPr>
            <p:cNvSpPr/>
            <p:nvPr/>
          </p:nvSpPr>
          <p:spPr>
            <a:xfrm>
              <a:off x="-1405169" y="-60325"/>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6" name="椭圆 77">
              <a:extLst>
                <a:ext uri="{FF2B5EF4-FFF2-40B4-BE49-F238E27FC236}">
                  <a16:creationId xmlns:a16="http://schemas.microsoft.com/office/drawing/2014/main" id="{97DBD0CA-63E1-467F-BDD1-56D091815320}"/>
                </a:ext>
              </a:extLst>
            </p:cNvPr>
            <p:cNvSpPr/>
            <p:nvPr/>
          </p:nvSpPr>
          <p:spPr>
            <a:xfrm>
              <a:off x="-928825" y="7762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7" name="椭圆 78">
              <a:extLst>
                <a:ext uri="{FF2B5EF4-FFF2-40B4-BE49-F238E27FC236}">
                  <a16:creationId xmlns:a16="http://schemas.microsoft.com/office/drawing/2014/main" id="{85A63EF8-C9F5-492F-9670-238407073C53}"/>
                </a:ext>
              </a:extLst>
            </p:cNvPr>
            <p:cNvSpPr/>
            <p:nvPr/>
          </p:nvSpPr>
          <p:spPr>
            <a:xfrm>
              <a:off x="-2729093" y="98605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 name="椭圆 79">
              <a:extLst>
                <a:ext uri="{FF2B5EF4-FFF2-40B4-BE49-F238E27FC236}">
                  <a16:creationId xmlns:a16="http://schemas.microsoft.com/office/drawing/2014/main" id="{160C2C29-EA7D-44A2-A248-BA94FE5667ED}"/>
                </a:ext>
              </a:extLst>
            </p:cNvPr>
            <p:cNvSpPr/>
            <p:nvPr/>
          </p:nvSpPr>
          <p:spPr>
            <a:xfrm>
              <a:off x="-3757793" y="134419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椭圆 80">
              <a:extLst>
                <a:ext uri="{FF2B5EF4-FFF2-40B4-BE49-F238E27FC236}">
                  <a16:creationId xmlns:a16="http://schemas.microsoft.com/office/drawing/2014/main" id="{371074B7-03A1-4094-B242-0163FB1EA7B9}"/>
                </a:ext>
              </a:extLst>
            </p:cNvPr>
            <p:cNvSpPr/>
            <p:nvPr/>
          </p:nvSpPr>
          <p:spPr>
            <a:xfrm>
              <a:off x="-4682605" y="1339648"/>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椭圆 81">
              <a:extLst>
                <a:ext uri="{FF2B5EF4-FFF2-40B4-BE49-F238E27FC236}">
                  <a16:creationId xmlns:a16="http://schemas.microsoft.com/office/drawing/2014/main" id="{A6BD205C-A713-4DF0-8FBF-FBAF222A0CA4}"/>
                </a:ext>
              </a:extLst>
            </p:cNvPr>
            <p:cNvSpPr/>
            <p:nvPr/>
          </p:nvSpPr>
          <p:spPr>
            <a:xfrm>
              <a:off x="-4308535" y="238016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1" name="椭圆 82">
              <a:extLst>
                <a:ext uri="{FF2B5EF4-FFF2-40B4-BE49-F238E27FC236}">
                  <a16:creationId xmlns:a16="http://schemas.microsoft.com/office/drawing/2014/main" id="{169A2AC3-3D62-43E3-AA62-A8022B85D9DC}"/>
                </a:ext>
              </a:extLst>
            </p:cNvPr>
            <p:cNvSpPr/>
            <p:nvPr/>
          </p:nvSpPr>
          <p:spPr>
            <a:xfrm>
              <a:off x="-3019248" y="25465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椭圆 83">
              <a:extLst>
                <a:ext uri="{FF2B5EF4-FFF2-40B4-BE49-F238E27FC236}">
                  <a16:creationId xmlns:a16="http://schemas.microsoft.com/office/drawing/2014/main" id="{E7D25905-0D2E-4917-AE50-5315152D44D0}"/>
                </a:ext>
              </a:extLst>
            </p:cNvPr>
            <p:cNvSpPr/>
            <p:nvPr/>
          </p:nvSpPr>
          <p:spPr>
            <a:xfrm>
              <a:off x="-2809364" y="317137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4">
              <a:extLst>
                <a:ext uri="{FF2B5EF4-FFF2-40B4-BE49-F238E27FC236}">
                  <a16:creationId xmlns:a16="http://schemas.microsoft.com/office/drawing/2014/main" id="{037DEBDA-77DC-4710-9160-0D08D4F15179}"/>
                </a:ext>
              </a:extLst>
            </p:cNvPr>
            <p:cNvSpPr/>
            <p:nvPr/>
          </p:nvSpPr>
          <p:spPr>
            <a:xfrm>
              <a:off x="-1525819" y="270655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5">
              <a:extLst>
                <a:ext uri="{FF2B5EF4-FFF2-40B4-BE49-F238E27FC236}">
                  <a16:creationId xmlns:a16="http://schemas.microsoft.com/office/drawing/2014/main" id="{FF9B3607-1A04-4077-9941-4729C171CEEC}"/>
                </a:ext>
              </a:extLst>
            </p:cNvPr>
            <p:cNvSpPr/>
            <p:nvPr/>
          </p:nvSpPr>
          <p:spPr>
            <a:xfrm>
              <a:off x="-3638070" y="295801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椭圆 86">
              <a:extLst>
                <a:ext uri="{FF2B5EF4-FFF2-40B4-BE49-F238E27FC236}">
                  <a16:creationId xmlns:a16="http://schemas.microsoft.com/office/drawing/2014/main" id="{AF7F692E-2334-45B1-B6D4-0F341F042001}"/>
                </a:ext>
              </a:extLst>
            </p:cNvPr>
            <p:cNvSpPr/>
            <p:nvPr/>
          </p:nvSpPr>
          <p:spPr>
            <a:xfrm>
              <a:off x="-1601384" y="828390"/>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6" name="直接连接符 87">
              <a:extLst>
                <a:ext uri="{FF2B5EF4-FFF2-40B4-BE49-F238E27FC236}">
                  <a16:creationId xmlns:a16="http://schemas.microsoft.com/office/drawing/2014/main" id="{A7BFF2F9-F37F-4AD2-A56D-0A16F1A7B330}"/>
                </a:ext>
              </a:extLst>
            </p:cNvPr>
            <p:cNvCxnSpPr/>
            <p:nvPr/>
          </p:nvCxnSpPr>
          <p:spPr>
            <a:xfrm flipH="1">
              <a:off x="-3459606" y="-365226"/>
              <a:ext cx="8044" cy="81280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88">
              <a:extLst>
                <a:ext uri="{FF2B5EF4-FFF2-40B4-BE49-F238E27FC236}">
                  <a16:creationId xmlns:a16="http://schemas.microsoft.com/office/drawing/2014/main" id="{C192B1E1-0270-434B-B33D-EFE6F1D4E824}"/>
                </a:ext>
              </a:extLst>
            </p:cNvPr>
            <p:cNvCxnSpPr/>
            <p:nvPr/>
          </p:nvCxnSpPr>
          <p:spPr>
            <a:xfrm flipV="1">
              <a:off x="-4328692" y="-385252"/>
              <a:ext cx="839978" cy="7308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8" name="直接连接符 89">
              <a:extLst>
                <a:ext uri="{FF2B5EF4-FFF2-40B4-BE49-F238E27FC236}">
                  <a16:creationId xmlns:a16="http://schemas.microsoft.com/office/drawing/2014/main" id="{98848A89-71CA-4EDD-AB34-0874566C35C8}"/>
                </a:ext>
              </a:extLst>
            </p:cNvPr>
            <p:cNvCxnSpPr>
              <a:endCxn id="72" idx="2"/>
            </p:cNvCxnSpPr>
            <p:nvPr/>
          </p:nvCxnSpPr>
          <p:spPr>
            <a:xfrm>
              <a:off x="-4313167" y="408994"/>
              <a:ext cx="800433" cy="743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9" name="直接连接符 90">
              <a:extLst>
                <a:ext uri="{FF2B5EF4-FFF2-40B4-BE49-F238E27FC236}">
                  <a16:creationId xmlns:a16="http://schemas.microsoft.com/office/drawing/2014/main" id="{6A1FEE25-6050-4B0D-9669-F5320EBA6CBB}"/>
                </a:ext>
              </a:extLst>
            </p:cNvPr>
            <p:cNvCxnSpPr/>
            <p:nvPr/>
          </p:nvCxnSpPr>
          <p:spPr>
            <a:xfrm flipV="1">
              <a:off x="-3413533" y="-430571"/>
              <a:ext cx="1088914" cy="89079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0" name="直接连接符 91">
              <a:extLst>
                <a:ext uri="{FF2B5EF4-FFF2-40B4-BE49-F238E27FC236}">
                  <a16:creationId xmlns:a16="http://schemas.microsoft.com/office/drawing/2014/main" id="{1AF3603F-C148-4309-AAC5-70DD5FB12694}"/>
                </a:ext>
              </a:extLst>
            </p:cNvPr>
            <p:cNvCxnSpPr>
              <a:endCxn id="71" idx="6"/>
            </p:cNvCxnSpPr>
            <p:nvPr/>
          </p:nvCxnSpPr>
          <p:spPr>
            <a:xfrm flipH="1">
              <a:off x="-3395259" y="-478707"/>
              <a:ext cx="1068070" cy="603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1" name="直接连接符 92">
              <a:extLst>
                <a:ext uri="{FF2B5EF4-FFF2-40B4-BE49-F238E27FC236}">
                  <a16:creationId xmlns:a16="http://schemas.microsoft.com/office/drawing/2014/main" id="{DE08785A-3605-4346-B7C3-2ACD967BD3E9}"/>
                </a:ext>
              </a:extLst>
            </p:cNvPr>
            <p:cNvCxnSpPr>
              <a:stCxn id="77" idx="7"/>
            </p:cNvCxnSpPr>
            <p:nvPr/>
          </p:nvCxnSpPr>
          <p:spPr>
            <a:xfrm flipV="1">
              <a:off x="-2626112" y="304872"/>
              <a:ext cx="904934" cy="6988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2" name="直接连接符 93">
              <a:extLst>
                <a:ext uri="{FF2B5EF4-FFF2-40B4-BE49-F238E27FC236}">
                  <a16:creationId xmlns:a16="http://schemas.microsoft.com/office/drawing/2014/main" id="{B2D4CF7D-D553-48A6-B976-CA63B2B3BF4B}"/>
                </a:ext>
              </a:extLst>
            </p:cNvPr>
            <p:cNvCxnSpPr>
              <a:endCxn id="74" idx="1"/>
            </p:cNvCxnSpPr>
            <p:nvPr/>
          </p:nvCxnSpPr>
          <p:spPr>
            <a:xfrm>
              <a:off x="-2224387" y="-443413"/>
              <a:ext cx="547327" cy="6745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3" name="直接连接符 94">
              <a:extLst>
                <a:ext uri="{FF2B5EF4-FFF2-40B4-BE49-F238E27FC236}">
                  <a16:creationId xmlns:a16="http://schemas.microsoft.com/office/drawing/2014/main" id="{BCFED2A2-C13C-41D3-AD2F-7409D3973CA1}"/>
                </a:ext>
              </a:extLst>
            </p:cNvPr>
            <p:cNvCxnSpPr>
              <a:endCxn id="78" idx="5"/>
            </p:cNvCxnSpPr>
            <p:nvPr/>
          </p:nvCxnSpPr>
          <p:spPr>
            <a:xfrm>
              <a:off x="-4340890" y="454743"/>
              <a:ext cx="686079" cy="99243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4" name="直接连接符 95">
              <a:extLst>
                <a:ext uri="{FF2B5EF4-FFF2-40B4-BE49-F238E27FC236}">
                  <a16:creationId xmlns:a16="http://schemas.microsoft.com/office/drawing/2014/main" id="{47A4D253-F7AE-4716-B2C7-54337D1E6A8A}"/>
                </a:ext>
              </a:extLst>
            </p:cNvPr>
            <p:cNvCxnSpPr>
              <a:endCxn id="79" idx="4"/>
            </p:cNvCxnSpPr>
            <p:nvPr/>
          </p:nvCxnSpPr>
          <p:spPr>
            <a:xfrm flipH="1" flipV="1">
              <a:off x="-4622280" y="1460298"/>
              <a:ext cx="343678" cy="9198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5" name="直接连接符 96">
              <a:extLst>
                <a:ext uri="{FF2B5EF4-FFF2-40B4-BE49-F238E27FC236}">
                  <a16:creationId xmlns:a16="http://schemas.microsoft.com/office/drawing/2014/main" id="{0808500F-6335-4B34-93E4-40E9AE252F64}"/>
                </a:ext>
              </a:extLst>
            </p:cNvPr>
            <p:cNvCxnSpPr/>
            <p:nvPr/>
          </p:nvCxnSpPr>
          <p:spPr>
            <a:xfrm flipH="1" flipV="1">
              <a:off x="-1801527" y="1726977"/>
              <a:ext cx="301894" cy="99754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6" name="椭圆 97">
              <a:extLst>
                <a:ext uri="{FF2B5EF4-FFF2-40B4-BE49-F238E27FC236}">
                  <a16:creationId xmlns:a16="http://schemas.microsoft.com/office/drawing/2014/main" id="{8ACA24AB-CFC3-49CB-B8E7-2F23F65D6378}"/>
                </a:ext>
              </a:extLst>
            </p:cNvPr>
            <p:cNvSpPr/>
            <p:nvPr/>
          </p:nvSpPr>
          <p:spPr>
            <a:xfrm>
              <a:off x="-2906833" y="17711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7" name="椭圆 98">
              <a:extLst>
                <a:ext uri="{FF2B5EF4-FFF2-40B4-BE49-F238E27FC236}">
                  <a16:creationId xmlns:a16="http://schemas.microsoft.com/office/drawing/2014/main" id="{6FF11619-8635-4AFA-8B2A-E6A2BA8F473D}"/>
                </a:ext>
              </a:extLst>
            </p:cNvPr>
            <p:cNvSpPr/>
            <p:nvPr/>
          </p:nvSpPr>
          <p:spPr>
            <a:xfrm>
              <a:off x="-1872773" y="165049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8" name="直接连接符 99">
              <a:extLst>
                <a:ext uri="{FF2B5EF4-FFF2-40B4-BE49-F238E27FC236}">
                  <a16:creationId xmlns:a16="http://schemas.microsoft.com/office/drawing/2014/main" id="{A9CC8F0A-9B7E-400E-B404-3712B4F13630}"/>
                </a:ext>
              </a:extLst>
            </p:cNvPr>
            <p:cNvCxnSpPr/>
            <p:nvPr/>
          </p:nvCxnSpPr>
          <p:spPr>
            <a:xfrm flipH="1" flipV="1">
              <a:off x="-2277536" y="2380168"/>
              <a:ext cx="751717" cy="3705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9" name="椭圆 100">
              <a:extLst>
                <a:ext uri="{FF2B5EF4-FFF2-40B4-BE49-F238E27FC236}">
                  <a16:creationId xmlns:a16="http://schemas.microsoft.com/office/drawing/2014/main" id="{48C321D9-ECE9-41BE-8F6B-3309A3D1D027}"/>
                </a:ext>
              </a:extLst>
            </p:cNvPr>
            <p:cNvSpPr/>
            <p:nvPr/>
          </p:nvSpPr>
          <p:spPr>
            <a:xfrm>
              <a:off x="-2397582" y="23198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00" name="直接连接符 101">
              <a:extLst>
                <a:ext uri="{FF2B5EF4-FFF2-40B4-BE49-F238E27FC236}">
                  <a16:creationId xmlns:a16="http://schemas.microsoft.com/office/drawing/2014/main" id="{474FE9B2-4D12-4742-832A-DDB8715E2382}"/>
                </a:ext>
              </a:extLst>
            </p:cNvPr>
            <p:cNvCxnSpPr/>
            <p:nvPr/>
          </p:nvCxnSpPr>
          <p:spPr>
            <a:xfrm flipV="1">
              <a:off x="-2726067" y="2418683"/>
              <a:ext cx="379230" cy="7560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1" name="直接连接符 102">
              <a:extLst>
                <a:ext uri="{FF2B5EF4-FFF2-40B4-BE49-F238E27FC236}">
                  <a16:creationId xmlns:a16="http://schemas.microsoft.com/office/drawing/2014/main" id="{121E3370-6D65-431B-BAEA-5C4AE9A028CB}"/>
                </a:ext>
              </a:extLst>
            </p:cNvPr>
            <p:cNvCxnSpPr/>
            <p:nvPr/>
          </p:nvCxnSpPr>
          <p:spPr>
            <a:xfrm flipH="1" flipV="1">
              <a:off x="-2955748" y="2660837"/>
              <a:ext cx="195834" cy="5165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2" name="直接连接符 103">
              <a:extLst>
                <a:ext uri="{FF2B5EF4-FFF2-40B4-BE49-F238E27FC236}">
                  <a16:creationId xmlns:a16="http://schemas.microsoft.com/office/drawing/2014/main" id="{1F88481A-C116-4FE2-91E0-057A109B11DB}"/>
                </a:ext>
              </a:extLst>
            </p:cNvPr>
            <p:cNvCxnSpPr>
              <a:stCxn id="84" idx="1"/>
              <a:endCxn id="80" idx="5"/>
            </p:cNvCxnSpPr>
            <p:nvPr/>
          </p:nvCxnSpPr>
          <p:spPr>
            <a:xfrm flipH="1" flipV="1">
              <a:off x="-4205554" y="2483148"/>
              <a:ext cx="585153" cy="49253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3" name="直接连接符 104">
              <a:extLst>
                <a:ext uri="{FF2B5EF4-FFF2-40B4-BE49-F238E27FC236}">
                  <a16:creationId xmlns:a16="http://schemas.microsoft.com/office/drawing/2014/main" id="{B8C3C3A5-4264-462B-AF94-FE00FD96FE26}"/>
                </a:ext>
              </a:extLst>
            </p:cNvPr>
            <p:cNvCxnSpPr>
              <a:stCxn id="81" idx="2"/>
              <a:endCxn id="80" idx="6"/>
            </p:cNvCxnSpPr>
            <p:nvPr/>
          </p:nvCxnSpPr>
          <p:spPr>
            <a:xfrm flipH="1" flipV="1">
              <a:off x="-4187885" y="2440492"/>
              <a:ext cx="1168637" cy="16637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4" name="直接连接符 105">
              <a:extLst>
                <a:ext uri="{FF2B5EF4-FFF2-40B4-BE49-F238E27FC236}">
                  <a16:creationId xmlns:a16="http://schemas.microsoft.com/office/drawing/2014/main" id="{67F28611-85B4-4011-947A-F37E123E7093}"/>
                </a:ext>
              </a:extLst>
            </p:cNvPr>
            <p:cNvCxnSpPr>
              <a:stCxn id="84" idx="7"/>
              <a:endCxn id="81" idx="3"/>
            </p:cNvCxnSpPr>
            <p:nvPr/>
          </p:nvCxnSpPr>
          <p:spPr>
            <a:xfrm flipV="1">
              <a:off x="-3535089" y="2649518"/>
              <a:ext cx="533510" cy="32616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5" name="直接连接符 106">
              <a:extLst>
                <a:ext uri="{FF2B5EF4-FFF2-40B4-BE49-F238E27FC236}">
                  <a16:creationId xmlns:a16="http://schemas.microsoft.com/office/drawing/2014/main" id="{140A5A2C-58F6-4A80-931C-979FFA6B062E}"/>
                </a:ext>
              </a:extLst>
            </p:cNvPr>
            <p:cNvCxnSpPr>
              <a:endCxn id="99" idx="2"/>
            </p:cNvCxnSpPr>
            <p:nvPr/>
          </p:nvCxnSpPr>
          <p:spPr>
            <a:xfrm flipV="1">
              <a:off x="-2899202" y="2380167"/>
              <a:ext cx="501620" cy="2130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6" name="直接连接符 107">
              <a:extLst>
                <a:ext uri="{FF2B5EF4-FFF2-40B4-BE49-F238E27FC236}">
                  <a16:creationId xmlns:a16="http://schemas.microsoft.com/office/drawing/2014/main" id="{549E361B-93C4-43CD-9BD1-241734740B2B}"/>
                </a:ext>
              </a:extLst>
            </p:cNvPr>
            <p:cNvCxnSpPr/>
            <p:nvPr/>
          </p:nvCxnSpPr>
          <p:spPr>
            <a:xfrm flipH="1">
              <a:off x="-2693227" y="2799451"/>
              <a:ext cx="1152169" cy="40277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7" name="直接连接符 108">
              <a:extLst>
                <a:ext uri="{FF2B5EF4-FFF2-40B4-BE49-F238E27FC236}">
                  <a16:creationId xmlns:a16="http://schemas.microsoft.com/office/drawing/2014/main" id="{4003A007-9B40-4733-A93F-AA6CF29F0443}"/>
                </a:ext>
              </a:extLst>
            </p:cNvPr>
            <p:cNvCxnSpPr/>
            <p:nvPr/>
          </p:nvCxnSpPr>
          <p:spPr>
            <a:xfrm flipV="1">
              <a:off x="-4219092" y="1466648"/>
              <a:ext cx="501619" cy="91217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8" name="直接连接符 109">
              <a:extLst>
                <a:ext uri="{FF2B5EF4-FFF2-40B4-BE49-F238E27FC236}">
                  <a16:creationId xmlns:a16="http://schemas.microsoft.com/office/drawing/2014/main" id="{41F34228-A244-4563-80C3-9D7BEFFA93FF}"/>
                </a:ext>
              </a:extLst>
            </p:cNvPr>
            <p:cNvCxnSpPr/>
            <p:nvPr/>
          </p:nvCxnSpPr>
          <p:spPr>
            <a:xfrm flipV="1">
              <a:off x="-4187885" y="1861423"/>
              <a:ext cx="1298721" cy="5663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9" name="直接连接符 110">
              <a:extLst>
                <a:ext uri="{FF2B5EF4-FFF2-40B4-BE49-F238E27FC236}">
                  <a16:creationId xmlns:a16="http://schemas.microsoft.com/office/drawing/2014/main" id="{FE328A86-31D3-4C10-AA85-060AE5C6B5A7}"/>
                </a:ext>
              </a:extLst>
            </p:cNvPr>
            <p:cNvCxnSpPr>
              <a:endCxn id="77" idx="6"/>
            </p:cNvCxnSpPr>
            <p:nvPr/>
          </p:nvCxnSpPr>
          <p:spPr>
            <a:xfrm flipV="1">
              <a:off x="-3653054" y="1046379"/>
              <a:ext cx="1044611" cy="3321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0" name="直接连接符 111">
              <a:extLst>
                <a:ext uri="{FF2B5EF4-FFF2-40B4-BE49-F238E27FC236}">
                  <a16:creationId xmlns:a16="http://schemas.microsoft.com/office/drawing/2014/main" id="{CB9C89EA-3784-4C94-8FFE-95F60D9E4742}"/>
                </a:ext>
              </a:extLst>
            </p:cNvPr>
            <p:cNvCxnSpPr/>
            <p:nvPr/>
          </p:nvCxnSpPr>
          <p:spPr>
            <a:xfrm flipV="1">
              <a:off x="-3687942" y="546708"/>
              <a:ext cx="208754" cy="79748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1" name="直接连接符 112">
              <a:extLst>
                <a:ext uri="{FF2B5EF4-FFF2-40B4-BE49-F238E27FC236}">
                  <a16:creationId xmlns:a16="http://schemas.microsoft.com/office/drawing/2014/main" id="{1F4ED34A-F54E-4DD2-A780-E95A74219DDC}"/>
                </a:ext>
              </a:extLst>
            </p:cNvPr>
            <p:cNvCxnSpPr>
              <a:stCxn id="97" idx="2"/>
              <a:endCxn id="77" idx="5"/>
            </p:cNvCxnSpPr>
            <p:nvPr/>
          </p:nvCxnSpPr>
          <p:spPr>
            <a:xfrm flipH="1" flipV="1">
              <a:off x="-2626112" y="1089035"/>
              <a:ext cx="753339" cy="62178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2" name="直接连接符 113">
              <a:extLst>
                <a:ext uri="{FF2B5EF4-FFF2-40B4-BE49-F238E27FC236}">
                  <a16:creationId xmlns:a16="http://schemas.microsoft.com/office/drawing/2014/main" id="{DB822DEB-6326-41ED-BA02-571A91E6D965}"/>
                </a:ext>
              </a:extLst>
            </p:cNvPr>
            <p:cNvCxnSpPr/>
            <p:nvPr/>
          </p:nvCxnSpPr>
          <p:spPr>
            <a:xfrm flipH="1">
              <a:off x="-1744975" y="873240"/>
              <a:ext cx="815981" cy="80447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3" name="直接连接符 114">
              <a:extLst>
                <a:ext uri="{FF2B5EF4-FFF2-40B4-BE49-F238E27FC236}">
                  <a16:creationId xmlns:a16="http://schemas.microsoft.com/office/drawing/2014/main" id="{678EA87B-3656-4921-AB26-937B9B23B414}"/>
                </a:ext>
              </a:extLst>
            </p:cNvPr>
            <p:cNvCxnSpPr>
              <a:endCxn id="85" idx="6"/>
            </p:cNvCxnSpPr>
            <p:nvPr/>
          </p:nvCxnSpPr>
          <p:spPr>
            <a:xfrm flipH="1">
              <a:off x="-1480734" y="823974"/>
              <a:ext cx="546977" cy="647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4" name="直接连接符 115">
              <a:extLst>
                <a:ext uri="{FF2B5EF4-FFF2-40B4-BE49-F238E27FC236}">
                  <a16:creationId xmlns:a16="http://schemas.microsoft.com/office/drawing/2014/main" id="{22EB7F98-9B46-4F91-8B4A-C1A6A49ED209}"/>
                </a:ext>
              </a:extLst>
            </p:cNvPr>
            <p:cNvCxnSpPr/>
            <p:nvPr/>
          </p:nvCxnSpPr>
          <p:spPr>
            <a:xfrm flipH="1">
              <a:off x="-1779318" y="958484"/>
              <a:ext cx="228189" cy="7001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5" name="直接连接符 116">
              <a:extLst>
                <a:ext uri="{FF2B5EF4-FFF2-40B4-BE49-F238E27FC236}">
                  <a16:creationId xmlns:a16="http://schemas.microsoft.com/office/drawing/2014/main" id="{386220E3-E89D-4D85-9D8B-883CC7D68366}"/>
                </a:ext>
              </a:extLst>
            </p:cNvPr>
            <p:cNvCxnSpPr>
              <a:stCxn id="79" idx="0"/>
              <a:endCxn id="70" idx="4"/>
            </p:cNvCxnSpPr>
            <p:nvPr/>
          </p:nvCxnSpPr>
          <p:spPr>
            <a:xfrm flipV="1">
              <a:off x="-4622279" y="454743"/>
              <a:ext cx="253420" cy="88490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6" name="直接连接符 117">
              <a:extLst>
                <a:ext uri="{FF2B5EF4-FFF2-40B4-BE49-F238E27FC236}">
                  <a16:creationId xmlns:a16="http://schemas.microsoft.com/office/drawing/2014/main" id="{5F4A9A36-0AD9-4977-8733-A865275946A2}"/>
                </a:ext>
              </a:extLst>
            </p:cNvPr>
            <p:cNvCxnSpPr>
              <a:endCxn id="77" idx="4"/>
            </p:cNvCxnSpPr>
            <p:nvPr/>
          </p:nvCxnSpPr>
          <p:spPr>
            <a:xfrm flipV="1">
              <a:off x="-2846508" y="1106704"/>
              <a:ext cx="177740" cy="65319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7" name="直接连接符 118">
              <a:extLst>
                <a:ext uri="{FF2B5EF4-FFF2-40B4-BE49-F238E27FC236}">
                  <a16:creationId xmlns:a16="http://schemas.microsoft.com/office/drawing/2014/main" id="{483E05A5-4709-450C-9347-50783D915B22}"/>
                </a:ext>
              </a:extLst>
            </p:cNvPr>
            <p:cNvCxnSpPr>
              <a:endCxn id="72" idx="5"/>
            </p:cNvCxnSpPr>
            <p:nvPr/>
          </p:nvCxnSpPr>
          <p:spPr>
            <a:xfrm flipH="1" flipV="1">
              <a:off x="-3409753" y="525974"/>
              <a:ext cx="684453" cy="4902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8" name="直接连接符 119">
              <a:extLst>
                <a:ext uri="{FF2B5EF4-FFF2-40B4-BE49-F238E27FC236}">
                  <a16:creationId xmlns:a16="http://schemas.microsoft.com/office/drawing/2014/main" id="{F6BA44A2-BAEE-4B9E-99DD-C2F3DDDE309A}"/>
                </a:ext>
              </a:extLst>
            </p:cNvPr>
            <p:cNvCxnSpPr/>
            <p:nvPr/>
          </p:nvCxnSpPr>
          <p:spPr>
            <a:xfrm flipV="1">
              <a:off x="-2965877" y="1903039"/>
              <a:ext cx="107698" cy="6453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9" name="直接连接符 120">
              <a:extLst>
                <a:ext uri="{FF2B5EF4-FFF2-40B4-BE49-F238E27FC236}">
                  <a16:creationId xmlns:a16="http://schemas.microsoft.com/office/drawing/2014/main" id="{7BB94C67-5036-48C3-9274-E2759407FD8E}"/>
                </a:ext>
              </a:extLst>
            </p:cNvPr>
            <p:cNvCxnSpPr>
              <a:endCxn id="74" idx="5"/>
            </p:cNvCxnSpPr>
            <p:nvPr/>
          </p:nvCxnSpPr>
          <p:spPr>
            <a:xfrm flipH="1" flipV="1">
              <a:off x="-1591748" y="316424"/>
              <a:ext cx="657823" cy="4710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0" name="直接连接符 121">
              <a:extLst>
                <a:ext uri="{FF2B5EF4-FFF2-40B4-BE49-F238E27FC236}">
                  <a16:creationId xmlns:a16="http://schemas.microsoft.com/office/drawing/2014/main" id="{015174AD-284E-4023-BD81-0BA278790573}"/>
                </a:ext>
              </a:extLst>
            </p:cNvPr>
            <p:cNvCxnSpPr/>
            <p:nvPr/>
          </p:nvCxnSpPr>
          <p:spPr>
            <a:xfrm flipH="1" flipV="1">
              <a:off x="-1626104" y="351762"/>
              <a:ext cx="85045" cy="45895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1" name="直接连接符 122">
              <a:extLst>
                <a:ext uri="{FF2B5EF4-FFF2-40B4-BE49-F238E27FC236}">
                  <a16:creationId xmlns:a16="http://schemas.microsoft.com/office/drawing/2014/main" id="{C13545DB-F350-4F78-994F-D22AF6F6D70A}"/>
                </a:ext>
              </a:extLst>
            </p:cNvPr>
            <p:cNvCxnSpPr/>
            <p:nvPr/>
          </p:nvCxnSpPr>
          <p:spPr>
            <a:xfrm flipV="1">
              <a:off x="-1617148" y="17256"/>
              <a:ext cx="204248" cy="1884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122" name="图片 123">
            <a:extLst>
              <a:ext uri="{FF2B5EF4-FFF2-40B4-BE49-F238E27FC236}">
                <a16:creationId xmlns:a16="http://schemas.microsoft.com/office/drawing/2014/main" id="{1CA4ECEE-37C9-4A93-83CF-D4EA93C813C9}"/>
              </a:ext>
            </a:extLst>
          </p:cNvPr>
          <p:cNvPicPr>
            <a:picLocks noChangeAspect="1"/>
          </p:cNvPicPr>
          <p:nvPr userDrawn="1"/>
        </p:nvPicPr>
        <p:blipFill>
          <a:blip r:embed="rId2"/>
          <a:srcRect l="30403" t="18719" r="30460" b="18662"/>
          <a:stretch>
            <a:fillRect/>
          </a:stretch>
        </p:blipFill>
        <p:spPr>
          <a:xfrm>
            <a:off x="5304867" y="3928741"/>
            <a:ext cx="372963" cy="372963"/>
          </a:xfrm>
          <a:custGeom>
            <a:avLst/>
            <a:gdLst>
              <a:gd name="connsiteX0" fmla="*/ 1754108 w 3508216"/>
              <a:gd name="connsiteY0" fmla="*/ 0 h 3751714"/>
              <a:gd name="connsiteX1" fmla="*/ 3508216 w 3508216"/>
              <a:gd name="connsiteY1" fmla="*/ 1875857 h 3751714"/>
              <a:gd name="connsiteX2" fmla="*/ 1754108 w 3508216"/>
              <a:gd name="connsiteY2" fmla="*/ 3751714 h 3751714"/>
              <a:gd name="connsiteX3" fmla="*/ 0 w 3508216"/>
              <a:gd name="connsiteY3" fmla="*/ 1875857 h 3751714"/>
              <a:gd name="connsiteX4" fmla="*/ 1754108 w 3508216"/>
              <a:gd name="connsiteY4" fmla="*/ 0 h 375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216" h="3751714">
                <a:moveTo>
                  <a:pt x="1754108" y="0"/>
                </a:moveTo>
                <a:cubicBezTo>
                  <a:pt x="2722875" y="0"/>
                  <a:pt x="3508216" y="839850"/>
                  <a:pt x="3508216" y="1875857"/>
                </a:cubicBezTo>
                <a:cubicBezTo>
                  <a:pt x="3508216" y="2911864"/>
                  <a:pt x="2722875" y="3751714"/>
                  <a:pt x="1754108" y="3751714"/>
                </a:cubicBezTo>
                <a:cubicBezTo>
                  <a:pt x="785341" y="3751714"/>
                  <a:pt x="0" y="2911864"/>
                  <a:pt x="0" y="1875857"/>
                </a:cubicBezTo>
                <a:cubicBezTo>
                  <a:pt x="0" y="839850"/>
                  <a:pt x="785341" y="0"/>
                  <a:pt x="1754108" y="0"/>
                </a:cubicBezTo>
                <a:close/>
              </a:path>
            </a:pathLst>
          </a:custGeom>
          <a:noFill/>
          <a:effectLst>
            <a:softEdge rad="0"/>
          </a:effectLst>
        </p:spPr>
      </p:pic>
      <p:pic>
        <p:nvPicPr>
          <p:cNvPr id="123" name="图片 124" descr="http://pic4.nipic.com/20090728/2453232_062306084_2.jpg">
            <a:extLst>
              <a:ext uri="{FF2B5EF4-FFF2-40B4-BE49-F238E27FC236}">
                <a16:creationId xmlns:a16="http://schemas.microsoft.com/office/drawing/2014/main" id="{4BCBACE8-3258-4DFD-B53D-5A95625311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6295" t="26201" r="42550" b="5417"/>
          <a:stretch>
            <a:fillRect/>
          </a:stretch>
        </p:blipFill>
        <p:spPr bwMode="auto">
          <a:xfrm>
            <a:off x="9065808" y="997706"/>
            <a:ext cx="418551" cy="413974"/>
          </a:xfrm>
          <a:custGeom>
            <a:avLst/>
            <a:gdLst>
              <a:gd name="connsiteX0" fmla="*/ 1754108 w 3508216"/>
              <a:gd name="connsiteY0" fmla="*/ 0 h 3751714"/>
              <a:gd name="connsiteX1" fmla="*/ 3508216 w 3508216"/>
              <a:gd name="connsiteY1" fmla="*/ 1875857 h 3751714"/>
              <a:gd name="connsiteX2" fmla="*/ 1754108 w 3508216"/>
              <a:gd name="connsiteY2" fmla="*/ 3751714 h 3751714"/>
              <a:gd name="connsiteX3" fmla="*/ 0 w 3508216"/>
              <a:gd name="connsiteY3" fmla="*/ 1875857 h 3751714"/>
              <a:gd name="connsiteX4" fmla="*/ 1754108 w 3508216"/>
              <a:gd name="connsiteY4" fmla="*/ 0 h 375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216" h="3751714">
                <a:moveTo>
                  <a:pt x="1754108" y="0"/>
                </a:moveTo>
                <a:cubicBezTo>
                  <a:pt x="2722875" y="0"/>
                  <a:pt x="3508216" y="839850"/>
                  <a:pt x="3508216" y="1875857"/>
                </a:cubicBezTo>
                <a:cubicBezTo>
                  <a:pt x="3508216" y="2911864"/>
                  <a:pt x="2722875" y="3751714"/>
                  <a:pt x="1754108" y="3751714"/>
                </a:cubicBezTo>
                <a:cubicBezTo>
                  <a:pt x="785341" y="3751714"/>
                  <a:pt x="0" y="2911864"/>
                  <a:pt x="0" y="1875857"/>
                </a:cubicBezTo>
                <a:cubicBezTo>
                  <a:pt x="0" y="839850"/>
                  <a:pt x="785341" y="0"/>
                  <a:pt x="1754108" y="0"/>
                </a:cubicBezTo>
                <a:close/>
              </a:path>
            </a:pathLst>
          </a:custGeom>
          <a:noFill/>
          <a:effectLst/>
          <a:extLst>
            <a:ext uri="{909E8E84-426E-40DD-AFC4-6F175D3DCCD1}">
              <a14:hiddenFill xmlns:a14="http://schemas.microsoft.com/office/drawing/2010/main">
                <a:solidFill>
                  <a:srgbClr val="FFFFFF"/>
                </a:solidFill>
              </a14:hiddenFill>
            </a:ext>
          </a:extLst>
        </p:spPr>
      </p:pic>
      <p:pic>
        <p:nvPicPr>
          <p:cNvPr id="124" name="图片 125">
            <a:extLst>
              <a:ext uri="{FF2B5EF4-FFF2-40B4-BE49-F238E27FC236}">
                <a16:creationId xmlns:a16="http://schemas.microsoft.com/office/drawing/2014/main" id="{07B2E0BD-C009-44F7-92A8-CACB84D39D38}"/>
              </a:ext>
            </a:extLst>
          </p:cNvPr>
          <p:cNvPicPr>
            <a:picLocks noChangeAspect="1"/>
          </p:cNvPicPr>
          <p:nvPr userDrawn="1"/>
        </p:nvPicPr>
        <p:blipFill>
          <a:blip r:embed="rId4"/>
          <a:srcRect l="4352" t="17826" r="47372" b="17806"/>
          <a:stretch>
            <a:fillRect/>
          </a:stretch>
        </p:blipFill>
        <p:spPr>
          <a:xfrm>
            <a:off x="3648301" y="2245253"/>
            <a:ext cx="412701" cy="412701"/>
          </a:xfrm>
          <a:custGeom>
            <a:avLst/>
            <a:gdLst>
              <a:gd name="connsiteX0" fmla="*/ 2408441 w 4816883"/>
              <a:gd name="connsiteY0" fmla="*/ 0 h 4816884"/>
              <a:gd name="connsiteX1" fmla="*/ 4816883 w 4816883"/>
              <a:gd name="connsiteY1" fmla="*/ 2408442 h 4816884"/>
              <a:gd name="connsiteX2" fmla="*/ 2408441 w 4816883"/>
              <a:gd name="connsiteY2" fmla="*/ 4816884 h 4816884"/>
              <a:gd name="connsiteX3" fmla="*/ 0 w 4816883"/>
              <a:gd name="connsiteY3" fmla="*/ 2408442 h 4816884"/>
              <a:gd name="connsiteX4" fmla="*/ 2408441 w 4816883"/>
              <a:gd name="connsiteY4" fmla="*/ 0 h 481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6883" h="4816884">
                <a:moveTo>
                  <a:pt x="2408441" y="0"/>
                </a:moveTo>
                <a:cubicBezTo>
                  <a:pt x="3738587" y="0"/>
                  <a:pt x="4816883" y="1078296"/>
                  <a:pt x="4816883" y="2408442"/>
                </a:cubicBezTo>
                <a:cubicBezTo>
                  <a:pt x="4816883" y="3738588"/>
                  <a:pt x="3738587" y="4816884"/>
                  <a:pt x="2408441" y="4816884"/>
                </a:cubicBezTo>
                <a:cubicBezTo>
                  <a:pt x="1078295" y="4816884"/>
                  <a:pt x="0" y="3738588"/>
                  <a:pt x="0" y="2408442"/>
                </a:cubicBezTo>
                <a:cubicBezTo>
                  <a:pt x="0" y="1078296"/>
                  <a:pt x="1078295" y="0"/>
                  <a:pt x="2408441" y="0"/>
                </a:cubicBezTo>
                <a:close/>
              </a:path>
            </a:pathLst>
          </a:custGeom>
          <a:effectLst/>
        </p:spPr>
      </p:pic>
      <p:pic>
        <p:nvPicPr>
          <p:cNvPr id="125" name="图片 126">
            <a:extLst>
              <a:ext uri="{FF2B5EF4-FFF2-40B4-BE49-F238E27FC236}">
                <a16:creationId xmlns:a16="http://schemas.microsoft.com/office/drawing/2014/main" id="{E5A7D9B3-8A36-4332-9E6A-C427440184C2}"/>
              </a:ext>
            </a:extLst>
          </p:cNvPr>
          <p:cNvPicPr>
            <a:picLocks noChangeAspect="1"/>
          </p:cNvPicPr>
          <p:nvPr userDrawn="1"/>
        </p:nvPicPr>
        <p:blipFill>
          <a:blip r:embed="rId5"/>
          <a:stretch>
            <a:fillRect/>
          </a:stretch>
        </p:blipFill>
        <p:spPr>
          <a:xfrm>
            <a:off x="8214771" y="3901866"/>
            <a:ext cx="478627" cy="445296"/>
          </a:xfrm>
          <a:prstGeom prst="rect">
            <a:avLst/>
          </a:prstGeom>
        </p:spPr>
      </p:pic>
      <p:pic>
        <p:nvPicPr>
          <p:cNvPr id="126" name="图片 127">
            <a:extLst>
              <a:ext uri="{FF2B5EF4-FFF2-40B4-BE49-F238E27FC236}">
                <a16:creationId xmlns:a16="http://schemas.microsoft.com/office/drawing/2014/main" id="{F1505923-A770-4153-8F4C-66438C4264EC}"/>
              </a:ext>
            </a:extLst>
          </p:cNvPr>
          <p:cNvPicPr>
            <a:picLocks noChangeAspect="1"/>
          </p:cNvPicPr>
          <p:nvPr userDrawn="1"/>
        </p:nvPicPr>
        <p:blipFill>
          <a:blip r:embed="rId6"/>
          <a:stretch>
            <a:fillRect/>
          </a:stretch>
        </p:blipFill>
        <p:spPr>
          <a:xfrm>
            <a:off x="8751408" y="5904011"/>
            <a:ext cx="458206" cy="382706"/>
          </a:xfrm>
          <a:prstGeom prst="rect">
            <a:avLst/>
          </a:prstGeom>
        </p:spPr>
      </p:pic>
      <p:grpSp>
        <p:nvGrpSpPr>
          <p:cNvPr id="127" name="组合 129">
            <a:extLst>
              <a:ext uri="{FF2B5EF4-FFF2-40B4-BE49-F238E27FC236}">
                <a16:creationId xmlns:a16="http://schemas.microsoft.com/office/drawing/2014/main" id="{348F6D23-A25D-42B3-A155-F9AE16431A00}"/>
              </a:ext>
            </a:extLst>
          </p:cNvPr>
          <p:cNvGrpSpPr/>
          <p:nvPr userDrawn="1"/>
        </p:nvGrpSpPr>
        <p:grpSpPr>
          <a:xfrm>
            <a:off x="282831" y="155727"/>
            <a:ext cx="707253" cy="707253"/>
            <a:chOff x="4100081" y="3027750"/>
            <a:chExt cx="315255" cy="315255"/>
          </a:xfrm>
        </p:grpSpPr>
        <p:sp>
          <p:nvSpPr>
            <p:cNvPr id="128" name="椭圆 130">
              <a:extLst>
                <a:ext uri="{FF2B5EF4-FFF2-40B4-BE49-F238E27FC236}">
                  <a16:creationId xmlns:a16="http://schemas.microsoft.com/office/drawing/2014/main" id="{6BC5706D-9CEE-4C6D-A673-A9526F67D518}"/>
                </a:ext>
              </a:extLst>
            </p:cNvPr>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9" name="椭圆 131">
              <a:extLst>
                <a:ext uri="{FF2B5EF4-FFF2-40B4-BE49-F238E27FC236}">
                  <a16:creationId xmlns:a16="http://schemas.microsoft.com/office/drawing/2014/main" id="{962316AB-1630-488D-A845-2A3974F6C520}"/>
                </a:ext>
              </a:extLst>
            </p:cNvPr>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750"/>
                                        <p:tgtEl>
                                          <p:spTgt spid="69"/>
                                        </p:tgtEl>
                                      </p:cBhvr>
                                    </p:animEffect>
                                    <p:anim calcmode="lin" valueType="num">
                                      <p:cBhvr>
                                        <p:cTn id="13" dur="750" fill="hold"/>
                                        <p:tgtEl>
                                          <p:spTgt spid="69"/>
                                        </p:tgtEl>
                                        <p:attrNameLst>
                                          <p:attrName>ppt_x</p:attrName>
                                        </p:attrNameLst>
                                      </p:cBhvr>
                                      <p:tavLst>
                                        <p:tav tm="0">
                                          <p:val>
                                            <p:strVal val="#ppt_x"/>
                                          </p:val>
                                        </p:tav>
                                        <p:tav tm="100000">
                                          <p:val>
                                            <p:strVal val="#ppt_x"/>
                                          </p:val>
                                        </p:tav>
                                      </p:tavLst>
                                    </p:anim>
                                    <p:anim calcmode="lin" valueType="num">
                                      <p:cBhvr>
                                        <p:cTn id="14" dur="750" fill="hold"/>
                                        <p:tgtEl>
                                          <p:spTgt spid="6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1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17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6" presetClass="emph" presetSubtype="0" accel="40000" decel="60000" fill="hold" grpId="1" nodeType="withEffect">
                                  <p:stCondLst>
                                    <p:cond delay="1000"/>
                                  </p:stCondLst>
                                  <p:childTnLst>
                                    <p:animScale>
                                      <p:cBhvr>
                                        <p:cTn id="31" dur="1250" fill="hold"/>
                                        <p:tgtEl>
                                          <p:spTgt spid="7"/>
                                        </p:tgtEl>
                                      </p:cBhvr>
                                      <p:by x="150000" y="150000"/>
                                    </p:animScale>
                                  </p:childTnLst>
                                </p:cTn>
                              </p:par>
                              <p:par>
                                <p:cTn id="32" presetID="6" presetClass="emph" presetSubtype="0" accel="40000" decel="60000" fill="hold" grpId="1" nodeType="withEffect">
                                  <p:stCondLst>
                                    <p:cond delay="1250"/>
                                  </p:stCondLst>
                                  <p:childTnLst>
                                    <p:animScale>
                                      <p:cBhvr>
                                        <p:cTn id="33" dur="1250" fill="hold"/>
                                        <p:tgtEl>
                                          <p:spTgt spid="8"/>
                                        </p:tgtEl>
                                      </p:cBhvr>
                                      <p:by x="150000" y="150000"/>
                                    </p:animScale>
                                  </p:childTnLst>
                                </p:cTn>
                              </p:par>
                              <p:par>
                                <p:cTn id="34" presetID="6" presetClass="emph" presetSubtype="0" accel="40000" decel="60000" fill="hold" grpId="1" nodeType="withEffect">
                                  <p:stCondLst>
                                    <p:cond delay="1500"/>
                                  </p:stCondLst>
                                  <p:childTnLst>
                                    <p:animScale>
                                      <p:cBhvr>
                                        <p:cTn id="35" dur="1250" fill="hold"/>
                                        <p:tgtEl>
                                          <p:spTgt spid="9"/>
                                        </p:tgtEl>
                                      </p:cBhvr>
                                      <p:by x="150000" y="150000"/>
                                    </p:animScale>
                                  </p:childTnLst>
                                </p:cTn>
                              </p:par>
                              <p:par>
                                <p:cTn id="36" presetID="6" presetClass="emph" presetSubtype="0" accel="40000" decel="60000" fill="hold" grpId="1" nodeType="withEffect">
                                  <p:stCondLst>
                                    <p:cond delay="1750"/>
                                  </p:stCondLst>
                                  <p:childTnLst>
                                    <p:animScale>
                                      <p:cBhvr>
                                        <p:cTn id="37" dur="1250" fill="hold"/>
                                        <p:tgtEl>
                                          <p:spTgt spid="10"/>
                                        </p:tgtEl>
                                      </p:cBhvr>
                                      <p:by x="150000" y="150000"/>
                                    </p:animScale>
                                  </p:childTnLst>
                                </p:cTn>
                              </p:par>
                              <p:par>
                                <p:cTn id="38" presetID="6" presetClass="emph" presetSubtype="0" accel="40000" decel="60000" fill="hold" grpId="1" nodeType="withEffect">
                                  <p:stCondLst>
                                    <p:cond delay="2000"/>
                                  </p:stCondLst>
                                  <p:childTnLst>
                                    <p:animScale>
                                      <p:cBhvr>
                                        <p:cTn id="39" dur="1250" fill="hold"/>
                                        <p:tgtEl>
                                          <p:spTgt spid="11"/>
                                        </p:tgtEl>
                                      </p:cBhvr>
                                      <p:by x="150000" y="150000"/>
                                    </p:animScale>
                                  </p:childTnLst>
                                </p:cTn>
                              </p:par>
                              <p:par>
                                <p:cTn id="40" presetID="6" presetClass="emph" presetSubtype="0" accel="40000" decel="60000" fill="hold" grpId="2" nodeType="withEffect">
                                  <p:stCondLst>
                                    <p:cond delay="2250"/>
                                  </p:stCondLst>
                                  <p:childTnLst>
                                    <p:animScale>
                                      <p:cBhvr>
                                        <p:cTn id="41" dur="1250" fill="hold"/>
                                        <p:tgtEl>
                                          <p:spTgt spid="7"/>
                                        </p:tgtEl>
                                      </p:cBhvr>
                                      <p:by x="67000" y="67000"/>
                                    </p:animScale>
                                  </p:childTnLst>
                                </p:cTn>
                              </p:par>
                              <p:par>
                                <p:cTn id="42" presetID="6" presetClass="emph" presetSubtype="0" accel="40000" decel="60000" fill="hold" grpId="2" nodeType="withEffect">
                                  <p:stCondLst>
                                    <p:cond delay="2500"/>
                                  </p:stCondLst>
                                  <p:childTnLst>
                                    <p:animScale>
                                      <p:cBhvr>
                                        <p:cTn id="43" dur="1250" fill="hold"/>
                                        <p:tgtEl>
                                          <p:spTgt spid="8"/>
                                        </p:tgtEl>
                                      </p:cBhvr>
                                      <p:by x="66000" y="66000"/>
                                    </p:animScale>
                                  </p:childTnLst>
                                </p:cTn>
                              </p:par>
                              <p:par>
                                <p:cTn id="44" presetID="6" presetClass="emph" presetSubtype="0" accel="40000" decel="60000" fill="hold" grpId="2" nodeType="withEffect">
                                  <p:stCondLst>
                                    <p:cond delay="2750"/>
                                  </p:stCondLst>
                                  <p:childTnLst>
                                    <p:animScale>
                                      <p:cBhvr>
                                        <p:cTn id="45" dur="1250" fill="hold"/>
                                        <p:tgtEl>
                                          <p:spTgt spid="9"/>
                                        </p:tgtEl>
                                      </p:cBhvr>
                                      <p:by x="66000" y="66000"/>
                                    </p:animScale>
                                  </p:childTnLst>
                                </p:cTn>
                              </p:par>
                              <p:par>
                                <p:cTn id="46" presetID="6" presetClass="emph" presetSubtype="0" accel="40000" decel="60000" fill="hold" grpId="2" nodeType="withEffect">
                                  <p:stCondLst>
                                    <p:cond delay="3000"/>
                                  </p:stCondLst>
                                  <p:childTnLst>
                                    <p:animScale>
                                      <p:cBhvr>
                                        <p:cTn id="47" dur="1250" fill="hold"/>
                                        <p:tgtEl>
                                          <p:spTgt spid="10"/>
                                        </p:tgtEl>
                                      </p:cBhvr>
                                      <p:by x="66000" y="66000"/>
                                    </p:animScale>
                                  </p:childTnLst>
                                </p:cTn>
                              </p:par>
                              <p:par>
                                <p:cTn id="48" presetID="6" presetClass="emph" presetSubtype="0" accel="40000" decel="60000" fill="hold" grpId="2" nodeType="withEffect">
                                  <p:stCondLst>
                                    <p:cond delay="3250"/>
                                  </p:stCondLst>
                                  <p:childTnLst>
                                    <p:animScale>
                                      <p:cBhvr>
                                        <p:cTn id="49" dur="1250" fill="hold"/>
                                        <p:tgtEl>
                                          <p:spTgt spid="11"/>
                                        </p:tgtEl>
                                      </p:cBhvr>
                                      <p:by x="66000" y="66000"/>
                                    </p:animScale>
                                  </p:childTnLst>
                                </p:cTn>
                              </p:par>
                              <p:par>
                                <p:cTn id="50" presetID="53" presetClass="exit" presetSubtype="32" fill="hold" grpId="3" nodeType="withEffect">
                                  <p:stCondLst>
                                    <p:cond delay="450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53" presetClass="exit" presetSubtype="32" fill="hold" grpId="3" nodeType="withEffect">
                                  <p:stCondLst>
                                    <p:cond delay="475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53" presetClass="exit" presetSubtype="32" fill="hold" grpId="3" nodeType="withEffect">
                                  <p:stCondLst>
                                    <p:cond delay="4750"/>
                                  </p:stCondLst>
                                  <p:childTnLst>
                                    <p:anim calcmode="lin" valueType="num">
                                      <p:cBhvr>
                                        <p:cTn id="61" dur="500"/>
                                        <p:tgtEl>
                                          <p:spTgt spid="9"/>
                                        </p:tgtEl>
                                        <p:attrNameLst>
                                          <p:attrName>ppt_w</p:attrName>
                                        </p:attrNameLst>
                                      </p:cBhvr>
                                      <p:tavLst>
                                        <p:tav tm="0">
                                          <p:val>
                                            <p:strVal val="ppt_w"/>
                                          </p:val>
                                        </p:tav>
                                        <p:tav tm="100000">
                                          <p:val>
                                            <p:fltVal val="0"/>
                                          </p:val>
                                        </p:tav>
                                      </p:tavLst>
                                    </p:anim>
                                    <p:anim calcmode="lin" valueType="num">
                                      <p:cBhvr>
                                        <p:cTn id="62" dur="500"/>
                                        <p:tgtEl>
                                          <p:spTgt spid="9"/>
                                        </p:tgtEl>
                                        <p:attrNameLst>
                                          <p:attrName>ppt_h</p:attrName>
                                        </p:attrNameLst>
                                      </p:cBhvr>
                                      <p:tavLst>
                                        <p:tav tm="0">
                                          <p:val>
                                            <p:strVal val="ppt_h"/>
                                          </p:val>
                                        </p:tav>
                                        <p:tav tm="100000">
                                          <p:val>
                                            <p:fltVal val="0"/>
                                          </p:val>
                                        </p:tav>
                                      </p:tavLst>
                                    </p:anim>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53" presetClass="exit" presetSubtype="32" fill="hold" grpId="3" nodeType="withEffect">
                                  <p:stCondLst>
                                    <p:cond delay="4750"/>
                                  </p:stCondLst>
                                  <p:childTnLst>
                                    <p:anim calcmode="lin" valueType="num">
                                      <p:cBhvr>
                                        <p:cTn id="66" dur="500"/>
                                        <p:tgtEl>
                                          <p:spTgt spid="10"/>
                                        </p:tgtEl>
                                        <p:attrNameLst>
                                          <p:attrName>ppt_w</p:attrName>
                                        </p:attrNameLst>
                                      </p:cBhvr>
                                      <p:tavLst>
                                        <p:tav tm="0">
                                          <p:val>
                                            <p:strVal val="ppt_w"/>
                                          </p:val>
                                        </p:tav>
                                        <p:tav tm="100000">
                                          <p:val>
                                            <p:fltVal val="0"/>
                                          </p:val>
                                        </p:tav>
                                      </p:tavLst>
                                    </p:anim>
                                    <p:anim calcmode="lin" valueType="num">
                                      <p:cBhvr>
                                        <p:cTn id="67" dur="500"/>
                                        <p:tgtEl>
                                          <p:spTgt spid="10"/>
                                        </p:tgtEl>
                                        <p:attrNameLst>
                                          <p:attrName>ppt_h</p:attrName>
                                        </p:attrNameLst>
                                      </p:cBhvr>
                                      <p:tavLst>
                                        <p:tav tm="0">
                                          <p:val>
                                            <p:strVal val="ppt_h"/>
                                          </p:val>
                                        </p:tav>
                                        <p:tav tm="100000">
                                          <p:val>
                                            <p:fltVal val="0"/>
                                          </p:val>
                                        </p:tav>
                                      </p:tavLst>
                                    </p:anim>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53" presetClass="exit" presetSubtype="32" fill="hold" grpId="3" nodeType="withEffect">
                                  <p:stCondLst>
                                    <p:cond delay="4750"/>
                                  </p:stCondLst>
                                  <p:childTnLst>
                                    <p:anim calcmode="lin" valueType="num">
                                      <p:cBhvr>
                                        <p:cTn id="71" dur="500"/>
                                        <p:tgtEl>
                                          <p:spTgt spid="11"/>
                                        </p:tgtEl>
                                        <p:attrNameLst>
                                          <p:attrName>ppt_w</p:attrName>
                                        </p:attrNameLst>
                                      </p:cBhvr>
                                      <p:tavLst>
                                        <p:tav tm="0">
                                          <p:val>
                                            <p:strVal val="ppt_w"/>
                                          </p:val>
                                        </p:tav>
                                        <p:tav tm="100000">
                                          <p:val>
                                            <p:fltVal val="0"/>
                                          </p:val>
                                        </p:tav>
                                      </p:tavLst>
                                    </p:anim>
                                    <p:anim calcmode="lin" valueType="num">
                                      <p:cBhvr>
                                        <p:cTn id="72" dur="500"/>
                                        <p:tgtEl>
                                          <p:spTgt spid="11"/>
                                        </p:tgtEl>
                                        <p:attrNameLst>
                                          <p:attrName>ppt_h</p:attrName>
                                        </p:attrNameLst>
                                      </p:cBhvr>
                                      <p:tavLst>
                                        <p:tav tm="0">
                                          <p:val>
                                            <p:strVal val="ppt_h"/>
                                          </p:val>
                                        </p:tav>
                                        <p:tav tm="100000">
                                          <p:val>
                                            <p:fltVal val="0"/>
                                          </p:val>
                                        </p:tav>
                                      </p:tavLst>
                                    </p:anim>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22" presetClass="entr" presetSubtype="8" fill="hold" nodeType="withEffect">
                                  <p:stCondLst>
                                    <p:cond delay="475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1250"/>
                                        <p:tgtEl>
                                          <p:spTgt spid="12"/>
                                        </p:tgtEl>
                                      </p:cBhvr>
                                    </p:animEffect>
                                  </p:childTnLst>
                                </p:cTn>
                              </p:par>
                              <p:par>
                                <p:cTn id="78" presetID="53" presetClass="entr" presetSubtype="16" fill="hold" grpId="0" nodeType="withEffect">
                                  <p:stCondLst>
                                    <p:cond delay="5050"/>
                                  </p:stCondLst>
                                  <p:childTnLst>
                                    <p:set>
                                      <p:cBhvr>
                                        <p:cTn id="79" dur="1" fill="hold">
                                          <p:stCondLst>
                                            <p:cond delay="0"/>
                                          </p:stCondLst>
                                        </p:cTn>
                                        <p:tgtEl>
                                          <p:spTgt spid="15"/>
                                        </p:tgtEl>
                                        <p:attrNameLst>
                                          <p:attrName>style.visibility</p:attrName>
                                        </p:attrNameLst>
                                      </p:cBhvr>
                                      <p:to>
                                        <p:strVal val="visible"/>
                                      </p:to>
                                    </p:set>
                                    <p:anim calcmode="lin" valueType="num">
                                      <p:cBhvr>
                                        <p:cTn id="80" dur="750" fill="hold"/>
                                        <p:tgtEl>
                                          <p:spTgt spid="15"/>
                                        </p:tgtEl>
                                        <p:attrNameLst>
                                          <p:attrName>ppt_w</p:attrName>
                                        </p:attrNameLst>
                                      </p:cBhvr>
                                      <p:tavLst>
                                        <p:tav tm="0">
                                          <p:val>
                                            <p:fltVal val="0"/>
                                          </p:val>
                                        </p:tav>
                                        <p:tav tm="100000">
                                          <p:val>
                                            <p:strVal val="#ppt_w"/>
                                          </p:val>
                                        </p:tav>
                                      </p:tavLst>
                                    </p:anim>
                                    <p:anim calcmode="lin" valueType="num">
                                      <p:cBhvr>
                                        <p:cTn id="81" dur="750" fill="hold"/>
                                        <p:tgtEl>
                                          <p:spTgt spid="15"/>
                                        </p:tgtEl>
                                        <p:attrNameLst>
                                          <p:attrName>ppt_h</p:attrName>
                                        </p:attrNameLst>
                                      </p:cBhvr>
                                      <p:tavLst>
                                        <p:tav tm="0">
                                          <p:val>
                                            <p:fltVal val="0"/>
                                          </p:val>
                                        </p:tav>
                                        <p:tav tm="100000">
                                          <p:val>
                                            <p:strVal val="#ppt_h"/>
                                          </p:val>
                                        </p:tav>
                                      </p:tavLst>
                                    </p:anim>
                                    <p:animEffect transition="in" filter="fade">
                                      <p:cBhvr>
                                        <p:cTn id="82" dur="750"/>
                                        <p:tgtEl>
                                          <p:spTgt spid="15"/>
                                        </p:tgtEl>
                                      </p:cBhvr>
                                    </p:animEffect>
                                  </p:childTnLst>
                                </p:cTn>
                              </p:par>
                              <p:par>
                                <p:cTn id="83" presetID="53" presetClass="entr" presetSubtype="16" fill="hold" grpId="0" nodeType="withEffect">
                                  <p:stCondLst>
                                    <p:cond delay="5250"/>
                                  </p:stCondLst>
                                  <p:childTnLst>
                                    <p:set>
                                      <p:cBhvr>
                                        <p:cTn id="84" dur="1" fill="hold">
                                          <p:stCondLst>
                                            <p:cond delay="0"/>
                                          </p:stCondLst>
                                        </p:cTn>
                                        <p:tgtEl>
                                          <p:spTgt spid="13"/>
                                        </p:tgtEl>
                                        <p:attrNameLst>
                                          <p:attrName>style.visibility</p:attrName>
                                        </p:attrNameLst>
                                      </p:cBhvr>
                                      <p:to>
                                        <p:strVal val="visible"/>
                                      </p:to>
                                    </p:set>
                                    <p:anim calcmode="lin" valueType="num">
                                      <p:cBhvr>
                                        <p:cTn id="85" dur="750" fill="hold"/>
                                        <p:tgtEl>
                                          <p:spTgt spid="13"/>
                                        </p:tgtEl>
                                        <p:attrNameLst>
                                          <p:attrName>ppt_w</p:attrName>
                                        </p:attrNameLst>
                                      </p:cBhvr>
                                      <p:tavLst>
                                        <p:tav tm="0">
                                          <p:val>
                                            <p:fltVal val="0"/>
                                          </p:val>
                                        </p:tav>
                                        <p:tav tm="100000">
                                          <p:val>
                                            <p:strVal val="#ppt_w"/>
                                          </p:val>
                                        </p:tav>
                                      </p:tavLst>
                                    </p:anim>
                                    <p:anim calcmode="lin" valueType="num">
                                      <p:cBhvr>
                                        <p:cTn id="86" dur="750" fill="hold"/>
                                        <p:tgtEl>
                                          <p:spTgt spid="13"/>
                                        </p:tgtEl>
                                        <p:attrNameLst>
                                          <p:attrName>ppt_h</p:attrName>
                                        </p:attrNameLst>
                                      </p:cBhvr>
                                      <p:tavLst>
                                        <p:tav tm="0">
                                          <p:val>
                                            <p:fltVal val="0"/>
                                          </p:val>
                                        </p:tav>
                                        <p:tav tm="100000">
                                          <p:val>
                                            <p:strVal val="#ppt_h"/>
                                          </p:val>
                                        </p:tav>
                                      </p:tavLst>
                                    </p:anim>
                                    <p:animEffect transition="in" filter="fade">
                                      <p:cBhvr>
                                        <p:cTn id="87" dur="750"/>
                                        <p:tgtEl>
                                          <p:spTgt spid="13"/>
                                        </p:tgtEl>
                                      </p:cBhvr>
                                    </p:animEffect>
                                  </p:childTnLst>
                                </p:cTn>
                              </p:par>
                              <p:par>
                                <p:cTn id="88" presetID="53" presetClass="entr" presetSubtype="16" fill="hold" grpId="0" nodeType="withEffect">
                                  <p:stCondLst>
                                    <p:cond delay="5550"/>
                                  </p:stCondLst>
                                  <p:childTnLst>
                                    <p:set>
                                      <p:cBhvr>
                                        <p:cTn id="89" dur="1" fill="hold">
                                          <p:stCondLst>
                                            <p:cond delay="0"/>
                                          </p:stCondLst>
                                        </p:cTn>
                                        <p:tgtEl>
                                          <p:spTgt spid="14"/>
                                        </p:tgtEl>
                                        <p:attrNameLst>
                                          <p:attrName>style.visibility</p:attrName>
                                        </p:attrNameLst>
                                      </p:cBhvr>
                                      <p:to>
                                        <p:strVal val="visible"/>
                                      </p:to>
                                    </p:set>
                                    <p:anim calcmode="lin" valueType="num">
                                      <p:cBhvr>
                                        <p:cTn id="90" dur="750" fill="hold"/>
                                        <p:tgtEl>
                                          <p:spTgt spid="14"/>
                                        </p:tgtEl>
                                        <p:attrNameLst>
                                          <p:attrName>ppt_w</p:attrName>
                                        </p:attrNameLst>
                                      </p:cBhvr>
                                      <p:tavLst>
                                        <p:tav tm="0">
                                          <p:val>
                                            <p:fltVal val="0"/>
                                          </p:val>
                                        </p:tav>
                                        <p:tav tm="100000">
                                          <p:val>
                                            <p:strVal val="#ppt_w"/>
                                          </p:val>
                                        </p:tav>
                                      </p:tavLst>
                                    </p:anim>
                                    <p:anim calcmode="lin" valueType="num">
                                      <p:cBhvr>
                                        <p:cTn id="91" dur="750" fill="hold"/>
                                        <p:tgtEl>
                                          <p:spTgt spid="14"/>
                                        </p:tgtEl>
                                        <p:attrNameLst>
                                          <p:attrName>ppt_h</p:attrName>
                                        </p:attrNameLst>
                                      </p:cBhvr>
                                      <p:tavLst>
                                        <p:tav tm="0">
                                          <p:val>
                                            <p:fltVal val="0"/>
                                          </p:val>
                                        </p:tav>
                                        <p:tav tm="100000">
                                          <p:val>
                                            <p:strVal val="#ppt_h"/>
                                          </p:val>
                                        </p:tav>
                                      </p:tavLst>
                                    </p:anim>
                                    <p:animEffect transition="in" filter="fade">
                                      <p:cBhvr>
                                        <p:cTn id="92" dur="750"/>
                                        <p:tgtEl>
                                          <p:spTgt spid="14"/>
                                        </p:tgtEl>
                                      </p:cBhvr>
                                    </p:animEffect>
                                  </p:childTnLst>
                                </p:cTn>
                              </p:par>
                              <p:par>
                                <p:cTn id="93" presetID="53" presetClass="entr" presetSubtype="528" fill="hold" nodeType="withEffect">
                                  <p:stCondLst>
                                    <p:cond delay="5550"/>
                                  </p:stCondLst>
                                  <p:childTnLst>
                                    <p:set>
                                      <p:cBhvr>
                                        <p:cTn id="94" dur="1" fill="hold">
                                          <p:stCondLst>
                                            <p:cond delay="0"/>
                                          </p:stCondLst>
                                        </p:cTn>
                                        <p:tgtEl>
                                          <p:spTgt spid="122"/>
                                        </p:tgtEl>
                                        <p:attrNameLst>
                                          <p:attrName>style.visibility</p:attrName>
                                        </p:attrNameLst>
                                      </p:cBhvr>
                                      <p:to>
                                        <p:strVal val="visible"/>
                                      </p:to>
                                    </p:set>
                                    <p:anim calcmode="lin" valueType="num">
                                      <p:cBhvr>
                                        <p:cTn id="95" dur="500" fill="hold"/>
                                        <p:tgtEl>
                                          <p:spTgt spid="122"/>
                                        </p:tgtEl>
                                        <p:attrNameLst>
                                          <p:attrName>ppt_w</p:attrName>
                                        </p:attrNameLst>
                                      </p:cBhvr>
                                      <p:tavLst>
                                        <p:tav tm="0">
                                          <p:val>
                                            <p:fltVal val="0"/>
                                          </p:val>
                                        </p:tav>
                                        <p:tav tm="100000">
                                          <p:val>
                                            <p:strVal val="#ppt_w"/>
                                          </p:val>
                                        </p:tav>
                                      </p:tavLst>
                                    </p:anim>
                                    <p:anim calcmode="lin" valueType="num">
                                      <p:cBhvr>
                                        <p:cTn id="96" dur="500" fill="hold"/>
                                        <p:tgtEl>
                                          <p:spTgt spid="122"/>
                                        </p:tgtEl>
                                        <p:attrNameLst>
                                          <p:attrName>ppt_h</p:attrName>
                                        </p:attrNameLst>
                                      </p:cBhvr>
                                      <p:tavLst>
                                        <p:tav tm="0">
                                          <p:val>
                                            <p:fltVal val="0"/>
                                          </p:val>
                                        </p:tav>
                                        <p:tav tm="100000">
                                          <p:val>
                                            <p:strVal val="#ppt_h"/>
                                          </p:val>
                                        </p:tav>
                                      </p:tavLst>
                                    </p:anim>
                                    <p:animEffect transition="in" filter="fade">
                                      <p:cBhvr>
                                        <p:cTn id="97" dur="500"/>
                                        <p:tgtEl>
                                          <p:spTgt spid="122"/>
                                        </p:tgtEl>
                                      </p:cBhvr>
                                    </p:animEffect>
                                    <p:anim calcmode="lin" valueType="num">
                                      <p:cBhvr>
                                        <p:cTn id="98" dur="500" fill="hold"/>
                                        <p:tgtEl>
                                          <p:spTgt spid="122"/>
                                        </p:tgtEl>
                                        <p:attrNameLst>
                                          <p:attrName>ppt_x</p:attrName>
                                        </p:attrNameLst>
                                      </p:cBhvr>
                                      <p:tavLst>
                                        <p:tav tm="0">
                                          <p:val>
                                            <p:fltVal val="0.5"/>
                                          </p:val>
                                        </p:tav>
                                        <p:tav tm="100000">
                                          <p:val>
                                            <p:strVal val="#ppt_x"/>
                                          </p:val>
                                        </p:tav>
                                      </p:tavLst>
                                    </p:anim>
                                    <p:anim calcmode="lin" valueType="num">
                                      <p:cBhvr>
                                        <p:cTn id="99" dur="500" fill="hold"/>
                                        <p:tgtEl>
                                          <p:spTgt spid="122"/>
                                        </p:tgtEl>
                                        <p:attrNameLst>
                                          <p:attrName>ppt_y</p:attrName>
                                        </p:attrNameLst>
                                      </p:cBhvr>
                                      <p:tavLst>
                                        <p:tav tm="0">
                                          <p:val>
                                            <p:fltVal val="0.5"/>
                                          </p:val>
                                        </p:tav>
                                        <p:tav tm="100000">
                                          <p:val>
                                            <p:strVal val="#ppt_y"/>
                                          </p:val>
                                        </p:tav>
                                      </p:tavLst>
                                    </p:anim>
                                  </p:childTnLst>
                                </p:cTn>
                              </p:par>
                              <p:par>
                                <p:cTn id="100" presetID="53" presetClass="entr" presetSubtype="528" fill="hold" nodeType="withEffect">
                                  <p:stCondLst>
                                    <p:cond delay="6000"/>
                                  </p:stCondLst>
                                  <p:childTnLst>
                                    <p:set>
                                      <p:cBhvr>
                                        <p:cTn id="101" dur="1" fill="hold">
                                          <p:stCondLst>
                                            <p:cond delay="0"/>
                                          </p:stCondLst>
                                        </p:cTn>
                                        <p:tgtEl>
                                          <p:spTgt spid="124"/>
                                        </p:tgtEl>
                                        <p:attrNameLst>
                                          <p:attrName>style.visibility</p:attrName>
                                        </p:attrNameLst>
                                      </p:cBhvr>
                                      <p:to>
                                        <p:strVal val="visible"/>
                                      </p:to>
                                    </p:set>
                                    <p:anim calcmode="lin" valueType="num">
                                      <p:cBhvr>
                                        <p:cTn id="102" dur="500" fill="hold"/>
                                        <p:tgtEl>
                                          <p:spTgt spid="124"/>
                                        </p:tgtEl>
                                        <p:attrNameLst>
                                          <p:attrName>ppt_w</p:attrName>
                                        </p:attrNameLst>
                                      </p:cBhvr>
                                      <p:tavLst>
                                        <p:tav tm="0">
                                          <p:val>
                                            <p:fltVal val="0"/>
                                          </p:val>
                                        </p:tav>
                                        <p:tav tm="100000">
                                          <p:val>
                                            <p:strVal val="#ppt_w"/>
                                          </p:val>
                                        </p:tav>
                                      </p:tavLst>
                                    </p:anim>
                                    <p:anim calcmode="lin" valueType="num">
                                      <p:cBhvr>
                                        <p:cTn id="103" dur="500" fill="hold"/>
                                        <p:tgtEl>
                                          <p:spTgt spid="124"/>
                                        </p:tgtEl>
                                        <p:attrNameLst>
                                          <p:attrName>ppt_h</p:attrName>
                                        </p:attrNameLst>
                                      </p:cBhvr>
                                      <p:tavLst>
                                        <p:tav tm="0">
                                          <p:val>
                                            <p:fltVal val="0"/>
                                          </p:val>
                                        </p:tav>
                                        <p:tav tm="100000">
                                          <p:val>
                                            <p:strVal val="#ppt_h"/>
                                          </p:val>
                                        </p:tav>
                                      </p:tavLst>
                                    </p:anim>
                                    <p:animEffect transition="in" filter="fade">
                                      <p:cBhvr>
                                        <p:cTn id="104" dur="500"/>
                                        <p:tgtEl>
                                          <p:spTgt spid="124"/>
                                        </p:tgtEl>
                                      </p:cBhvr>
                                    </p:animEffect>
                                    <p:anim calcmode="lin" valueType="num">
                                      <p:cBhvr>
                                        <p:cTn id="105" dur="500" fill="hold"/>
                                        <p:tgtEl>
                                          <p:spTgt spid="124"/>
                                        </p:tgtEl>
                                        <p:attrNameLst>
                                          <p:attrName>ppt_x</p:attrName>
                                        </p:attrNameLst>
                                      </p:cBhvr>
                                      <p:tavLst>
                                        <p:tav tm="0">
                                          <p:val>
                                            <p:fltVal val="0.5"/>
                                          </p:val>
                                        </p:tav>
                                        <p:tav tm="100000">
                                          <p:val>
                                            <p:strVal val="#ppt_x"/>
                                          </p:val>
                                        </p:tav>
                                      </p:tavLst>
                                    </p:anim>
                                    <p:anim calcmode="lin" valueType="num">
                                      <p:cBhvr>
                                        <p:cTn id="106" dur="500" fill="hold"/>
                                        <p:tgtEl>
                                          <p:spTgt spid="124"/>
                                        </p:tgtEl>
                                        <p:attrNameLst>
                                          <p:attrName>ppt_y</p:attrName>
                                        </p:attrNameLst>
                                      </p:cBhvr>
                                      <p:tavLst>
                                        <p:tav tm="0">
                                          <p:val>
                                            <p:fltVal val="0.5"/>
                                          </p:val>
                                        </p:tav>
                                        <p:tav tm="100000">
                                          <p:val>
                                            <p:strVal val="#ppt_y"/>
                                          </p:val>
                                        </p:tav>
                                      </p:tavLst>
                                    </p:anim>
                                  </p:childTnLst>
                                </p:cTn>
                              </p:par>
                              <p:par>
                                <p:cTn id="107" presetID="53" presetClass="entr" presetSubtype="528" fill="hold" nodeType="withEffect">
                                  <p:stCondLst>
                                    <p:cond delay="6200"/>
                                  </p:stCondLst>
                                  <p:childTnLst>
                                    <p:set>
                                      <p:cBhvr>
                                        <p:cTn id="108" dur="1" fill="hold">
                                          <p:stCondLst>
                                            <p:cond delay="0"/>
                                          </p:stCondLst>
                                        </p:cTn>
                                        <p:tgtEl>
                                          <p:spTgt spid="123"/>
                                        </p:tgtEl>
                                        <p:attrNameLst>
                                          <p:attrName>style.visibility</p:attrName>
                                        </p:attrNameLst>
                                      </p:cBhvr>
                                      <p:to>
                                        <p:strVal val="visible"/>
                                      </p:to>
                                    </p:set>
                                    <p:anim calcmode="lin" valueType="num">
                                      <p:cBhvr>
                                        <p:cTn id="109" dur="500" fill="hold"/>
                                        <p:tgtEl>
                                          <p:spTgt spid="123"/>
                                        </p:tgtEl>
                                        <p:attrNameLst>
                                          <p:attrName>ppt_w</p:attrName>
                                        </p:attrNameLst>
                                      </p:cBhvr>
                                      <p:tavLst>
                                        <p:tav tm="0">
                                          <p:val>
                                            <p:fltVal val="0"/>
                                          </p:val>
                                        </p:tav>
                                        <p:tav tm="100000">
                                          <p:val>
                                            <p:strVal val="#ppt_w"/>
                                          </p:val>
                                        </p:tav>
                                      </p:tavLst>
                                    </p:anim>
                                    <p:anim calcmode="lin" valueType="num">
                                      <p:cBhvr>
                                        <p:cTn id="110" dur="500" fill="hold"/>
                                        <p:tgtEl>
                                          <p:spTgt spid="123"/>
                                        </p:tgtEl>
                                        <p:attrNameLst>
                                          <p:attrName>ppt_h</p:attrName>
                                        </p:attrNameLst>
                                      </p:cBhvr>
                                      <p:tavLst>
                                        <p:tav tm="0">
                                          <p:val>
                                            <p:fltVal val="0"/>
                                          </p:val>
                                        </p:tav>
                                        <p:tav tm="100000">
                                          <p:val>
                                            <p:strVal val="#ppt_h"/>
                                          </p:val>
                                        </p:tav>
                                      </p:tavLst>
                                    </p:anim>
                                    <p:animEffect transition="in" filter="fade">
                                      <p:cBhvr>
                                        <p:cTn id="111" dur="500"/>
                                        <p:tgtEl>
                                          <p:spTgt spid="123"/>
                                        </p:tgtEl>
                                      </p:cBhvr>
                                    </p:animEffect>
                                    <p:anim calcmode="lin" valueType="num">
                                      <p:cBhvr>
                                        <p:cTn id="112" dur="500" fill="hold"/>
                                        <p:tgtEl>
                                          <p:spTgt spid="123"/>
                                        </p:tgtEl>
                                        <p:attrNameLst>
                                          <p:attrName>ppt_x</p:attrName>
                                        </p:attrNameLst>
                                      </p:cBhvr>
                                      <p:tavLst>
                                        <p:tav tm="0">
                                          <p:val>
                                            <p:fltVal val="0.5"/>
                                          </p:val>
                                        </p:tav>
                                        <p:tav tm="100000">
                                          <p:val>
                                            <p:strVal val="#ppt_x"/>
                                          </p:val>
                                        </p:tav>
                                      </p:tavLst>
                                    </p:anim>
                                    <p:anim calcmode="lin" valueType="num">
                                      <p:cBhvr>
                                        <p:cTn id="113" dur="500" fill="hold"/>
                                        <p:tgtEl>
                                          <p:spTgt spid="123"/>
                                        </p:tgtEl>
                                        <p:attrNameLst>
                                          <p:attrName>ppt_y</p:attrName>
                                        </p:attrNameLst>
                                      </p:cBhvr>
                                      <p:tavLst>
                                        <p:tav tm="0">
                                          <p:val>
                                            <p:fltVal val="0.5"/>
                                          </p:val>
                                        </p:tav>
                                        <p:tav tm="100000">
                                          <p:val>
                                            <p:strVal val="#ppt_y"/>
                                          </p:val>
                                        </p:tav>
                                      </p:tavLst>
                                    </p:anim>
                                  </p:childTnLst>
                                </p:cTn>
                              </p:par>
                              <p:par>
                                <p:cTn id="114" presetID="53" presetClass="entr" presetSubtype="528" fill="hold" nodeType="withEffect">
                                  <p:stCondLst>
                                    <p:cond delay="6400"/>
                                  </p:stCondLst>
                                  <p:childTnLst>
                                    <p:set>
                                      <p:cBhvr>
                                        <p:cTn id="115" dur="1" fill="hold">
                                          <p:stCondLst>
                                            <p:cond delay="0"/>
                                          </p:stCondLst>
                                        </p:cTn>
                                        <p:tgtEl>
                                          <p:spTgt spid="125"/>
                                        </p:tgtEl>
                                        <p:attrNameLst>
                                          <p:attrName>style.visibility</p:attrName>
                                        </p:attrNameLst>
                                      </p:cBhvr>
                                      <p:to>
                                        <p:strVal val="visible"/>
                                      </p:to>
                                    </p:set>
                                    <p:anim calcmode="lin" valueType="num">
                                      <p:cBhvr>
                                        <p:cTn id="116" dur="500" fill="hold"/>
                                        <p:tgtEl>
                                          <p:spTgt spid="125"/>
                                        </p:tgtEl>
                                        <p:attrNameLst>
                                          <p:attrName>ppt_w</p:attrName>
                                        </p:attrNameLst>
                                      </p:cBhvr>
                                      <p:tavLst>
                                        <p:tav tm="0">
                                          <p:val>
                                            <p:fltVal val="0"/>
                                          </p:val>
                                        </p:tav>
                                        <p:tav tm="100000">
                                          <p:val>
                                            <p:strVal val="#ppt_w"/>
                                          </p:val>
                                        </p:tav>
                                      </p:tavLst>
                                    </p:anim>
                                    <p:anim calcmode="lin" valueType="num">
                                      <p:cBhvr>
                                        <p:cTn id="117" dur="500" fill="hold"/>
                                        <p:tgtEl>
                                          <p:spTgt spid="125"/>
                                        </p:tgtEl>
                                        <p:attrNameLst>
                                          <p:attrName>ppt_h</p:attrName>
                                        </p:attrNameLst>
                                      </p:cBhvr>
                                      <p:tavLst>
                                        <p:tav tm="0">
                                          <p:val>
                                            <p:fltVal val="0"/>
                                          </p:val>
                                        </p:tav>
                                        <p:tav tm="100000">
                                          <p:val>
                                            <p:strVal val="#ppt_h"/>
                                          </p:val>
                                        </p:tav>
                                      </p:tavLst>
                                    </p:anim>
                                    <p:animEffect transition="in" filter="fade">
                                      <p:cBhvr>
                                        <p:cTn id="118" dur="500"/>
                                        <p:tgtEl>
                                          <p:spTgt spid="125"/>
                                        </p:tgtEl>
                                      </p:cBhvr>
                                    </p:animEffect>
                                    <p:anim calcmode="lin" valueType="num">
                                      <p:cBhvr>
                                        <p:cTn id="119" dur="500" fill="hold"/>
                                        <p:tgtEl>
                                          <p:spTgt spid="125"/>
                                        </p:tgtEl>
                                        <p:attrNameLst>
                                          <p:attrName>ppt_x</p:attrName>
                                        </p:attrNameLst>
                                      </p:cBhvr>
                                      <p:tavLst>
                                        <p:tav tm="0">
                                          <p:val>
                                            <p:fltVal val="0.5"/>
                                          </p:val>
                                        </p:tav>
                                        <p:tav tm="100000">
                                          <p:val>
                                            <p:strVal val="#ppt_x"/>
                                          </p:val>
                                        </p:tav>
                                      </p:tavLst>
                                    </p:anim>
                                    <p:anim calcmode="lin" valueType="num">
                                      <p:cBhvr>
                                        <p:cTn id="120" dur="500" fill="hold"/>
                                        <p:tgtEl>
                                          <p:spTgt spid="125"/>
                                        </p:tgtEl>
                                        <p:attrNameLst>
                                          <p:attrName>ppt_y</p:attrName>
                                        </p:attrNameLst>
                                      </p:cBhvr>
                                      <p:tavLst>
                                        <p:tav tm="0">
                                          <p:val>
                                            <p:fltVal val="0.5"/>
                                          </p:val>
                                        </p:tav>
                                        <p:tav tm="100000">
                                          <p:val>
                                            <p:strVal val="#ppt_y"/>
                                          </p:val>
                                        </p:tav>
                                      </p:tavLst>
                                    </p:anim>
                                  </p:childTnLst>
                                </p:cTn>
                              </p:par>
                              <p:par>
                                <p:cTn id="121" presetID="53" presetClass="entr" presetSubtype="528" fill="hold" nodeType="withEffect">
                                  <p:stCondLst>
                                    <p:cond delay="6650"/>
                                  </p:stCondLst>
                                  <p:childTnLst>
                                    <p:set>
                                      <p:cBhvr>
                                        <p:cTn id="122" dur="1" fill="hold">
                                          <p:stCondLst>
                                            <p:cond delay="0"/>
                                          </p:stCondLst>
                                        </p:cTn>
                                        <p:tgtEl>
                                          <p:spTgt spid="126"/>
                                        </p:tgtEl>
                                        <p:attrNameLst>
                                          <p:attrName>style.visibility</p:attrName>
                                        </p:attrNameLst>
                                      </p:cBhvr>
                                      <p:to>
                                        <p:strVal val="visible"/>
                                      </p:to>
                                    </p:set>
                                    <p:anim calcmode="lin" valueType="num">
                                      <p:cBhvr>
                                        <p:cTn id="123" dur="500" fill="hold"/>
                                        <p:tgtEl>
                                          <p:spTgt spid="126"/>
                                        </p:tgtEl>
                                        <p:attrNameLst>
                                          <p:attrName>ppt_w</p:attrName>
                                        </p:attrNameLst>
                                      </p:cBhvr>
                                      <p:tavLst>
                                        <p:tav tm="0">
                                          <p:val>
                                            <p:fltVal val="0"/>
                                          </p:val>
                                        </p:tav>
                                        <p:tav tm="100000">
                                          <p:val>
                                            <p:strVal val="#ppt_w"/>
                                          </p:val>
                                        </p:tav>
                                      </p:tavLst>
                                    </p:anim>
                                    <p:anim calcmode="lin" valueType="num">
                                      <p:cBhvr>
                                        <p:cTn id="124" dur="500" fill="hold"/>
                                        <p:tgtEl>
                                          <p:spTgt spid="126"/>
                                        </p:tgtEl>
                                        <p:attrNameLst>
                                          <p:attrName>ppt_h</p:attrName>
                                        </p:attrNameLst>
                                      </p:cBhvr>
                                      <p:tavLst>
                                        <p:tav tm="0">
                                          <p:val>
                                            <p:fltVal val="0"/>
                                          </p:val>
                                        </p:tav>
                                        <p:tav tm="100000">
                                          <p:val>
                                            <p:strVal val="#ppt_h"/>
                                          </p:val>
                                        </p:tav>
                                      </p:tavLst>
                                    </p:anim>
                                    <p:animEffect transition="in" filter="fade">
                                      <p:cBhvr>
                                        <p:cTn id="125" dur="500"/>
                                        <p:tgtEl>
                                          <p:spTgt spid="126"/>
                                        </p:tgtEl>
                                      </p:cBhvr>
                                    </p:animEffect>
                                    <p:anim calcmode="lin" valueType="num">
                                      <p:cBhvr>
                                        <p:cTn id="126" dur="500" fill="hold"/>
                                        <p:tgtEl>
                                          <p:spTgt spid="126"/>
                                        </p:tgtEl>
                                        <p:attrNameLst>
                                          <p:attrName>ppt_x</p:attrName>
                                        </p:attrNameLst>
                                      </p:cBhvr>
                                      <p:tavLst>
                                        <p:tav tm="0">
                                          <p:val>
                                            <p:fltVal val="0.5"/>
                                          </p:val>
                                        </p:tav>
                                        <p:tav tm="100000">
                                          <p:val>
                                            <p:strVal val="#ppt_x"/>
                                          </p:val>
                                        </p:tav>
                                      </p:tavLst>
                                    </p:anim>
                                    <p:anim calcmode="lin" valueType="num">
                                      <p:cBhvr>
                                        <p:cTn id="127" dur="500" fill="hold"/>
                                        <p:tgtEl>
                                          <p:spTgt spid="126"/>
                                        </p:tgtEl>
                                        <p:attrNameLst>
                                          <p:attrName>ppt_y</p:attrName>
                                        </p:attrNameLst>
                                      </p:cBhvr>
                                      <p:tavLst>
                                        <p:tav tm="0">
                                          <p:val>
                                            <p:fltVal val="0.5"/>
                                          </p:val>
                                        </p:tav>
                                        <p:tav tm="100000">
                                          <p:val>
                                            <p:strVal val="#ppt_y"/>
                                          </p:val>
                                        </p:tav>
                                      </p:tavLst>
                                    </p:anim>
                                  </p:childTnLst>
                                </p:cTn>
                              </p:par>
                              <p:par>
                                <p:cTn id="128" presetID="1" presetClass="path" presetSubtype="0" accel="50000" decel="50000" fill="hold" nodeType="withEffect">
                                  <p:stCondLst>
                                    <p:cond delay="6600"/>
                                  </p:stCondLst>
                                  <p:childTnLst>
                                    <p:animMotion origin="layout" path="M 3.75E-6 -3.7037E-7 C -0.03073 -0.05278 -0.03151 -0.14051 -0.00157 -0.19583 C 0.02838 -0.25093 0.07812 -0.25301 0.10885 -0.20023 C 0.13971 -0.14745 0.13984 -0.05949 0.10989 -0.0044 C 0.07994 0.05093 0.03086 0.05301 3.75E-6 -3.7037E-7 Z " pathEditMode="relative" rAng="13440000" ptsTypes="AAAAA">
                                      <p:cBhvr>
                                        <p:cTn id="129" dur="2000" fill="hold"/>
                                        <p:tgtEl>
                                          <p:spTgt spid="122"/>
                                        </p:tgtEl>
                                        <p:attrNameLst>
                                          <p:attrName>ppt_x</p:attrName>
                                          <p:attrName>ppt_y</p:attrName>
                                        </p:attrNameLst>
                                      </p:cBhvr>
                                      <p:rCtr x="5430" y="-10023"/>
                                    </p:animMotion>
                                  </p:childTnLst>
                                </p:cTn>
                              </p:par>
                              <p:par>
                                <p:cTn id="130" presetID="1" presetClass="path" presetSubtype="0" accel="50000" decel="50000" fill="hold" nodeType="withEffect">
                                  <p:stCondLst>
                                    <p:cond delay="7300"/>
                                  </p:stCondLst>
                                  <p:childTnLst>
                                    <p:animMotion origin="layout" path="M -4.58333E-6 4.44444E-6 C 0.04558 -0.18172 0.16498 -0.26366 0.26693 -0.18311 C 0.36888 -0.10232 0.41472 0.11041 0.36928 0.29213 C 0.3237 0.47407 0.20404 0.55578 0.10209 0.475 C 0.00013 0.39421 -0.04557 0.18171 -4.58333E-6 4.44444E-6 Z " pathEditMode="relative" rAng="17640000" ptsTypes="AAAAA">
                                      <p:cBhvr>
                                        <p:cTn id="131" dur="2000" fill="hold"/>
                                        <p:tgtEl>
                                          <p:spTgt spid="124"/>
                                        </p:tgtEl>
                                        <p:attrNameLst>
                                          <p:attrName>ppt_x</p:attrName>
                                          <p:attrName>ppt_y</p:attrName>
                                        </p:attrNameLst>
                                      </p:cBhvr>
                                      <p:rCtr x="18464" y="14606"/>
                                    </p:animMotion>
                                  </p:childTnLst>
                                </p:cTn>
                              </p:par>
                              <p:par>
                                <p:cTn id="132" presetID="1" presetClass="path" presetSubtype="0" accel="50000" decel="50000" fill="hold" nodeType="withEffect">
                                  <p:stCondLst>
                                    <p:cond delay="7700"/>
                                  </p:stCondLst>
                                  <p:childTnLst>
                                    <p:animMotion origin="layout" path="M 2.91667E-6 -0.00046 C 0.10117 0.25556 0.06705 0.60764 -0.07552 0.78542 C -0.21836 0.96297 -0.41628 0.89931 -0.51693 0.64352 C -0.61784 0.38727 -0.58347 0.03519 -0.44102 -0.14236 C -0.29818 -0.32014 -0.10052 -0.25671 2.91667E-6 -0.00046 Z " pathEditMode="relative" rAng="3300000" ptsTypes="AAAAA">
                                      <p:cBhvr>
                                        <p:cTn id="133" dur="2000" fill="hold"/>
                                        <p:tgtEl>
                                          <p:spTgt spid="123"/>
                                        </p:tgtEl>
                                        <p:attrNameLst>
                                          <p:attrName>ppt_x</p:attrName>
                                          <p:attrName>ppt_y</p:attrName>
                                        </p:attrNameLst>
                                      </p:cBhvr>
                                      <p:rCtr x="-25833" y="32199"/>
                                    </p:animMotion>
                                  </p:childTnLst>
                                </p:cTn>
                              </p:par>
                              <p:par>
                                <p:cTn id="134" presetID="1" presetClass="path" presetSubtype="0" accel="50000" decel="50000" fill="hold" nodeType="withEffect">
                                  <p:stCondLst>
                                    <p:cond delay="8150"/>
                                  </p:stCondLst>
                                  <p:childTnLst>
                                    <p:animMotion origin="layout" path="M -0.20912 0.17754 C -0.38464 0.19953 -0.53672 -0.03334 -0.54909 -0.34236 C -0.5612 -0.65139 -0.42813 -0.91922 -0.25313 -0.94236 C -0.07748 -0.96227 0.07435 -0.72986 0.08646 -0.42153 C 0.0987 -0.11227 -0.03373 0.15625 -0.20912 0.17754 Z " pathEditMode="relative" rAng="10560000" ptsTypes="AAAAA">
                                      <p:cBhvr>
                                        <p:cTn id="135" dur="2000" fill="hold"/>
                                        <p:tgtEl>
                                          <p:spTgt spid="126"/>
                                        </p:tgtEl>
                                        <p:attrNameLst>
                                          <p:attrName>ppt_x</p:attrName>
                                          <p:attrName>ppt_y</p:attrName>
                                        </p:attrNameLst>
                                      </p:cBhvr>
                                      <p:rCtr x="-2214" y="-55995"/>
                                    </p:animMotion>
                                  </p:childTnLst>
                                </p:cTn>
                              </p:par>
                              <p:par>
                                <p:cTn id="136" presetID="1" presetClass="path" presetSubtype="0" accel="50000" decel="50000" fill="hold" nodeType="withEffect">
                                  <p:stCondLst>
                                    <p:cond delay="8200"/>
                                  </p:stCondLst>
                                  <p:childTnLst>
                                    <p:animMotion origin="layout" path="M 1.45833E-6 4.07407E-6 C -0.03099 0.19236 -0.1431 0.30393 -0.25013 0.2493 C -0.35716 0.1949 -0.41901 -0.00556 -0.38802 -0.19769 C -0.35703 -0.39028 -0.24492 -0.50162 -0.13789 -0.44699 C -0.03073 -0.39237 0.03099 -0.19237 1.45833E-6 4.07407E-6 Z " pathEditMode="relative" rAng="6360000" ptsTypes="AAAAA">
                                      <p:cBhvr>
                                        <p:cTn id="137" dur="2000" fill="hold"/>
                                        <p:tgtEl>
                                          <p:spTgt spid="125"/>
                                        </p:tgtEl>
                                        <p:attrNameLst>
                                          <p:attrName>ppt_x</p:attrName>
                                          <p:attrName>ppt_y</p:attrName>
                                        </p:attrNameLst>
                                      </p:cBhvr>
                                      <p:rCtr x="-19401"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3" grpId="0" animBg="1"/>
      <p:bldP spid="14" grpId="0" animBg="1"/>
      <p:bldP spid="15"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椭圆 99">
            <a:extLst>
              <a:ext uri="{FF2B5EF4-FFF2-40B4-BE49-F238E27FC236}">
                <a16:creationId xmlns:a16="http://schemas.microsoft.com/office/drawing/2014/main" id="{75998F4A-3AD7-4388-861D-476027E83334}"/>
              </a:ext>
            </a:extLst>
          </p:cNvPr>
          <p:cNvSpPr/>
          <p:nvPr userDrawn="1"/>
        </p:nvSpPr>
        <p:spPr>
          <a:xfrm>
            <a:off x="3263588" y="508135"/>
            <a:ext cx="5664825" cy="5841730"/>
          </a:xfrm>
          <a:prstGeom prst="ellipse">
            <a:avLst/>
          </a:prstGeom>
          <a:gradFill>
            <a:gsLst>
              <a:gs pos="41000">
                <a:schemeClr val="bg1">
                  <a:alpha val="67000"/>
                </a:schemeClr>
              </a:gs>
              <a:gs pos="27000">
                <a:schemeClr val="bg1"/>
              </a:gs>
              <a:gs pos="58000">
                <a:schemeClr val="bg1">
                  <a:alpha val="4000"/>
                </a:schemeClr>
              </a:gs>
            </a:gsLst>
            <a:path path="circle">
              <a:fillToRect l="50000" t="50000" r="50000" b="50000"/>
            </a:path>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6" name="组合 1">
            <a:extLst>
              <a:ext uri="{FF2B5EF4-FFF2-40B4-BE49-F238E27FC236}">
                <a16:creationId xmlns:a16="http://schemas.microsoft.com/office/drawing/2014/main" id="{1726AE38-5076-4AA6-94F8-911D23DF83D5}"/>
              </a:ext>
            </a:extLst>
          </p:cNvPr>
          <p:cNvGrpSpPr/>
          <p:nvPr userDrawn="1"/>
        </p:nvGrpSpPr>
        <p:grpSpPr>
          <a:xfrm>
            <a:off x="10842831" y="5900093"/>
            <a:ext cx="1957881" cy="1883672"/>
            <a:chOff x="10760308" y="6666276"/>
            <a:chExt cx="1673064" cy="1609650"/>
          </a:xfrm>
        </p:grpSpPr>
        <p:sp>
          <p:nvSpPr>
            <p:cNvPr id="7" name="椭圆 85">
              <a:extLst>
                <a:ext uri="{FF2B5EF4-FFF2-40B4-BE49-F238E27FC236}">
                  <a16:creationId xmlns:a16="http://schemas.microsoft.com/office/drawing/2014/main" id="{4E54AC20-30B4-40C2-AE09-66A56A7A008E}"/>
                </a:ext>
              </a:extLst>
            </p:cNvPr>
            <p:cNvSpPr/>
            <p:nvPr/>
          </p:nvSpPr>
          <p:spPr>
            <a:xfrm>
              <a:off x="11122397" y="6964952"/>
              <a:ext cx="1041558" cy="1041556"/>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81">
              <a:extLst>
                <a:ext uri="{FF2B5EF4-FFF2-40B4-BE49-F238E27FC236}">
                  <a16:creationId xmlns:a16="http://schemas.microsoft.com/office/drawing/2014/main" id="{494422D2-BA1C-49F1-943C-89046B2602CC}"/>
                </a:ext>
              </a:extLst>
            </p:cNvPr>
            <p:cNvSpPr/>
            <p:nvPr/>
          </p:nvSpPr>
          <p:spPr>
            <a:xfrm>
              <a:off x="10852978" y="6695532"/>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椭圆 82">
              <a:extLst>
                <a:ext uri="{FF2B5EF4-FFF2-40B4-BE49-F238E27FC236}">
                  <a16:creationId xmlns:a16="http://schemas.microsoft.com/office/drawing/2014/main" id="{D08F9DF4-8112-4010-942C-4B5355605D77}"/>
                </a:ext>
              </a:extLst>
            </p:cNvPr>
            <p:cNvSpPr/>
            <p:nvPr/>
          </p:nvSpPr>
          <p:spPr>
            <a:xfrm>
              <a:off x="11915421" y="6666276"/>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83">
              <a:extLst>
                <a:ext uri="{FF2B5EF4-FFF2-40B4-BE49-F238E27FC236}">
                  <a16:creationId xmlns:a16="http://schemas.microsoft.com/office/drawing/2014/main" id="{850AD91F-8662-46E0-B3C5-D6CE24273DD7}"/>
                </a:ext>
              </a:extLst>
            </p:cNvPr>
            <p:cNvSpPr/>
            <p:nvPr/>
          </p:nvSpPr>
          <p:spPr>
            <a:xfrm>
              <a:off x="10760308" y="7128752"/>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21">
            <a:extLst>
              <a:ext uri="{FF2B5EF4-FFF2-40B4-BE49-F238E27FC236}">
                <a16:creationId xmlns:a16="http://schemas.microsoft.com/office/drawing/2014/main" id="{99CE1B4F-9FBA-4194-A3C7-B5A118CA0AF0}"/>
              </a:ext>
            </a:extLst>
          </p:cNvPr>
          <p:cNvGrpSpPr/>
          <p:nvPr userDrawn="1"/>
        </p:nvGrpSpPr>
        <p:grpSpPr>
          <a:xfrm>
            <a:off x="-1672600" y="2416482"/>
            <a:ext cx="2812815" cy="2938453"/>
            <a:chOff x="6177368" y="1948110"/>
            <a:chExt cx="1510357" cy="1577820"/>
          </a:xfrm>
        </p:grpSpPr>
        <p:sp>
          <p:nvSpPr>
            <p:cNvPr id="12" name="椭圆 122">
              <a:extLst>
                <a:ext uri="{FF2B5EF4-FFF2-40B4-BE49-F238E27FC236}">
                  <a16:creationId xmlns:a16="http://schemas.microsoft.com/office/drawing/2014/main" id="{55208E8E-07E2-4F07-B5E4-66394D66C0D9}"/>
                </a:ext>
              </a:extLst>
            </p:cNvPr>
            <p:cNvSpPr/>
            <p:nvPr/>
          </p:nvSpPr>
          <p:spPr>
            <a:xfrm>
              <a:off x="6436073" y="2256739"/>
              <a:ext cx="1054577" cy="1054577"/>
            </a:xfrm>
            <a:prstGeom prst="ellipse">
              <a:avLst/>
            </a:prstGeom>
            <a:gradFill>
              <a:gsLst>
                <a:gs pos="13000">
                  <a:srgbClr val="665E72"/>
                </a:gs>
                <a:gs pos="72000">
                  <a:srgbClr val="886DAF"/>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3" name="组合 125">
              <a:extLst>
                <a:ext uri="{FF2B5EF4-FFF2-40B4-BE49-F238E27FC236}">
                  <a16:creationId xmlns:a16="http://schemas.microsoft.com/office/drawing/2014/main" id="{9EDA9469-4204-4336-8ACA-A710E1CAE257}"/>
                </a:ext>
              </a:extLst>
            </p:cNvPr>
            <p:cNvGrpSpPr/>
            <p:nvPr/>
          </p:nvGrpSpPr>
          <p:grpSpPr>
            <a:xfrm>
              <a:off x="6177368" y="1948110"/>
              <a:ext cx="1510357" cy="1577820"/>
              <a:chOff x="6762296" y="337642"/>
              <a:chExt cx="1510357" cy="1577820"/>
            </a:xfrm>
          </p:grpSpPr>
          <p:sp>
            <p:nvSpPr>
              <p:cNvPr id="14" name="椭圆 127">
                <a:extLst>
                  <a:ext uri="{FF2B5EF4-FFF2-40B4-BE49-F238E27FC236}">
                    <a16:creationId xmlns:a16="http://schemas.microsoft.com/office/drawing/2014/main" id="{CB681FD2-E1BD-4F56-9D48-768BB43720F1}"/>
                  </a:ext>
                </a:extLst>
              </p:cNvPr>
              <p:cNvSpPr/>
              <p:nvPr/>
            </p:nvSpPr>
            <p:spPr>
              <a:xfrm>
                <a:off x="6817993" y="421853"/>
                <a:ext cx="1454660" cy="1454660"/>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28">
                <a:extLst>
                  <a:ext uri="{FF2B5EF4-FFF2-40B4-BE49-F238E27FC236}">
                    <a16:creationId xmlns:a16="http://schemas.microsoft.com/office/drawing/2014/main" id="{AC7EFA35-E9E7-46BB-AE19-77F56794160D}"/>
                  </a:ext>
                </a:extLst>
              </p:cNvPr>
              <p:cNvSpPr/>
              <p:nvPr/>
            </p:nvSpPr>
            <p:spPr>
              <a:xfrm>
                <a:off x="7555950" y="33764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32">
                <a:extLst>
                  <a:ext uri="{FF2B5EF4-FFF2-40B4-BE49-F238E27FC236}">
                    <a16:creationId xmlns:a16="http://schemas.microsoft.com/office/drawing/2014/main" id="{53A4DA29-710C-44F6-B86E-AA1CDFF77D14}"/>
                  </a:ext>
                </a:extLst>
              </p:cNvPr>
              <p:cNvSpPr/>
              <p:nvPr/>
            </p:nvSpPr>
            <p:spPr>
              <a:xfrm>
                <a:off x="6762296" y="885215"/>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33">
                <a:extLst>
                  <a:ext uri="{FF2B5EF4-FFF2-40B4-BE49-F238E27FC236}">
                    <a16:creationId xmlns:a16="http://schemas.microsoft.com/office/drawing/2014/main" id="{1760E542-708B-4315-A445-BFA493883C6B}"/>
                  </a:ext>
                </a:extLst>
              </p:cNvPr>
              <p:cNvSpPr/>
              <p:nvPr/>
            </p:nvSpPr>
            <p:spPr>
              <a:xfrm>
                <a:off x="7196243" y="175012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34">
                <a:extLst>
                  <a:ext uri="{FF2B5EF4-FFF2-40B4-BE49-F238E27FC236}">
                    <a16:creationId xmlns:a16="http://schemas.microsoft.com/office/drawing/2014/main" id="{5B996C83-0ED5-4B6C-9AE3-C5FF3E296422}"/>
                  </a:ext>
                </a:extLst>
              </p:cNvPr>
              <p:cNvSpPr/>
              <p:nvPr/>
            </p:nvSpPr>
            <p:spPr>
              <a:xfrm>
                <a:off x="7927192" y="1624686"/>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9" name="组合 135">
            <a:extLst>
              <a:ext uri="{FF2B5EF4-FFF2-40B4-BE49-F238E27FC236}">
                <a16:creationId xmlns:a16="http://schemas.microsoft.com/office/drawing/2014/main" id="{17959B87-7B16-404A-9D1D-2726DCAA21BB}"/>
              </a:ext>
            </a:extLst>
          </p:cNvPr>
          <p:cNvGrpSpPr/>
          <p:nvPr userDrawn="1"/>
        </p:nvGrpSpPr>
        <p:grpSpPr>
          <a:xfrm>
            <a:off x="10942289" y="235856"/>
            <a:ext cx="3440973" cy="3273708"/>
            <a:chOff x="4411886" y="514688"/>
            <a:chExt cx="1749504" cy="1664461"/>
          </a:xfrm>
        </p:grpSpPr>
        <p:sp>
          <p:nvSpPr>
            <p:cNvPr id="20" name="椭圆 155">
              <a:extLst>
                <a:ext uri="{FF2B5EF4-FFF2-40B4-BE49-F238E27FC236}">
                  <a16:creationId xmlns:a16="http://schemas.microsoft.com/office/drawing/2014/main" id="{2C7A2208-44D3-4648-9FB4-F8401FAFD4DC}"/>
                </a:ext>
              </a:extLst>
            </p:cNvPr>
            <p:cNvSpPr/>
            <p:nvPr/>
          </p:nvSpPr>
          <p:spPr>
            <a:xfrm>
              <a:off x="4728340" y="812024"/>
              <a:ext cx="1041556" cy="1041558"/>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137">
              <a:extLst>
                <a:ext uri="{FF2B5EF4-FFF2-40B4-BE49-F238E27FC236}">
                  <a16:creationId xmlns:a16="http://schemas.microsoft.com/office/drawing/2014/main" id="{07A5A170-E198-4044-8232-38BD3097312E}"/>
                </a:ext>
              </a:extLst>
            </p:cNvPr>
            <p:cNvSpPr/>
            <p:nvPr/>
          </p:nvSpPr>
          <p:spPr>
            <a:xfrm>
              <a:off x="4458938" y="542601"/>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138">
              <a:extLst>
                <a:ext uri="{FF2B5EF4-FFF2-40B4-BE49-F238E27FC236}">
                  <a16:creationId xmlns:a16="http://schemas.microsoft.com/office/drawing/2014/main" id="{F7B956F8-E345-4355-B465-D580B18AD85E}"/>
                </a:ext>
              </a:extLst>
            </p:cNvPr>
            <p:cNvSpPr/>
            <p:nvPr/>
          </p:nvSpPr>
          <p:spPr>
            <a:xfrm>
              <a:off x="5522724" y="514688"/>
              <a:ext cx="251152" cy="251152"/>
            </a:xfrm>
            <a:prstGeom prst="ellipse">
              <a:avLst/>
            </a:prstGeom>
            <a:gradFill>
              <a:gsLst>
                <a:gs pos="13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142">
              <a:extLst>
                <a:ext uri="{FF2B5EF4-FFF2-40B4-BE49-F238E27FC236}">
                  <a16:creationId xmlns:a16="http://schemas.microsoft.com/office/drawing/2014/main" id="{B0D19589-3E3B-4A6A-9B1E-CC8237807A94}"/>
                </a:ext>
              </a:extLst>
            </p:cNvPr>
            <p:cNvSpPr/>
            <p:nvPr/>
          </p:nvSpPr>
          <p:spPr>
            <a:xfrm>
              <a:off x="4411886" y="888414"/>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143">
              <a:extLst>
                <a:ext uri="{FF2B5EF4-FFF2-40B4-BE49-F238E27FC236}">
                  <a16:creationId xmlns:a16="http://schemas.microsoft.com/office/drawing/2014/main" id="{E2959648-2363-43E4-8469-BF50495DBC95}"/>
                </a:ext>
              </a:extLst>
            </p:cNvPr>
            <p:cNvSpPr/>
            <p:nvPr/>
          </p:nvSpPr>
          <p:spPr>
            <a:xfrm>
              <a:off x="5910238" y="1193539"/>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144">
              <a:extLst>
                <a:ext uri="{FF2B5EF4-FFF2-40B4-BE49-F238E27FC236}">
                  <a16:creationId xmlns:a16="http://schemas.microsoft.com/office/drawing/2014/main" id="{EC015D4F-1469-4B8B-901E-F483D17DEF91}"/>
                </a:ext>
              </a:extLst>
            </p:cNvPr>
            <p:cNvSpPr/>
            <p:nvPr/>
          </p:nvSpPr>
          <p:spPr>
            <a:xfrm>
              <a:off x="5428642" y="1927997"/>
              <a:ext cx="251152" cy="251152"/>
            </a:xfrm>
            <a:prstGeom prst="ellipse">
              <a:avLst/>
            </a:prstGeom>
            <a:gradFill>
              <a:gsLst>
                <a:gs pos="17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147">
              <a:extLst>
                <a:ext uri="{FF2B5EF4-FFF2-40B4-BE49-F238E27FC236}">
                  <a16:creationId xmlns:a16="http://schemas.microsoft.com/office/drawing/2014/main" id="{D7B9143A-9216-42DB-A9FD-9116F0E6B4A5}"/>
                </a:ext>
              </a:extLst>
            </p:cNvPr>
            <p:cNvSpPr/>
            <p:nvPr/>
          </p:nvSpPr>
          <p:spPr>
            <a:xfrm>
              <a:off x="4499155" y="1709697"/>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椭圆 169">
            <a:extLst>
              <a:ext uri="{FF2B5EF4-FFF2-40B4-BE49-F238E27FC236}">
                <a16:creationId xmlns:a16="http://schemas.microsoft.com/office/drawing/2014/main" id="{63C15C6C-E582-416E-8BCE-0A18D9926F1B}"/>
              </a:ext>
            </a:extLst>
          </p:cNvPr>
          <p:cNvSpPr/>
          <p:nvPr userDrawn="1"/>
        </p:nvSpPr>
        <p:spPr>
          <a:xfrm>
            <a:off x="4267200" y="1600200"/>
            <a:ext cx="3657600" cy="3657600"/>
          </a:xfrm>
          <a:prstGeom prst="ellipse">
            <a:avLst/>
          </a:prstGeom>
          <a:gradFill>
            <a:gsLst>
              <a:gs pos="13000">
                <a:srgbClr val="665E72"/>
              </a:gs>
              <a:gs pos="72000">
                <a:srgbClr val="27163A"/>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175">
            <a:extLst>
              <a:ext uri="{FF2B5EF4-FFF2-40B4-BE49-F238E27FC236}">
                <a16:creationId xmlns:a16="http://schemas.microsoft.com/office/drawing/2014/main" id="{F7B60D61-4602-4491-A569-0A4E94889170}"/>
              </a:ext>
            </a:extLst>
          </p:cNvPr>
          <p:cNvSpPr/>
          <p:nvPr userDrawn="1"/>
        </p:nvSpPr>
        <p:spPr>
          <a:xfrm>
            <a:off x="4464736" y="250060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176">
            <a:extLst>
              <a:ext uri="{FF2B5EF4-FFF2-40B4-BE49-F238E27FC236}">
                <a16:creationId xmlns:a16="http://schemas.microsoft.com/office/drawing/2014/main" id="{044818BA-D98B-4451-BB31-84D1EB44F961}"/>
              </a:ext>
            </a:extLst>
          </p:cNvPr>
          <p:cNvSpPr/>
          <p:nvPr userDrawn="1"/>
        </p:nvSpPr>
        <p:spPr>
          <a:xfrm>
            <a:off x="5347029" y="17153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177">
            <a:extLst>
              <a:ext uri="{FF2B5EF4-FFF2-40B4-BE49-F238E27FC236}">
                <a16:creationId xmlns:a16="http://schemas.microsoft.com/office/drawing/2014/main" id="{25FB1AFE-EB6F-4132-A13F-CC512AE5B5F7}"/>
              </a:ext>
            </a:extLst>
          </p:cNvPr>
          <p:cNvSpPr/>
          <p:nvPr userDrawn="1"/>
        </p:nvSpPr>
        <p:spPr>
          <a:xfrm>
            <a:off x="5350096" y="258648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178">
            <a:extLst>
              <a:ext uri="{FF2B5EF4-FFF2-40B4-BE49-F238E27FC236}">
                <a16:creationId xmlns:a16="http://schemas.microsoft.com/office/drawing/2014/main" id="{B7419EA7-5BEF-4809-B06B-EE7CAB0AD9D3}"/>
              </a:ext>
            </a:extLst>
          </p:cNvPr>
          <p:cNvSpPr/>
          <p:nvPr userDrawn="1"/>
        </p:nvSpPr>
        <p:spPr>
          <a:xfrm>
            <a:off x="6495420" y="1657097"/>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179">
            <a:extLst>
              <a:ext uri="{FF2B5EF4-FFF2-40B4-BE49-F238E27FC236}">
                <a16:creationId xmlns:a16="http://schemas.microsoft.com/office/drawing/2014/main" id="{89DD3205-D082-4857-9A9E-4929EE5B1309}"/>
              </a:ext>
            </a:extLst>
          </p:cNvPr>
          <p:cNvSpPr/>
          <p:nvPr userDrawn="1"/>
        </p:nvSpPr>
        <p:spPr>
          <a:xfrm>
            <a:off x="7106423" y="23840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180">
            <a:extLst>
              <a:ext uri="{FF2B5EF4-FFF2-40B4-BE49-F238E27FC236}">
                <a16:creationId xmlns:a16="http://schemas.microsoft.com/office/drawing/2014/main" id="{29285FA1-2FD1-4E4B-B4FC-5C2E1B9F52E6}"/>
              </a:ext>
            </a:extLst>
          </p:cNvPr>
          <p:cNvSpPr/>
          <p:nvPr userDrawn="1"/>
        </p:nvSpPr>
        <p:spPr>
          <a:xfrm>
            <a:off x="7386160" y="211956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181">
            <a:extLst>
              <a:ext uri="{FF2B5EF4-FFF2-40B4-BE49-F238E27FC236}">
                <a16:creationId xmlns:a16="http://schemas.microsoft.com/office/drawing/2014/main" id="{A74234BE-35A7-4517-ACC0-E30EF2DF96D1}"/>
              </a:ext>
            </a:extLst>
          </p:cNvPr>
          <p:cNvSpPr/>
          <p:nvPr userDrawn="1"/>
        </p:nvSpPr>
        <p:spPr>
          <a:xfrm>
            <a:off x="7846343" y="292774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182">
            <a:extLst>
              <a:ext uri="{FF2B5EF4-FFF2-40B4-BE49-F238E27FC236}">
                <a16:creationId xmlns:a16="http://schemas.microsoft.com/office/drawing/2014/main" id="{2635E3A2-03D5-45CC-9A51-C2995E866CA8}"/>
              </a:ext>
            </a:extLst>
          </p:cNvPr>
          <p:cNvSpPr/>
          <p:nvPr userDrawn="1"/>
        </p:nvSpPr>
        <p:spPr>
          <a:xfrm>
            <a:off x="6107151" y="31304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183">
            <a:extLst>
              <a:ext uri="{FF2B5EF4-FFF2-40B4-BE49-F238E27FC236}">
                <a16:creationId xmlns:a16="http://schemas.microsoft.com/office/drawing/2014/main" id="{9F26B585-6F8F-459D-98A2-98A5664652AB}"/>
              </a:ext>
            </a:extLst>
          </p:cNvPr>
          <p:cNvSpPr/>
          <p:nvPr userDrawn="1"/>
        </p:nvSpPr>
        <p:spPr>
          <a:xfrm>
            <a:off x="5113350" y="3476432"/>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184">
            <a:extLst>
              <a:ext uri="{FF2B5EF4-FFF2-40B4-BE49-F238E27FC236}">
                <a16:creationId xmlns:a16="http://schemas.microsoft.com/office/drawing/2014/main" id="{752C54BB-DBD3-4EE7-8468-0CF8A8AEECE7}"/>
              </a:ext>
            </a:extLst>
          </p:cNvPr>
          <p:cNvSpPr/>
          <p:nvPr userDrawn="1"/>
        </p:nvSpPr>
        <p:spPr>
          <a:xfrm>
            <a:off x="4219913" y="3472041"/>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185">
            <a:extLst>
              <a:ext uri="{FF2B5EF4-FFF2-40B4-BE49-F238E27FC236}">
                <a16:creationId xmlns:a16="http://schemas.microsoft.com/office/drawing/2014/main" id="{711E3100-31C1-4846-9B68-B76BFBA5989A}"/>
              </a:ext>
            </a:extLst>
          </p:cNvPr>
          <p:cNvSpPr/>
          <p:nvPr userDrawn="1"/>
        </p:nvSpPr>
        <p:spPr>
          <a:xfrm>
            <a:off x="4581292" y="447725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186">
            <a:extLst>
              <a:ext uri="{FF2B5EF4-FFF2-40B4-BE49-F238E27FC236}">
                <a16:creationId xmlns:a16="http://schemas.microsoft.com/office/drawing/2014/main" id="{D7C65A0F-8681-41B9-BB38-A9F5EF6223BC}"/>
              </a:ext>
            </a:extLst>
          </p:cNvPr>
          <p:cNvSpPr/>
          <p:nvPr userDrawn="1"/>
        </p:nvSpPr>
        <p:spPr>
          <a:xfrm>
            <a:off x="5826839" y="463798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187">
            <a:extLst>
              <a:ext uri="{FF2B5EF4-FFF2-40B4-BE49-F238E27FC236}">
                <a16:creationId xmlns:a16="http://schemas.microsoft.com/office/drawing/2014/main" id="{C90006E9-DA31-41D9-BE16-A907BAEC9490}"/>
              </a:ext>
            </a:extLst>
          </p:cNvPr>
          <p:cNvSpPr/>
          <p:nvPr userDrawn="1"/>
        </p:nvSpPr>
        <p:spPr>
          <a:xfrm>
            <a:off x="6029602" y="524162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188">
            <a:extLst>
              <a:ext uri="{FF2B5EF4-FFF2-40B4-BE49-F238E27FC236}">
                <a16:creationId xmlns:a16="http://schemas.microsoft.com/office/drawing/2014/main" id="{FEEA809A-415E-45F0-8CD9-598EF2558498}"/>
              </a:ext>
            </a:extLst>
          </p:cNvPr>
          <p:cNvSpPr/>
          <p:nvPr userDrawn="1"/>
        </p:nvSpPr>
        <p:spPr>
          <a:xfrm>
            <a:off x="7269603" y="47925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189">
            <a:extLst>
              <a:ext uri="{FF2B5EF4-FFF2-40B4-BE49-F238E27FC236}">
                <a16:creationId xmlns:a16="http://schemas.microsoft.com/office/drawing/2014/main" id="{0E41E2A1-F5EF-4B99-99D4-4B2AA0B73F62}"/>
              </a:ext>
            </a:extLst>
          </p:cNvPr>
          <p:cNvSpPr/>
          <p:nvPr userDrawn="1"/>
        </p:nvSpPr>
        <p:spPr>
          <a:xfrm>
            <a:off x="5229011" y="503550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椭圆 190">
            <a:extLst>
              <a:ext uri="{FF2B5EF4-FFF2-40B4-BE49-F238E27FC236}">
                <a16:creationId xmlns:a16="http://schemas.microsoft.com/office/drawing/2014/main" id="{7B827F1A-7B74-4772-A57A-9DA6C58B0D8D}"/>
              </a:ext>
            </a:extLst>
          </p:cNvPr>
          <p:cNvSpPr/>
          <p:nvPr userDrawn="1"/>
        </p:nvSpPr>
        <p:spPr>
          <a:xfrm>
            <a:off x="7196600" y="2978128"/>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191">
            <a:extLst>
              <a:ext uri="{FF2B5EF4-FFF2-40B4-BE49-F238E27FC236}">
                <a16:creationId xmlns:a16="http://schemas.microsoft.com/office/drawing/2014/main" id="{8F05825F-8C3F-481F-8CA9-26DC54EF330B}"/>
              </a:ext>
            </a:extLst>
          </p:cNvPr>
          <p:cNvCxnSpPr/>
          <p:nvPr userDrawn="1"/>
        </p:nvCxnSpPr>
        <p:spPr>
          <a:xfrm flipH="1">
            <a:off x="5401421" y="1825007"/>
            <a:ext cx="7771" cy="7852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接连接符 192">
            <a:extLst>
              <a:ext uri="{FF2B5EF4-FFF2-40B4-BE49-F238E27FC236}">
                <a16:creationId xmlns:a16="http://schemas.microsoft.com/office/drawing/2014/main" id="{F46B070A-64AC-4C12-AF53-C2FA7FE4104A}"/>
              </a:ext>
            </a:extLst>
          </p:cNvPr>
          <p:cNvCxnSpPr/>
          <p:nvPr userDrawn="1"/>
        </p:nvCxnSpPr>
        <p:spPr>
          <a:xfrm flipV="1">
            <a:off x="4561819" y="1805660"/>
            <a:ext cx="811482" cy="70606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接连接符 193">
            <a:extLst>
              <a:ext uri="{FF2B5EF4-FFF2-40B4-BE49-F238E27FC236}">
                <a16:creationId xmlns:a16="http://schemas.microsoft.com/office/drawing/2014/main" id="{9A1F7F5A-A93A-4868-8C9F-0282A31EEB84}"/>
              </a:ext>
            </a:extLst>
          </p:cNvPr>
          <p:cNvCxnSpPr>
            <a:cxnSpLocks/>
            <a:endCxn id="30" idx="2"/>
          </p:cNvCxnSpPr>
          <p:nvPr userDrawn="1"/>
        </p:nvCxnSpPr>
        <p:spPr>
          <a:xfrm>
            <a:off x="4576817" y="2572960"/>
            <a:ext cx="773277" cy="718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直接连接符 194">
            <a:extLst>
              <a:ext uri="{FF2B5EF4-FFF2-40B4-BE49-F238E27FC236}">
                <a16:creationId xmlns:a16="http://schemas.microsoft.com/office/drawing/2014/main" id="{81562A72-5A6E-4CFC-A01A-AB1362C8544C}"/>
              </a:ext>
            </a:extLst>
          </p:cNvPr>
          <p:cNvCxnSpPr/>
          <p:nvPr userDrawn="1"/>
        </p:nvCxnSpPr>
        <p:spPr>
          <a:xfrm flipV="1">
            <a:off x="5445930" y="1761878"/>
            <a:ext cx="1051971" cy="86057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195">
            <a:extLst>
              <a:ext uri="{FF2B5EF4-FFF2-40B4-BE49-F238E27FC236}">
                <a16:creationId xmlns:a16="http://schemas.microsoft.com/office/drawing/2014/main" id="{28EF1FC7-5F68-40DC-BB1A-388D1AC70F04}"/>
              </a:ext>
            </a:extLst>
          </p:cNvPr>
          <p:cNvCxnSpPr>
            <a:cxnSpLocks/>
            <a:endCxn id="29" idx="6"/>
          </p:cNvCxnSpPr>
          <p:nvPr userDrawn="1"/>
        </p:nvCxnSpPr>
        <p:spPr>
          <a:xfrm flipH="1">
            <a:off x="5463584" y="1715375"/>
            <a:ext cx="1031835" cy="582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196">
            <a:extLst>
              <a:ext uri="{FF2B5EF4-FFF2-40B4-BE49-F238E27FC236}">
                <a16:creationId xmlns:a16="http://schemas.microsoft.com/office/drawing/2014/main" id="{122B067B-0A78-4A77-B4E7-89D57666C67D}"/>
              </a:ext>
            </a:extLst>
          </p:cNvPr>
          <p:cNvCxnSpPr>
            <a:cxnSpLocks/>
            <a:stCxn id="35" idx="7"/>
          </p:cNvCxnSpPr>
          <p:nvPr userDrawn="1"/>
        </p:nvCxnSpPr>
        <p:spPr>
          <a:xfrm flipV="1">
            <a:off x="6206637" y="2472371"/>
            <a:ext cx="874233" cy="6751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197">
            <a:extLst>
              <a:ext uri="{FF2B5EF4-FFF2-40B4-BE49-F238E27FC236}">
                <a16:creationId xmlns:a16="http://schemas.microsoft.com/office/drawing/2014/main" id="{7565FA78-05C3-4B37-A5D6-30E60A87D1D4}"/>
              </a:ext>
            </a:extLst>
          </p:cNvPr>
          <p:cNvCxnSpPr>
            <a:cxnSpLocks/>
            <a:endCxn id="32" idx="1"/>
          </p:cNvCxnSpPr>
          <p:nvPr userDrawn="1"/>
        </p:nvCxnSpPr>
        <p:spPr>
          <a:xfrm>
            <a:off x="6594733" y="1749472"/>
            <a:ext cx="528758" cy="6516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198">
            <a:extLst>
              <a:ext uri="{FF2B5EF4-FFF2-40B4-BE49-F238E27FC236}">
                <a16:creationId xmlns:a16="http://schemas.microsoft.com/office/drawing/2014/main" id="{E27FD564-D028-4C4B-B092-4EB7BD46A5E4}"/>
              </a:ext>
            </a:extLst>
          </p:cNvPr>
          <p:cNvCxnSpPr>
            <a:cxnSpLocks/>
            <a:endCxn id="34" idx="1"/>
          </p:cNvCxnSpPr>
          <p:nvPr userDrawn="1"/>
        </p:nvCxnSpPr>
        <p:spPr>
          <a:xfrm>
            <a:off x="7456320" y="2185900"/>
            <a:ext cx="407092" cy="75891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199">
            <a:extLst>
              <a:ext uri="{FF2B5EF4-FFF2-40B4-BE49-F238E27FC236}">
                <a16:creationId xmlns:a16="http://schemas.microsoft.com/office/drawing/2014/main" id="{1E8C84C3-7DAA-4C9B-BEE3-056D6C5828D3}"/>
              </a:ext>
            </a:extLst>
          </p:cNvPr>
          <p:cNvCxnSpPr>
            <a:cxnSpLocks/>
            <a:endCxn id="37" idx="4"/>
          </p:cNvCxnSpPr>
          <p:nvPr userDrawn="1"/>
        </p:nvCxnSpPr>
        <p:spPr>
          <a:xfrm flipH="1" flipV="1">
            <a:off x="4278191" y="3588597"/>
            <a:ext cx="332018" cy="88866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200">
            <a:extLst>
              <a:ext uri="{FF2B5EF4-FFF2-40B4-BE49-F238E27FC236}">
                <a16:creationId xmlns:a16="http://schemas.microsoft.com/office/drawing/2014/main" id="{EE737E9D-8FF6-44C9-AA37-AC53884CB1BA}"/>
              </a:ext>
            </a:extLst>
          </p:cNvPr>
          <p:cNvCxnSpPr/>
          <p:nvPr userDrawn="1"/>
        </p:nvCxnSpPr>
        <p:spPr>
          <a:xfrm flipH="1" flipV="1">
            <a:off x="7003247" y="3846229"/>
            <a:ext cx="291652" cy="96370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4" name="椭圆 201">
            <a:extLst>
              <a:ext uri="{FF2B5EF4-FFF2-40B4-BE49-F238E27FC236}">
                <a16:creationId xmlns:a16="http://schemas.microsoft.com/office/drawing/2014/main" id="{4CCA6557-F855-410E-B032-626E660832B4}"/>
              </a:ext>
            </a:extLst>
          </p:cNvPr>
          <p:cNvSpPr/>
          <p:nvPr userDrawn="1"/>
        </p:nvSpPr>
        <p:spPr>
          <a:xfrm>
            <a:off x="5935440" y="388889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202">
            <a:extLst>
              <a:ext uri="{FF2B5EF4-FFF2-40B4-BE49-F238E27FC236}">
                <a16:creationId xmlns:a16="http://schemas.microsoft.com/office/drawing/2014/main" id="{A793641A-EEEF-498B-B328-D53B64D14D4A}"/>
              </a:ext>
            </a:extLst>
          </p:cNvPr>
          <p:cNvSpPr/>
          <p:nvPr userDrawn="1"/>
        </p:nvSpPr>
        <p:spPr>
          <a:xfrm>
            <a:off x="6934419" y="377233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6" name="直接连接符 203">
            <a:extLst>
              <a:ext uri="{FF2B5EF4-FFF2-40B4-BE49-F238E27FC236}">
                <a16:creationId xmlns:a16="http://schemas.microsoft.com/office/drawing/2014/main" id="{699A470D-BA22-4DD5-9625-71B7345B8CAC}"/>
              </a:ext>
            </a:extLst>
          </p:cNvPr>
          <p:cNvCxnSpPr/>
          <p:nvPr userDrawn="1"/>
        </p:nvCxnSpPr>
        <p:spPr>
          <a:xfrm flipH="1" flipV="1">
            <a:off x="6543388" y="4477260"/>
            <a:ext cx="726215" cy="35798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椭圆 204">
            <a:extLst>
              <a:ext uri="{FF2B5EF4-FFF2-40B4-BE49-F238E27FC236}">
                <a16:creationId xmlns:a16="http://schemas.microsoft.com/office/drawing/2014/main" id="{9E47F710-3256-4314-BC2B-A932EF57AF4C}"/>
              </a:ext>
            </a:extLst>
          </p:cNvPr>
          <p:cNvSpPr/>
          <p:nvPr userDrawn="1"/>
        </p:nvSpPr>
        <p:spPr>
          <a:xfrm>
            <a:off x="6427414" y="441898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8" name="直接连接符 205">
            <a:extLst>
              <a:ext uri="{FF2B5EF4-FFF2-40B4-BE49-F238E27FC236}">
                <a16:creationId xmlns:a16="http://schemas.microsoft.com/office/drawing/2014/main" id="{546FA613-91E1-4300-AD6E-134CE72D57B9}"/>
              </a:ext>
            </a:extLst>
          </p:cNvPr>
          <p:cNvCxnSpPr/>
          <p:nvPr userDrawn="1"/>
        </p:nvCxnSpPr>
        <p:spPr>
          <a:xfrm flipV="1">
            <a:off x="6110073" y="4514468"/>
            <a:ext cx="366364" cy="73040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直接连接符 206">
            <a:extLst>
              <a:ext uri="{FF2B5EF4-FFF2-40B4-BE49-F238E27FC236}">
                <a16:creationId xmlns:a16="http://schemas.microsoft.com/office/drawing/2014/main" id="{2B163B6D-0455-4E99-91DC-C87F312351E2}"/>
              </a:ext>
            </a:extLst>
          </p:cNvPr>
          <p:cNvCxnSpPr/>
          <p:nvPr userDrawn="1"/>
        </p:nvCxnSpPr>
        <p:spPr>
          <a:xfrm flipH="1" flipV="1">
            <a:off x="5888185" y="4748406"/>
            <a:ext cx="189190" cy="49899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直接连接符 207">
            <a:extLst>
              <a:ext uri="{FF2B5EF4-FFF2-40B4-BE49-F238E27FC236}">
                <a16:creationId xmlns:a16="http://schemas.microsoft.com/office/drawing/2014/main" id="{A5978C7B-019C-4AA7-9DDD-C6F66331BA1D}"/>
              </a:ext>
            </a:extLst>
          </p:cNvPr>
          <p:cNvCxnSpPr>
            <a:cxnSpLocks/>
            <a:stCxn id="42" idx="1"/>
            <a:endCxn id="38" idx="5"/>
          </p:cNvCxnSpPr>
          <p:nvPr userDrawn="1"/>
        </p:nvCxnSpPr>
        <p:spPr>
          <a:xfrm flipH="1" flipV="1">
            <a:off x="4680780" y="4576746"/>
            <a:ext cx="565301" cy="4758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直接连接符 208">
            <a:extLst>
              <a:ext uri="{FF2B5EF4-FFF2-40B4-BE49-F238E27FC236}">
                <a16:creationId xmlns:a16="http://schemas.microsoft.com/office/drawing/2014/main" id="{56D91076-1062-4853-876A-42108A18EE2B}"/>
              </a:ext>
            </a:extLst>
          </p:cNvPr>
          <p:cNvCxnSpPr>
            <a:cxnSpLocks/>
            <a:stCxn id="39" idx="2"/>
            <a:endCxn id="38" idx="6"/>
          </p:cNvCxnSpPr>
          <p:nvPr userDrawn="1"/>
        </p:nvCxnSpPr>
        <p:spPr>
          <a:xfrm flipH="1" flipV="1">
            <a:off x="4697849" y="4535537"/>
            <a:ext cx="1128990" cy="16072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直接连接符 209">
            <a:extLst>
              <a:ext uri="{FF2B5EF4-FFF2-40B4-BE49-F238E27FC236}">
                <a16:creationId xmlns:a16="http://schemas.microsoft.com/office/drawing/2014/main" id="{25AB2B46-713D-4C81-9F85-7BFFAD9C0936}"/>
              </a:ext>
            </a:extLst>
          </p:cNvPr>
          <p:cNvCxnSpPr>
            <a:cxnSpLocks/>
            <a:stCxn id="42" idx="7"/>
            <a:endCxn id="39" idx="3"/>
          </p:cNvCxnSpPr>
          <p:nvPr userDrawn="1"/>
        </p:nvCxnSpPr>
        <p:spPr>
          <a:xfrm flipV="1">
            <a:off x="5328498" y="4737471"/>
            <a:ext cx="515410" cy="3151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直接连接符 210">
            <a:extLst>
              <a:ext uri="{FF2B5EF4-FFF2-40B4-BE49-F238E27FC236}">
                <a16:creationId xmlns:a16="http://schemas.microsoft.com/office/drawing/2014/main" id="{4F93A3DF-F478-4CD7-B13E-91E3468BACF1}"/>
              </a:ext>
            </a:extLst>
          </p:cNvPr>
          <p:cNvCxnSpPr>
            <a:cxnSpLocks/>
            <a:endCxn id="57" idx="2"/>
          </p:cNvCxnSpPr>
          <p:nvPr userDrawn="1"/>
        </p:nvCxnSpPr>
        <p:spPr>
          <a:xfrm flipV="1">
            <a:off x="5942812" y="4477258"/>
            <a:ext cx="484602" cy="2058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211">
            <a:extLst>
              <a:ext uri="{FF2B5EF4-FFF2-40B4-BE49-F238E27FC236}">
                <a16:creationId xmlns:a16="http://schemas.microsoft.com/office/drawing/2014/main" id="{102A81B4-2287-4F3F-8AF9-B0F1C2CAC350}"/>
              </a:ext>
            </a:extLst>
          </p:cNvPr>
          <p:cNvCxnSpPr/>
          <p:nvPr userDrawn="1"/>
        </p:nvCxnSpPr>
        <p:spPr>
          <a:xfrm flipH="1">
            <a:off x="6141799" y="4882318"/>
            <a:ext cx="1113081" cy="38910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216">
            <a:extLst>
              <a:ext uri="{FF2B5EF4-FFF2-40B4-BE49-F238E27FC236}">
                <a16:creationId xmlns:a16="http://schemas.microsoft.com/office/drawing/2014/main" id="{B0BA7149-CCEF-4530-A9FE-6324694B5CE6}"/>
              </a:ext>
            </a:extLst>
          </p:cNvPr>
          <p:cNvCxnSpPr/>
          <p:nvPr userDrawn="1"/>
        </p:nvCxnSpPr>
        <p:spPr>
          <a:xfrm flipV="1">
            <a:off x="4667701" y="3594732"/>
            <a:ext cx="484601" cy="8812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217">
            <a:extLst>
              <a:ext uri="{FF2B5EF4-FFF2-40B4-BE49-F238E27FC236}">
                <a16:creationId xmlns:a16="http://schemas.microsoft.com/office/drawing/2014/main" id="{3CD0CCE2-CDB6-41BA-A0D1-CBD2CD47A989}"/>
              </a:ext>
            </a:extLst>
          </p:cNvPr>
          <p:cNvCxnSpPr/>
          <p:nvPr userDrawn="1"/>
        </p:nvCxnSpPr>
        <p:spPr>
          <a:xfrm flipV="1">
            <a:off x="4697849" y="3976114"/>
            <a:ext cx="1254661" cy="5471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218">
            <a:extLst>
              <a:ext uri="{FF2B5EF4-FFF2-40B4-BE49-F238E27FC236}">
                <a16:creationId xmlns:a16="http://schemas.microsoft.com/office/drawing/2014/main" id="{543F279B-BD38-4445-BDF4-DBE576BA4435}"/>
              </a:ext>
            </a:extLst>
          </p:cNvPr>
          <p:cNvCxnSpPr>
            <a:cxnSpLocks/>
            <a:endCxn id="35" idx="6"/>
          </p:cNvCxnSpPr>
          <p:nvPr userDrawn="1"/>
        </p:nvCxnSpPr>
        <p:spPr>
          <a:xfrm flipV="1">
            <a:off x="5214535" y="3188720"/>
            <a:ext cx="1009172" cy="32084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219">
            <a:extLst>
              <a:ext uri="{FF2B5EF4-FFF2-40B4-BE49-F238E27FC236}">
                <a16:creationId xmlns:a16="http://schemas.microsoft.com/office/drawing/2014/main" id="{F7C1A0CB-630F-4445-A70D-855CD224D127}"/>
              </a:ext>
            </a:extLst>
          </p:cNvPr>
          <p:cNvCxnSpPr/>
          <p:nvPr userDrawn="1"/>
        </p:nvCxnSpPr>
        <p:spPr>
          <a:xfrm flipV="1">
            <a:off x="5180831" y="2706002"/>
            <a:ext cx="201672" cy="7704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220">
            <a:extLst>
              <a:ext uri="{FF2B5EF4-FFF2-40B4-BE49-F238E27FC236}">
                <a16:creationId xmlns:a16="http://schemas.microsoft.com/office/drawing/2014/main" id="{67855086-1142-4B24-B241-29A20AC51037}"/>
              </a:ext>
            </a:extLst>
          </p:cNvPr>
          <p:cNvCxnSpPr>
            <a:cxnSpLocks/>
            <a:stCxn id="55" idx="2"/>
            <a:endCxn id="35" idx="5"/>
          </p:cNvCxnSpPr>
          <p:nvPr userDrawn="1"/>
        </p:nvCxnSpPr>
        <p:spPr>
          <a:xfrm flipH="1" flipV="1">
            <a:off x="6206637" y="3229930"/>
            <a:ext cx="727781" cy="60068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0" name="直接连接符 221">
            <a:extLst>
              <a:ext uri="{FF2B5EF4-FFF2-40B4-BE49-F238E27FC236}">
                <a16:creationId xmlns:a16="http://schemas.microsoft.com/office/drawing/2014/main" id="{B3CAD67A-D416-4A77-BD89-520C91BCF3C0}"/>
              </a:ext>
            </a:extLst>
          </p:cNvPr>
          <p:cNvCxnSpPr/>
          <p:nvPr userDrawn="1"/>
        </p:nvCxnSpPr>
        <p:spPr>
          <a:xfrm flipH="1">
            <a:off x="7057882" y="3021456"/>
            <a:ext cx="788298" cy="7771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222">
            <a:extLst>
              <a:ext uri="{FF2B5EF4-FFF2-40B4-BE49-F238E27FC236}">
                <a16:creationId xmlns:a16="http://schemas.microsoft.com/office/drawing/2014/main" id="{66F55F53-C074-4CEE-BEC7-9145094E5709}"/>
              </a:ext>
            </a:extLst>
          </p:cNvPr>
          <p:cNvCxnSpPr>
            <a:cxnSpLocks/>
            <a:endCxn id="43" idx="6"/>
          </p:cNvCxnSpPr>
          <p:nvPr userDrawn="1"/>
        </p:nvCxnSpPr>
        <p:spPr>
          <a:xfrm flipH="1">
            <a:off x="7313157" y="2973861"/>
            <a:ext cx="528420" cy="625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223">
            <a:extLst>
              <a:ext uri="{FF2B5EF4-FFF2-40B4-BE49-F238E27FC236}">
                <a16:creationId xmlns:a16="http://schemas.microsoft.com/office/drawing/2014/main" id="{2A41BFB1-021D-489F-BAC3-93C73A43C712}"/>
              </a:ext>
            </a:extLst>
          </p:cNvPr>
          <p:cNvCxnSpPr/>
          <p:nvPr userDrawn="1"/>
        </p:nvCxnSpPr>
        <p:spPr>
          <a:xfrm flipH="1">
            <a:off x="7024704" y="3103808"/>
            <a:ext cx="220446" cy="67639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224">
            <a:extLst>
              <a:ext uri="{FF2B5EF4-FFF2-40B4-BE49-F238E27FC236}">
                <a16:creationId xmlns:a16="http://schemas.microsoft.com/office/drawing/2014/main" id="{4D470046-FF52-42E5-8B95-F08717D36171}"/>
              </a:ext>
            </a:extLst>
          </p:cNvPr>
          <p:cNvCxnSpPr/>
          <p:nvPr userDrawn="1"/>
        </p:nvCxnSpPr>
        <p:spPr>
          <a:xfrm flipV="1">
            <a:off x="6206475" y="2482240"/>
            <a:ext cx="874395" cy="6482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225">
            <a:extLst>
              <a:ext uri="{FF2B5EF4-FFF2-40B4-BE49-F238E27FC236}">
                <a16:creationId xmlns:a16="http://schemas.microsoft.com/office/drawing/2014/main" id="{9A5EEDBA-9ACD-4337-875D-2721581E1AA1}"/>
              </a:ext>
            </a:extLst>
          </p:cNvPr>
          <p:cNvCxnSpPr>
            <a:cxnSpLocks/>
            <a:endCxn id="35" idx="4"/>
          </p:cNvCxnSpPr>
          <p:nvPr userDrawn="1"/>
        </p:nvCxnSpPr>
        <p:spPr>
          <a:xfrm flipV="1">
            <a:off x="5993720" y="3247000"/>
            <a:ext cx="171710" cy="63103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直接连接符 226">
            <a:extLst>
              <a:ext uri="{FF2B5EF4-FFF2-40B4-BE49-F238E27FC236}">
                <a16:creationId xmlns:a16="http://schemas.microsoft.com/office/drawing/2014/main" id="{AC262BF4-8E88-478B-A3B4-AE1F5F515A6F}"/>
              </a:ext>
            </a:extLst>
          </p:cNvPr>
          <p:cNvCxnSpPr>
            <a:cxnSpLocks/>
            <a:endCxn id="30" idx="5"/>
          </p:cNvCxnSpPr>
          <p:nvPr userDrawn="1"/>
        </p:nvCxnSpPr>
        <p:spPr>
          <a:xfrm flipH="1" flipV="1">
            <a:off x="5449583" y="2685970"/>
            <a:ext cx="661232" cy="4736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6" name="直接连接符 227">
            <a:extLst>
              <a:ext uri="{FF2B5EF4-FFF2-40B4-BE49-F238E27FC236}">
                <a16:creationId xmlns:a16="http://schemas.microsoft.com/office/drawing/2014/main" id="{D6BFC7C0-BADD-41B5-AAA7-A36FBB606362}"/>
              </a:ext>
            </a:extLst>
          </p:cNvPr>
          <p:cNvCxnSpPr/>
          <p:nvPr userDrawn="1"/>
        </p:nvCxnSpPr>
        <p:spPr>
          <a:xfrm flipV="1">
            <a:off x="5878400" y="4016318"/>
            <a:ext cx="104044" cy="6234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直接连接符 228">
            <a:extLst>
              <a:ext uri="{FF2B5EF4-FFF2-40B4-BE49-F238E27FC236}">
                <a16:creationId xmlns:a16="http://schemas.microsoft.com/office/drawing/2014/main" id="{E9543387-DED0-4A58-9AAF-8DA1EEA81088}"/>
              </a:ext>
            </a:extLst>
          </p:cNvPr>
          <p:cNvCxnSpPr>
            <a:cxnSpLocks/>
            <a:endCxn id="32" idx="5"/>
          </p:cNvCxnSpPr>
          <p:nvPr userDrawn="1"/>
        </p:nvCxnSpPr>
        <p:spPr>
          <a:xfrm flipH="1" flipV="1">
            <a:off x="7205910" y="2483530"/>
            <a:ext cx="635506" cy="45506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8" name="直接连接符 229">
            <a:extLst>
              <a:ext uri="{FF2B5EF4-FFF2-40B4-BE49-F238E27FC236}">
                <a16:creationId xmlns:a16="http://schemas.microsoft.com/office/drawing/2014/main" id="{EF84A37A-A565-4AF2-BD83-4AD3718E01FC}"/>
              </a:ext>
            </a:extLst>
          </p:cNvPr>
          <p:cNvCxnSpPr/>
          <p:nvPr userDrawn="1"/>
        </p:nvCxnSpPr>
        <p:spPr>
          <a:xfrm flipH="1" flipV="1">
            <a:off x="7172720" y="2517670"/>
            <a:ext cx="82160" cy="44338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9" name="直接连接符 230">
            <a:extLst>
              <a:ext uri="{FF2B5EF4-FFF2-40B4-BE49-F238E27FC236}">
                <a16:creationId xmlns:a16="http://schemas.microsoft.com/office/drawing/2014/main" id="{9996ACBF-C224-4552-BC26-4CBA9D9F257C}"/>
              </a:ext>
            </a:extLst>
          </p:cNvPr>
          <p:cNvCxnSpPr/>
          <p:nvPr userDrawn="1"/>
        </p:nvCxnSpPr>
        <p:spPr>
          <a:xfrm flipV="1">
            <a:off x="7181372" y="2194512"/>
            <a:ext cx="197319" cy="18206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0" name="椭圆 231">
            <a:extLst>
              <a:ext uri="{FF2B5EF4-FFF2-40B4-BE49-F238E27FC236}">
                <a16:creationId xmlns:a16="http://schemas.microsoft.com/office/drawing/2014/main" id="{63652431-EAF0-4D47-A51B-5BF4916D3024}"/>
              </a:ext>
            </a:extLst>
          </p:cNvPr>
          <p:cNvSpPr/>
          <p:nvPr userDrawn="1"/>
        </p:nvSpPr>
        <p:spPr>
          <a:xfrm>
            <a:off x="7743907" y="387452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1" name="直接连接符 232">
            <a:extLst>
              <a:ext uri="{FF2B5EF4-FFF2-40B4-BE49-F238E27FC236}">
                <a16:creationId xmlns:a16="http://schemas.microsoft.com/office/drawing/2014/main" id="{D301D936-3B55-4E20-889E-8F4230D9A96A}"/>
              </a:ext>
            </a:extLst>
          </p:cNvPr>
          <p:cNvCxnSpPr>
            <a:cxnSpLocks/>
            <a:stCxn id="80" idx="0"/>
          </p:cNvCxnSpPr>
          <p:nvPr userDrawn="1"/>
        </p:nvCxnSpPr>
        <p:spPr>
          <a:xfrm flipV="1">
            <a:off x="7802184" y="2968103"/>
            <a:ext cx="102433" cy="90642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2" name="椭圆 168">
            <a:extLst>
              <a:ext uri="{FF2B5EF4-FFF2-40B4-BE49-F238E27FC236}">
                <a16:creationId xmlns:a16="http://schemas.microsoft.com/office/drawing/2014/main" id="{4AF550D0-9612-45AD-9733-C4CDFD92B5A0}"/>
              </a:ext>
            </a:extLst>
          </p:cNvPr>
          <p:cNvSpPr/>
          <p:nvPr userDrawn="1"/>
        </p:nvSpPr>
        <p:spPr>
          <a:xfrm>
            <a:off x="3390198" y="723198"/>
            <a:ext cx="5411604" cy="541160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170">
            <a:extLst>
              <a:ext uri="{FF2B5EF4-FFF2-40B4-BE49-F238E27FC236}">
                <a16:creationId xmlns:a16="http://schemas.microsoft.com/office/drawing/2014/main" id="{DD9ED8FF-6B8D-4734-AE44-D01BA7D58872}"/>
              </a:ext>
            </a:extLst>
          </p:cNvPr>
          <p:cNvSpPr/>
          <p:nvPr userDrawn="1"/>
        </p:nvSpPr>
        <p:spPr>
          <a:xfrm>
            <a:off x="6643868" y="528540"/>
            <a:ext cx="616958" cy="616958"/>
          </a:xfrm>
          <a:prstGeom prst="ellipse">
            <a:avLst/>
          </a:prstGeom>
          <a:blipFill>
            <a:blip r:embed="rId2"/>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84" name="椭圆 171">
            <a:extLst>
              <a:ext uri="{FF2B5EF4-FFF2-40B4-BE49-F238E27FC236}">
                <a16:creationId xmlns:a16="http://schemas.microsoft.com/office/drawing/2014/main" id="{FB6A3F4A-9B0F-4F12-98DC-D1F17E0FA611}"/>
              </a:ext>
            </a:extLst>
          </p:cNvPr>
          <p:cNvSpPr/>
          <p:nvPr userDrawn="1"/>
        </p:nvSpPr>
        <p:spPr>
          <a:xfrm>
            <a:off x="8466172" y="3723668"/>
            <a:ext cx="616958" cy="616958"/>
          </a:xfrm>
          <a:prstGeom prst="ellipse">
            <a:avLst/>
          </a:prstGeom>
          <a:blipFill>
            <a:blip r:embed="rId3"/>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85" name="椭圆 172">
            <a:extLst>
              <a:ext uri="{FF2B5EF4-FFF2-40B4-BE49-F238E27FC236}">
                <a16:creationId xmlns:a16="http://schemas.microsoft.com/office/drawing/2014/main" id="{D1774861-6AC7-4557-8F90-835B72359304}"/>
              </a:ext>
            </a:extLst>
          </p:cNvPr>
          <p:cNvSpPr/>
          <p:nvPr userDrawn="1"/>
        </p:nvSpPr>
        <p:spPr>
          <a:xfrm>
            <a:off x="6761733" y="5606362"/>
            <a:ext cx="616958" cy="616958"/>
          </a:xfrm>
          <a:prstGeom prst="ellipse">
            <a:avLst/>
          </a:prstGeom>
          <a:blipFill>
            <a:blip r:embed="rId4"/>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sp>
        <p:nvSpPr>
          <p:cNvPr id="86" name="椭圆 173">
            <a:extLst>
              <a:ext uri="{FF2B5EF4-FFF2-40B4-BE49-F238E27FC236}">
                <a16:creationId xmlns:a16="http://schemas.microsoft.com/office/drawing/2014/main" id="{923618C9-06EC-42C8-B911-11FD924B1CFD}"/>
              </a:ext>
            </a:extLst>
          </p:cNvPr>
          <p:cNvSpPr/>
          <p:nvPr userDrawn="1"/>
        </p:nvSpPr>
        <p:spPr>
          <a:xfrm>
            <a:off x="3418807" y="1686963"/>
            <a:ext cx="616958" cy="616958"/>
          </a:xfrm>
          <a:prstGeom prst="ellipse">
            <a:avLst/>
          </a:prstGeom>
          <a:blipFill>
            <a:blip r:embed="rId5"/>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张海山锐线体简" panose="02000000000000000000" pitchFamily="2" charset="-122"/>
              <a:ea typeface="张海山锐线体简" panose="02000000000000000000" pitchFamily="2" charset="-122"/>
            </a:endParaRPr>
          </a:p>
        </p:txBody>
      </p:sp>
      <p:sp>
        <p:nvSpPr>
          <p:cNvPr id="87" name="椭圆 236">
            <a:extLst>
              <a:ext uri="{FF2B5EF4-FFF2-40B4-BE49-F238E27FC236}">
                <a16:creationId xmlns:a16="http://schemas.microsoft.com/office/drawing/2014/main" id="{82C412D1-34E0-4B13-9523-16AF47A1E79C}"/>
              </a:ext>
            </a:extLst>
          </p:cNvPr>
          <p:cNvSpPr/>
          <p:nvPr userDrawn="1"/>
        </p:nvSpPr>
        <p:spPr>
          <a:xfrm>
            <a:off x="3902172" y="5092045"/>
            <a:ext cx="616958" cy="616958"/>
          </a:xfrm>
          <a:prstGeom prst="ellipse">
            <a:avLst/>
          </a:prstGeom>
          <a:blipFill>
            <a:blip r:embed="rId6"/>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pic>
        <p:nvPicPr>
          <p:cNvPr id="88" name="图片 2">
            <a:extLst>
              <a:ext uri="{FF2B5EF4-FFF2-40B4-BE49-F238E27FC236}">
                <a16:creationId xmlns:a16="http://schemas.microsoft.com/office/drawing/2014/main" id="{5E8A1BAF-77A2-4770-B2C8-B8229446A7BF}"/>
              </a:ext>
            </a:extLst>
          </p:cNvPr>
          <p:cNvPicPr>
            <a:picLocks noChangeAspect="1"/>
          </p:cNvPicPr>
          <p:nvPr userDrawn="1"/>
        </p:nvPicPr>
        <p:blipFill>
          <a:blip r:embed="rId7"/>
          <a:stretch>
            <a:fillRect/>
          </a:stretch>
        </p:blipFill>
        <p:spPr>
          <a:xfrm>
            <a:off x="10069255" y="5037809"/>
            <a:ext cx="469089" cy="40945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50" fill="hold"/>
                                            <p:tgtEl>
                                              <p:spTgt spid="32"/>
                                            </p:tgtEl>
                                            <p:attrNameLst>
                                              <p:attrName>ppt_w</p:attrName>
                                            </p:attrNameLst>
                                          </p:cBhvr>
                                          <p:tavLst>
                                            <p:tav tm="0">
                                              <p:val>
                                                <p:strVal val="(6*min(max(#ppt_w*#ppt_h,.3),1)-7.4)/-.7*#ppt_w"/>
                                              </p:val>
                                            </p:tav>
                                            <p:tav tm="100000">
                                              <p:val>
                                                <p:strVal val="#ppt_w"/>
                                              </p:val>
                                            </p:tav>
                                          </p:tavLst>
                                        </p:anim>
                                        <p:anim calcmode="lin" valueType="num">
                                          <p:cBhvr>
                                            <p:cTn id="8" dur="350" fill="hold"/>
                                            <p:tgtEl>
                                              <p:spTgt spid="32"/>
                                            </p:tgtEl>
                                            <p:attrNameLst>
                                              <p:attrName>ppt_h</p:attrName>
                                            </p:attrNameLst>
                                          </p:cBhvr>
                                          <p:tavLst>
                                            <p:tav tm="0">
                                              <p:val>
                                                <p:strVal val="(6*min(max(#ppt_w*#ppt_h,.3),1)-7.4)/-.7*#ppt_h"/>
                                              </p:val>
                                            </p:tav>
                                            <p:tav tm="100000">
                                              <p:val>
                                                <p:strVal val="#ppt_h"/>
                                              </p:val>
                                            </p:tav>
                                          </p:tavLst>
                                        </p:anim>
                                        <p:anim calcmode="lin" valueType="num">
                                          <p:cBhvr>
                                            <p:cTn id="9" dur="350" fill="hold"/>
                                            <p:tgtEl>
                                              <p:spTgt spid="32"/>
                                            </p:tgtEl>
                                            <p:attrNameLst>
                                              <p:attrName>ppt_x</p:attrName>
                                            </p:attrNameLst>
                                          </p:cBhvr>
                                          <p:tavLst>
                                            <p:tav tm="0">
                                              <p:val>
                                                <p:fltVal val="0.5"/>
                                              </p:val>
                                            </p:tav>
                                            <p:tav tm="100000">
                                              <p:val>
                                                <p:strVal val="#ppt_x"/>
                                              </p:val>
                                            </p:tav>
                                          </p:tavLst>
                                        </p:anim>
                                        <p:anim calcmode="lin" valueType="num">
                                          <p:cBhvr>
                                            <p:cTn id="10" dur="350" fill="hold"/>
                                            <p:tgtEl>
                                              <p:spTgt spid="3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350" fill="hold"/>
                                            <p:tgtEl>
                                              <p:spTgt spid="33"/>
                                            </p:tgtEl>
                                            <p:attrNameLst>
                                              <p:attrName>ppt_w</p:attrName>
                                            </p:attrNameLst>
                                          </p:cBhvr>
                                          <p:tavLst>
                                            <p:tav tm="0">
                                              <p:val>
                                                <p:strVal val="(6*min(max(#ppt_w*#ppt_h,.3),1)-7.4)/-.7*#ppt_w"/>
                                              </p:val>
                                            </p:tav>
                                            <p:tav tm="100000">
                                              <p:val>
                                                <p:strVal val="#ppt_w"/>
                                              </p:val>
                                            </p:tav>
                                          </p:tavLst>
                                        </p:anim>
                                        <p:anim calcmode="lin" valueType="num">
                                          <p:cBhvr>
                                            <p:cTn id="14" dur="350" fill="hold"/>
                                            <p:tgtEl>
                                              <p:spTgt spid="33"/>
                                            </p:tgtEl>
                                            <p:attrNameLst>
                                              <p:attrName>ppt_h</p:attrName>
                                            </p:attrNameLst>
                                          </p:cBhvr>
                                          <p:tavLst>
                                            <p:tav tm="0">
                                              <p:val>
                                                <p:strVal val="(6*min(max(#ppt_w*#ppt_h,.3),1)-7.4)/-.7*#ppt_h"/>
                                              </p:val>
                                            </p:tav>
                                            <p:tav tm="100000">
                                              <p:val>
                                                <p:strVal val="#ppt_h"/>
                                              </p:val>
                                            </p:tav>
                                          </p:tavLst>
                                        </p:anim>
                                        <p:anim calcmode="lin" valueType="num">
                                          <p:cBhvr>
                                            <p:cTn id="15" dur="350" fill="hold"/>
                                            <p:tgtEl>
                                              <p:spTgt spid="33"/>
                                            </p:tgtEl>
                                            <p:attrNameLst>
                                              <p:attrName>ppt_x</p:attrName>
                                            </p:attrNameLst>
                                          </p:cBhvr>
                                          <p:tavLst>
                                            <p:tav tm="0">
                                              <p:val>
                                                <p:fltVal val="0.5"/>
                                              </p:val>
                                            </p:tav>
                                            <p:tav tm="100000">
                                              <p:val>
                                                <p:strVal val="#ppt_x"/>
                                              </p:val>
                                            </p:tav>
                                          </p:tavLst>
                                        </p:anim>
                                        <p:anim calcmode="lin" valueType="num">
                                          <p:cBhvr>
                                            <p:cTn id="16" dur="350" fill="hold"/>
                                            <p:tgtEl>
                                              <p:spTgt spid="33"/>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79"/>
                                            </p:tgtEl>
                                            <p:attrNameLst>
                                              <p:attrName>style.visibility</p:attrName>
                                            </p:attrNameLst>
                                          </p:cBhvr>
                                          <p:to>
                                            <p:strVal val="visible"/>
                                          </p:to>
                                        </p:set>
                                        <p:anim calcmode="lin" valueType="num">
                                          <p:cBhvr>
                                            <p:cTn id="19" dur="350" fill="hold"/>
                                            <p:tgtEl>
                                              <p:spTgt spid="79"/>
                                            </p:tgtEl>
                                            <p:attrNameLst>
                                              <p:attrName>ppt_w</p:attrName>
                                            </p:attrNameLst>
                                          </p:cBhvr>
                                          <p:tavLst>
                                            <p:tav tm="0">
                                              <p:val>
                                                <p:strVal val="(6*min(max(#ppt_w*#ppt_h,.3),1)-7.4)/-.7*#ppt_w"/>
                                              </p:val>
                                            </p:tav>
                                            <p:tav tm="100000">
                                              <p:val>
                                                <p:strVal val="#ppt_w"/>
                                              </p:val>
                                            </p:tav>
                                          </p:tavLst>
                                        </p:anim>
                                        <p:anim calcmode="lin" valueType="num">
                                          <p:cBhvr>
                                            <p:cTn id="20" dur="350" fill="hold"/>
                                            <p:tgtEl>
                                              <p:spTgt spid="79"/>
                                            </p:tgtEl>
                                            <p:attrNameLst>
                                              <p:attrName>ppt_h</p:attrName>
                                            </p:attrNameLst>
                                          </p:cBhvr>
                                          <p:tavLst>
                                            <p:tav tm="0">
                                              <p:val>
                                                <p:strVal val="(6*min(max(#ppt_w*#ppt_h,.3),1)-7.4)/-.7*#ppt_h"/>
                                              </p:val>
                                            </p:tav>
                                            <p:tav tm="100000">
                                              <p:val>
                                                <p:strVal val="#ppt_h"/>
                                              </p:val>
                                            </p:tav>
                                          </p:tavLst>
                                        </p:anim>
                                        <p:anim calcmode="lin" valueType="num">
                                          <p:cBhvr>
                                            <p:cTn id="21" dur="350" fill="hold"/>
                                            <p:tgtEl>
                                              <p:spTgt spid="79"/>
                                            </p:tgtEl>
                                            <p:attrNameLst>
                                              <p:attrName>ppt_x</p:attrName>
                                            </p:attrNameLst>
                                          </p:cBhvr>
                                          <p:tavLst>
                                            <p:tav tm="0">
                                              <p:val>
                                                <p:fltVal val="0.5"/>
                                              </p:val>
                                            </p:tav>
                                            <p:tav tm="100000">
                                              <p:val>
                                                <p:strVal val="#ppt_x"/>
                                              </p:val>
                                            </p:tav>
                                          </p:tavLst>
                                        </p:anim>
                                        <p:anim calcmode="lin" valueType="num">
                                          <p:cBhvr>
                                            <p:cTn id="22" dur="350" fill="hold"/>
                                            <p:tgtEl>
                                              <p:spTgt spid="7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350" fill="hold"/>
                                            <p:tgtEl>
                                              <p:spTgt spid="34"/>
                                            </p:tgtEl>
                                            <p:attrNameLst>
                                              <p:attrName>ppt_w</p:attrName>
                                            </p:attrNameLst>
                                          </p:cBhvr>
                                          <p:tavLst>
                                            <p:tav tm="0">
                                              <p:val>
                                                <p:strVal val="(6*min(max(#ppt_w*#ppt_h,.3),1)-7.4)/-.7*#ppt_w"/>
                                              </p:val>
                                            </p:tav>
                                            <p:tav tm="100000">
                                              <p:val>
                                                <p:strVal val="#ppt_w"/>
                                              </p:val>
                                            </p:tav>
                                          </p:tavLst>
                                        </p:anim>
                                        <p:anim calcmode="lin" valueType="num">
                                          <p:cBhvr>
                                            <p:cTn id="26" dur="350" fill="hold"/>
                                            <p:tgtEl>
                                              <p:spTgt spid="34"/>
                                            </p:tgtEl>
                                            <p:attrNameLst>
                                              <p:attrName>ppt_h</p:attrName>
                                            </p:attrNameLst>
                                          </p:cBhvr>
                                          <p:tavLst>
                                            <p:tav tm="0">
                                              <p:val>
                                                <p:strVal val="(6*min(max(#ppt_w*#ppt_h,.3),1)-7.4)/-.7*#ppt_h"/>
                                              </p:val>
                                            </p:tav>
                                            <p:tav tm="100000">
                                              <p:val>
                                                <p:strVal val="#ppt_h"/>
                                              </p:val>
                                            </p:tav>
                                          </p:tavLst>
                                        </p:anim>
                                        <p:anim calcmode="lin" valueType="num">
                                          <p:cBhvr>
                                            <p:cTn id="27" dur="350" fill="hold"/>
                                            <p:tgtEl>
                                              <p:spTgt spid="34"/>
                                            </p:tgtEl>
                                            <p:attrNameLst>
                                              <p:attrName>ppt_x</p:attrName>
                                            </p:attrNameLst>
                                          </p:cBhvr>
                                          <p:tavLst>
                                            <p:tav tm="0">
                                              <p:val>
                                                <p:fltVal val="0.5"/>
                                              </p:val>
                                            </p:tav>
                                            <p:tav tm="100000">
                                              <p:val>
                                                <p:strVal val="#ppt_x"/>
                                              </p:val>
                                            </p:tav>
                                          </p:tavLst>
                                        </p:anim>
                                        <p:anim calcmode="lin" valueType="num">
                                          <p:cBhvr>
                                            <p:cTn id="28" dur="350" fill="hold"/>
                                            <p:tgtEl>
                                              <p:spTgt spid="34"/>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41"/>
                                            </p:tgtEl>
                                            <p:attrNameLst>
                                              <p:attrName>style.visibility</p:attrName>
                                            </p:attrNameLst>
                                          </p:cBhvr>
                                          <p:to>
                                            <p:strVal val="visible"/>
                                          </p:to>
                                        </p:set>
                                        <p:anim calcmode="lin" valueType="num">
                                          <p:cBhvr>
                                            <p:cTn id="31" dur="350" fill="hold"/>
                                            <p:tgtEl>
                                              <p:spTgt spid="41"/>
                                            </p:tgtEl>
                                            <p:attrNameLst>
                                              <p:attrName>ppt_w</p:attrName>
                                            </p:attrNameLst>
                                          </p:cBhvr>
                                          <p:tavLst>
                                            <p:tav tm="0">
                                              <p:val>
                                                <p:strVal val="(6*min(max(#ppt_w*#ppt_h,.3),1)-7.4)/-.7*#ppt_w"/>
                                              </p:val>
                                            </p:tav>
                                            <p:tav tm="100000">
                                              <p:val>
                                                <p:strVal val="#ppt_w"/>
                                              </p:val>
                                            </p:tav>
                                          </p:tavLst>
                                        </p:anim>
                                        <p:anim calcmode="lin" valueType="num">
                                          <p:cBhvr>
                                            <p:cTn id="32" dur="350" fill="hold"/>
                                            <p:tgtEl>
                                              <p:spTgt spid="41"/>
                                            </p:tgtEl>
                                            <p:attrNameLst>
                                              <p:attrName>ppt_h</p:attrName>
                                            </p:attrNameLst>
                                          </p:cBhvr>
                                          <p:tavLst>
                                            <p:tav tm="0">
                                              <p:val>
                                                <p:strVal val="(6*min(max(#ppt_w*#ppt_h,.3),1)-7.4)/-.7*#ppt_h"/>
                                              </p:val>
                                            </p:tav>
                                            <p:tav tm="100000">
                                              <p:val>
                                                <p:strVal val="#ppt_h"/>
                                              </p:val>
                                            </p:tav>
                                          </p:tavLst>
                                        </p:anim>
                                        <p:anim calcmode="lin" valueType="num">
                                          <p:cBhvr>
                                            <p:cTn id="33" dur="350" fill="hold"/>
                                            <p:tgtEl>
                                              <p:spTgt spid="41"/>
                                            </p:tgtEl>
                                            <p:attrNameLst>
                                              <p:attrName>ppt_x</p:attrName>
                                            </p:attrNameLst>
                                          </p:cBhvr>
                                          <p:tavLst>
                                            <p:tav tm="0">
                                              <p:val>
                                                <p:fltVal val="0.5"/>
                                              </p:val>
                                            </p:tav>
                                            <p:tav tm="100000">
                                              <p:val>
                                                <p:strVal val="#ppt_x"/>
                                              </p:val>
                                            </p:tav>
                                          </p:tavLst>
                                        </p:anim>
                                        <p:anim calcmode="lin" valueType="num">
                                          <p:cBhvr>
                                            <p:cTn id="34" dur="350" fill="hold"/>
                                            <p:tgtEl>
                                              <p:spTgt spid="41"/>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50" fill="hold"/>
                                            <p:tgtEl>
                                              <p:spTgt spid="40"/>
                                            </p:tgtEl>
                                            <p:attrNameLst>
                                              <p:attrName>ppt_w</p:attrName>
                                            </p:attrNameLst>
                                          </p:cBhvr>
                                          <p:tavLst>
                                            <p:tav tm="0">
                                              <p:val>
                                                <p:strVal val="(6*min(max(#ppt_w*#ppt_h,.3),1)-7.4)/-.7*#ppt_w"/>
                                              </p:val>
                                            </p:tav>
                                            <p:tav tm="100000">
                                              <p:val>
                                                <p:strVal val="#ppt_w"/>
                                              </p:val>
                                            </p:tav>
                                          </p:tavLst>
                                        </p:anim>
                                        <p:anim calcmode="lin" valueType="num">
                                          <p:cBhvr>
                                            <p:cTn id="38" dur="350" fill="hold"/>
                                            <p:tgtEl>
                                              <p:spTgt spid="40"/>
                                            </p:tgtEl>
                                            <p:attrNameLst>
                                              <p:attrName>ppt_h</p:attrName>
                                            </p:attrNameLst>
                                          </p:cBhvr>
                                          <p:tavLst>
                                            <p:tav tm="0">
                                              <p:val>
                                                <p:strVal val="(6*min(max(#ppt_w*#ppt_h,.3),1)-7.4)/-.7*#ppt_h"/>
                                              </p:val>
                                            </p:tav>
                                            <p:tav tm="100000">
                                              <p:val>
                                                <p:strVal val="#ppt_h"/>
                                              </p:val>
                                            </p:tav>
                                          </p:tavLst>
                                        </p:anim>
                                        <p:anim calcmode="lin" valueType="num">
                                          <p:cBhvr>
                                            <p:cTn id="39" dur="350" fill="hold"/>
                                            <p:tgtEl>
                                              <p:spTgt spid="40"/>
                                            </p:tgtEl>
                                            <p:attrNameLst>
                                              <p:attrName>ppt_x</p:attrName>
                                            </p:attrNameLst>
                                          </p:cBhvr>
                                          <p:tavLst>
                                            <p:tav tm="0">
                                              <p:val>
                                                <p:fltVal val="0.5"/>
                                              </p:val>
                                            </p:tav>
                                            <p:tav tm="100000">
                                              <p:val>
                                                <p:strVal val="#ppt_x"/>
                                              </p:val>
                                            </p:tav>
                                          </p:tavLst>
                                        </p:anim>
                                        <p:anim calcmode="lin" valueType="num">
                                          <p:cBhvr>
                                            <p:cTn id="40" dur="350" fill="hold"/>
                                            <p:tgtEl>
                                              <p:spTgt spid="4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50" fill="hold"/>
                                            <p:tgtEl>
                                              <p:spTgt spid="42"/>
                                            </p:tgtEl>
                                            <p:attrNameLst>
                                              <p:attrName>ppt_w</p:attrName>
                                            </p:attrNameLst>
                                          </p:cBhvr>
                                          <p:tavLst>
                                            <p:tav tm="0">
                                              <p:val>
                                                <p:strVal val="(6*min(max(#ppt_w*#ppt_h,.3),1)-7.4)/-.7*#ppt_w"/>
                                              </p:val>
                                            </p:tav>
                                            <p:tav tm="100000">
                                              <p:val>
                                                <p:strVal val="#ppt_w"/>
                                              </p:val>
                                            </p:tav>
                                          </p:tavLst>
                                        </p:anim>
                                        <p:anim calcmode="lin" valueType="num">
                                          <p:cBhvr>
                                            <p:cTn id="44" dur="350" fill="hold"/>
                                            <p:tgtEl>
                                              <p:spTgt spid="42"/>
                                            </p:tgtEl>
                                            <p:attrNameLst>
                                              <p:attrName>ppt_h</p:attrName>
                                            </p:attrNameLst>
                                          </p:cBhvr>
                                          <p:tavLst>
                                            <p:tav tm="0">
                                              <p:val>
                                                <p:strVal val="(6*min(max(#ppt_w*#ppt_h,.3),1)-7.4)/-.7*#ppt_h"/>
                                              </p:val>
                                            </p:tav>
                                            <p:tav tm="100000">
                                              <p:val>
                                                <p:strVal val="#ppt_h"/>
                                              </p:val>
                                            </p:tav>
                                          </p:tavLst>
                                        </p:anim>
                                        <p:anim calcmode="lin" valueType="num">
                                          <p:cBhvr>
                                            <p:cTn id="45" dur="350" fill="hold"/>
                                            <p:tgtEl>
                                              <p:spTgt spid="42"/>
                                            </p:tgtEl>
                                            <p:attrNameLst>
                                              <p:attrName>ppt_x</p:attrName>
                                            </p:attrNameLst>
                                          </p:cBhvr>
                                          <p:tavLst>
                                            <p:tav tm="0">
                                              <p:val>
                                                <p:fltVal val="0.5"/>
                                              </p:val>
                                            </p:tav>
                                            <p:tav tm="100000">
                                              <p:val>
                                                <p:strVal val="#ppt_x"/>
                                              </p:val>
                                            </p:tav>
                                          </p:tavLst>
                                        </p:anim>
                                        <p:anim calcmode="lin" valueType="num">
                                          <p:cBhvr>
                                            <p:cTn id="46" dur="350" fill="hold"/>
                                            <p:tgtEl>
                                              <p:spTgt spid="42"/>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50" fill="hold"/>
                                            <p:tgtEl>
                                              <p:spTgt spid="38"/>
                                            </p:tgtEl>
                                            <p:attrNameLst>
                                              <p:attrName>ppt_w</p:attrName>
                                            </p:attrNameLst>
                                          </p:cBhvr>
                                          <p:tavLst>
                                            <p:tav tm="0">
                                              <p:val>
                                                <p:strVal val="(6*min(max(#ppt_w*#ppt_h,.3),1)-7.4)/-.7*#ppt_w"/>
                                              </p:val>
                                            </p:tav>
                                            <p:tav tm="100000">
                                              <p:val>
                                                <p:strVal val="#ppt_w"/>
                                              </p:val>
                                            </p:tav>
                                          </p:tavLst>
                                        </p:anim>
                                        <p:anim calcmode="lin" valueType="num">
                                          <p:cBhvr>
                                            <p:cTn id="50" dur="350" fill="hold"/>
                                            <p:tgtEl>
                                              <p:spTgt spid="38"/>
                                            </p:tgtEl>
                                            <p:attrNameLst>
                                              <p:attrName>ppt_h</p:attrName>
                                            </p:attrNameLst>
                                          </p:cBhvr>
                                          <p:tavLst>
                                            <p:tav tm="0">
                                              <p:val>
                                                <p:strVal val="(6*min(max(#ppt_w*#ppt_h,.3),1)-7.4)/-.7*#ppt_h"/>
                                              </p:val>
                                            </p:tav>
                                            <p:tav tm="100000">
                                              <p:val>
                                                <p:strVal val="#ppt_h"/>
                                              </p:val>
                                            </p:tav>
                                          </p:tavLst>
                                        </p:anim>
                                        <p:anim calcmode="lin" valueType="num">
                                          <p:cBhvr>
                                            <p:cTn id="51" dur="350" fill="hold"/>
                                            <p:tgtEl>
                                              <p:spTgt spid="38"/>
                                            </p:tgtEl>
                                            <p:attrNameLst>
                                              <p:attrName>ppt_x</p:attrName>
                                            </p:attrNameLst>
                                          </p:cBhvr>
                                          <p:tavLst>
                                            <p:tav tm="0">
                                              <p:val>
                                                <p:fltVal val="0.5"/>
                                              </p:val>
                                            </p:tav>
                                            <p:tav tm="100000">
                                              <p:val>
                                                <p:strVal val="#ppt_x"/>
                                              </p:val>
                                            </p:tav>
                                          </p:tavLst>
                                        </p:anim>
                                        <p:anim calcmode="lin" valueType="num">
                                          <p:cBhvr>
                                            <p:cTn id="52" dur="350" fill="hold"/>
                                            <p:tgtEl>
                                              <p:spTgt spid="38"/>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350" fill="hold"/>
                                            <p:tgtEl>
                                              <p:spTgt spid="28"/>
                                            </p:tgtEl>
                                            <p:attrNameLst>
                                              <p:attrName>ppt_w</p:attrName>
                                            </p:attrNameLst>
                                          </p:cBhvr>
                                          <p:tavLst>
                                            <p:tav tm="0">
                                              <p:val>
                                                <p:strVal val="(6*min(max(#ppt_w*#ppt_h,.3),1)-7.4)/-.7*#ppt_w"/>
                                              </p:val>
                                            </p:tav>
                                            <p:tav tm="100000">
                                              <p:val>
                                                <p:strVal val="#ppt_w"/>
                                              </p:val>
                                            </p:tav>
                                          </p:tavLst>
                                        </p:anim>
                                        <p:anim calcmode="lin" valueType="num">
                                          <p:cBhvr>
                                            <p:cTn id="56" dur="350" fill="hold"/>
                                            <p:tgtEl>
                                              <p:spTgt spid="28"/>
                                            </p:tgtEl>
                                            <p:attrNameLst>
                                              <p:attrName>ppt_h</p:attrName>
                                            </p:attrNameLst>
                                          </p:cBhvr>
                                          <p:tavLst>
                                            <p:tav tm="0">
                                              <p:val>
                                                <p:strVal val="(6*min(max(#ppt_w*#ppt_h,.3),1)-7.4)/-.7*#ppt_h"/>
                                              </p:val>
                                            </p:tav>
                                            <p:tav tm="100000">
                                              <p:val>
                                                <p:strVal val="#ppt_h"/>
                                              </p:val>
                                            </p:tav>
                                          </p:tavLst>
                                        </p:anim>
                                        <p:anim calcmode="lin" valueType="num">
                                          <p:cBhvr>
                                            <p:cTn id="57" dur="350" fill="hold"/>
                                            <p:tgtEl>
                                              <p:spTgt spid="28"/>
                                            </p:tgtEl>
                                            <p:attrNameLst>
                                              <p:attrName>ppt_x</p:attrName>
                                            </p:attrNameLst>
                                          </p:cBhvr>
                                          <p:tavLst>
                                            <p:tav tm="0">
                                              <p:val>
                                                <p:fltVal val="0.5"/>
                                              </p:val>
                                            </p:tav>
                                            <p:tav tm="100000">
                                              <p:val>
                                                <p:strVal val="#ppt_x"/>
                                              </p:val>
                                            </p:tav>
                                          </p:tavLst>
                                        </p:anim>
                                        <p:anim calcmode="lin" valueType="num">
                                          <p:cBhvr>
                                            <p:cTn id="58" dur="350" fill="hold"/>
                                            <p:tgtEl>
                                              <p:spTgt spid="28"/>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350" fill="hold"/>
                                            <p:tgtEl>
                                              <p:spTgt spid="29"/>
                                            </p:tgtEl>
                                            <p:attrNameLst>
                                              <p:attrName>ppt_w</p:attrName>
                                            </p:attrNameLst>
                                          </p:cBhvr>
                                          <p:tavLst>
                                            <p:tav tm="0">
                                              <p:val>
                                                <p:strVal val="(6*min(max(#ppt_w*#ppt_h,.3),1)-7.4)/-.7*#ppt_w"/>
                                              </p:val>
                                            </p:tav>
                                            <p:tav tm="100000">
                                              <p:val>
                                                <p:strVal val="#ppt_w"/>
                                              </p:val>
                                            </p:tav>
                                          </p:tavLst>
                                        </p:anim>
                                        <p:anim calcmode="lin" valueType="num">
                                          <p:cBhvr>
                                            <p:cTn id="62" dur="350" fill="hold"/>
                                            <p:tgtEl>
                                              <p:spTgt spid="29"/>
                                            </p:tgtEl>
                                            <p:attrNameLst>
                                              <p:attrName>ppt_h</p:attrName>
                                            </p:attrNameLst>
                                          </p:cBhvr>
                                          <p:tavLst>
                                            <p:tav tm="0">
                                              <p:val>
                                                <p:strVal val="(6*min(max(#ppt_w*#ppt_h,.3),1)-7.4)/-.7*#ppt_h"/>
                                              </p:val>
                                            </p:tav>
                                            <p:tav tm="100000">
                                              <p:val>
                                                <p:strVal val="#ppt_h"/>
                                              </p:val>
                                            </p:tav>
                                          </p:tavLst>
                                        </p:anim>
                                        <p:anim calcmode="lin" valueType="num">
                                          <p:cBhvr>
                                            <p:cTn id="63" dur="350" fill="hold"/>
                                            <p:tgtEl>
                                              <p:spTgt spid="29"/>
                                            </p:tgtEl>
                                            <p:attrNameLst>
                                              <p:attrName>ppt_x</p:attrName>
                                            </p:attrNameLst>
                                          </p:cBhvr>
                                          <p:tavLst>
                                            <p:tav tm="0">
                                              <p:val>
                                                <p:fltVal val="0.5"/>
                                              </p:val>
                                            </p:tav>
                                            <p:tav tm="100000">
                                              <p:val>
                                                <p:strVal val="#ppt_x"/>
                                              </p:val>
                                            </p:tav>
                                          </p:tavLst>
                                        </p:anim>
                                        <p:anim calcmode="lin" valueType="num">
                                          <p:cBhvr>
                                            <p:cTn id="64" dur="350" fill="hold"/>
                                            <p:tgtEl>
                                              <p:spTgt spid="29"/>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350" fill="hold"/>
                                            <p:tgtEl>
                                              <p:spTgt spid="30"/>
                                            </p:tgtEl>
                                            <p:attrNameLst>
                                              <p:attrName>ppt_w</p:attrName>
                                            </p:attrNameLst>
                                          </p:cBhvr>
                                          <p:tavLst>
                                            <p:tav tm="0">
                                              <p:val>
                                                <p:strVal val="(6*min(max(#ppt_w*#ppt_h,.3),1)-7.4)/-.7*#ppt_w"/>
                                              </p:val>
                                            </p:tav>
                                            <p:tav tm="100000">
                                              <p:val>
                                                <p:strVal val="#ppt_w"/>
                                              </p:val>
                                            </p:tav>
                                          </p:tavLst>
                                        </p:anim>
                                        <p:anim calcmode="lin" valueType="num">
                                          <p:cBhvr>
                                            <p:cTn id="68" dur="350" fill="hold"/>
                                            <p:tgtEl>
                                              <p:spTgt spid="30"/>
                                            </p:tgtEl>
                                            <p:attrNameLst>
                                              <p:attrName>ppt_h</p:attrName>
                                            </p:attrNameLst>
                                          </p:cBhvr>
                                          <p:tavLst>
                                            <p:tav tm="0">
                                              <p:val>
                                                <p:strVal val="(6*min(max(#ppt_w*#ppt_h,.3),1)-7.4)/-.7*#ppt_h"/>
                                              </p:val>
                                            </p:tav>
                                            <p:tav tm="100000">
                                              <p:val>
                                                <p:strVal val="#ppt_h"/>
                                              </p:val>
                                            </p:tav>
                                          </p:tavLst>
                                        </p:anim>
                                        <p:anim calcmode="lin" valueType="num">
                                          <p:cBhvr>
                                            <p:cTn id="69" dur="350" fill="hold"/>
                                            <p:tgtEl>
                                              <p:spTgt spid="30"/>
                                            </p:tgtEl>
                                            <p:attrNameLst>
                                              <p:attrName>ppt_x</p:attrName>
                                            </p:attrNameLst>
                                          </p:cBhvr>
                                          <p:tavLst>
                                            <p:tav tm="0">
                                              <p:val>
                                                <p:fltVal val="0.5"/>
                                              </p:val>
                                            </p:tav>
                                            <p:tav tm="100000">
                                              <p:val>
                                                <p:strVal val="#ppt_x"/>
                                              </p:val>
                                            </p:tav>
                                          </p:tavLst>
                                        </p:anim>
                                        <p:anim calcmode="lin" valueType="num">
                                          <p:cBhvr>
                                            <p:cTn id="70" dur="350" fill="hold"/>
                                            <p:tgtEl>
                                              <p:spTgt spid="30"/>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50" fill="hold"/>
                                            <p:tgtEl>
                                              <p:spTgt spid="31"/>
                                            </p:tgtEl>
                                            <p:attrNameLst>
                                              <p:attrName>ppt_w</p:attrName>
                                            </p:attrNameLst>
                                          </p:cBhvr>
                                          <p:tavLst>
                                            <p:tav tm="0">
                                              <p:val>
                                                <p:strVal val="(6*min(max(#ppt_w*#ppt_h,.3),1)-7.4)/-.7*#ppt_w"/>
                                              </p:val>
                                            </p:tav>
                                            <p:tav tm="100000">
                                              <p:val>
                                                <p:strVal val="#ppt_w"/>
                                              </p:val>
                                            </p:tav>
                                          </p:tavLst>
                                        </p:anim>
                                        <p:anim calcmode="lin" valueType="num">
                                          <p:cBhvr>
                                            <p:cTn id="74" dur="350" fill="hold"/>
                                            <p:tgtEl>
                                              <p:spTgt spid="31"/>
                                            </p:tgtEl>
                                            <p:attrNameLst>
                                              <p:attrName>ppt_h</p:attrName>
                                            </p:attrNameLst>
                                          </p:cBhvr>
                                          <p:tavLst>
                                            <p:tav tm="0">
                                              <p:val>
                                                <p:strVal val="(6*min(max(#ppt_w*#ppt_h,.3),1)-7.4)/-.7*#ppt_h"/>
                                              </p:val>
                                            </p:tav>
                                            <p:tav tm="100000">
                                              <p:val>
                                                <p:strVal val="#ppt_h"/>
                                              </p:val>
                                            </p:tav>
                                          </p:tavLst>
                                        </p:anim>
                                        <p:anim calcmode="lin" valueType="num">
                                          <p:cBhvr>
                                            <p:cTn id="75" dur="350" fill="hold"/>
                                            <p:tgtEl>
                                              <p:spTgt spid="31"/>
                                            </p:tgtEl>
                                            <p:attrNameLst>
                                              <p:attrName>ppt_x</p:attrName>
                                            </p:attrNameLst>
                                          </p:cBhvr>
                                          <p:tavLst>
                                            <p:tav tm="0">
                                              <p:val>
                                                <p:fltVal val="0.5"/>
                                              </p:val>
                                            </p:tav>
                                            <p:tav tm="100000">
                                              <p:val>
                                                <p:strVal val="#ppt_x"/>
                                              </p:val>
                                            </p:tav>
                                          </p:tavLst>
                                        </p:anim>
                                        <p:anim calcmode="lin" valueType="num">
                                          <p:cBhvr>
                                            <p:cTn id="76" dur="350" fill="hold"/>
                                            <p:tgtEl>
                                              <p:spTgt spid="31"/>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43"/>
                                            </p:tgtEl>
                                            <p:attrNameLst>
                                              <p:attrName>style.visibility</p:attrName>
                                            </p:attrNameLst>
                                          </p:cBhvr>
                                          <p:to>
                                            <p:strVal val="visible"/>
                                          </p:to>
                                        </p:set>
                                        <p:anim calcmode="lin" valueType="num">
                                          <p:cBhvr>
                                            <p:cTn id="79" dur="350" fill="hold"/>
                                            <p:tgtEl>
                                              <p:spTgt spid="43"/>
                                            </p:tgtEl>
                                            <p:attrNameLst>
                                              <p:attrName>ppt_w</p:attrName>
                                            </p:attrNameLst>
                                          </p:cBhvr>
                                          <p:tavLst>
                                            <p:tav tm="0">
                                              <p:val>
                                                <p:strVal val="(6*min(max(#ppt_w*#ppt_h,.3),1)-7.4)/-.7*#ppt_w"/>
                                              </p:val>
                                            </p:tav>
                                            <p:tav tm="100000">
                                              <p:val>
                                                <p:strVal val="#ppt_w"/>
                                              </p:val>
                                            </p:tav>
                                          </p:tavLst>
                                        </p:anim>
                                        <p:anim calcmode="lin" valueType="num">
                                          <p:cBhvr>
                                            <p:cTn id="80" dur="350" fill="hold"/>
                                            <p:tgtEl>
                                              <p:spTgt spid="43"/>
                                            </p:tgtEl>
                                            <p:attrNameLst>
                                              <p:attrName>ppt_h</p:attrName>
                                            </p:attrNameLst>
                                          </p:cBhvr>
                                          <p:tavLst>
                                            <p:tav tm="0">
                                              <p:val>
                                                <p:strVal val="(6*min(max(#ppt_w*#ppt_h,.3),1)-7.4)/-.7*#ppt_h"/>
                                              </p:val>
                                            </p:tav>
                                            <p:tav tm="100000">
                                              <p:val>
                                                <p:strVal val="#ppt_h"/>
                                              </p:val>
                                            </p:tav>
                                          </p:tavLst>
                                        </p:anim>
                                        <p:anim calcmode="lin" valueType="num">
                                          <p:cBhvr>
                                            <p:cTn id="81" dur="350" fill="hold"/>
                                            <p:tgtEl>
                                              <p:spTgt spid="43"/>
                                            </p:tgtEl>
                                            <p:attrNameLst>
                                              <p:attrName>ppt_x</p:attrName>
                                            </p:attrNameLst>
                                          </p:cBhvr>
                                          <p:tavLst>
                                            <p:tav tm="0">
                                              <p:val>
                                                <p:fltVal val="0.5"/>
                                              </p:val>
                                            </p:tav>
                                            <p:tav tm="100000">
                                              <p:val>
                                                <p:strVal val="#ppt_x"/>
                                              </p:val>
                                            </p:tav>
                                          </p:tavLst>
                                        </p:anim>
                                        <p:anim calcmode="lin" valueType="num">
                                          <p:cBhvr>
                                            <p:cTn id="82" dur="350" fill="hold"/>
                                            <p:tgtEl>
                                              <p:spTgt spid="43"/>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54"/>
                                            </p:tgtEl>
                                            <p:attrNameLst>
                                              <p:attrName>style.visibility</p:attrName>
                                            </p:attrNameLst>
                                          </p:cBhvr>
                                          <p:to>
                                            <p:strVal val="visible"/>
                                          </p:to>
                                        </p:set>
                                        <p:anim calcmode="lin" valueType="num">
                                          <p:cBhvr>
                                            <p:cTn id="85" dur="350" fill="hold"/>
                                            <p:tgtEl>
                                              <p:spTgt spid="54"/>
                                            </p:tgtEl>
                                            <p:attrNameLst>
                                              <p:attrName>ppt_w</p:attrName>
                                            </p:attrNameLst>
                                          </p:cBhvr>
                                          <p:tavLst>
                                            <p:tav tm="0">
                                              <p:val>
                                                <p:strVal val="(6*min(max(#ppt_w*#ppt_h,.3),1)-7.4)/-.7*#ppt_w"/>
                                              </p:val>
                                            </p:tav>
                                            <p:tav tm="100000">
                                              <p:val>
                                                <p:strVal val="#ppt_w"/>
                                              </p:val>
                                            </p:tav>
                                          </p:tavLst>
                                        </p:anim>
                                        <p:anim calcmode="lin" valueType="num">
                                          <p:cBhvr>
                                            <p:cTn id="86" dur="350" fill="hold"/>
                                            <p:tgtEl>
                                              <p:spTgt spid="54"/>
                                            </p:tgtEl>
                                            <p:attrNameLst>
                                              <p:attrName>ppt_h</p:attrName>
                                            </p:attrNameLst>
                                          </p:cBhvr>
                                          <p:tavLst>
                                            <p:tav tm="0">
                                              <p:val>
                                                <p:strVal val="(6*min(max(#ppt_w*#ppt_h,.3),1)-7.4)/-.7*#ppt_h"/>
                                              </p:val>
                                            </p:tav>
                                            <p:tav tm="100000">
                                              <p:val>
                                                <p:strVal val="#ppt_h"/>
                                              </p:val>
                                            </p:tav>
                                          </p:tavLst>
                                        </p:anim>
                                        <p:anim calcmode="lin" valueType="num">
                                          <p:cBhvr>
                                            <p:cTn id="87" dur="350" fill="hold"/>
                                            <p:tgtEl>
                                              <p:spTgt spid="54"/>
                                            </p:tgtEl>
                                            <p:attrNameLst>
                                              <p:attrName>ppt_x</p:attrName>
                                            </p:attrNameLst>
                                          </p:cBhvr>
                                          <p:tavLst>
                                            <p:tav tm="0">
                                              <p:val>
                                                <p:fltVal val="0.5"/>
                                              </p:val>
                                            </p:tav>
                                            <p:tav tm="100000">
                                              <p:val>
                                                <p:strVal val="#ppt_x"/>
                                              </p:val>
                                            </p:tav>
                                          </p:tavLst>
                                        </p:anim>
                                        <p:anim calcmode="lin" valueType="num">
                                          <p:cBhvr>
                                            <p:cTn id="88" dur="350" fill="hold"/>
                                            <p:tgtEl>
                                              <p:spTgt spid="54"/>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39"/>
                                            </p:tgtEl>
                                            <p:attrNameLst>
                                              <p:attrName>style.visibility</p:attrName>
                                            </p:attrNameLst>
                                          </p:cBhvr>
                                          <p:to>
                                            <p:strVal val="visible"/>
                                          </p:to>
                                        </p:set>
                                        <p:anim calcmode="lin" valueType="num">
                                          <p:cBhvr>
                                            <p:cTn id="91" dur="350" fill="hold"/>
                                            <p:tgtEl>
                                              <p:spTgt spid="39"/>
                                            </p:tgtEl>
                                            <p:attrNameLst>
                                              <p:attrName>ppt_w</p:attrName>
                                            </p:attrNameLst>
                                          </p:cBhvr>
                                          <p:tavLst>
                                            <p:tav tm="0">
                                              <p:val>
                                                <p:strVal val="(6*min(max(#ppt_w*#ppt_h,.3),1)-7.4)/-.7*#ppt_w"/>
                                              </p:val>
                                            </p:tav>
                                            <p:tav tm="100000">
                                              <p:val>
                                                <p:strVal val="#ppt_w"/>
                                              </p:val>
                                            </p:tav>
                                          </p:tavLst>
                                        </p:anim>
                                        <p:anim calcmode="lin" valueType="num">
                                          <p:cBhvr>
                                            <p:cTn id="92" dur="350" fill="hold"/>
                                            <p:tgtEl>
                                              <p:spTgt spid="39"/>
                                            </p:tgtEl>
                                            <p:attrNameLst>
                                              <p:attrName>ppt_h</p:attrName>
                                            </p:attrNameLst>
                                          </p:cBhvr>
                                          <p:tavLst>
                                            <p:tav tm="0">
                                              <p:val>
                                                <p:strVal val="(6*min(max(#ppt_w*#ppt_h,.3),1)-7.4)/-.7*#ppt_h"/>
                                              </p:val>
                                            </p:tav>
                                            <p:tav tm="100000">
                                              <p:val>
                                                <p:strVal val="#ppt_h"/>
                                              </p:val>
                                            </p:tav>
                                          </p:tavLst>
                                        </p:anim>
                                        <p:anim calcmode="lin" valueType="num">
                                          <p:cBhvr>
                                            <p:cTn id="93" dur="350" fill="hold"/>
                                            <p:tgtEl>
                                              <p:spTgt spid="39"/>
                                            </p:tgtEl>
                                            <p:attrNameLst>
                                              <p:attrName>ppt_x</p:attrName>
                                            </p:attrNameLst>
                                          </p:cBhvr>
                                          <p:tavLst>
                                            <p:tav tm="0">
                                              <p:val>
                                                <p:fltVal val="0.5"/>
                                              </p:val>
                                            </p:tav>
                                            <p:tav tm="100000">
                                              <p:val>
                                                <p:strVal val="#ppt_x"/>
                                              </p:val>
                                            </p:tav>
                                          </p:tavLst>
                                        </p:anim>
                                        <p:anim calcmode="lin" valueType="num">
                                          <p:cBhvr>
                                            <p:cTn id="94" dur="350" fill="hold"/>
                                            <p:tgtEl>
                                              <p:spTgt spid="39"/>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57"/>
                                            </p:tgtEl>
                                            <p:attrNameLst>
                                              <p:attrName>style.visibility</p:attrName>
                                            </p:attrNameLst>
                                          </p:cBhvr>
                                          <p:to>
                                            <p:strVal val="visible"/>
                                          </p:to>
                                        </p:set>
                                        <p:anim calcmode="lin" valueType="num">
                                          <p:cBhvr>
                                            <p:cTn id="97" dur="350" fill="hold"/>
                                            <p:tgtEl>
                                              <p:spTgt spid="57"/>
                                            </p:tgtEl>
                                            <p:attrNameLst>
                                              <p:attrName>ppt_w</p:attrName>
                                            </p:attrNameLst>
                                          </p:cBhvr>
                                          <p:tavLst>
                                            <p:tav tm="0">
                                              <p:val>
                                                <p:strVal val="(6*min(max(#ppt_w*#ppt_h,.3),1)-7.4)/-.7*#ppt_w"/>
                                              </p:val>
                                            </p:tav>
                                            <p:tav tm="100000">
                                              <p:val>
                                                <p:strVal val="#ppt_w"/>
                                              </p:val>
                                            </p:tav>
                                          </p:tavLst>
                                        </p:anim>
                                        <p:anim calcmode="lin" valueType="num">
                                          <p:cBhvr>
                                            <p:cTn id="98" dur="350" fill="hold"/>
                                            <p:tgtEl>
                                              <p:spTgt spid="57"/>
                                            </p:tgtEl>
                                            <p:attrNameLst>
                                              <p:attrName>ppt_h</p:attrName>
                                            </p:attrNameLst>
                                          </p:cBhvr>
                                          <p:tavLst>
                                            <p:tav tm="0">
                                              <p:val>
                                                <p:strVal val="(6*min(max(#ppt_w*#ppt_h,.3),1)-7.4)/-.7*#ppt_h"/>
                                              </p:val>
                                            </p:tav>
                                            <p:tav tm="100000">
                                              <p:val>
                                                <p:strVal val="#ppt_h"/>
                                              </p:val>
                                            </p:tav>
                                          </p:tavLst>
                                        </p:anim>
                                        <p:anim calcmode="lin" valueType="num">
                                          <p:cBhvr>
                                            <p:cTn id="99" dur="350" fill="hold"/>
                                            <p:tgtEl>
                                              <p:spTgt spid="57"/>
                                            </p:tgtEl>
                                            <p:attrNameLst>
                                              <p:attrName>ppt_x</p:attrName>
                                            </p:attrNameLst>
                                          </p:cBhvr>
                                          <p:tavLst>
                                            <p:tav tm="0">
                                              <p:val>
                                                <p:fltVal val="0.5"/>
                                              </p:val>
                                            </p:tav>
                                            <p:tav tm="100000">
                                              <p:val>
                                                <p:strVal val="#ppt_x"/>
                                              </p:val>
                                            </p:tav>
                                          </p:tavLst>
                                        </p:anim>
                                        <p:anim calcmode="lin" valueType="num">
                                          <p:cBhvr>
                                            <p:cTn id="100" dur="350" fill="hold"/>
                                            <p:tgtEl>
                                              <p:spTgt spid="57"/>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350" fill="hold"/>
                                            <p:tgtEl>
                                              <p:spTgt spid="55"/>
                                            </p:tgtEl>
                                            <p:attrNameLst>
                                              <p:attrName>ppt_w</p:attrName>
                                            </p:attrNameLst>
                                          </p:cBhvr>
                                          <p:tavLst>
                                            <p:tav tm="0">
                                              <p:val>
                                                <p:strVal val="(6*min(max(#ppt_w*#ppt_h,.3),1)-7.4)/-.7*#ppt_w"/>
                                              </p:val>
                                            </p:tav>
                                            <p:tav tm="100000">
                                              <p:val>
                                                <p:strVal val="#ppt_w"/>
                                              </p:val>
                                            </p:tav>
                                          </p:tavLst>
                                        </p:anim>
                                        <p:anim calcmode="lin" valueType="num">
                                          <p:cBhvr>
                                            <p:cTn id="104" dur="350" fill="hold"/>
                                            <p:tgtEl>
                                              <p:spTgt spid="55"/>
                                            </p:tgtEl>
                                            <p:attrNameLst>
                                              <p:attrName>ppt_h</p:attrName>
                                            </p:attrNameLst>
                                          </p:cBhvr>
                                          <p:tavLst>
                                            <p:tav tm="0">
                                              <p:val>
                                                <p:strVal val="(6*min(max(#ppt_w*#ppt_h,.3),1)-7.4)/-.7*#ppt_h"/>
                                              </p:val>
                                            </p:tav>
                                            <p:tav tm="100000">
                                              <p:val>
                                                <p:strVal val="#ppt_h"/>
                                              </p:val>
                                            </p:tav>
                                          </p:tavLst>
                                        </p:anim>
                                        <p:anim calcmode="lin" valueType="num">
                                          <p:cBhvr>
                                            <p:cTn id="105" dur="350" fill="hold"/>
                                            <p:tgtEl>
                                              <p:spTgt spid="55"/>
                                            </p:tgtEl>
                                            <p:attrNameLst>
                                              <p:attrName>ppt_x</p:attrName>
                                            </p:attrNameLst>
                                          </p:cBhvr>
                                          <p:tavLst>
                                            <p:tav tm="0">
                                              <p:val>
                                                <p:fltVal val="0.5"/>
                                              </p:val>
                                            </p:tav>
                                            <p:tav tm="100000">
                                              <p:val>
                                                <p:strVal val="#ppt_x"/>
                                              </p:val>
                                            </p:tav>
                                          </p:tavLst>
                                        </p:anim>
                                        <p:anim calcmode="lin" valueType="num">
                                          <p:cBhvr>
                                            <p:cTn id="106" dur="350" fill="hold"/>
                                            <p:tgtEl>
                                              <p:spTgt spid="55"/>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350" fill="hold"/>
                                            <p:tgtEl>
                                              <p:spTgt spid="80"/>
                                            </p:tgtEl>
                                            <p:attrNameLst>
                                              <p:attrName>ppt_w</p:attrName>
                                            </p:attrNameLst>
                                          </p:cBhvr>
                                          <p:tavLst>
                                            <p:tav tm="0">
                                              <p:val>
                                                <p:strVal val="(6*min(max(#ppt_w*#ppt_h,.3),1)-7.4)/-.7*#ppt_w"/>
                                              </p:val>
                                            </p:tav>
                                            <p:tav tm="100000">
                                              <p:val>
                                                <p:strVal val="#ppt_w"/>
                                              </p:val>
                                            </p:tav>
                                          </p:tavLst>
                                        </p:anim>
                                        <p:anim calcmode="lin" valueType="num">
                                          <p:cBhvr>
                                            <p:cTn id="110" dur="350" fill="hold"/>
                                            <p:tgtEl>
                                              <p:spTgt spid="80"/>
                                            </p:tgtEl>
                                            <p:attrNameLst>
                                              <p:attrName>ppt_h</p:attrName>
                                            </p:attrNameLst>
                                          </p:cBhvr>
                                          <p:tavLst>
                                            <p:tav tm="0">
                                              <p:val>
                                                <p:strVal val="(6*min(max(#ppt_w*#ppt_h,.3),1)-7.4)/-.7*#ppt_h"/>
                                              </p:val>
                                            </p:tav>
                                            <p:tav tm="100000">
                                              <p:val>
                                                <p:strVal val="#ppt_h"/>
                                              </p:val>
                                            </p:tav>
                                          </p:tavLst>
                                        </p:anim>
                                        <p:anim calcmode="lin" valueType="num">
                                          <p:cBhvr>
                                            <p:cTn id="111" dur="350" fill="hold"/>
                                            <p:tgtEl>
                                              <p:spTgt spid="80"/>
                                            </p:tgtEl>
                                            <p:attrNameLst>
                                              <p:attrName>ppt_x</p:attrName>
                                            </p:attrNameLst>
                                          </p:cBhvr>
                                          <p:tavLst>
                                            <p:tav tm="0">
                                              <p:val>
                                                <p:fltVal val="0.5"/>
                                              </p:val>
                                            </p:tav>
                                            <p:tav tm="100000">
                                              <p:val>
                                                <p:strVal val="#ppt_x"/>
                                              </p:val>
                                            </p:tav>
                                          </p:tavLst>
                                        </p:anim>
                                        <p:anim calcmode="lin" valueType="num">
                                          <p:cBhvr>
                                            <p:cTn id="112" dur="350" fill="hold"/>
                                            <p:tgtEl>
                                              <p:spTgt spid="80"/>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350" fill="hold"/>
                                            <p:tgtEl>
                                              <p:spTgt spid="37"/>
                                            </p:tgtEl>
                                            <p:attrNameLst>
                                              <p:attrName>ppt_w</p:attrName>
                                            </p:attrNameLst>
                                          </p:cBhvr>
                                          <p:tavLst>
                                            <p:tav tm="0">
                                              <p:val>
                                                <p:strVal val="(6*min(max(#ppt_w*#ppt_h,.3),1)-7.4)/-.7*#ppt_w"/>
                                              </p:val>
                                            </p:tav>
                                            <p:tav tm="100000">
                                              <p:val>
                                                <p:strVal val="#ppt_w"/>
                                              </p:val>
                                            </p:tav>
                                          </p:tavLst>
                                        </p:anim>
                                        <p:anim calcmode="lin" valueType="num">
                                          <p:cBhvr>
                                            <p:cTn id="116" dur="350" fill="hold"/>
                                            <p:tgtEl>
                                              <p:spTgt spid="37"/>
                                            </p:tgtEl>
                                            <p:attrNameLst>
                                              <p:attrName>ppt_h</p:attrName>
                                            </p:attrNameLst>
                                          </p:cBhvr>
                                          <p:tavLst>
                                            <p:tav tm="0">
                                              <p:val>
                                                <p:strVal val="(6*min(max(#ppt_w*#ppt_h,.3),1)-7.4)/-.7*#ppt_h"/>
                                              </p:val>
                                            </p:tav>
                                            <p:tav tm="100000">
                                              <p:val>
                                                <p:strVal val="#ppt_h"/>
                                              </p:val>
                                            </p:tav>
                                          </p:tavLst>
                                        </p:anim>
                                        <p:anim calcmode="lin" valueType="num">
                                          <p:cBhvr>
                                            <p:cTn id="117" dur="350" fill="hold"/>
                                            <p:tgtEl>
                                              <p:spTgt spid="37"/>
                                            </p:tgtEl>
                                            <p:attrNameLst>
                                              <p:attrName>ppt_x</p:attrName>
                                            </p:attrNameLst>
                                          </p:cBhvr>
                                          <p:tavLst>
                                            <p:tav tm="0">
                                              <p:val>
                                                <p:fltVal val="0.5"/>
                                              </p:val>
                                            </p:tav>
                                            <p:tav tm="100000">
                                              <p:val>
                                                <p:strVal val="#ppt_x"/>
                                              </p:val>
                                            </p:tav>
                                          </p:tavLst>
                                        </p:anim>
                                        <p:anim calcmode="lin" valueType="num">
                                          <p:cBhvr>
                                            <p:cTn id="118" dur="350" fill="hold"/>
                                            <p:tgtEl>
                                              <p:spTgt spid="37"/>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250"/>
                                            <p:tgtEl>
                                              <p:spTgt spid="45"/>
                                            </p:tgtEl>
                                          </p:cBhvr>
                                        </p:animEffect>
                                      </p:childTnLst>
                                    </p:cTn>
                                  </p:par>
                                  <p:par>
                                    <p:cTn id="122" presetID="22" presetClass="entr" presetSubtype="4"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down)">
                                          <p:cBhvr>
                                            <p:cTn id="124" dur="250"/>
                                            <p:tgtEl>
                                              <p:spTgt spid="44"/>
                                            </p:tgtEl>
                                          </p:cBhvr>
                                        </p:animEffect>
                                      </p:childTnLst>
                                    </p:cTn>
                                  </p:par>
                                  <p:par>
                                    <p:cTn id="125" presetID="22" presetClass="entr" presetSubtype="4" fill="hold" nodeType="withEffect">
                                      <p:stCondLst>
                                        <p:cond delay="5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250"/>
                                            <p:tgtEl>
                                              <p:spTgt spid="48"/>
                                            </p:tgtEl>
                                          </p:cBhvr>
                                        </p:animEffect>
                                      </p:childTnLst>
                                    </p:cTn>
                                  </p:par>
                                  <p:par>
                                    <p:cTn id="128" presetID="22" presetClass="entr" presetSubtype="4" fill="hold" nodeType="withEffect">
                                      <p:stCondLst>
                                        <p:cond delay="100"/>
                                      </p:stCondLst>
                                      <p:childTnLst>
                                        <p:set>
                                          <p:cBhvr>
                                            <p:cTn id="129" dur="1" fill="hold">
                                              <p:stCondLst>
                                                <p:cond delay="0"/>
                                              </p:stCondLst>
                                            </p:cTn>
                                            <p:tgtEl>
                                              <p:spTgt spid="47"/>
                                            </p:tgtEl>
                                            <p:attrNameLst>
                                              <p:attrName>style.visibility</p:attrName>
                                            </p:attrNameLst>
                                          </p:cBhvr>
                                          <p:to>
                                            <p:strVal val="visible"/>
                                          </p:to>
                                        </p:set>
                                        <p:animEffect transition="in" filter="wipe(down)">
                                          <p:cBhvr>
                                            <p:cTn id="130" dur="250"/>
                                            <p:tgtEl>
                                              <p:spTgt spid="47"/>
                                            </p:tgtEl>
                                          </p:cBhvr>
                                        </p:animEffect>
                                      </p:childTnLst>
                                    </p:cTn>
                                  </p:par>
                                  <p:par>
                                    <p:cTn id="131" presetID="22" presetClass="entr" presetSubtype="4" fill="hold" nodeType="withEffect">
                                      <p:stCondLst>
                                        <p:cond delay="15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250"/>
                                            <p:tgtEl>
                                              <p:spTgt spid="75"/>
                                            </p:tgtEl>
                                          </p:cBhvr>
                                        </p:animEffect>
                                      </p:childTnLst>
                                    </p:cTn>
                                  </p:par>
                                  <p:par>
                                    <p:cTn id="134" presetID="22" presetClass="entr" presetSubtype="4" fill="hold" nodeType="withEffect">
                                      <p:stCondLst>
                                        <p:cond delay="20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250"/>
                                            <p:tgtEl>
                                              <p:spTgt spid="68"/>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4" fill="hold" nodeType="withEffect">
                                      <p:stCondLst>
                                        <p:cond delay="300"/>
                                      </p:stCondLst>
                                      <p:childTnLst>
                                        <p:set>
                                          <p:cBhvr>
                                            <p:cTn id="141" dur="1" fill="hold">
                                              <p:stCondLst>
                                                <p:cond delay="0"/>
                                              </p:stCondLst>
                                            </p:cTn>
                                            <p:tgtEl>
                                              <p:spTgt spid="52"/>
                                            </p:tgtEl>
                                            <p:attrNameLst>
                                              <p:attrName>style.visibility</p:attrName>
                                            </p:attrNameLst>
                                          </p:cBhvr>
                                          <p:to>
                                            <p:strVal val="visible"/>
                                          </p:to>
                                        </p:set>
                                        <p:animEffect transition="in" filter="wipe(down)">
                                          <p:cBhvr>
                                            <p:cTn id="142" dur="250"/>
                                            <p:tgtEl>
                                              <p:spTgt spid="52"/>
                                            </p:tgtEl>
                                          </p:cBhvr>
                                        </p:animEffect>
                                      </p:childTnLst>
                                    </p:cTn>
                                  </p:par>
                                  <p:par>
                                    <p:cTn id="143" presetID="22" presetClass="entr" presetSubtype="4" fill="hold" nodeType="withEffect">
                                      <p:stCondLst>
                                        <p:cond delay="35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250"/>
                                            <p:tgtEl>
                                              <p:spTgt spid="66"/>
                                            </p:tgtEl>
                                          </p:cBhvr>
                                        </p:animEffect>
                                      </p:childTnLst>
                                    </p:cTn>
                                  </p:par>
                                  <p:par>
                                    <p:cTn id="146" presetID="22" presetClass="entr" presetSubtype="4" fill="hold" nodeType="withEffect">
                                      <p:stCondLst>
                                        <p:cond delay="400"/>
                                      </p:stCondLst>
                                      <p:childTnLst>
                                        <p:set>
                                          <p:cBhvr>
                                            <p:cTn id="147" dur="1" fill="hold">
                                              <p:stCondLst>
                                                <p:cond delay="0"/>
                                              </p:stCondLst>
                                            </p:cTn>
                                            <p:tgtEl>
                                              <p:spTgt spid="61"/>
                                            </p:tgtEl>
                                            <p:attrNameLst>
                                              <p:attrName>style.visibility</p:attrName>
                                            </p:attrNameLst>
                                          </p:cBhvr>
                                          <p:to>
                                            <p:strVal val="visible"/>
                                          </p:to>
                                        </p:set>
                                        <p:animEffect transition="in" filter="wipe(down)">
                                          <p:cBhvr>
                                            <p:cTn id="148" dur="250"/>
                                            <p:tgtEl>
                                              <p:spTgt spid="61"/>
                                            </p:tgtEl>
                                          </p:cBhvr>
                                        </p:animEffect>
                                      </p:childTnLst>
                                    </p:cTn>
                                  </p:par>
                                  <p:par>
                                    <p:cTn id="149" presetID="22" presetClass="entr" presetSubtype="4" fill="hold" nodeType="withEffect">
                                      <p:stCondLst>
                                        <p:cond delay="450"/>
                                      </p:stCondLst>
                                      <p:childTnLst>
                                        <p:set>
                                          <p:cBhvr>
                                            <p:cTn id="150" dur="1" fill="hold">
                                              <p:stCondLst>
                                                <p:cond delay="0"/>
                                              </p:stCondLst>
                                            </p:cTn>
                                            <p:tgtEl>
                                              <p:spTgt spid="60"/>
                                            </p:tgtEl>
                                            <p:attrNameLst>
                                              <p:attrName>style.visibility</p:attrName>
                                            </p:attrNameLst>
                                          </p:cBhvr>
                                          <p:to>
                                            <p:strVal val="visible"/>
                                          </p:to>
                                        </p:set>
                                        <p:animEffect transition="in" filter="wipe(down)">
                                          <p:cBhvr>
                                            <p:cTn id="151" dur="250"/>
                                            <p:tgtEl>
                                              <p:spTgt spid="60"/>
                                            </p:tgtEl>
                                          </p:cBhvr>
                                        </p:animEffect>
                                      </p:childTnLst>
                                    </p:cTn>
                                  </p:par>
                                  <p:par>
                                    <p:cTn id="152" presetID="22" presetClass="entr" presetSubtype="4" fill="hold" nodeType="withEffect">
                                      <p:stCondLst>
                                        <p:cond delay="500"/>
                                      </p:stCondLst>
                                      <p:childTnLst>
                                        <p:set>
                                          <p:cBhvr>
                                            <p:cTn id="153" dur="1" fill="hold">
                                              <p:stCondLst>
                                                <p:cond delay="0"/>
                                              </p:stCondLst>
                                            </p:cTn>
                                            <p:tgtEl>
                                              <p:spTgt spid="62"/>
                                            </p:tgtEl>
                                            <p:attrNameLst>
                                              <p:attrName>style.visibility</p:attrName>
                                            </p:attrNameLst>
                                          </p:cBhvr>
                                          <p:to>
                                            <p:strVal val="visible"/>
                                          </p:to>
                                        </p:set>
                                        <p:animEffect transition="in" filter="wipe(down)">
                                          <p:cBhvr>
                                            <p:cTn id="154" dur="250"/>
                                            <p:tgtEl>
                                              <p:spTgt spid="62"/>
                                            </p:tgtEl>
                                          </p:cBhvr>
                                        </p:animEffect>
                                      </p:childTnLst>
                                    </p:cTn>
                                  </p:par>
                                  <p:par>
                                    <p:cTn id="155" presetID="22" presetClass="entr" presetSubtype="4" fill="hold" nodeType="withEffect">
                                      <p:stCondLst>
                                        <p:cond delay="550"/>
                                      </p:stCondLst>
                                      <p:childTnLst>
                                        <p:set>
                                          <p:cBhvr>
                                            <p:cTn id="156" dur="1" fill="hold">
                                              <p:stCondLst>
                                                <p:cond delay="0"/>
                                              </p:stCondLst>
                                            </p:cTn>
                                            <p:tgtEl>
                                              <p:spTgt spid="76"/>
                                            </p:tgtEl>
                                            <p:attrNameLst>
                                              <p:attrName>style.visibility</p:attrName>
                                            </p:attrNameLst>
                                          </p:cBhvr>
                                          <p:to>
                                            <p:strVal val="visible"/>
                                          </p:to>
                                        </p:set>
                                        <p:animEffect transition="in" filter="wipe(down)">
                                          <p:cBhvr>
                                            <p:cTn id="157" dur="250"/>
                                            <p:tgtEl>
                                              <p:spTgt spid="76"/>
                                            </p:tgtEl>
                                          </p:cBhvr>
                                        </p:animEffect>
                                      </p:childTnLst>
                                    </p:cTn>
                                  </p:par>
                                  <p:par>
                                    <p:cTn id="158" presetID="22" presetClass="entr" presetSubtype="4" fill="hold" nodeType="withEffect">
                                      <p:stCondLst>
                                        <p:cond delay="600"/>
                                      </p:stCondLst>
                                      <p:childTnLst>
                                        <p:set>
                                          <p:cBhvr>
                                            <p:cTn id="159" dur="1" fill="hold">
                                              <p:stCondLst>
                                                <p:cond delay="0"/>
                                              </p:stCondLst>
                                            </p:cTn>
                                            <p:tgtEl>
                                              <p:spTgt spid="59"/>
                                            </p:tgtEl>
                                            <p:attrNameLst>
                                              <p:attrName>style.visibility</p:attrName>
                                            </p:attrNameLst>
                                          </p:cBhvr>
                                          <p:to>
                                            <p:strVal val="visible"/>
                                          </p:to>
                                        </p:set>
                                        <p:animEffect transition="in" filter="wipe(down)">
                                          <p:cBhvr>
                                            <p:cTn id="160" dur="250"/>
                                            <p:tgtEl>
                                              <p:spTgt spid="59"/>
                                            </p:tgtEl>
                                          </p:cBhvr>
                                        </p:animEffect>
                                      </p:childTnLst>
                                    </p:cTn>
                                  </p:par>
                                  <p:par>
                                    <p:cTn id="161" presetID="22" presetClass="entr" presetSubtype="4" fill="hold" nodeType="withEffect">
                                      <p:stCondLst>
                                        <p:cond delay="65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250"/>
                                            <p:tgtEl>
                                              <p:spTgt spid="58"/>
                                            </p:tgtEl>
                                          </p:cBhvr>
                                        </p:animEffect>
                                      </p:childTnLst>
                                    </p:cTn>
                                  </p:par>
                                  <p:par>
                                    <p:cTn id="164" presetID="22" presetClass="entr" presetSubtype="4" fill="hold" nodeType="withEffect">
                                      <p:stCondLst>
                                        <p:cond delay="70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250"/>
                                            <p:tgtEl>
                                              <p:spTgt spid="64"/>
                                            </p:tgtEl>
                                          </p:cBhvr>
                                        </p:animEffect>
                                      </p:childTnLst>
                                    </p:cTn>
                                  </p:par>
                                  <p:par>
                                    <p:cTn id="167" presetID="22" presetClass="entr" presetSubtype="4" fill="hold" nodeType="withEffect">
                                      <p:stCondLst>
                                        <p:cond delay="75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250"/>
                                            <p:tgtEl>
                                              <p:spTgt spid="56"/>
                                            </p:tgtEl>
                                          </p:cBhvr>
                                        </p:animEffect>
                                      </p:childTnLst>
                                    </p:cTn>
                                  </p:par>
                                  <p:par>
                                    <p:cTn id="170" presetID="22" presetClass="entr" presetSubtype="4" fill="hold" nodeType="withEffect">
                                      <p:stCondLst>
                                        <p:cond delay="80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50"/>
                                            <p:tgtEl>
                                              <p:spTgt spid="53"/>
                                            </p:tgtEl>
                                          </p:cBhvr>
                                        </p:animEffect>
                                      </p:childTnLst>
                                    </p:cTn>
                                  </p:par>
                                  <p:par>
                                    <p:cTn id="173" presetID="22" presetClass="entr" presetSubtype="4" fill="hold" nodeType="withEffect">
                                      <p:stCondLst>
                                        <p:cond delay="85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250"/>
                                            <p:tgtEl>
                                              <p:spTgt spid="73"/>
                                            </p:tgtEl>
                                          </p:cBhvr>
                                        </p:animEffect>
                                      </p:childTnLst>
                                    </p:cTn>
                                  </p:par>
                                  <p:par>
                                    <p:cTn id="176" presetID="22" presetClass="entr" presetSubtype="4" fill="hold" nodeType="withEffect">
                                      <p:stCondLst>
                                        <p:cond delay="900"/>
                                      </p:stCondLst>
                                      <p:childTnLst>
                                        <p:set>
                                          <p:cBhvr>
                                            <p:cTn id="177" dur="1" fill="hold">
                                              <p:stCondLst>
                                                <p:cond delay="0"/>
                                              </p:stCondLst>
                                            </p:cTn>
                                            <p:tgtEl>
                                              <p:spTgt spid="50"/>
                                            </p:tgtEl>
                                            <p:attrNameLst>
                                              <p:attrName>style.visibility</p:attrName>
                                            </p:attrNameLst>
                                          </p:cBhvr>
                                          <p:to>
                                            <p:strVal val="visible"/>
                                          </p:to>
                                        </p:set>
                                        <p:animEffect transition="in" filter="wipe(down)">
                                          <p:cBhvr>
                                            <p:cTn id="178" dur="250"/>
                                            <p:tgtEl>
                                              <p:spTgt spid="50"/>
                                            </p:tgtEl>
                                          </p:cBhvr>
                                        </p:animEffect>
                                      </p:childTnLst>
                                    </p:cTn>
                                  </p:par>
                                  <p:par>
                                    <p:cTn id="179" presetID="22" presetClass="entr" presetSubtype="4" fill="hold" nodeType="withEffect">
                                      <p:stCondLst>
                                        <p:cond delay="95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250"/>
                                            <p:tgtEl>
                                              <p:spTgt spid="51"/>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77"/>
                                            </p:tgtEl>
                                            <p:attrNameLst>
                                              <p:attrName>style.visibility</p:attrName>
                                            </p:attrNameLst>
                                          </p:cBhvr>
                                          <p:to>
                                            <p:strVal val="visible"/>
                                          </p:to>
                                        </p:set>
                                        <p:animEffect transition="in" filter="wipe(down)">
                                          <p:cBhvr>
                                            <p:cTn id="184" dur="250"/>
                                            <p:tgtEl>
                                              <p:spTgt spid="77"/>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78"/>
                                            </p:tgtEl>
                                            <p:attrNameLst>
                                              <p:attrName>style.visibility</p:attrName>
                                            </p:attrNameLst>
                                          </p:cBhvr>
                                          <p:to>
                                            <p:strVal val="visible"/>
                                          </p:to>
                                        </p:set>
                                        <p:animEffect transition="in" filter="wipe(down)">
                                          <p:cBhvr>
                                            <p:cTn id="187" dur="250"/>
                                            <p:tgtEl>
                                              <p:spTgt spid="78"/>
                                            </p:tgtEl>
                                          </p:cBhvr>
                                        </p:animEffect>
                                      </p:childTnLst>
                                    </p:cTn>
                                  </p:par>
                                  <p:par>
                                    <p:cTn id="188" presetID="8" presetClass="emph" presetSubtype="0" fill="hold" grpId="1" nodeType="withEffect">
                                      <p:stCondLst>
                                        <p:cond delay="1750"/>
                                      </p:stCondLst>
                                      <p:childTnLst>
                                        <p:animRot by="43200000">
                                          <p:cBhvr>
                                            <p:cTn id="189" dur="3250" fill="hold"/>
                                            <p:tgtEl>
                                              <p:spTgt spid="82"/>
                                            </p:tgtEl>
                                            <p:attrNameLst>
                                              <p:attrName>r</p:attrName>
                                            </p:attrNameLst>
                                          </p:cBhvr>
                                        </p:animRot>
                                      </p:childTnLst>
                                    </p:cTn>
                                  </p:par>
                                  <p:par>
                                    <p:cTn id="190" presetID="53" presetClass="entr" presetSubtype="16" fill="hold" grpId="0" nodeType="withEffect">
                                      <p:stCondLst>
                                        <p:cond delay="1150"/>
                                      </p:stCondLst>
                                      <p:childTnLst>
                                        <p:set>
                                          <p:cBhvr>
                                            <p:cTn id="191" dur="1" fill="hold">
                                              <p:stCondLst>
                                                <p:cond delay="0"/>
                                              </p:stCondLst>
                                            </p:cTn>
                                            <p:tgtEl>
                                              <p:spTgt spid="86"/>
                                            </p:tgtEl>
                                            <p:attrNameLst>
                                              <p:attrName>style.visibility</p:attrName>
                                            </p:attrNameLst>
                                          </p:cBhvr>
                                          <p:to>
                                            <p:strVal val="visible"/>
                                          </p:to>
                                        </p:set>
                                        <p:anim calcmode="lin" valueType="num">
                                          <p:cBhvr>
                                            <p:cTn id="192" dur="500" fill="hold"/>
                                            <p:tgtEl>
                                              <p:spTgt spid="86"/>
                                            </p:tgtEl>
                                            <p:attrNameLst>
                                              <p:attrName>ppt_w</p:attrName>
                                            </p:attrNameLst>
                                          </p:cBhvr>
                                          <p:tavLst>
                                            <p:tav tm="0">
                                              <p:val>
                                                <p:fltVal val="0"/>
                                              </p:val>
                                            </p:tav>
                                            <p:tav tm="100000">
                                              <p:val>
                                                <p:strVal val="#ppt_w"/>
                                              </p:val>
                                            </p:tav>
                                          </p:tavLst>
                                        </p:anim>
                                        <p:anim calcmode="lin" valueType="num">
                                          <p:cBhvr>
                                            <p:cTn id="193" dur="500" fill="hold"/>
                                            <p:tgtEl>
                                              <p:spTgt spid="86"/>
                                            </p:tgtEl>
                                            <p:attrNameLst>
                                              <p:attrName>ppt_h</p:attrName>
                                            </p:attrNameLst>
                                          </p:cBhvr>
                                          <p:tavLst>
                                            <p:tav tm="0">
                                              <p:val>
                                                <p:fltVal val="0"/>
                                              </p:val>
                                            </p:tav>
                                            <p:tav tm="100000">
                                              <p:val>
                                                <p:strVal val="#ppt_h"/>
                                              </p:val>
                                            </p:tav>
                                          </p:tavLst>
                                        </p:anim>
                                        <p:animEffect transition="in" filter="fade">
                                          <p:cBhvr>
                                            <p:cTn id="194" dur="500"/>
                                            <p:tgtEl>
                                              <p:spTgt spid="86"/>
                                            </p:tgtEl>
                                          </p:cBhvr>
                                        </p:animEffect>
                                      </p:childTnLst>
                                    </p:cTn>
                                  </p:par>
                                  <p:par>
                                    <p:cTn id="195"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6" dur="3000" fill="hold"/>
                                            <p:tgtEl>
                                              <p:spTgt spid="86"/>
                                            </p:tgtEl>
                                            <p:attrNameLst>
                                              <p:attrName>ppt_x</p:attrName>
                                              <p:attrName>ppt_y</p:attrName>
                                            </p:attrNameLst>
                                          </p:cBhvr>
                                          <p:rCtr x="19219" y="20579"/>
                                        </p:animMotion>
                                      </p:childTnLst>
                                    </p:cTn>
                                  </p:par>
                                  <p:par>
                                    <p:cTn id="197" presetID="8" presetClass="emph" presetSubtype="0" fill="hold" grpId="2" nodeType="withEffect">
                                      <p:stCondLst>
                                        <p:cond delay="1150"/>
                                      </p:stCondLst>
                                      <p:childTnLst>
                                        <p:animRot by="21600000">
                                          <p:cBhvr>
                                            <p:cTn id="198" dur="2500" fill="hold"/>
                                            <p:tgtEl>
                                              <p:spTgt spid="86"/>
                                            </p:tgtEl>
                                            <p:attrNameLst>
                                              <p:attrName>r</p:attrName>
                                            </p:attrNameLst>
                                          </p:cBhvr>
                                        </p:animRot>
                                      </p:childTnLst>
                                    </p:cTn>
                                  </p:par>
                                  <p:par>
                                    <p:cTn id="199" presetID="53" presetClass="entr" presetSubtype="16" fill="hold" grpId="2" nodeType="withEffect">
                                      <p:stCondLst>
                                        <p:cond delay="1500"/>
                                      </p:stCondLst>
                                      <p:childTnLst>
                                        <p:set>
                                          <p:cBhvr>
                                            <p:cTn id="200" dur="1" fill="hold">
                                              <p:stCondLst>
                                                <p:cond delay="0"/>
                                              </p:stCondLst>
                                            </p:cTn>
                                            <p:tgtEl>
                                              <p:spTgt spid="83"/>
                                            </p:tgtEl>
                                            <p:attrNameLst>
                                              <p:attrName>style.visibility</p:attrName>
                                            </p:attrNameLst>
                                          </p:cBhvr>
                                          <p:to>
                                            <p:strVal val="visible"/>
                                          </p:to>
                                        </p:set>
                                        <p:anim calcmode="lin" valueType="num">
                                          <p:cBhvr>
                                            <p:cTn id="201" dur="500" fill="hold"/>
                                            <p:tgtEl>
                                              <p:spTgt spid="83"/>
                                            </p:tgtEl>
                                            <p:attrNameLst>
                                              <p:attrName>ppt_w</p:attrName>
                                            </p:attrNameLst>
                                          </p:cBhvr>
                                          <p:tavLst>
                                            <p:tav tm="0">
                                              <p:val>
                                                <p:fltVal val="0"/>
                                              </p:val>
                                            </p:tav>
                                            <p:tav tm="100000">
                                              <p:val>
                                                <p:strVal val="#ppt_w"/>
                                              </p:val>
                                            </p:tav>
                                          </p:tavLst>
                                        </p:anim>
                                        <p:anim calcmode="lin" valueType="num">
                                          <p:cBhvr>
                                            <p:cTn id="202" dur="500" fill="hold"/>
                                            <p:tgtEl>
                                              <p:spTgt spid="83"/>
                                            </p:tgtEl>
                                            <p:attrNameLst>
                                              <p:attrName>ppt_h</p:attrName>
                                            </p:attrNameLst>
                                          </p:cBhvr>
                                          <p:tavLst>
                                            <p:tav tm="0">
                                              <p:val>
                                                <p:fltVal val="0"/>
                                              </p:val>
                                            </p:tav>
                                            <p:tav tm="100000">
                                              <p:val>
                                                <p:strVal val="#ppt_h"/>
                                              </p:val>
                                            </p:tav>
                                          </p:tavLst>
                                        </p:anim>
                                        <p:animEffect transition="in" filter="fade">
                                          <p:cBhvr>
                                            <p:cTn id="203" dur="500"/>
                                            <p:tgtEl>
                                              <p:spTgt spid="83"/>
                                            </p:tgtEl>
                                          </p:cBhvr>
                                        </p:animEffect>
                                      </p:childTnLst>
                                    </p:cTn>
                                  </p:par>
                                  <p:par>
                                    <p:cTn id="204"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5" dur="2500" fill="hold"/>
                                            <p:tgtEl>
                                              <p:spTgt spid="83"/>
                                            </p:tgtEl>
                                            <p:attrNameLst>
                                              <p:attrName>ppt_x</p:attrName>
                                              <p:attrName>ppt_y</p:attrName>
                                            </p:attrNameLst>
                                          </p:cBhvr>
                                          <p:rCtr x="-6927" y="37940"/>
                                        </p:animMotion>
                                      </p:childTnLst>
                                    </p:cTn>
                                  </p:par>
                                  <p:par>
                                    <p:cTn id="206" presetID="8" presetClass="emph" presetSubtype="0" fill="hold" grpId="1" nodeType="withEffect">
                                      <p:stCondLst>
                                        <p:cond delay="1500"/>
                                      </p:stCondLst>
                                      <p:childTnLst>
                                        <p:animRot by="21600000">
                                          <p:cBhvr>
                                            <p:cTn id="207" dur="2500" fill="hold"/>
                                            <p:tgtEl>
                                              <p:spTgt spid="83"/>
                                            </p:tgtEl>
                                            <p:attrNameLst>
                                              <p:attrName>r</p:attrName>
                                            </p:attrNameLst>
                                          </p:cBhvr>
                                        </p:animRot>
                                      </p:childTnLst>
                                    </p:cTn>
                                  </p:par>
                                  <p:par>
                                    <p:cTn id="208" presetID="53" presetClass="entr" presetSubtype="16" fill="hold" grpId="0" nodeType="withEffect">
                                      <p:stCondLst>
                                        <p:cond delay="250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4" dur="2500" fill="hold"/>
                                            <p:tgtEl>
                                              <p:spTgt spid="85"/>
                                            </p:tgtEl>
                                            <p:attrNameLst>
                                              <p:attrName>ppt_x</p:attrName>
                                              <p:attrName>ppt_y</p:attrName>
                                            </p:attrNameLst>
                                          </p:cBhvr>
                                          <p:rCtr x="-8021" y="-37245"/>
                                        </p:animMotion>
                                      </p:childTnLst>
                                    </p:cTn>
                                  </p:par>
                                  <p:par>
                                    <p:cTn id="215" presetID="8" presetClass="emph" presetSubtype="0" fill="hold" grpId="2" nodeType="withEffect">
                                      <p:stCondLst>
                                        <p:cond delay="2500"/>
                                      </p:stCondLst>
                                      <p:childTnLst>
                                        <p:animRot by="21600000">
                                          <p:cBhvr>
                                            <p:cTn id="216" dur="2500" fill="hold"/>
                                            <p:tgtEl>
                                              <p:spTgt spid="85"/>
                                            </p:tgtEl>
                                            <p:attrNameLst>
                                              <p:attrName>r</p:attrName>
                                            </p:attrNameLst>
                                          </p:cBhvr>
                                        </p:animRot>
                                      </p:childTnLst>
                                    </p:cTn>
                                  </p:par>
                                  <p:par>
                                    <p:cTn id="217" presetID="53" presetClass="entr" presetSubtype="16" fill="hold" grpId="0" nodeType="withEffect">
                                      <p:stCondLst>
                                        <p:cond delay="2000"/>
                                      </p:stCondLst>
                                      <p:childTnLst>
                                        <p:set>
                                          <p:cBhvr>
                                            <p:cTn id="218" dur="1" fill="hold">
                                              <p:stCondLst>
                                                <p:cond delay="0"/>
                                              </p:stCondLst>
                                            </p:cTn>
                                            <p:tgtEl>
                                              <p:spTgt spid="84"/>
                                            </p:tgtEl>
                                            <p:attrNameLst>
                                              <p:attrName>style.visibility</p:attrName>
                                            </p:attrNameLst>
                                          </p:cBhvr>
                                          <p:to>
                                            <p:strVal val="visible"/>
                                          </p:to>
                                        </p:set>
                                        <p:anim calcmode="lin" valueType="num">
                                          <p:cBhvr>
                                            <p:cTn id="219" dur="500" fill="hold"/>
                                            <p:tgtEl>
                                              <p:spTgt spid="84"/>
                                            </p:tgtEl>
                                            <p:attrNameLst>
                                              <p:attrName>ppt_w</p:attrName>
                                            </p:attrNameLst>
                                          </p:cBhvr>
                                          <p:tavLst>
                                            <p:tav tm="0">
                                              <p:val>
                                                <p:fltVal val="0"/>
                                              </p:val>
                                            </p:tav>
                                            <p:tav tm="100000">
                                              <p:val>
                                                <p:strVal val="#ppt_w"/>
                                              </p:val>
                                            </p:tav>
                                          </p:tavLst>
                                        </p:anim>
                                        <p:anim calcmode="lin" valueType="num">
                                          <p:cBhvr>
                                            <p:cTn id="220" dur="500" fill="hold"/>
                                            <p:tgtEl>
                                              <p:spTgt spid="84"/>
                                            </p:tgtEl>
                                            <p:attrNameLst>
                                              <p:attrName>ppt_h</p:attrName>
                                            </p:attrNameLst>
                                          </p:cBhvr>
                                          <p:tavLst>
                                            <p:tav tm="0">
                                              <p:val>
                                                <p:fltVal val="0"/>
                                              </p:val>
                                            </p:tav>
                                            <p:tav tm="100000">
                                              <p:val>
                                                <p:strVal val="#ppt_h"/>
                                              </p:val>
                                            </p:tav>
                                          </p:tavLst>
                                        </p:anim>
                                        <p:animEffect transition="in" filter="fade">
                                          <p:cBhvr>
                                            <p:cTn id="221" dur="500"/>
                                            <p:tgtEl>
                                              <p:spTgt spid="84"/>
                                            </p:tgtEl>
                                          </p:cBhvr>
                                        </p:animEffect>
                                      </p:childTnLst>
                                    </p:cTn>
                                  </p:par>
                                  <p:par>
                                    <p:cTn id="222"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3" dur="2500" fill="hold"/>
                                            <p:tgtEl>
                                              <p:spTgt spid="84"/>
                                            </p:tgtEl>
                                            <p:attrNameLst>
                                              <p:attrName>ppt_x</p:attrName>
                                              <p:attrName>ppt_y</p:attrName>
                                            </p:attrNameLst>
                                          </p:cBhvr>
                                          <p:rCtr x="-21940" y="-8287"/>
                                        </p:animMotion>
                                      </p:childTnLst>
                                    </p:cTn>
                                  </p:par>
                                  <p:par>
                                    <p:cTn id="224" presetID="8" presetClass="emph" presetSubtype="0" fill="hold" grpId="2" nodeType="withEffect">
                                      <p:stCondLst>
                                        <p:cond delay="2000"/>
                                      </p:stCondLst>
                                      <p:childTnLst>
                                        <p:animRot by="21600000">
                                          <p:cBhvr>
                                            <p:cTn id="225" dur="2500" fill="hold"/>
                                            <p:tgtEl>
                                              <p:spTgt spid="84"/>
                                            </p:tgtEl>
                                            <p:attrNameLst>
                                              <p:attrName>r</p:attrName>
                                            </p:attrNameLst>
                                          </p:cBhvr>
                                        </p:animRot>
                                      </p:childTnLst>
                                    </p:cTn>
                                  </p:par>
                                  <p:par>
                                    <p:cTn id="226" presetID="53" presetClass="entr" presetSubtype="16" fill="hold" grpId="0" nodeType="withEffect">
                                      <p:stCondLst>
                                        <p:cond delay="300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500" fill="hold"/>
                                            <p:tgtEl>
                                              <p:spTgt spid="87"/>
                                            </p:tgtEl>
                                            <p:attrNameLst>
                                              <p:attrName>ppt_w</p:attrName>
                                            </p:attrNameLst>
                                          </p:cBhvr>
                                          <p:tavLst>
                                            <p:tav tm="0">
                                              <p:val>
                                                <p:fltVal val="0"/>
                                              </p:val>
                                            </p:tav>
                                            <p:tav tm="100000">
                                              <p:val>
                                                <p:strVal val="#ppt_w"/>
                                              </p:val>
                                            </p:tav>
                                          </p:tavLst>
                                        </p:anim>
                                        <p:anim calcmode="lin" valueType="num">
                                          <p:cBhvr>
                                            <p:cTn id="229" dur="500" fill="hold"/>
                                            <p:tgtEl>
                                              <p:spTgt spid="87"/>
                                            </p:tgtEl>
                                            <p:attrNameLst>
                                              <p:attrName>ppt_h</p:attrName>
                                            </p:attrNameLst>
                                          </p:cBhvr>
                                          <p:tavLst>
                                            <p:tav tm="0">
                                              <p:val>
                                                <p:fltVal val="0"/>
                                              </p:val>
                                            </p:tav>
                                            <p:tav tm="100000">
                                              <p:val>
                                                <p:strVal val="#ppt_h"/>
                                              </p:val>
                                            </p:tav>
                                          </p:tavLst>
                                        </p:anim>
                                        <p:animEffect transition="in" filter="fade">
                                          <p:cBhvr>
                                            <p:cTn id="230" dur="500"/>
                                            <p:tgtEl>
                                              <p:spTgt spid="87"/>
                                            </p:tgtEl>
                                          </p:cBhvr>
                                        </p:animEffect>
                                      </p:childTnLst>
                                    </p:cTn>
                                  </p:par>
                                  <p:par>
                                    <p:cTn id="231"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2" dur="2250" fill="hold"/>
                                            <p:tgtEl>
                                              <p:spTgt spid="87"/>
                                            </p:tgtEl>
                                            <p:attrNameLst>
                                              <p:attrName>ppt_x</p:attrName>
                                              <p:attrName>ppt_y</p:attrName>
                                            </p:attrNameLst>
                                          </p:cBhvr>
                                          <p:rCtr x="15872" y="-28194"/>
                                        </p:animMotion>
                                      </p:childTnLst>
                                    </p:cTn>
                                  </p:par>
                                  <p:par>
                                    <p:cTn id="233" presetID="8" presetClass="emph" presetSubtype="0" fill="hold" grpId="2" nodeType="withEffect">
                                      <p:stCondLst>
                                        <p:cond delay="3000"/>
                                      </p:stCondLst>
                                      <p:childTnLst>
                                        <p:animRot by="21600000">
                                          <p:cBhvr>
                                            <p:cTn id="234" dur="2500" fill="hold"/>
                                            <p:tgtEl>
                                              <p:spTgt spid="87"/>
                                            </p:tgtEl>
                                            <p:attrNameLst>
                                              <p:attrName>r</p:attrName>
                                            </p:attrNameLst>
                                          </p:cBhvr>
                                        </p:animRot>
                                      </p:childTnLst>
                                    </p:cTn>
                                  </p:par>
                                  <p:par>
                                    <p:cTn id="235" presetID="2" presetClass="entr" presetSubtype="2" fill="hold" nodeType="withEffect">
                                      <p:stCondLst>
                                        <p:cond delay="6000"/>
                                      </p:stCondLst>
                                      <p:childTnLst>
                                        <p:set>
                                          <p:cBhvr>
                                            <p:cTn id="236" dur="1" fill="hold">
                                              <p:stCondLst>
                                                <p:cond delay="0"/>
                                              </p:stCondLst>
                                            </p:cTn>
                                            <p:tgtEl>
                                              <p:spTgt spid="19"/>
                                            </p:tgtEl>
                                            <p:attrNameLst>
                                              <p:attrName>style.visibility</p:attrName>
                                            </p:attrNameLst>
                                          </p:cBhvr>
                                          <p:to>
                                            <p:strVal val="visible"/>
                                          </p:to>
                                        </p:set>
                                        <p:anim calcmode="lin" valueType="num">
                                          <p:cBhvr additive="base">
                                            <p:cTn id="237" dur="500" fill="hold"/>
                                            <p:tgtEl>
                                              <p:spTgt spid="19"/>
                                            </p:tgtEl>
                                            <p:attrNameLst>
                                              <p:attrName>ppt_x</p:attrName>
                                            </p:attrNameLst>
                                          </p:cBhvr>
                                          <p:tavLst>
                                            <p:tav tm="0">
                                              <p:val>
                                                <p:strVal val="1+#ppt_w/2"/>
                                              </p:val>
                                            </p:tav>
                                            <p:tav tm="100000">
                                              <p:val>
                                                <p:strVal val="#ppt_x"/>
                                              </p:val>
                                            </p:tav>
                                          </p:tavLst>
                                        </p:anim>
                                        <p:anim calcmode="lin" valueType="num">
                                          <p:cBhvr additive="base">
                                            <p:cTn id="238" dur="500" fill="hold"/>
                                            <p:tgtEl>
                                              <p:spTgt spid="19"/>
                                            </p:tgtEl>
                                            <p:attrNameLst>
                                              <p:attrName>ppt_y</p:attrName>
                                            </p:attrNameLst>
                                          </p:cBhvr>
                                          <p:tavLst>
                                            <p:tav tm="0">
                                              <p:val>
                                                <p:strVal val="#ppt_y"/>
                                              </p:val>
                                            </p:tav>
                                            <p:tav tm="100000">
                                              <p:val>
                                                <p:strVal val="#ppt_y"/>
                                              </p:val>
                                            </p:tav>
                                          </p:tavLst>
                                        </p:anim>
                                      </p:childTnLst>
                                    </p:cTn>
                                  </p:par>
                                  <p:par>
                                    <p:cTn id="239" presetID="2" presetClass="entr" presetSubtype="8" fill="hold" nodeType="withEffect">
                                      <p:stCondLst>
                                        <p:cond delay="625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0-#ppt_w/2"/>
                                              </p:val>
                                            </p:tav>
                                            <p:tav tm="100000">
                                              <p:val>
                                                <p:strVal val="#ppt_x"/>
                                              </p:val>
                                            </p:tav>
                                          </p:tavLst>
                                        </p:anim>
                                        <p:anim calcmode="lin" valueType="num">
                                          <p:cBhvr additive="base">
                                            <p:cTn id="242" dur="500" fill="hold"/>
                                            <p:tgtEl>
                                              <p:spTgt spid="11"/>
                                            </p:tgtEl>
                                            <p:attrNameLst>
                                              <p:attrName>ppt_y</p:attrName>
                                            </p:attrNameLst>
                                          </p:cBhvr>
                                          <p:tavLst>
                                            <p:tav tm="0">
                                              <p:val>
                                                <p:strVal val="#ppt_y"/>
                                              </p:val>
                                            </p:tav>
                                            <p:tav tm="100000">
                                              <p:val>
                                                <p:strVal val="#ppt_y"/>
                                              </p:val>
                                            </p:tav>
                                          </p:tavLst>
                                        </p:anim>
                                      </p:childTnLst>
                                    </p:cTn>
                                  </p:par>
                                  <p:par>
                                    <p:cTn id="243" presetID="8" presetClass="emph" presetSubtype="0" fill="hold" nodeType="withEffect">
                                      <p:stCondLst>
                                        <p:cond delay="6000"/>
                                      </p:stCondLst>
                                      <p:childTnLst>
                                        <p:animRot by="-5400000">
                                          <p:cBhvr>
                                            <p:cTn id="244" dur="500" fill="hold"/>
                                            <p:tgtEl>
                                              <p:spTgt spid="19"/>
                                            </p:tgtEl>
                                            <p:attrNameLst>
                                              <p:attrName>r</p:attrName>
                                            </p:attrNameLst>
                                          </p:cBhvr>
                                        </p:animRot>
                                      </p:childTnLst>
                                    </p:cTn>
                                  </p:par>
                                  <p:par>
                                    <p:cTn id="245" presetID="8" presetClass="emph" presetSubtype="0" fill="hold" nodeType="withEffect">
                                      <p:stCondLst>
                                        <p:cond delay="6250"/>
                                      </p:stCondLst>
                                      <p:childTnLst>
                                        <p:animRot by="5400000">
                                          <p:cBhvr>
                                            <p:cTn id="246" dur="500" fill="hold"/>
                                            <p:tgtEl>
                                              <p:spTgt spid="11"/>
                                            </p:tgtEl>
                                            <p:attrNameLst>
                                              <p:attrName>r</p:attrName>
                                            </p:attrNameLst>
                                          </p:cBhvr>
                                        </p:animRot>
                                      </p:childTnLst>
                                    </p:cTn>
                                  </p:par>
                                  <p:par>
                                    <p:cTn id="247" presetID="2" presetClass="entr" presetSubtype="2" fill="hold" nodeType="withEffect">
                                      <p:stCondLst>
                                        <p:cond delay="6000"/>
                                      </p:stCondLst>
                                      <p:childTnLst>
                                        <p:set>
                                          <p:cBhvr>
                                            <p:cTn id="248" dur="1" fill="hold">
                                              <p:stCondLst>
                                                <p:cond delay="0"/>
                                              </p:stCondLst>
                                            </p:cTn>
                                            <p:tgtEl>
                                              <p:spTgt spid="6"/>
                                            </p:tgtEl>
                                            <p:attrNameLst>
                                              <p:attrName>style.visibility</p:attrName>
                                            </p:attrNameLst>
                                          </p:cBhvr>
                                          <p:to>
                                            <p:strVal val="visible"/>
                                          </p:to>
                                        </p:set>
                                        <p:anim calcmode="lin" valueType="num">
                                          <p:cBhvr additive="base">
                                            <p:cTn id="249" dur="500" fill="hold"/>
                                            <p:tgtEl>
                                              <p:spTgt spid="6"/>
                                            </p:tgtEl>
                                            <p:attrNameLst>
                                              <p:attrName>ppt_x</p:attrName>
                                            </p:attrNameLst>
                                          </p:cBhvr>
                                          <p:tavLst>
                                            <p:tav tm="0">
                                              <p:val>
                                                <p:strVal val="1+#ppt_w/2"/>
                                              </p:val>
                                            </p:tav>
                                            <p:tav tm="100000">
                                              <p:val>
                                                <p:strVal val="#ppt_x"/>
                                              </p:val>
                                            </p:tav>
                                          </p:tavLst>
                                        </p:anim>
                                        <p:anim calcmode="lin" valueType="num">
                                          <p:cBhvr additive="base">
                                            <p:cTn id="250" dur="500" fill="hold"/>
                                            <p:tgtEl>
                                              <p:spTgt spid="6"/>
                                            </p:tgtEl>
                                            <p:attrNameLst>
                                              <p:attrName>ppt_y</p:attrName>
                                            </p:attrNameLst>
                                          </p:cBhvr>
                                          <p:tavLst>
                                            <p:tav tm="0">
                                              <p:val>
                                                <p:strVal val="#ppt_y"/>
                                              </p:val>
                                            </p:tav>
                                            <p:tav tm="100000">
                                              <p:val>
                                                <p:strVal val="#ppt_y"/>
                                              </p:val>
                                            </p:tav>
                                          </p:tavLst>
                                        </p:anim>
                                      </p:childTnLst>
                                    </p:cTn>
                                  </p:par>
                                  <p:par>
                                    <p:cTn id="251" presetID="8" presetClass="emph" presetSubtype="0" fill="hold" nodeType="withEffect">
                                      <p:stCondLst>
                                        <p:cond delay="6000"/>
                                      </p:stCondLst>
                                      <p:childTnLst>
                                        <p:animRot by="-5400000">
                                          <p:cBhvr>
                                            <p:cTn id="252" dur="500" fill="hold"/>
                                            <p:tgtEl>
                                              <p:spTgt spid="6"/>
                                            </p:tgtEl>
                                            <p:attrNameLst>
                                              <p:attrName>r</p:attrName>
                                            </p:attrNameLst>
                                          </p:cBhvr>
                                        </p:animRot>
                                      </p:childTnLst>
                                    </p:cTn>
                                  </p:par>
                                  <p:par>
                                    <p:cTn id="253" presetID="42" presetClass="entr" presetSubtype="0" fill="hold" nodeType="withEffect">
                                      <p:stCondLst>
                                        <p:cond delay="6000"/>
                                      </p:stCondLst>
                                      <p:childTnLst>
                                        <p:set>
                                          <p:cBhvr>
                                            <p:cTn id="254" dur="1" fill="hold">
                                              <p:stCondLst>
                                                <p:cond delay="0"/>
                                              </p:stCondLst>
                                            </p:cTn>
                                            <p:tgtEl>
                                              <p:spTgt spid="88"/>
                                            </p:tgtEl>
                                            <p:attrNameLst>
                                              <p:attrName>style.visibility</p:attrName>
                                            </p:attrNameLst>
                                          </p:cBhvr>
                                          <p:to>
                                            <p:strVal val="visible"/>
                                          </p:to>
                                        </p:set>
                                        <p:animEffect transition="in" filter="fade">
                                          <p:cBhvr>
                                            <p:cTn id="255" dur="250"/>
                                            <p:tgtEl>
                                              <p:spTgt spid="88"/>
                                            </p:tgtEl>
                                          </p:cBhvr>
                                        </p:animEffect>
                                        <p:anim calcmode="lin" valueType="num">
                                          <p:cBhvr>
                                            <p:cTn id="256" dur="250" fill="hold"/>
                                            <p:tgtEl>
                                              <p:spTgt spid="88"/>
                                            </p:tgtEl>
                                            <p:attrNameLst>
                                              <p:attrName>ppt_x</p:attrName>
                                            </p:attrNameLst>
                                          </p:cBhvr>
                                          <p:tavLst>
                                            <p:tav tm="0">
                                              <p:val>
                                                <p:strVal val="#ppt_x"/>
                                              </p:val>
                                            </p:tav>
                                            <p:tav tm="100000">
                                              <p:val>
                                                <p:strVal val="#ppt_x"/>
                                              </p:val>
                                            </p:tav>
                                          </p:tavLst>
                                        </p:anim>
                                        <p:anim calcmode="lin" valueType="num">
                                          <p:cBhvr>
                                            <p:cTn id="257" dur="250" fill="hold"/>
                                            <p:tgtEl>
                                              <p:spTgt spid="88"/>
                                            </p:tgtEl>
                                            <p:attrNameLst>
                                              <p:attrName>ppt_y</p:attrName>
                                            </p:attrNameLst>
                                          </p:cBhvr>
                                          <p:tavLst>
                                            <p:tav tm="0">
                                              <p:val>
                                                <p:strVal val="#ppt_y+.1"/>
                                              </p:val>
                                            </p:tav>
                                            <p:tav tm="100000">
                                              <p:val>
                                                <p:strVal val="#ppt_y"/>
                                              </p:val>
                                            </p:tav>
                                          </p:tavLst>
                                        </p:anim>
                                      </p:childTnLst>
                                    </p:cTn>
                                  </p:par>
                                  <p:par>
                                    <p:cTn id="258" presetID="6" presetClass="emph" presetSubtype="0" autoRev="1" fill="hold" nodeType="withEffect" p14:presetBounceEnd="36000">
                                      <p:stCondLst>
                                        <p:cond delay="6500"/>
                                      </p:stCondLst>
                                      <p:childTnLst>
                                        <p:animScale p14:bounceEnd="36000">
                                          <p:cBhvr>
                                            <p:cTn id="259" dur="250" fill="hold"/>
                                            <p:tgtEl>
                                              <p:spTgt spid="88"/>
                                            </p:tgtEl>
                                          </p:cBhvr>
                                          <p:by x="120000" y="120000"/>
                                        </p:animScale>
                                      </p:childTnLst>
                                    </p:cTn>
                                  </p:par>
                                  <p:par>
                                    <p:cTn id="260" presetID="55" presetClass="entr" presetSubtype="0" fill="hold" grpId="0" nodeType="withEffect">
                                      <p:stCondLst>
                                        <p:cond delay="6200"/>
                                      </p:stCondLst>
                                      <p:childTnLst>
                                        <p:set>
                                          <p:cBhvr>
                                            <p:cTn id="261" dur="1" fill="hold">
                                              <p:stCondLst>
                                                <p:cond delay="0"/>
                                              </p:stCondLst>
                                            </p:cTn>
                                            <p:tgtEl>
                                              <p:spTgt spid="5"/>
                                            </p:tgtEl>
                                            <p:attrNameLst>
                                              <p:attrName>style.visibility</p:attrName>
                                            </p:attrNameLst>
                                          </p:cBhvr>
                                          <p:to>
                                            <p:strVal val="visible"/>
                                          </p:to>
                                        </p:set>
                                        <p:anim calcmode="lin" valueType="num">
                                          <p:cBhvr>
                                            <p:cTn id="262" dur="1000" fill="hold"/>
                                            <p:tgtEl>
                                              <p:spTgt spid="5"/>
                                            </p:tgtEl>
                                            <p:attrNameLst>
                                              <p:attrName>ppt_w</p:attrName>
                                            </p:attrNameLst>
                                          </p:cBhvr>
                                          <p:tavLst>
                                            <p:tav tm="0">
                                              <p:val>
                                                <p:strVal val="#ppt_w*0.70"/>
                                              </p:val>
                                            </p:tav>
                                            <p:tav tm="100000">
                                              <p:val>
                                                <p:strVal val="#ppt_w"/>
                                              </p:val>
                                            </p:tav>
                                          </p:tavLst>
                                        </p:anim>
                                        <p:anim calcmode="lin" valueType="num">
                                          <p:cBhvr>
                                            <p:cTn id="263" dur="1000" fill="hold"/>
                                            <p:tgtEl>
                                              <p:spTgt spid="5"/>
                                            </p:tgtEl>
                                            <p:attrNameLst>
                                              <p:attrName>ppt_h</p:attrName>
                                            </p:attrNameLst>
                                          </p:cBhvr>
                                          <p:tavLst>
                                            <p:tav tm="0">
                                              <p:val>
                                                <p:strVal val="#ppt_h"/>
                                              </p:val>
                                            </p:tav>
                                            <p:tav tm="100000">
                                              <p:val>
                                                <p:strVal val="#ppt_h"/>
                                              </p:val>
                                            </p:tav>
                                          </p:tavLst>
                                        </p:anim>
                                        <p:animEffect transition="in" filter="fade">
                                          <p:cBhvr>
                                            <p:cTn id="264" dur="1000"/>
                                            <p:tgtEl>
                                              <p:spTgt spid="5"/>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p:cTn id="267" dur="250" fill="hold"/>
                                            <p:tgtEl>
                                              <p:spTgt spid="82"/>
                                            </p:tgtEl>
                                            <p:attrNameLst>
                                              <p:attrName>ppt_w</p:attrName>
                                            </p:attrNameLst>
                                          </p:cBhvr>
                                          <p:tavLst>
                                            <p:tav tm="0">
                                              <p:val>
                                                <p:fltVal val="0"/>
                                              </p:val>
                                            </p:tav>
                                            <p:tav tm="100000">
                                              <p:val>
                                                <p:strVal val="#ppt_w"/>
                                              </p:val>
                                            </p:tav>
                                          </p:tavLst>
                                        </p:anim>
                                        <p:anim calcmode="lin" valueType="num">
                                          <p:cBhvr>
                                            <p:cTn id="268" dur="250" fill="hold"/>
                                            <p:tgtEl>
                                              <p:spTgt spid="82"/>
                                            </p:tgtEl>
                                            <p:attrNameLst>
                                              <p:attrName>ppt_h</p:attrName>
                                            </p:attrNameLst>
                                          </p:cBhvr>
                                          <p:tavLst>
                                            <p:tav tm="0">
                                              <p:val>
                                                <p:fltVal val="0"/>
                                              </p:val>
                                            </p:tav>
                                            <p:tav tm="100000">
                                              <p:val>
                                                <p:strVal val="#ppt_h"/>
                                              </p:val>
                                            </p:tav>
                                          </p:tavLst>
                                        </p:anim>
                                        <p:animEffect transition="in" filter="fade">
                                          <p:cBhvr>
                                            <p:cTn id="269" dur="250"/>
                                            <p:tgtEl>
                                              <p:spTgt spid="8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27"/>
                                            </p:tgtEl>
                                            <p:attrNameLst>
                                              <p:attrName>style.visibility</p:attrName>
                                            </p:attrNameLst>
                                          </p:cBhvr>
                                          <p:to>
                                            <p:strVal val="visible"/>
                                          </p:to>
                                        </p:set>
                                        <p:anim calcmode="lin" valueType="num">
                                          <p:cBhvr>
                                            <p:cTn id="272" dur="250" fill="hold"/>
                                            <p:tgtEl>
                                              <p:spTgt spid="27"/>
                                            </p:tgtEl>
                                            <p:attrNameLst>
                                              <p:attrName>ppt_w</p:attrName>
                                            </p:attrNameLst>
                                          </p:cBhvr>
                                          <p:tavLst>
                                            <p:tav tm="0">
                                              <p:val>
                                                <p:fltVal val="0"/>
                                              </p:val>
                                            </p:tav>
                                            <p:tav tm="100000">
                                              <p:val>
                                                <p:strVal val="#ppt_w"/>
                                              </p:val>
                                            </p:tav>
                                          </p:tavLst>
                                        </p:anim>
                                        <p:anim calcmode="lin" valueType="num">
                                          <p:cBhvr>
                                            <p:cTn id="273" dur="250" fill="hold"/>
                                            <p:tgtEl>
                                              <p:spTgt spid="27"/>
                                            </p:tgtEl>
                                            <p:attrNameLst>
                                              <p:attrName>ppt_h</p:attrName>
                                            </p:attrNameLst>
                                          </p:cBhvr>
                                          <p:tavLst>
                                            <p:tav tm="0">
                                              <p:val>
                                                <p:fltVal val="0"/>
                                              </p:val>
                                            </p:tav>
                                            <p:tav tm="100000">
                                              <p:val>
                                                <p:strVal val="#ppt_h"/>
                                              </p:val>
                                            </p:tav>
                                          </p:tavLst>
                                        </p:anim>
                                        <p:animEffect transition="in" filter="fade">
                                          <p:cBhvr>
                                            <p:cTn id="27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animBg="1"/>
          <p:bldP spid="43" grpId="0" animBg="1"/>
          <p:bldP spid="54" grpId="0" animBg="1"/>
          <p:bldP spid="55" grpId="0" animBg="1"/>
          <p:bldP spid="57" grpId="0" animBg="1"/>
          <p:bldP spid="80" grpId="0" animBg="1"/>
          <p:bldP spid="82" grpId="0" animBg="1"/>
          <p:bldP spid="82" grpId="1"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50" fill="hold"/>
                                            <p:tgtEl>
                                              <p:spTgt spid="32"/>
                                            </p:tgtEl>
                                            <p:attrNameLst>
                                              <p:attrName>ppt_w</p:attrName>
                                            </p:attrNameLst>
                                          </p:cBhvr>
                                          <p:tavLst>
                                            <p:tav tm="0">
                                              <p:val>
                                                <p:strVal val="(6*min(max(#ppt_w*#ppt_h,.3),1)-7.4)/-.7*#ppt_w"/>
                                              </p:val>
                                            </p:tav>
                                            <p:tav tm="100000">
                                              <p:val>
                                                <p:strVal val="#ppt_w"/>
                                              </p:val>
                                            </p:tav>
                                          </p:tavLst>
                                        </p:anim>
                                        <p:anim calcmode="lin" valueType="num">
                                          <p:cBhvr>
                                            <p:cTn id="8" dur="350" fill="hold"/>
                                            <p:tgtEl>
                                              <p:spTgt spid="32"/>
                                            </p:tgtEl>
                                            <p:attrNameLst>
                                              <p:attrName>ppt_h</p:attrName>
                                            </p:attrNameLst>
                                          </p:cBhvr>
                                          <p:tavLst>
                                            <p:tav tm="0">
                                              <p:val>
                                                <p:strVal val="(6*min(max(#ppt_w*#ppt_h,.3),1)-7.4)/-.7*#ppt_h"/>
                                              </p:val>
                                            </p:tav>
                                            <p:tav tm="100000">
                                              <p:val>
                                                <p:strVal val="#ppt_h"/>
                                              </p:val>
                                            </p:tav>
                                          </p:tavLst>
                                        </p:anim>
                                        <p:anim calcmode="lin" valueType="num">
                                          <p:cBhvr>
                                            <p:cTn id="9" dur="350" fill="hold"/>
                                            <p:tgtEl>
                                              <p:spTgt spid="32"/>
                                            </p:tgtEl>
                                            <p:attrNameLst>
                                              <p:attrName>ppt_x</p:attrName>
                                            </p:attrNameLst>
                                          </p:cBhvr>
                                          <p:tavLst>
                                            <p:tav tm="0">
                                              <p:val>
                                                <p:fltVal val="0.5"/>
                                              </p:val>
                                            </p:tav>
                                            <p:tav tm="100000">
                                              <p:val>
                                                <p:strVal val="#ppt_x"/>
                                              </p:val>
                                            </p:tav>
                                          </p:tavLst>
                                        </p:anim>
                                        <p:anim calcmode="lin" valueType="num">
                                          <p:cBhvr>
                                            <p:cTn id="10" dur="350" fill="hold"/>
                                            <p:tgtEl>
                                              <p:spTgt spid="3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350" fill="hold"/>
                                            <p:tgtEl>
                                              <p:spTgt spid="33"/>
                                            </p:tgtEl>
                                            <p:attrNameLst>
                                              <p:attrName>ppt_w</p:attrName>
                                            </p:attrNameLst>
                                          </p:cBhvr>
                                          <p:tavLst>
                                            <p:tav tm="0">
                                              <p:val>
                                                <p:strVal val="(6*min(max(#ppt_w*#ppt_h,.3),1)-7.4)/-.7*#ppt_w"/>
                                              </p:val>
                                            </p:tav>
                                            <p:tav tm="100000">
                                              <p:val>
                                                <p:strVal val="#ppt_w"/>
                                              </p:val>
                                            </p:tav>
                                          </p:tavLst>
                                        </p:anim>
                                        <p:anim calcmode="lin" valueType="num">
                                          <p:cBhvr>
                                            <p:cTn id="14" dur="350" fill="hold"/>
                                            <p:tgtEl>
                                              <p:spTgt spid="33"/>
                                            </p:tgtEl>
                                            <p:attrNameLst>
                                              <p:attrName>ppt_h</p:attrName>
                                            </p:attrNameLst>
                                          </p:cBhvr>
                                          <p:tavLst>
                                            <p:tav tm="0">
                                              <p:val>
                                                <p:strVal val="(6*min(max(#ppt_w*#ppt_h,.3),1)-7.4)/-.7*#ppt_h"/>
                                              </p:val>
                                            </p:tav>
                                            <p:tav tm="100000">
                                              <p:val>
                                                <p:strVal val="#ppt_h"/>
                                              </p:val>
                                            </p:tav>
                                          </p:tavLst>
                                        </p:anim>
                                        <p:anim calcmode="lin" valueType="num">
                                          <p:cBhvr>
                                            <p:cTn id="15" dur="350" fill="hold"/>
                                            <p:tgtEl>
                                              <p:spTgt spid="33"/>
                                            </p:tgtEl>
                                            <p:attrNameLst>
                                              <p:attrName>ppt_x</p:attrName>
                                            </p:attrNameLst>
                                          </p:cBhvr>
                                          <p:tavLst>
                                            <p:tav tm="0">
                                              <p:val>
                                                <p:fltVal val="0.5"/>
                                              </p:val>
                                            </p:tav>
                                            <p:tav tm="100000">
                                              <p:val>
                                                <p:strVal val="#ppt_x"/>
                                              </p:val>
                                            </p:tav>
                                          </p:tavLst>
                                        </p:anim>
                                        <p:anim calcmode="lin" valueType="num">
                                          <p:cBhvr>
                                            <p:cTn id="16" dur="350" fill="hold"/>
                                            <p:tgtEl>
                                              <p:spTgt spid="33"/>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79"/>
                                            </p:tgtEl>
                                            <p:attrNameLst>
                                              <p:attrName>style.visibility</p:attrName>
                                            </p:attrNameLst>
                                          </p:cBhvr>
                                          <p:to>
                                            <p:strVal val="visible"/>
                                          </p:to>
                                        </p:set>
                                        <p:anim calcmode="lin" valueType="num">
                                          <p:cBhvr>
                                            <p:cTn id="19" dur="350" fill="hold"/>
                                            <p:tgtEl>
                                              <p:spTgt spid="79"/>
                                            </p:tgtEl>
                                            <p:attrNameLst>
                                              <p:attrName>ppt_w</p:attrName>
                                            </p:attrNameLst>
                                          </p:cBhvr>
                                          <p:tavLst>
                                            <p:tav tm="0">
                                              <p:val>
                                                <p:strVal val="(6*min(max(#ppt_w*#ppt_h,.3),1)-7.4)/-.7*#ppt_w"/>
                                              </p:val>
                                            </p:tav>
                                            <p:tav tm="100000">
                                              <p:val>
                                                <p:strVal val="#ppt_w"/>
                                              </p:val>
                                            </p:tav>
                                          </p:tavLst>
                                        </p:anim>
                                        <p:anim calcmode="lin" valueType="num">
                                          <p:cBhvr>
                                            <p:cTn id="20" dur="350" fill="hold"/>
                                            <p:tgtEl>
                                              <p:spTgt spid="79"/>
                                            </p:tgtEl>
                                            <p:attrNameLst>
                                              <p:attrName>ppt_h</p:attrName>
                                            </p:attrNameLst>
                                          </p:cBhvr>
                                          <p:tavLst>
                                            <p:tav tm="0">
                                              <p:val>
                                                <p:strVal val="(6*min(max(#ppt_w*#ppt_h,.3),1)-7.4)/-.7*#ppt_h"/>
                                              </p:val>
                                            </p:tav>
                                            <p:tav tm="100000">
                                              <p:val>
                                                <p:strVal val="#ppt_h"/>
                                              </p:val>
                                            </p:tav>
                                          </p:tavLst>
                                        </p:anim>
                                        <p:anim calcmode="lin" valueType="num">
                                          <p:cBhvr>
                                            <p:cTn id="21" dur="350" fill="hold"/>
                                            <p:tgtEl>
                                              <p:spTgt spid="79"/>
                                            </p:tgtEl>
                                            <p:attrNameLst>
                                              <p:attrName>ppt_x</p:attrName>
                                            </p:attrNameLst>
                                          </p:cBhvr>
                                          <p:tavLst>
                                            <p:tav tm="0">
                                              <p:val>
                                                <p:fltVal val="0.5"/>
                                              </p:val>
                                            </p:tav>
                                            <p:tav tm="100000">
                                              <p:val>
                                                <p:strVal val="#ppt_x"/>
                                              </p:val>
                                            </p:tav>
                                          </p:tavLst>
                                        </p:anim>
                                        <p:anim calcmode="lin" valueType="num">
                                          <p:cBhvr>
                                            <p:cTn id="22" dur="350" fill="hold"/>
                                            <p:tgtEl>
                                              <p:spTgt spid="7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350" fill="hold"/>
                                            <p:tgtEl>
                                              <p:spTgt spid="34"/>
                                            </p:tgtEl>
                                            <p:attrNameLst>
                                              <p:attrName>ppt_w</p:attrName>
                                            </p:attrNameLst>
                                          </p:cBhvr>
                                          <p:tavLst>
                                            <p:tav tm="0">
                                              <p:val>
                                                <p:strVal val="(6*min(max(#ppt_w*#ppt_h,.3),1)-7.4)/-.7*#ppt_w"/>
                                              </p:val>
                                            </p:tav>
                                            <p:tav tm="100000">
                                              <p:val>
                                                <p:strVal val="#ppt_w"/>
                                              </p:val>
                                            </p:tav>
                                          </p:tavLst>
                                        </p:anim>
                                        <p:anim calcmode="lin" valueType="num">
                                          <p:cBhvr>
                                            <p:cTn id="26" dur="350" fill="hold"/>
                                            <p:tgtEl>
                                              <p:spTgt spid="34"/>
                                            </p:tgtEl>
                                            <p:attrNameLst>
                                              <p:attrName>ppt_h</p:attrName>
                                            </p:attrNameLst>
                                          </p:cBhvr>
                                          <p:tavLst>
                                            <p:tav tm="0">
                                              <p:val>
                                                <p:strVal val="(6*min(max(#ppt_w*#ppt_h,.3),1)-7.4)/-.7*#ppt_h"/>
                                              </p:val>
                                            </p:tav>
                                            <p:tav tm="100000">
                                              <p:val>
                                                <p:strVal val="#ppt_h"/>
                                              </p:val>
                                            </p:tav>
                                          </p:tavLst>
                                        </p:anim>
                                        <p:anim calcmode="lin" valueType="num">
                                          <p:cBhvr>
                                            <p:cTn id="27" dur="350" fill="hold"/>
                                            <p:tgtEl>
                                              <p:spTgt spid="34"/>
                                            </p:tgtEl>
                                            <p:attrNameLst>
                                              <p:attrName>ppt_x</p:attrName>
                                            </p:attrNameLst>
                                          </p:cBhvr>
                                          <p:tavLst>
                                            <p:tav tm="0">
                                              <p:val>
                                                <p:fltVal val="0.5"/>
                                              </p:val>
                                            </p:tav>
                                            <p:tav tm="100000">
                                              <p:val>
                                                <p:strVal val="#ppt_x"/>
                                              </p:val>
                                            </p:tav>
                                          </p:tavLst>
                                        </p:anim>
                                        <p:anim calcmode="lin" valueType="num">
                                          <p:cBhvr>
                                            <p:cTn id="28" dur="350" fill="hold"/>
                                            <p:tgtEl>
                                              <p:spTgt spid="34"/>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41"/>
                                            </p:tgtEl>
                                            <p:attrNameLst>
                                              <p:attrName>style.visibility</p:attrName>
                                            </p:attrNameLst>
                                          </p:cBhvr>
                                          <p:to>
                                            <p:strVal val="visible"/>
                                          </p:to>
                                        </p:set>
                                        <p:anim calcmode="lin" valueType="num">
                                          <p:cBhvr>
                                            <p:cTn id="31" dur="350" fill="hold"/>
                                            <p:tgtEl>
                                              <p:spTgt spid="41"/>
                                            </p:tgtEl>
                                            <p:attrNameLst>
                                              <p:attrName>ppt_w</p:attrName>
                                            </p:attrNameLst>
                                          </p:cBhvr>
                                          <p:tavLst>
                                            <p:tav tm="0">
                                              <p:val>
                                                <p:strVal val="(6*min(max(#ppt_w*#ppt_h,.3),1)-7.4)/-.7*#ppt_w"/>
                                              </p:val>
                                            </p:tav>
                                            <p:tav tm="100000">
                                              <p:val>
                                                <p:strVal val="#ppt_w"/>
                                              </p:val>
                                            </p:tav>
                                          </p:tavLst>
                                        </p:anim>
                                        <p:anim calcmode="lin" valueType="num">
                                          <p:cBhvr>
                                            <p:cTn id="32" dur="350" fill="hold"/>
                                            <p:tgtEl>
                                              <p:spTgt spid="41"/>
                                            </p:tgtEl>
                                            <p:attrNameLst>
                                              <p:attrName>ppt_h</p:attrName>
                                            </p:attrNameLst>
                                          </p:cBhvr>
                                          <p:tavLst>
                                            <p:tav tm="0">
                                              <p:val>
                                                <p:strVal val="(6*min(max(#ppt_w*#ppt_h,.3),1)-7.4)/-.7*#ppt_h"/>
                                              </p:val>
                                            </p:tav>
                                            <p:tav tm="100000">
                                              <p:val>
                                                <p:strVal val="#ppt_h"/>
                                              </p:val>
                                            </p:tav>
                                          </p:tavLst>
                                        </p:anim>
                                        <p:anim calcmode="lin" valueType="num">
                                          <p:cBhvr>
                                            <p:cTn id="33" dur="350" fill="hold"/>
                                            <p:tgtEl>
                                              <p:spTgt spid="41"/>
                                            </p:tgtEl>
                                            <p:attrNameLst>
                                              <p:attrName>ppt_x</p:attrName>
                                            </p:attrNameLst>
                                          </p:cBhvr>
                                          <p:tavLst>
                                            <p:tav tm="0">
                                              <p:val>
                                                <p:fltVal val="0.5"/>
                                              </p:val>
                                            </p:tav>
                                            <p:tav tm="100000">
                                              <p:val>
                                                <p:strVal val="#ppt_x"/>
                                              </p:val>
                                            </p:tav>
                                          </p:tavLst>
                                        </p:anim>
                                        <p:anim calcmode="lin" valueType="num">
                                          <p:cBhvr>
                                            <p:cTn id="34" dur="350" fill="hold"/>
                                            <p:tgtEl>
                                              <p:spTgt spid="41"/>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50" fill="hold"/>
                                            <p:tgtEl>
                                              <p:spTgt spid="40"/>
                                            </p:tgtEl>
                                            <p:attrNameLst>
                                              <p:attrName>ppt_w</p:attrName>
                                            </p:attrNameLst>
                                          </p:cBhvr>
                                          <p:tavLst>
                                            <p:tav tm="0">
                                              <p:val>
                                                <p:strVal val="(6*min(max(#ppt_w*#ppt_h,.3),1)-7.4)/-.7*#ppt_w"/>
                                              </p:val>
                                            </p:tav>
                                            <p:tav tm="100000">
                                              <p:val>
                                                <p:strVal val="#ppt_w"/>
                                              </p:val>
                                            </p:tav>
                                          </p:tavLst>
                                        </p:anim>
                                        <p:anim calcmode="lin" valueType="num">
                                          <p:cBhvr>
                                            <p:cTn id="38" dur="350" fill="hold"/>
                                            <p:tgtEl>
                                              <p:spTgt spid="40"/>
                                            </p:tgtEl>
                                            <p:attrNameLst>
                                              <p:attrName>ppt_h</p:attrName>
                                            </p:attrNameLst>
                                          </p:cBhvr>
                                          <p:tavLst>
                                            <p:tav tm="0">
                                              <p:val>
                                                <p:strVal val="(6*min(max(#ppt_w*#ppt_h,.3),1)-7.4)/-.7*#ppt_h"/>
                                              </p:val>
                                            </p:tav>
                                            <p:tav tm="100000">
                                              <p:val>
                                                <p:strVal val="#ppt_h"/>
                                              </p:val>
                                            </p:tav>
                                          </p:tavLst>
                                        </p:anim>
                                        <p:anim calcmode="lin" valueType="num">
                                          <p:cBhvr>
                                            <p:cTn id="39" dur="350" fill="hold"/>
                                            <p:tgtEl>
                                              <p:spTgt spid="40"/>
                                            </p:tgtEl>
                                            <p:attrNameLst>
                                              <p:attrName>ppt_x</p:attrName>
                                            </p:attrNameLst>
                                          </p:cBhvr>
                                          <p:tavLst>
                                            <p:tav tm="0">
                                              <p:val>
                                                <p:fltVal val="0.5"/>
                                              </p:val>
                                            </p:tav>
                                            <p:tav tm="100000">
                                              <p:val>
                                                <p:strVal val="#ppt_x"/>
                                              </p:val>
                                            </p:tav>
                                          </p:tavLst>
                                        </p:anim>
                                        <p:anim calcmode="lin" valueType="num">
                                          <p:cBhvr>
                                            <p:cTn id="40" dur="350" fill="hold"/>
                                            <p:tgtEl>
                                              <p:spTgt spid="4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50" fill="hold"/>
                                            <p:tgtEl>
                                              <p:spTgt spid="42"/>
                                            </p:tgtEl>
                                            <p:attrNameLst>
                                              <p:attrName>ppt_w</p:attrName>
                                            </p:attrNameLst>
                                          </p:cBhvr>
                                          <p:tavLst>
                                            <p:tav tm="0">
                                              <p:val>
                                                <p:strVal val="(6*min(max(#ppt_w*#ppt_h,.3),1)-7.4)/-.7*#ppt_w"/>
                                              </p:val>
                                            </p:tav>
                                            <p:tav tm="100000">
                                              <p:val>
                                                <p:strVal val="#ppt_w"/>
                                              </p:val>
                                            </p:tav>
                                          </p:tavLst>
                                        </p:anim>
                                        <p:anim calcmode="lin" valueType="num">
                                          <p:cBhvr>
                                            <p:cTn id="44" dur="350" fill="hold"/>
                                            <p:tgtEl>
                                              <p:spTgt spid="42"/>
                                            </p:tgtEl>
                                            <p:attrNameLst>
                                              <p:attrName>ppt_h</p:attrName>
                                            </p:attrNameLst>
                                          </p:cBhvr>
                                          <p:tavLst>
                                            <p:tav tm="0">
                                              <p:val>
                                                <p:strVal val="(6*min(max(#ppt_w*#ppt_h,.3),1)-7.4)/-.7*#ppt_h"/>
                                              </p:val>
                                            </p:tav>
                                            <p:tav tm="100000">
                                              <p:val>
                                                <p:strVal val="#ppt_h"/>
                                              </p:val>
                                            </p:tav>
                                          </p:tavLst>
                                        </p:anim>
                                        <p:anim calcmode="lin" valueType="num">
                                          <p:cBhvr>
                                            <p:cTn id="45" dur="350" fill="hold"/>
                                            <p:tgtEl>
                                              <p:spTgt spid="42"/>
                                            </p:tgtEl>
                                            <p:attrNameLst>
                                              <p:attrName>ppt_x</p:attrName>
                                            </p:attrNameLst>
                                          </p:cBhvr>
                                          <p:tavLst>
                                            <p:tav tm="0">
                                              <p:val>
                                                <p:fltVal val="0.5"/>
                                              </p:val>
                                            </p:tav>
                                            <p:tav tm="100000">
                                              <p:val>
                                                <p:strVal val="#ppt_x"/>
                                              </p:val>
                                            </p:tav>
                                          </p:tavLst>
                                        </p:anim>
                                        <p:anim calcmode="lin" valueType="num">
                                          <p:cBhvr>
                                            <p:cTn id="46" dur="350" fill="hold"/>
                                            <p:tgtEl>
                                              <p:spTgt spid="42"/>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50" fill="hold"/>
                                            <p:tgtEl>
                                              <p:spTgt spid="38"/>
                                            </p:tgtEl>
                                            <p:attrNameLst>
                                              <p:attrName>ppt_w</p:attrName>
                                            </p:attrNameLst>
                                          </p:cBhvr>
                                          <p:tavLst>
                                            <p:tav tm="0">
                                              <p:val>
                                                <p:strVal val="(6*min(max(#ppt_w*#ppt_h,.3),1)-7.4)/-.7*#ppt_w"/>
                                              </p:val>
                                            </p:tav>
                                            <p:tav tm="100000">
                                              <p:val>
                                                <p:strVal val="#ppt_w"/>
                                              </p:val>
                                            </p:tav>
                                          </p:tavLst>
                                        </p:anim>
                                        <p:anim calcmode="lin" valueType="num">
                                          <p:cBhvr>
                                            <p:cTn id="50" dur="350" fill="hold"/>
                                            <p:tgtEl>
                                              <p:spTgt spid="38"/>
                                            </p:tgtEl>
                                            <p:attrNameLst>
                                              <p:attrName>ppt_h</p:attrName>
                                            </p:attrNameLst>
                                          </p:cBhvr>
                                          <p:tavLst>
                                            <p:tav tm="0">
                                              <p:val>
                                                <p:strVal val="(6*min(max(#ppt_w*#ppt_h,.3),1)-7.4)/-.7*#ppt_h"/>
                                              </p:val>
                                            </p:tav>
                                            <p:tav tm="100000">
                                              <p:val>
                                                <p:strVal val="#ppt_h"/>
                                              </p:val>
                                            </p:tav>
                                          </p:tavLst>
                                        </p:anim>
                                        <p:anim calcmode="lin" valueType="num">
                                          <p:cBhvr>
                                            <p:cTn id="51" dur="350" fill="hold"/>
                                            <p:tgtEl>
                                              <p:spTgt spid="38"/>
                                            </p:tgtEl>
                                            <p:attrNameLst>
                                              <p:attrName>ppt_x</p:attrName>
                                            </p:attrNameLst>
                                          </p:cBhvr>
                                          <p:tavLst>
                                            <p:tav tm="0">
                                              <p:val>
                                                <p:fltVal val="0.5"/>
                                              </p:val>
                                            </p:tav>
                                            <p:tav tm="100000">
                                              <p:val>
                                                <p:strVal val="#ppt_x"/>
                                              </p:val>
                                            </p:tav>
                                          </p:tavLst>
                                        </p:anim>
                                        <p:anim calcmode="lin" valueType="num">
                                          <p:cBhvr>
                                            <p:cTn id="52" dur="350" fill="hold"/>
                                            <p:tgtEl>
                                              <p:spTgt spid="38"/>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350" fill="hold"/>
                                            <p:tgtEl>
                                              <p:spTgt spid="28"/>
                                            </p:tgtEl>
                                            <p:attrNameLst>
                                              <p:attrName>ppt_w</p:attrName>
                                            </p:attrNameLst>
                                          </p:cBhvr>
                                          <p:tavLst>
                                            <p:tav tm="0">
                                              <p:val>
                                                <p:strVal val="(6*min(max(#ppt_w*#ppt_h,.3),1)-7.4)/-.7*#ppt_w"/>
                                              </p:val>
                                            </p:tav>
                                            <p:tav tm="100000">
                                              <p:val>
                                                <p:strVal val="#ppt_w"/>
                                              </p:val>
                                            </p:tav>
                                          </p:tavLst>
                                        </p:anim>
                                        <p:anim calcmode="lin" valueType="num">
                                          <p:cBhvr>
                                            <p:cTn id="56" dur="350" fill="hold"/>
                                            <p:tgtEl>
                                              <p:spTgt spid="28"/>
                                            </p:tgtEl>
                                            <p:attrNameLst>
                                              <p:attrName>ppt_h</p:attrName>
                                            </p:attrNameLst>
                                          </p:cBhvr>
                                          <p:tavLst>
                                            <p:tav tm="0">
                                              <p:val>
                                                <p:strVal val="(6*min(max(#ppt_w*#ppt_h,.3),1)-7.4)/-.7*#ppt_h"/>
                                              </p:val>
                                            </p:tav>
                                            <p:tav tm="100000">
                                              <p:val>
                                                <p:strVal val="#ppt_h"/>
                                              </p:val>
                                            </p:tav>
                                          </p:tavLst>
                                        </p:anim>
                                        <p:anim calcmode="lin" valueType="num">
                                          <p:cBhvr>
                                            <p:cTn id="57" dur="350" fill="hold"/>
                                            <p:tgtEl>
                                              <p:spTgt spid="28"/>
                                            </p:tgtEl>
                                            <p:attrNameLst>
                                              <p:attrName>ppt_x</p:attrName>
                                            </p:attrNameLst>
                                          </p:cBhvr>
                                          <p:tavLst>
                                            <p:tav tm="0">
                                              <p:val>
                                                <p:fltVal val="0.5"/>
                                              </p:val>
                                            </p:tav>
                                            <p:tav tm="100000">
                                              <p:val>
                                                <p:strVal val="#ppt_x"/>
                                              </p:val>
                                            </p:tav>
                                          </p:tavLst>
                                        </p:anim>
                                        <p:anim calcmode="lin" valueType="num">
                                          <p:cBhvr>
                                            <p:cTn id="58" dur="350" fill="hold"/>
                                            <p:tgtEl>
                                              <p:spTgt spid="28"/>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350" fill="hold"/>
                                            <p:tgtEl>
                                              <p:spTgt spid="29"/>
                                            </p:tgtEl>
                                            <p:attrNameLst>
                                              <p:attrName>ppt_w</p:attrName>
                                            </p:attrNameLst>
                                          </p:cBhvr>
                                          <p:tavLst>
                                            <p:tav tm="0">
                                              <p:val>
                                                <p:strVal val="(6*min(max(#ppt_w*#ppt_h,.3),1)-7.4)/-.7*#ppt_w"/>
                                              </p:val>
                                            </p:tav>
                                            <p:tav tm="100000">
                                              <p:val>
                                                <p:strVal val="#ppt_w"/>
                                              </p:val>
                                            </p:tav>
                                          </p:tavLst>
                                        </p:anim>
                                        <p:anim calcmode="lin" valueType="num">
                                          <p:cBhvr>
                                            <p:cTn id="62" dur="350" fill="hold"/>
                                            <p:tgtEl>
                                              <p:spTgt spid="29"/>
                                            </p:tgtEl>
                                            <p:attrNameLst>
                                              <p:attrName>ppt_h</p:attrName>
                                            </p:attrNameLst>
                                          </p:cBhvr>
                                          <p:tavLst>
                                            <p:tav tm="0">
                                              <p:val>
                                                <p:strVal val="(6*min(max(#ppt_w*#ppt_h,.3),1)-7.4)/-.7*#ppt_h"/>
                                              </p:val>
                                            </p:tav>
                                            <p:tav tm="100000">
                                              <p:val>
                                                <p:strVal val="#ppt_h"/>
                                              </p:val>
                                            </p:tav>
                                          </p:tavLst>
                                        </p:anim>
                                        <p:anim calcmode="lin" valueType="num">
                                          <p:cBhvr>
                                            <p:cTn id="63" dur="350" fill="hold"/>
                                            <p:tgtEl>
                                              <p:spTgt spid="29"/>
                                            </p:tgtEl>
                                            <p:attrNameLst>
                                              <p:attrName>ppt_x</p:attrName>
                                            </p:attrNameLst>
                                          </p:cBhvr>
                                          <p:tavLst>
                                            <p:tav tm="0">
                                              <p:val>
                                                <p:fltVal val="0.5"/>
                                              </p:val>
                                            </p:tav>
                                            <p:tav tm="100000">
                                              <p:val>
                                                <p:strVal val="#ppt_x"/>
                                              </p:val>
                                            </p:tav>
                                          </p:tavLst>
                                        </p:anim>
                                        <p:anim calcmode="lin" valueType="num">
                                          <p:cBhvr>
                                            <p:cTn id="64" dur="350" fill="hold"/>
                                            <p:tgtEl>
                                              <p:spTgt spid="29"/>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350" fill="hold"/>
                                            <p:tgtEl>
                                              <p:spTgt spid="30"/>
                                            </p:tgtEl>
                                            <p:attrNameLst>
                                              <p:attrName>ppt_w</p:attrName>
                                            </p:attrNameLst>
                                          </p:cBhvr>
                                          <p:tavLst>
                                            <p:tav tm="0">
                                              <p:val>
                                                <p:strVal val="(6*min(max(#ppt_w*#ppt_h,.3),1)-7.4)/-.7*#ppt_w"/>
                                              </p:val>
                                            </p:tav>
                                            <p:tav tm="100000">
                                              <p:val>
                                                <p:strVal val="#ppt_w"/>
                                              </p:val>
                                            </p:tav>
                                          </p:tavLst>
                                        </p:anim>
                                        <p:anim calcmode="lin" valueType="num">
                                          <p:cBhvr>
                                            <p:cTn id="68" dur="350" fill="hold"/>
                                            <p:tgtEl>
                                              <p:spTgt spid="30"/>
                                            </p:tgtEl>
                                            <p:attrNameLst>
                                              <p:attrName>ppt_h</p:attrName>
                                            </p:attrNameLst>
                                          </p:cBhvr>
                                          <p:tavLst>
                                            <p:tav tm="0">
                                              <p:val>
                                                <p:strVal val="(6*min(max(#ppt_w*#ppt_h,.3),1)-7.4)/-.7*#ppt_h"/>
                                              </p:val>
                                            </p:tav>
                                            <p:tav tm="100000">
                                              <p:val>
                                                <p:strVal val="#ppt_h"/>
                                              </p:val>
                                            </p:tav>
                                          </p:tavLst>
                                        </p:anim>
                                        <p:anim calcmode="lin" valueType="num">
                                          <p:cBhvr>
                                            <p:cTn id="69" dur="350" fill="hold"/>
                                            <p:tgtEl>
                                              <p:spTgt spid="30"/>
                                            </p:tgtEl>
                                            <p:attrNameLst>
                                              <p:attrName>ppt_x</p:attrName>
                                            </p:attrNameLst>
                                          </p:cBhvr>
                                          <p:tavLst>
                                            <p:tav tm="0">
                                              <p:val>
                                                <p:fltVal val="0.5"/>
                                              </p:val>
                                            </p:tav>
                                            <p:tav tm="100000">
                                              <p:val>
                                                <p:strVal val="#ppt_x"/>
                                              </p:val>
                                            </p:tav>
                                          </p:tavLst>
                                        </p:anim>
                                        <p:anim calcmode="lin" valueType="num">
                                          <p:cBhvr>
                                            <p:cTn id="70" dur="350" fill="hold"/>
                                            <p:tgtEl>
                                              <p:spTgt spid="30"/>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50" fill="hold"/>
                                            <p:tgtEl>
                                              <p:spTgt spid="31"/>
                                            </p:tgtEl>
                                            <p:attrNameLst>
                                              <p:attrName>ppt_w</p:attrName>
                                            </p:attrNameLst>
                                          </p:cBhvr>
                                          <p:tavLst>
                                            <p:tav tm="0">
                                              <p:val>
                                                <p:strVal val="(6*min(max(#ppt_w*#ppt_h,.3),1)-7.4)/-.7*#ppt_w"/>
                                              </p:val>
                                            </p:tav>
                                            <p:tav tm="100000">
                                              <p:val>
                                                <p:strVal val="#ppt_w"/>
                                              </p:val>
                                            </p:tav>
                                          </p:tavLst>
                                        </p:anim>
                                        <p:anim calcmode="lin" valueType="num">
                                          <p:cBhvr>
                                            <p:cTn id="74" dur="350" fill="hold"/>
                                            <p:tgtEl>
                                              <p:spTgt spid="31"/>
                                            </p:tgtEl>
                                            <p:attrNameLst>
                                              <p:attrName>ppt_h</p:attrName>
                                            </p:attrNameLst>
                                          </p:cBhvr>
                                          <p:tavLst>
                                            <p:tav tm="0">
                                              <p:val>
                                                <p:strVal val="(6*min(max(#ppt_w*#ppt_h,.3),1)-7.4)/-.7*#ppt_h"/>
                                              </p:val>
                                            </p:tav>
                                            <p:tav tm="100000">
                                              <p:val>
                                                <p:strVal val="#ppt_h"/>
                                              </p:val>
                                            </p:tav>
                                          </p:tavLst>
                                        </p:anim>
                                        <p:anim calcmode="lin" valueType="num">
                                          <p:cBhvr>
                                            <p:cTn id="75" dur="350" fill="hold"/>
                                            <p:tgtEl>
                                              <p:spTgt spid="31"/>
                                            </p:tgtEl>
                                            <p:attrNameLst>
                                              <p:attrName>ppt_x</p:attrName>
                                            </p:attrNameLst>
                                          </p:cBhvr>
                                          <p:tavLst>
                                            <p:tav tm="0">
                                              <p:val>
                                                <p:fltVal val="0.5"/>
                                              </p:val>
                                            </p:tav>
                                            <p:tav tm="100000">
                                              <p:val>
                                                <p:strVal val="#ppt_x"/>
                                              </p:val>
                                            </p:tav>
                                          </p:tavLst>
                                        </p:anim>
                                        <p:anim calcmode="lin" valueType="num">
                                          <p:cBhvr>
                                            <p:cTn id="76" dur="350" fill="hold"/>
                                            <p:tgtEl>
                                              <p:spTgt spid="31"/>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43"/>
                                            </p:tgtEl>
                                            <p:attrNameLst>
                                              <p:attrName>style.visibility</p:attrName>
                                            </p:attrNameLst>
                                          </p:cBhvr>
                                          <p:to>
                                            <p:strVal val="visible"/>
                                          </p:to>
                                        </p:set>
                                        <p:anim calcmode="lin" valueType="num">
                                          <p:cBhvr>
                                            <p:cTn id="79" dur="350" fill="hold"/>
                                            <p:tgtEl>
                                              <p:spTgt spid="43"/>
                                            </p:tgtEl>
                                            <p:attrNameLst>
                                              <p:attrName>ppt_w</p:attrName>
                                            </p:attrNameLst>
                                          </p:cBhvr>
                                          <p:tavLst>
                                            <p:tav tm="0">
                                              <p:val>
                                                <p:strVal val="(6*min(max(#ppt_w*#ppt_h,.3),1)-7.4)/-.7*#ppt_w"/>
                                              </p:val>
                                            </p:tav>
                                            <p:tav tm="100000">
                                              <p:val>
                                                <p:strVal val="#ppt_w"/>
                                              </p:val>
                                            </p:tav>
                                          </p:tavLst>
                                        </p:anim>
                                        <p:anim calcmode="lin" valueType="num">
                                          <p:cBhvr>
                                            <p:cTn id="80" dur="350" fill="hold"/>
                                            <p:tgtEl>
                                              <p:spTgt spid="43"/>
                                            </p:tgtEl>
                                            <p:attrNameLst>
                                              <p:attrName>ppt_h</p:attrName>
                                            </p:attrNameLst>
                                          </p:cBhvr>
                                          <p:tavLst>
                                            <p:tav tm="0">
                                              <p:val>
                                                <p:strVal val="(6*min(max(#ppt_w*#ppt_h,.3),1)-7.4)/-.7*#ppt_h"/>
                                              </p:val>
                                            </p:tav>
                                            <p:tav tm="100000">
                                              <p:val>
                                                <p:strVal val="#ppt_h"/>
                                              </p:val>
                                            </p:tav>
                                          </p:tavLst>
                                        </p:anim>
                                        <p:anim calcmode="lin" valueType="num">
                                          <p:cBhvr>
                                            <p:cTn id="81" dur="350" fill="hold"/>
                                            <p:tgtEl>
                                              <p:spTgt spid="43"/>
                                            </p:tgtEl>
                                            <p:attrNameLst>
                                              <p:attrName>ppt_x</p:attrName>
                                            </p:attrNameLst>
                                          </p:cBhvr>
                                          <p:tavLst>
                                            <p:tav tm="0">
                                              <p:val>
                                                <p:fltVal val="0.5"/>
                                              </p:val>
                                            </p:tav>
                                            <p:tav tm="100000">
                                              <p:val>
                                                <p:strVal val="#ppt_x"/>
                                              </p:val>
                                            </p:tav>
                                          </p:tavLst>
                                        </p:anim>
                                        <p:anim calcmode="lin" valueType="num">
                                          <p:cBhvr>
                                            <p:cTn id="82" dur="350" fill="hold"/>
                                            <p:tgtEl>
                                              <p:spTgt spid="43"/>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54"/>
                                            </p:tgtEl>
                                            <p:attrNameLst>
                                              <p:attrName>style.visibility</p:attrName>
                                            </p:attrNameLst>
                                          </p:cBhvr>
                                          <p:to>
                                            <p:strVal val="visible"/>
                                          </p:to>
                                        </p:set>
                                        <p:anim calcmode="lin" valueType="num">
                                          <p:cBhvr>
                                            <p:cTn id="85" dur="350" fill="hold"/>
                                            <p:tgtEl>
                                              <p:spTgt spid="54"/>
                                            </p:tgtEl>
                                            <p:attrNameLst>
                                              <p:attrName>ppt_w</p:attrName>
                                            </p:attrNameLst>
                                          </p:cBhvr>
                                          <p:tavLst>
                                            <p:tav tm="0">
                                              <p:val>
                                                <p:strVal val="(6*min(max(#ppt_w*#ppt_h,.3),1)-7.4)/-.7*#ppt_w"/>
                                              </p:val>
                                            </p:tav>
                                            <p:tav tm="100000">
                                              <p:val>
                                                <p:strVal val="#ppt_w"/>
                                              </p:val>
                                            </p:tav>
                                          </p:tavLst>
                                        </p:anim>
                                        <p:anim calcmode="lin" valueType="num">
                                          <p:cBhvr>
                                            <p:cTn id="86" dur="350" fill="hold"/>
                                            <p:tgtEl>
                                              <p:spTgt spid="54"/>
                                            </p:tgtEl>
                                            <p:attrNameLst>
                                              <p:attrName>ppt_h</p:attrName>
                                            </p:attrNameLst>
                                          </p:cBhvr>
                                          <p:tavLst>
                                            <p:tav tm="0">
                                              <p:val>
                                                <p:strVal val="(6*min(max(#ppt_w*#ppt_h,.3),1)-7.4)/-.7*#ppt_h"/>
                                              </p:val>
                                            </p:tav>
                                            <p:tav tm="100000">
                                              <p:val>
                                                <p:strVal val="#ppt_h"/>
                                              </p:val>
                                            </p:tav>
                                          </p:tavLst>
                                        </p:anim>
                                        <p:anim calcmode="lin" valueType="num">
                                          <p:cBhvr>
                                            <p:cTn id="87" dur="350" fill="hold"/>
                                            <p:tgtEl>
                                              <p:spTgt spid="54"/>
                                            </p:tgtEl>
                                            <p:attrNameLst>
                                              <p:attrName>ppt_x</p:attrName>
                                            </p:attrNameLst>
                                          </p:cBhvr>
                                          <p:tavLst>
                                            <p:tav tm="0">
                                              <p:val>
                                                <p:fltVal val="0.5"/>
                                              </p:val>
                                            </p:tav>
                                            <p:tav tm="100000">
                                              <p:val>
                                                <p:strVal val="#ppt_x"/>
                                              </p:val>
                                            </p:tav>
                                          </p:tavLst>
                                        </p:anim>
                                        <p:anim calcmode="lin" valueType="num">
                                          <p:cBhvr>
                                            <p:cTn id="88" dur="350" fill="hold"/>
                                            <p:tgtEl>
                                              <p:spTgt spid="54"/>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39"/>
                                            </p:tgtEl>
                                            <p:attrNameLst>
                                              <p:attrName>style.visibility</p:attrName>
                                            </p:attrNameLst>
                                          </p:cBhvr>
                                          <p:to>
                                            <p:strVal val="visible"/>
                                          </p:to>
                                        </p:set>
                                        <p:anim calcmode="lin" valueType="num">
                                          <p:cBhvr>
                                            <p:cTn id="91" dur="350" fill="hold"/>
                                            <p:tgtEl>
                                              <p:spTgt spid="39"/>
                                            </p:tgtEl>
                                            <p:attrNameLst>
                                              <p:attrName>ppt_w</p:attrName>
                                            </p:attrNameLst>
                                          </p:cBhvr>
                                          <p:tavLst>
                                            <p:tav tm="0">
                                              <p:val>
                                                <p:strVal val="(6*min(max(#ppt_w*#ppt_h,.3),1)-7.4)/-.7*#ppt_w"/>
                                              </p:val>
                                            </p:tav>
                                            <p:tav tm="100000">
                                              <p:val>
                                                <p:strVal val="#ppt_w"/>
                                              </p:val>
                                            </p:tav>
                                          </p:tavLst>
                                        </p:anim>
                                        <p:anim calcmode="lin" valueType="num">
                                          <p:cBhvr>
                                            <p:cTn id="92" dur="350" fill="hold"/>
                                            <p:tgtEl>
                                              <p:spTgt spid="39"/>
                                            </p:tgtEl>
                                            <p:attrNameLst>
                                              <p:attrName>ppt_h</p:attrName>
                                            </p:attrNameLst>
                                          </p:cBhvr>
                                          <p:tavLst>
                                            <p:tav tm="0">
                                              <p:val>
                                                <p:strVal val="(6*min(max(#ppt_w*#ppt_h,.3),1)-7.4)/-.7*#ppt_h"/>
                                              </p:val>
                                            </p:tav>
                                            <p:tav tm="100000">
                                              <p:val>
                                                <p:strVal val="#ppt_h"/>
                                              </p:val>
                                            </p:tav>
                                          </p:tavLst>
                                        </p:anim>
                                        <p:anim calcmode="lin" valueType="num">
                                          <p:cBhvr>
                                            <p:cTn id="93" dur="350" fill="hold"/>
                                            <p:tgtEl>
                                              <p:spTgt spid="39"/>
                                            </p:tgtEl>
                                            <p:attrNameLst>
                                              <p:attrName>ppt_x</p:attrName>
                                            </p:attrNameLst>
                                          </p:cBhvr>
                                          <p:tavLst>
                                            <p:tav tm="0">
                                              <p:val>
                                                <p:fltVal val="0.5"/>
                                              </p:val>
                                            </p:tav>
                                            <p:tav tm="100000">
                                              <p:val>
                                                <p:strVal val="#ppt_x"/>
                                              </p:val>
                                            </p:tav>
                                          </p:tavLst>
                                        </p:anim>
                                        <p:anim calcmode="lin" valueType="num">
                                          <p:cBhvr>
                                            <p:cTn id="94" dur="350" fill="hold"/>
                                            <p:tgtEl>
                                              <p:spTgt spid="39"/>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57"/>
                                            </p:tgtEl>
                                            <p:attrNameLst>
                                              <p:attrName>style.visibility</p:attrName>
                                            </p:attrNameLst>
                                          </p:cBhvr>
                                          <p:to>
                                            <p:strVal val="visible"/>
                                          </p:to>
                                        </p:set>
                                        <p:anim calcmode="lin" valueType="num">
                                          <p:cBhvr>
                                            <p:cTn id="97" dur="350" fill="hold"/>
                                            <p:tgtEl>
                                              <p:spTgt spid="57"/>
                                            </p:tgtEl>
                                            <p:attrNameLst>
                                              <p:attrName>ppt_w</p:attrName>
                                            </p:attrNameLst>
                                          </p:cBhvr>
                                          <p:tavLst>
                                            <p:tav tm="0">
                                              <p:val>
                                                <p:strVal val="(6*min(max(#ppt_w*#ppt_h,.3),1)-7.4)/-.7*#ppt_w"/>
                                              </p:val>
                                            </p:tav>
                                            <p:tav tm="100000">
                                              <p:val>
                                                <p:strVal val="#ppt_w"/>
                                              </p:val>
                                            </p:tav>
                                          </p:tavLst>
                                        </p:anim>
                                        <p:anim calcmode="lin" valueType="num">
                                          <p:cBhvr>
                                            <p:cTn id="98" dur="350" fill="hold"/>
                                            <p:tgtEl>
                                              <p:spTgt spid="57"/>
                                            </p:tgtEl>
                                            <p:attrNameLst>
                                              <p:attrName>ppt_h</p:attrName>
                                            </p:attrNameLst>
                                          </p:cBhvr>
                                          <p:tavLst>
                                            <p:tav tm="0">
                                              <p:val>
                                                <p:strVal val="(6*min(max(#ppt_w*#ppt_h,.3),1)-7.4)/-.7*#ppt_h"/>
                                              </p:val>
                                            </p:tav>
                                            <p:tav tm="100000">
                                              <p:val>
                                                <p:strVal val="#ppt_h"/>
                                              </p:val>
                                            </p:tav>
                                          </p:tavLst>
                                        </p:anim>
                                        <p:anim calcmode="lin" valueType="num">
                                          <p:cBhvr>
                                            <p:cTn id="99" dur="350" fill="hold"/>
                                            <p:tgtEl>
                                              <p:spTgt spid="57"/>
                                            </p:tgtEl>
                                            <p:attrNameLst>
                                              <p:attrName>ppt_x</p:attrName>
                                            </p:attrNameLst>
                                          </p:cBhvr>
                                          <p:tavLst>
                                            <p:tav tm="0">
                                              <p:val>
                                                <p:fltVal val="0.5"/>
                                              </p:val>
                                            </p:tav>
                                            <p:tav tm="100000">
                                              <p:val>
                                                <p:strVal val="#ppt_x"/>
                                              </p:val>
                                            </p:tav>
                                          </p:tavLst>
                                        </p:anim>
                                        <p:anim calcmode="lin" valueType="num">
                                          <p:cBhvr>
                                            <p:cTn id="100" dur="350" fill="hold"/>
                                            <p:tgtEl>
                                              <p:spTgt spid="57"/>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350" fill="hold"/>
                                            <p:tgtEl>
                                              <p:spTgt spid="55"/>
                                            </p:tgtEl>
                                            <p:attrNameLst>
                                              <p:attrName>ppt_w</p:attrName>
                                            </p:attrNameLst>
                                          </p:cBhvr>
                                          <p:tavLst>
                                            <p:tav tm="0">
                                              <p:val>
                                                <p:strVal val="(6*min(max(#ppt_w*#ppt_h,.3),1)-7.4)/-.7*#ppt_w"/>
                                              </p:val>
                                            </p:tav>
                                            <p:tav tm="100000">
                                              <p:val>
                                                <p:strVal val="#ppt_w"/>
                                              </p:val>
                                            </p:tav>
                                          </p:tavLst>
                                        </p:anim>
                                        <p:anim calcmode="lin" valueType="num">
                                          <p:cBhvr>
                                            <p:cTn id="104" dur="350" fill="hold"/>
                                            <p:tgtEl>
                                              <p:spTgt spid="55"/>
                                            </p:tgtEl>
                                            <p:attrNameLst>
                                              <p:attrName>ppt_h</p:attrName>
                                            </p:attrNameLst>
                                          </p:cBhvr>
                                          <p:tavLst>
                                            <p:tav tm="0">
                                              <p:val>
                                                <p:strVal val="(6*min(max(#ppt_w*#ppt_h,.3),1)-7.4)/-.7*#ppt_h"/>
                                              </p:val>
                                            </p:tav>
                                            <p:tav tm="100000">
                                              <p:val>
                                                <p:strVal val="#ppt_h"/>
                                              </p:val>
                                            </p:tav>
                                          </p:tavLst>
                                        </p:anim>
                                        <p:anim calcmode="lin" valueType="num">
                                          <p:cBhvr>
                                            <p:cTn id="105" dur="350" fill="hold"/>
                                            <p:tgtEl>
                                              <p:spTgt spid="55"/>
                                            </p:tgtEl>
                                            <p:attrNameLst>
                                              <p:attrName>ppt_x</p:attrName>
                                            </p:attrNameLst>
                                          </p:cBhvr>
                                          <p:tavLst>
                                            <p:tav tm="0">
                                              <p:val>
                                                <p:fltVal val="0.5"/>
                                              </p:val>
                                            </p:tav>
                                            <p:tav tm="100000">
                                              <p:val>
                                                <p:strVal val="#ppt_x"/>
                                              </p:val>
                                            </p:tav>
                                          </p:tavLst>
                                        </p:anim>
                                        <p:anim calcmode="lin" valueType="num">
                                          <p:cBhvr>
                                            <p:cTn id="106" dur="350" fill="hold"/>
                                            <p:tgtEl>
                                              <p:spTgt spid="55"/>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350" fill="hold"/>
                                            <p:tgtEl>
                                              <p:spTgt spid="80"/>
                                            </p:tgtEl>
                                            <p:attrNameLst>
                                              <p:attrName>ppt_w</p:attrName>
                                            </p:attrNameLst>
                                          </p:cBhvr>
                                          <p:tavLst>
                                            <p:tav tm="0">
                                              <p:val>
                                                <p:strVal val="(6*min(max(#ppt_w*#ppt_h,.3),1)-7.4)/-.7*#ppt_w"/>
                                              </p:val>
                                            </p:tav>
                                            <p:tav tm="100000">
                                              <p:val>
                                                <p:strVal val="#ppt_w"/>
                                              </p:val>
                                            </p:tav>
                                          </p:tavLst>
                                        </p:anim>
                                        <p:anim calcmode="lin" valueType="num">
                                          <p:cBhvr>
                                            <p:cTn id="110" dur="350" fill="hold"/>
                                            <p:tgtEl>
                                              <p:spTgt spid="80"/>
                                            </p:tgtEl>
                                            <p:attrNameLst>
                                              <p:attrName>ppt_h</p:attrName>
                                            </p:attrNameLst>
                                          </p:cBhvr>
                                          <p:tavLst>
                                            <p:tav tm="0">
                                              <p:val>
                                                <p:strVal val="(6*min(max(#ppt_w*#ppt_h,.3),1)-7.4)/-.7*#ppt_h"/>
                                              </p:val>
                                            </p:tav>
                                            <p:tav tm="100000">
                                              <p:val>
                                                <p:strVal val="#ppt_h"/>
                                              </p:val>
                                            </p:tav>
                                          </p:tavLst>
                                        </p:anim>
                                        <p:anim calcmode="lin" valueType="num">
                                          <p:cBhvr>
                                            <p:cTn id="111" dur="350" fill="hold"/>
                                            <p:tgtEl>
                                              <p:spTgt spid="80"/>
                                            </p:tgtEl>
                                            <p:attrNameLst>
                                              <p:attrName>ppt_x</p:attrName>
                                            </p:attrNameLst>
                                          </p:cBhvr>
                                          <p:tavLst>
                                            <p:tav tm="0">
                                              <p:val>
                                                <p:fltVal val="0.5"/>
                                              </p:val>
                                            </p:tav>
                                            <p:tav tm="100000">
                                              <p:val>
                                                <p:strVal val="#ppt_x"/>
                                              </p:val>
                                            </p:tav>
                                          </p:tavLst>
                                        </p:anim>
                                        <p:anim calcmode="lin" valueType="num">
                                          <p:cBhvr>
                                            <p:cTn id="112" dur="350" fill="hold"/>
                                            <p:tgtEl>
                                              <p:spTgt spid="80"/>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350" fill="hold"/>
                                            <p:tgtEl>
                                              <p:spTgt spid="37"/>
                                            </p:tgtEl>
                                            <p:attrNameLst>
                                              <p:attrName>ppt_w</p:attrName>
                                            </p:attrNameLst>
                                          </p:cBhvr>
                                          <p:tavLst>
                                            <p:tav tm="0">
                                              <p:val>
                                                <p:strVal val="(6*min(max(#ppt_w*#ppt_h,.3),1)-7.4)/-.7*#ppt_w"/>
                                              </p:val>
                                            </p:tav>
                                            <p:tav tm="100000">
                                              <p:val>
                                                <p:strVal val="#ppt_w"/>
                                              </p:val>
                                            </p:tav>
                                          </p:tavLst>
                                        </p:anim>
                                        <p:anim calcmode="lin" valueType="num">
                                          <p:cBhvr>
                                            <p:cTn id="116" dur="350" fill="hold"/>
                                            <p:tgtEl>
                                              <p:spTgt spid="37"/>
                                            </p:tgtEl>
                                            <p:attrNameLst>
                                              <p:attrName>ppt_h</p:attrName>
                                            </p:attrNameLst>
                                          </p:cBhvr>
                                          <p:tavLst>
                                            <p:tav tm="0">
                                              <p:val>
                                                <p:strVal val="(6*min(max(#ppt_w*#ppt_h,.3),1)-7.4)/-.7*#ppt_h"/>
                                              </p:val>
                                            </p:tav>
                                            <p:tav tm="100000">
                                              <p:val>
                                                <p:strVal val="#ppt_h"/>
                                              </p:val>
                                            </p:tav>
                                          </p:tavLst>
                                        </p:anim>
                                        <p:anim calcmode="lin" valueType="num">
                                          <p:cBhvr>
                                            <p:cTn id="117" dur="350" fill="hold"/>
                                            <p:tgtEl>
                                              <p:spTgt spid="37"/>
                                            </p:tgtEl>
                                            <p:attrNameLst>
                                              <p:attrName>ppt_x</p:attrName>
                                            </p:attrNameLst>
                                          </p:cBhvr>
                                          <p:tavLst>
                                            <p:tav tm="0">
                                              <p:val>
                                                <p:fltVal val="0.5"/>
                                              </p:val>
                                            </p:tav>
                                            <p:tav tm="100000">
                                              <p:val>
                                                <p:strVal val="#ppt_x"/>
                                              </p:val>
                                            </p:tav>
                                          </p:tavLst>
                                        </p:anim>
                                        <p:anim calcmode="lin" valueType="num">
                                          <p:cBhvr>
                                            <p:cTn id="118" dur="350" fill="hold"/>
                                            <p:tgtEl>
                                              <p:spTgt spid="37"/>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250"/>
                                            <p:tgtEl>
                                              <p:spTgt spid="45"/>
                                            </p:tgtEl>
                                          </p:cBhvr>
                                        </p:animEffect>
                                      </p:childTnLst>
                                    </p:cTn>
                                  </p:par>
                                  <p:par>
                                    <p:cTn id="122" presetID="22" presetClass="entr" presetSubtype="4"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down)">
                                          <p:cBhvr>
                                            <p:cTn id="124" dur="250"/>
                                            <p:tgtEl>
                                              <p:spTgt spid="44"/>
                                            </p:tgtEl>
                                          </p:cBhvr>
                                        </p:animEffect>
                                      </p:childTnLst>
                                    </p:cTn>
                                  </p:par>
                                  <p:par>
                                    <p:cTn id="125" presetID="22" presetClass="entr" presetSubtype="4" fill="hold" nodeType="withEffect">
                                      <p:stCondLst>
                                        <p:cond delay="5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250"/>
                                            <p:tgtEl>
                                              <p:spTgt spid="48"/>
                                            </p:tgtEl>
                                          </p:cBhvr>
                                        </p:animEffect>
                                      </p:childTnLst>
                                    </p:cTn>
                                  </p:par>
                                  <p:par>
                                    <p:cTn id="128" presetID="22" presetClass="entr" presetSubtype="4" fill="hold" nodeType="withEffect">
                                      <p:stCondLst>
                                        <p:cond delay="100"/>
                                      </p:stCondLst>
                                      <p:childTnLst>
                                        <p:set>
                                          <p:cBhvr>
                                            <p:cTn id="129" dur="1" fill="hold">
                                              <p:stCondLst>
                                                <p:cond delay="0"/>
                                              </p:stCondLst>
                                            </p:cTn>
                                            <p:tgtEl>
                                              <p:spTgt spid="47"/>
                                            </p:tgtEl>
                                            <p:attrNameLst>
                                              <p:attrName>style.visibility</p:attrName>
                                            </p:attrNameLst>
                                          </p:cBhvr>
                                          <p:to>
                                            <p:strVal val="visible"/>
                                          </p:to>
                                        </p:set>
                                        <p:animEffect transition="in" filter="wipe(down)">
                                          <p:cBhvr>
                                            <p:cTn id="130" dur="250"/>
                                            <p:tgtEl>
                                              <p:spTgt spid="47"/>
                                            </p:tgtEl>
                                          </p:cBhvr>
                                        </p:animEffect>
                                      </p:childTnLst>
                                    </p:cTn>
                                  </p:par>
                                  <p:par>
                                    <p:cTn id="131" presetID="22" presetClass="entr" presetSubtype="4" fill="hold" nodeType="withEffect">
                                      <p:stCondLst>
                                        <p:cond delay="15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250"/>
                                            <p:tgtEl>
                                              <p:spTgt spid="75"/>
                                            </p:tgtEl>
                                          </p:cBhvr>
                                        </p:animEffect>
                                      </p:childTnLst>
                                    </p:cTn>
                                  </p:par>
                                  <p:par>
                                    <p:cTn id="134" presetID="22" presetClass="entr" presetSubtype="4" fill="hold" nodeType="withEffect">
                                      <p:stCondLst>
                                        <p:cond delay="20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250"/>
                                            <p:tgtEl>
                                              <p:spTgt spid="68"/>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4" fill="hold" nodeType="withEffect">
                                      <p:stCondLst>
                                        <p:cond delay="300"/>
                                      </p:stCondLst>
                                      <p:childTnLst>
                                        <p:set>
                                          <p:cBhvr>
                                            <p:cTn id="141" dur="1" fill="hold">
                                              <p:stCondLst>
                                                <p:cond delay="0"/>
                                              </p:stCondLst>
                                            </p:cTn>
                                            <p:tgtEl>
                                              <p:spTgt spid="52"/>
                                            </p:tgtEl>
                                            <p:attrNameLst>
                                              <p:attrName>style.visibility</p:attrName>
                                            </p:attrNameLst>
                                          </p:cBhvr>
                                          <p:to>
                                            <p:strVal val="visible"/>
                                          </p:to>
                                        </p:set>
                                        <p:animEffect transition="in" filter="wipe(down)">
                                          <p:cBhvr>
                                            <p:cTn id="142" dur="250"/>
                                            <p:tgtEl>
                                              <p:spTgt spid="52"/>
                                            </p:tgtEl>
                                          </p:cBhvr>
                                        </p:animEffect>
                                      </p:childTnLst>
                                    </p:cTn>
                                  </p:par>
                                  <p:par>
                                    <p:cTn id="143" presetID="22" presetClass="entr" presetSubtype="4" fill="hold" nodeType="withEffect">
                                      <p:stCondLst>
                                        <p:cond delay="35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250"/>
                                            <p:tgtEl>
                                              <p:spTgt spid="66"/>
                                            </p:tgtEl>
                                          </p:cBhvr>
                                        </p:animEffect>
                                      </p:childTnLst>
                                    </p:cTn>
                                  </p:par>
                                  <p:par>
                                    <p:cTn id="146" presetID="22" presetClass="entr" presetSubtype="4" fill="hold" nodeType="withEffect">
                                      <p:stCondLst>
                                        <p:cond delay="400"/>
                                      </p:stCondLst>
                                      <p:childTnLst>
                                        <p:set>
                                          <p:cBhvr>
                                            <p:cTn id="147" dur="1" fill="hold">
                                              <p:stCondLst>
                                                <p:cond delay="0"/>
                                              </p:stCondLst>
                                            </p:cTn>
                                            <p:tgtEl>
                                              <p:spTgt spid="61"/>
                                            </p:tgtEl>
                                            <p:attrNameLst>
                                              <p:attrName>style.visibility</p:attrName>
                                            </p:attrNameLst>
                                          </p:cBhvr>
                                          <p:to>
                                            <p:strVal val="visible"/>
                                          </p:to>
                                        </p:set>
                                        <p:animEffect transition="in" filter="wipe(down)">
                                          <p:cBhvr>
                                            <p:cTn id="148" dur="250"/>
                                            <p:tgtEl>
                                              <p:spTgt spid="61"/>
                                            </p:tgtEl>
                                          </p:cBhvr>
                                        </p:animEffect>
                                      </p:childTnLst>
                                    </p:cTn>
                                  </p:par>
                                  <p:par>
                                    <p:cTn id="149" presetID="22" presetClass="entr" presetSubtype="4" fill="hold" nodeType="withEffect">
                                      <p:stCondLst>
                                        <p:cond delay="450"/>
                                      </p:stCondLst>
                                      <p:childTnLst>
                                        <p:set>
                                          <p:cBhvr>
                                            <p:cTn id="150" dur="1" fill="hold">
                                              <p:stCondLst>
                                                <p:cond delay="0"/>
                                              </p:stCondLst>
                                            </p:cTn>
                                            <p:tgtEl>
                                              <p:spTgt spid="60"/>
                                            </p:tgtEl>
                                            <p:attrNameLst>
                                              <p:attrName>style.visibility</p:attrName>
                                            </p:attrNameLst>
                                          </p:cBhvr>
                                          <p:to>
                                            <p:strVal val="visible"/>
                                          </p:to>
                                        </p:set>
                                        <p:animEffect transition="in" filter="wipe(down)">
                                          <p:cBhvr>
                                            <p:cTn id="151" dur="250"/>
                                            <p:tgtEl>
                                              <p:spTgt spid="60"/>
                                            </p:tgtEl>
                                          </p:cBhvr>
                                        </p:animEffect>
                                      </p:childTnLst>
                                    </p:cTn>
                                  </p:par>
                                  <p:par>
                                    <p:cTn id="152" presetID="22" presetClass="entr" presetSubtype="4" fill="hold" nodeType="withEffect">
                                      <p:stCondLst>
                                        <p:cond delay="500"/>
                                      </p:stCondLst>
                                      <p:childTnLst>
                                        <p:set>
                                          <p:cBhvr>
                                            <p:cTn id="153" dur="1" fill="hold">
                                              <p:stCondLst>
                                                <p:cond delay="0"/>
                                              </p:stCondLst>
                                            </p:cTn>
                                            <p:tgtEl>
                                              <p:spTgt spid="62"/>
                                            </p:tgtEl>
                                            <p:attrNameLst>
                                              <p:attrName>style.visibility</p:attrName>
                                            </p:attrNameLst>
                                          </p:cBhvr>
                                          <p:to>
                                            <p:strVal val="visible"/>
                                          </p:to>
                                        </p:set>
                                        <p:animEffect transition="in" filter="wipe(down)">
                                          <p:cBhvr>
                                            <p:cTn id="154" dur="250"/>
                                            <p:tgtEl>
                                              <p:spTgt spid="62"/>
                                            </p:tgtEl>
                                          </p:cBhvr>
                                        </p:animEffect>
                                      </p:childTnLst>
                                    </p:cTn>
                                  </p:par>
                                  <p:par>
                                    <p:cTn id="155" presetID="22" presetClass="entr" presetSubtype="4" fill="hold" nodeType="withEffect">
                                      <p:stCondLst>
                                        <p:cond delay="550"/>
                                      </p:stCondLst>
                                      <p:childTnLst>
                                        <p:set>
                                          <p:cBhvr>
                                            <p:cTn id="156" dur="1" fill="hold">
                                              <p:stCondLst>
                                                <p:cond delay="0"/>
                                              </p:stCondLst>
                                            </p:cTn>
                                            <p:tgtEl>
                                              <p:spTgt spid="76"/>
                                            </p:tgtEl>
                                            <p:attrNameLst>
                                              <p:attrName>style.visibility</p:attrName>
                                            </p:attrNameLst>
                                          </p:cBhvr>
                                          <p:to>
                                            <p:strVal val="visible"/>
                                          </p:to>
                                        </p:set>
                                        <p:animEffect transition="in" filter="wipe(down)">
                                          <p:cBhvr>
                                            <p:cTn id="157" dur="250"/>
                                            <p:tgtEl>
                                              <p:spTgt spid="76"/>
                                            </p:tgtEl>
                                          </p:cBhvr>
                                        </p:animEffect>
                                      </p:childTnLst>
                                    </p:cTn>
                                  </p:par>
                                  <p:par>
                                    <p:cTn id="158" presetID="22" presetClass="entr" presetSubtype="4" fill="hold" nodeType="withEffect">
                                      <p:stCondLst>
                                        <p:cond delay="600"/>
                                      </p:stCondLst>
                                      <p:childTnLst>
                                        <p:set>
                                          <p:cBhvr>
                                            <p:cTn id="159" dur="1" fill="hold">
                                              <p:stCondLst>
                                                <p:cond delay="0"/>
                                              </p:stCondLst>
                                            </p:cTn>
                                            <p:tgtEl>
                                              <p:spTgt spid="59"/>
                                            </p:tgtEl>
                                            <p:attrNameLst>
                                              <p:attrName>style.visibility</p:attrName>
                                            </p:attrNameLst>
                                          </p:cBhvr>
                                          <p:to>
                                            <p:strVal val="visible"/>
                                          </p:to>
                                        </p:set>
                                        <p:animEffect transition="in" filter="wipe(down)">
                                          <p:cBhvr>
                                            <p:cTn id="160" dur="250"/>
                                            <p:tgtEl>
                                              <p:spTgt spid="59"/>
                                            </p:tgtEl>
                                          </p:cBhvr>
                                        </p:animEffect>
                                      </p:childTnLst>
                                    </p:cTn>
                                  </p:par>
                                  <p:par>
                                    <p:cTn id="161" presetID="22" presetClass="entr" presetSubtype="4" fill="hold" nodeType="withEffect">
                                      <p:stCondLst>
                                        <p:cond delay="65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250"/>
                                            <p:tgtEl>
                                              <p:spTgt spid="58"/>
                                            </p:tgtEl>
                                          </p:cBhvr>
                                        </p:animEffect>
                                      </p:childTnLst>
                                    </p:cTn>
                                  </p:par>
                                  <p:par>
                                    <p:cTn id="164" presetID="22" presetClass="entr" presetSubtype="4" fill="hold" nodeType="withEffect">
                                      <p:stCondLst>
                                        <p:cond delay="70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250"/>
                                            <p:tgtEl>
                                              <p:spTgt spid="64"/>
                                            </p:tgtEl>
                                          </p:cBhvr>
                                        </p:animEffect>
                                      </p:childTnLst>
                                    </p:cTn>
                                  </p:par>
                                  <p:par>
                                    <p:cTn id="167" presetID="22" presetClass="entr" presetSubtype="4" fill="hold" nodeType="withEffect">
                                      <p:stCondLst>
                                        <p:cond delay="75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250"/>
                                            <p:tgtEl>
                                              <p:spTgt spid="56"/>
                                            </p:tgtEl>
                                          </p:cBhvr>
                                        </p:animEffect>
                                      </p:childTnLst>
                                    </p:cTn>
                                  </p:par>
                                  <p:par>
                                    <p:cTn id="170" presetID="22" presetClass="entr" presetSubtype="4" fill="hold" nodeType="withEffect">
                                      <p:stCondLst>
                                        <p:cond delay="80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50"/>
                                            <p:tgtEl>
                                              <p:spTgt spid="53"/>
                                            </p:tgtEl>
                                          </p:cBhvr>
                                        </p:animEffect>
                                      </p:childTnLst>
                                    </p:cTn>
                                  </p:par>
                                  <p:par>
                                    <p:cTn id="173" presetID="22" presetClass="entr" presetSubtype="4" fill="hold" nodeType="withEffect">
                                      <p:stCondLst>
                                        <p:cond delay="85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250"/>
                                            <p:tgtEl>
                                              <p:spTgt spid="73"/>
                                            </p:tgtEl>
                                          </p:cBhvr>
                                        </p:animEffect>
                                      </p:childTnLst>
                                    </p:cTn>
                                  </p:par>
                                  <p:par>
                                    <p:cTn id="176" presetID="22" presetClass="entr" presetSubtype="4" fill="hold" nodeType="withEffect">
                                      <p:stCondLst>
                                        <p:cond delay="900"/>
                                      </p:stCondLst>
                                      <p:childTnLst>
                                        <p:set>
                                          <p:cBhvr>
                                            <p:cTn id="177" dur="1" fill="hold">
                                              <p:stCondLst>
                                                <p:cond delay="0"/>
                                              </p:stCondLst>
                                            </p:cTn>
                                            <p:tgtEl>
                                              <p:spTgt spid="50"/>
                                            </p:tgtEl>
                                            <p:attrNameLst>
                                              <p:attrName>style.visibility</p:attrName>
                                            </p:attrNameLst>
                                          </p:cBhvr>
                                          <p:to>
                                            <p:strVal val="visible"/>
                                          </p:to>
                                        </p:set>
                                        <p:animEffect transition="in" filter="wipe(down)">
                                          <p:cBhvr>
                                            <p:cTn id="178" dur="250"/>
                                            <p:tgtEl>
                                              <p:spTgt spid="50"/>
                                            </p:tgtEl>
                                          </p:cBhvr>
                                        </p:animEffect>
                                      </p:childTnLst>
                                    </p:cTn>
                                  </p:par>
                                  <p:par>
                                    <p:cTn id="179" presetID="22" presetClass="entr" presetSubtype="4" fill="hold" nodeType="withEffect">
                                      <p:stCondLst>
                                        <p:cond delay="95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250"/>
                                            <p:tgtEl>
                                              <p:spTgt spid="51"/>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77"/>
                                            </p:tgtEl>
                                            <p:attrNameLst>
                                              <p:attrName>style.visibility</p:attrName>
                                            </p:attrNameLst>
                                          </p:cBhvr>
                                          <p:to>
                                            <p:strVal val="visible"/>
                                          </p:to>
                                        </p:set>
                                        <p:animEffect transition="in" filter="wipe(down)">
                                          <p:cBhvr>
                                            <p:cTn id="184" dur="250"/>
                                            <p:tgtEl>
                                              <p:spTgt spid="77"/>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78"/>
                                            </p:tgtEl>
                                            <p:attrNameLst>
                                              <p:attrName>style.visibility</p:attrName>
                                            </p:attrNameLst>
                                          </p:cBhvr>
                                          <p:to>
                                            <p:strVal val="visible"/>
                                          </p:to>
                                        </p:set>
                                        <p:animEffect transition="in" filter="wipe(down)">
                                          <p:cBhvr>
                                            <p:cTn id="187" dur="250"/>
                                            <p:tgtEl>
                                              <p:spTgt spid="78"/>
                                            </p:tgtEl>
                                          </p:cBhvr>
                                        </p:animEffect>
                                      </p:childTnLst>
                                    </p:cTn>
                                  </p:par>
                                  <p:par>
                                    <p:cTn id="188" presetID="8" presetClass="emph" presetSubtype="0" fill="hold" grpId="1" nodeType="withEffect">
                                      <p:stCondLst>
                                        <p:cond delay="1750"/>
                                      </p:stCondLst>
                                      <p:childTnLst>
                                        <p:animRot by="43200000">
                                          <p:cBhvr>
                                            <p:cTn id="189" dur="3250" fill="hold"/>
                                            <p:tgtEl>
                                              <p:spTgt spid="82"/>
                                            </p:tgtEl>
                                            <p:attrNameLst>
                                              <p:attrName>r</p:attrName>
                                            </p:attrNameLst>
                                          </p:cBhvr>
                                        </p:animRot>
                                      </p:childTnLst>
                                    </p:cTn>
                                  </p:par>
                                  <p:par>
                                    <p:cTn id="190" presetID="53" presetClass="entr" presetSubtype="16" fill="hold" grpId="0" nodeType="withEffect">
                                      <p:stCondLst>
                                        <p:cond delay="1150"/>
                                      </p:stCondLst>
                                      <p:childTnLst>
                                        <p:set>
                                          <p:cBhvr>
                                            <p:cTn id="191" dur="1" fill="hold">
                                              <p:stCondLst>
                                                <p:cond delay="0"/>
                                              </p:stCondLst>
                                            </p:cTn>
                                            <p:tgtEl>
                                              <p:spTgt spid="86"/>
                                            </p:tgtEl>
                                            <p:attrNameLst>
                                              <p:attrName>style.visibility</p:attrName>
                                            </p:attrNameLst>
                                          </p:cBhvr>
                                          <p:to>
                                            <p:strVal val="visible"/>
                                          </p:to>
                                        </p:set>
                                        <p:anim calcmode="lin" valueType="num">
                                          <p:cBhvr>
                                            <p:cTn id="192" dur="500" fill="hold"/>
                                            <p:tgtEl>
                                              <p:spTgt spid="86"/>
                                            </p:tgtEl>
                                            <p:attrNameLst>
                                              <p:attrName>ppt_w</p:attrName>
                                            </p:attrNameLst>
                                          </p:cBhvr>
                                          <p:tavLst>
                                            <p:tav tm="0">
                                              <p:val>
                                                <p:fltVal val="0"/>
                                              </p:val>
                                            </p:tav>
                                            <p:tav tm="100000">
                                              <p:val>
                                                <p:strVal val="#ppt_w"/>
                                              </p:val>
                                            </p:tav>
                                          </p:tavLst>
                                        </p:anim>
                                        <p:anim calcmode="lin" valueType="num">
                                          <p:cBhvr>
                                            <p:cTn id="193" dur="500" fill="hold"/>
                                            <p:tgtEl>
                                              <p:spTgt spid="86"/>
                                            </p:tgtEl>
                                            <p:attrNameLst>
                                              <p:attrName>ppt_h</p:attrName>
                                            </p:attrNameLst>
                                          </p:cBhvr>
                                          <p:tavLst>
                                            <p:tav tm="0">
                                              <p:val>
                                                <p:fltVal val="0"/>
                                              </p:val>
                                            </p:tav>
                                            <p:tav tm="100000">
                                              <p:val>
                                                <p:strVal val="#ppt_h"/>
                                              </p:val>
                                            </p:tav>
                                          </p:tavLst>
                                        </p:anim>
                                        <p:animEffect transition="in" filter="fade">
                                          <p:cBhvr>
                                            <p:cTn id="194" dur="500"/>
                                            <p:tgtEl>
                                              <p:spTgt spid="86"/>
                                            </p:tgtEl>
                                          </p:cBhvr>
                                        </p:animEffect>
                                      </p:childTnLst>
                                    </p:cTn>
                                  </p:par>
                                  <p:par>
                                    <p:cTn id="195"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6" dur="3000" fill="hold"/>
                                            <p:tgtEl>
                                              <p:spTgt spid="86"/>
                                            </p:tgtEl>
                                            <p:attrNameLst>
                                              <p:attrName>ppt_x</p:attrName>
                                              <p:attrName>ppt_y</p:attrName>
                                            </p:attrNameLst>
                                          </p:cBhvr>
                                          <p:rCtr x="19219" y="20579"/>
                                        </p:animMotion>
                                      </p:childTnLst>
                                    </p:cTn>
                                  </p:par>
                                  <p:par>
                                    <p:cTn id="197" presetID="8" presetClass="emph" presetSubtype="0" fill="hold" grpId="2" nodeType="withEffect">
                                      <p:stCondLst>
                                        <p:cond delay="1150"/>
                                      </p:stCondLst>
                                      <p:childTnLst>
                                        <p:animRot by="21600000">
                                          <p:cBhvr>
                                            <p:cTn id="198" dur="2500" fill="hold"/>
                                            <p:tgtEl>
                                              <p:spTgt spid="86"/>
                                            </p:tgtEl>
                                            <p:attrNameLst>
                                              <p:attrName>r</p:attrName>
                                            </p:attrNameLst>
                                          </p:cBhvr>
                                        </p:animRot>
                                      </p:childTnLst>
                                    </p:cTn>
                                  </p:par>
                                  <p:par>
                                    <p:cTn id="199" presetID="53" presetClass="entr" presetSubtype="16" fill="hold" grpId="2" nodeType="withEffect">
                                      <p:stCondLst>
                                        <p:cond delay="1500"/>
                                      </p:stCondLst>
                                      <p:childTnLst>
                                        <p:set>
                                          <p:cBhvr>
                                            <p:cTn id="200" dur="1" fill="hold">
                                              <p:stCondLst>
                                                <p:cond delay="0"/>
                                              </p:stCondLst>
                                            </p:cTn>
                                            <p:tgtEl>
                                              <p:spTgt spid="83"/>
                                            </p:tgtEl>
                                            <p:attrNameLst>
                                              <p:attrName>style.visibility</p:attrName>
                                            </p:attrNameLst>
                                          </p:cBhvr>
                                          <p:to>
                                            <p:strVal val="visible"/>
                                          </p:to>
                                        </p:set>
                                        <p:anim calcmode="lin" valueType="num">
                                          <p:cBhvr>
                                            <p:cTn id="201" dur="500" fill="hold"/>
                                            <p:tgtEl>
                                              <p:spTgt spid="83"/>
                                            </p:tgtEl>
                                            <p:attrNameLst>
                                              <p:attrName>ppt_w</p:attrName>
                                            </p:attrNameLst>
                                          </p:cBhvr>
                                          <p:tavLst>
                                            <p:tav tm="0">
                                              <p:val>
                                                <p:fltVal val="0"/>
                                              </p:val>
                                            </p:tav>
                                            <p:tav tm="100000">
                                              <p:val>
                                                <p:strVal val="#ppt_w"/>
                                              </p:val>
                                            </p:tav>
                                          </p:tavLst>
                                        </p:anim>
                                        <p:anim calcmode="lin" valueType="num">
                                          <p:cBhvr>
                                            <p:cTn id="202" dur="500" fill="hold"/>
                                            <p:tgtEl>
                                              <p:spTgt spid="83"/>
                                            </p:tgtEl>
                                            <p:attrNameLst>
                                              <p:attrName>ppt_h</p:attrName>
                                            </p:attrNameLst>
                                          </p:cBhvr>
                                          <p:tavLst>
                                            <p:tav tm="0">
                                              <p:val>
                                                <p:fltVal val="0"/>
                                              </p:val>
                                            </p:tav>
                                            <p:tav tm="100000">
                                              <p:val>
                                                <p:strVal val="#ppt_h"/>
                                              </p:val>
                                            </p:tav>
                                          </p:tavLst>
                                        </p:anim>
                                        <p:animEffect transition="in" filter="fade">
                                          <p:cBhvr>
                                            <p:cTn id="203" dur="500"/>
                                            <p:tgtEl>
                                              <p:spTgt spid="83"/>
                                            </p:tgtEl>
                                          </p:cBhvr>
                                        </p:animEffect>
                                      </p:childTnLst>
                                    </p:cTn>
                                  </p:par>
                                  <p:par>
                                    <p:cTn id="204"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5" dur="2500" fill="hold"/>
                                            <p:tgtEl>
                                              <p:spTgt spid="83"/>
                                            </p:tgtEl>
                                            <p:attrNameLst>
                                              <p:attrName>ppt_x</p:attrName>
                                              <p:attrName>ppt_y</p:attrName>
                                            </p:attrNameLst>
                                          </p:cBhvr>
                                          <p:rCtr x="-6927" y="37940"/>
                                        </p:animMotion>
                                      </p:childTnLst>
                                    </p:cTn>
                                  </p:par>
                                  <p:par>
                                    <p:cTn id="206" presetID="8" presetClass="emph" presetSubtype="0" fill="hold" grpId="1" nodeType="withEffect">
                                      <p:stCondLst>
                                        <p:cond delay="1500"/>
                                      </p:stCondLst>
                                      <p:childTnLst>
                                        <p:animRot by="21600000">
                                          <p:cBhvr>
                                            <p:cTn id="207" dur="2500" fill="hold"/>
                                            <p:tgtEl>
                                              <p:spTgt spid="83"/>
                                            </p:tgtEl>
                                            <p:attrNameLst>
                                              <p:attrName>r</p:attrName>
                                            </p:attrNameLst>
                                          </p:cBhvr>
                                        </p:animRot>
                                      </p:childTnLst>
                                    </p:cTn>
                                  </p:par>
                                  <p:par>
                                    <p:cTn id="208" presetID="53" presetClass="entr" presetSubtype="16" fill="hold" grpId="0" nodeType="withEffect">
                                      <p:stCondLst>
                                        <p:cond delay="250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4" dur="2500" fill="hold"/>
                                            <p:tgtEl>
                                              <p:spTgt spid="85"/>
                                            </p:tgtEl>
                                            <p:attrNameLst>
                                              <p:attrName>ppt_x</p:attrName>
                                              <p:attrName>ppt_y</p:attrName>
                                            </p:attrNameLst>
                                          </p:cBhvr>
                                          <p:rCtr x="-8021" y="-37245"/>
                                        </p:animMotion>
                                      </p:childTnLst>
                                    </p:cTn>
                                  </p:par>
                                  <p:par>
                                    <p:cTn id="215" presetID="8" presetClass="emph" presetSubtype="0" fill="hold" grpId="2" nodeType="withEffect">
                                      <p:stCondLst>
                                        <p:cond delay="2500"/>
                                      </p:stCondLst>
                                      <p:childTnLst>
                                        <p:animRot by="21600000">
                                          <p:cBhvr>
                                            <p:cTn id="216" dur="2500" fill="hold"/>
                                            <p:tgtEl>
                                              <p:spTgt spid="85"/>
                                            </p:tgtEl>
                                            <p:attrNameLst>
                                              <p:attrName>r</p:attrName>
                                            </p:attrNameLst>
                                          </p:cBhvr>
                                        </p:animRot>
                                      </p:childTnLst>
                                    </p:cTn>
                                  </p:par>
                                  <p:par>
                                    <p:cTn id="217" presetID="53" presetClass="entr" presetSubtype="16" fill="hold" grpId="0" nodeType="withEffect">
                                      <p:stCondLst>
                                        <p:cond delay="2000"/>
                                      </p:stCondLst>
                                      <p:childTnLst>
                                        <p:set>
                                          <p:cBhvr>
                                            <p:cTn id="218" dur="1" fill="hold">
                                              <p:stCondLst>
                                                <p:cond delay="0"/>
                                              </p:stCondLst>
                                            </p:cTn>
                                            <p:tgtEl>
                                              <p:spTgt spid="84"/>
                                            </p:tgtEl>
                                            <p:attrNameLst>
                                              <p:attrName>style.visibility</p:attrName>
                                            </p:attrNameLst>
                                          </p:cBhvr>
                                          <p:to>
                                            <p:strVal val="visible"/>
                                          </p:to>
                                        </p:set>
                                        <p:anim calcmode="lin" valueType="num">
                                          <p:cBhvr>
                                            <p:cTn id="219" dur="500" fill="hold"/>
                                            <p:tgtEl>
                                              <p:spTgt spid="84"/>
                                            </p:tgtEl>
                                            <p:attrNameLst>
                                              <p:attrName>ppt_w</p:attrName>
                                            </p:attrNameLst>
                                          </p:cBhvr>
                                          <p:tavLst>
                                            <p:tav tm="0">
                                              <p:val>
                                                <p:fltVal val="0"/>
                                              </p:val>
                                            </p:tav>
                                            <p:tav tm="100000">
                                              <p:val>
                                                <p:strVal val="#ppt_w"/>
                                              </p:val>
                                            </p:tav>
                                          </p:tavLst>
                                        </p:anim>
                                        <p:anim calcmode="lin" valueType="num">
                                          <p:cBhvr>
                                            <p:cTn id="220" dur="500" fill="hold"/>
                                            <p:tgtEl>
                                              <p:spTgt spid="84"/>
                                            </p:tgtEl>
                                            <p:attrNameLst>
                                              <p:attrName>ppt_h</p:attrName>
                                            </p:attrNameLst>
                                          </p:cBhvr>
                                          <p:tavLst>
                                            <p:tav tm="0">
                                              <p:val>
                                                <p:fltVal val="0"/>
                                              </p:val>
                                            </p:tav>
                                            <p:tav tm="100000">
                                              <p:val>
                                                <p:strVal val="#ppt_h"/>
                                              </p:val>
                                            </p:tav>
                                          </p:tavLst>
                                        </p:anim>
                                        <p:animEffect transition="in" filter="fade">
                                          <p:cBhvr>
                                            <p:cTn id="221" dur="500"/>
                                            <p:tgtEl>
                                              <p:spTgt spid="84"/>
                                            </p:tgtEl>
                                          </p:cBhvr>
                                        </p:animEffect>
                                      </p:childTnLst>
                                    </p:cTn>
                                  </p:par>
                                  <p:par>
                                    <p:cTn id="222"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3" dur="2500" fill="hold"/>
                                            <p:tgtEl>
                                              <p:spTgt spid="84"/>
                                            </p:tgtEl>
                                            <p:attrNameLst>
                                              <p:attrName>ppt_x</p:attrName>
                                              <p:attrName>ppt_y</p:attrName>
                                            </p:attrNameLst>
                                          </p:cBhvr>
                                          <p:rCtr x="-21940" y="-8287"/>
                                        </p:animMotion>
                                      </p:childTnLst>
                                    </p:cTn>
                                  </p:par>
                                  <p:par>
                                    <p:cTn id="224" presetID="8" presetClass="emph" presetSubtype="0" fill="hold" grpId="2" nodeType="withEffect">
                                      <p:stCondLst>
                                        <p:cond delay="2000"/>
                                      </p:stCondLst>
                                      <p:childTnLst>
                                        <p:animRot by="21600000">
                                          <p:cBhvr>
                                            <p:cTn id="225" dur="2500" fill="hold"/>
                                            <p:tgtEl>
                                              <p:spTgt spid="84"/>
                                            </p:tgtEl>
                                            <p:attrNameLst>
                                              <p:attrName>r</p:attrName>
                                            </p:attrNameLst>
                                          </p:cBhvr>
                                        </p:animRot>
                                      </p:childTnLst>
                                    </p:cTn>
                                  </p:par>
                                  <p:par>
                                    <p:cTn id="226" presetID="53" presetClass="entr" presetSubtype="16" fill="hold" grpId="0" nodeType="withEffect">
                                      <p:stCondLst>
                                        <p:cond delay="300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500" fill="hold"/>
                                            <p:tgtEl>
                                              <p:spTgt spid="87"/>
                                            </p:tgtEl>
                                            <p:attrNameLst>
                                              <p:attrName>ppt_w</p:attrName>
                                            </p:attrNameLst>
                                          </p:cBhvr>
                                          <p:tavLst>
                                            <p:tav tm="0">
                                              <p:val>
                                                <p:fltVal val="0"/>
                                              </p:val>
                                            </p:tav>
                                            <p:tav tm="100000">
                                              <p:val>
                                                <p:strVal val="#ppt_w"/>
                                              </p:val>
                                            </p:tav>
                                          </p:tavLst>
                                        </p:anim>
                                        <p:anim calcmode="lin" valueType="num">
                                          <p:cBhvr>
                                            <p:cTn id="229" dur="500" fill="hold"/>
                                            <p:tgtEl>
                                              <p:spTgt spid="87"/>
                                            </p:tgtEl>
                                            <p:attrNameLst>
                                              <p:attrName>ppt_h</p:attrName>
                                            </p:attrNameLst>
                                          </p:cBhvr>
                                          <p:tavLst>
                                            <p:tav tm="0">
                                              <p:val>
                                                <p:fltVal val="0"/>
                                              </p:val>
                                            </p:tav>
                                            <p:tav tm="100000">
                                              <p:val>
                                                <p:strVal val="#ppt_h"/>
                                              </p:val>
                                            </p:tav>
                                          </p:tavLst>
                                        </p:anim>
                                        <p:animEffect transition="in" filter="fade">
                                          <p:cBhvr>
                                            <p:cTn id="230" dur="500"/>
                                            <p:tgtEl>
                                              <p:spTgt spid="87"/>
                                            </p:tgtEl>
                                          </p:cBhvr>
                                        </p:animEffect>
                                      </p:childTnLst>
                                    </p:cTn>
                                  </p:par>
                                  <p:par>
                                    <p:cTn id="231"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2" dur="2250" fill="hold"/>
                                            <p:tgtEl>
                                              <p:spTgt spid="87"/>
                                            </p:tgtEl>
                                            <p:attrNameLst>
                                              <p:attrName>ppt_x</p:attrName>
                                              <p:attrName>ppt_y</p:attrName>
                                            </p:attrNameLst>
                                          </p:cBhvr>
                                          <p:rCtr x="15872" y="-28194"/>
                                        </p:animMotion>
                                      </p:childTnLst>
                                    </p:cTn>
                                  </p:par>
                                  <p:par>
                                    <p:cTn id="233" presetID="8" presetClass="emph" presetSubtype="0" fill="hold" grpId="2" nodeType="withEffect">
                                      <p:stCondLst>
                                        <p:cond delay="3000"/>
                                      </p:stCondLst>
                                      <p:childTnLst>
                                        <p:animRot by="21600000">
                                          <p:cBhvr>
                                            <p:cTn id="234" dur="2500" fill="hold"/>
                                            <p:tgtEl>
                                              <p:spTgt spid="87"/>
                                            </p:tgtEl>
                                            <p:attrNameLst>
                                              <p:attrName>r</p:attrName>
                                            </p:attrNameLst>
                                          </p:cBhvr>
                                        </p:animRot>
                                      </p:childTnLst>
                                    </p:cTn>
                                  </p:par>
                                  <p:par>
                                    <p:cTn id="235" presetID="2" presetClass="entr" presetSubtype="2" fill="hold" nodeType="withEffect">
                                      <p:stCondLst>
                                        <p:cond delay="6000"/>
                                      </p:stCondLst>
                                      <p:childTnLst>
                                        <p:set>
                                          <p:cBhvr>
                                            <p:cTn id="236" dur="1" fill="hold">
                                              <p:stCondLst>
                                                <p:cond delay="0"/>
                                              </p:stCondLst>
                                            </p:cTn>
                                            <p:tgtEl>
                                              <p:spTgt spid="19"/>
                                            </p:tgtEl>
                                            <p:attrNameLst>
                                              <p:attrName>style.visibility</p:attrName>
                                            </p:attrNameLst>
                                          </p:cBhvr>
                                          <p:to>
                                            <p:strVal val="visible"/>
                                          </p:to>
                                        </p:set>
                                        <p:anim calcmode="lin" valueType="num">
                                          <p:cBhvr additive="base">
                                            <p:cTn id="237" dur="500" fill="hold"/>
                                            <p:tgtEl>
                                              <p:spTgt spid="19"/>
                                            </p:tgtEl>
                                            <p:attrNameLst>
                                              <p:attrName>ppt_x</p:attrName>
                                            </p:attrNameLst>
                                          </p:cBhvr>
                                          <p:tavLst>
                                            <p:tav tm="0">
                                              <p:val>
                                                <p:strVal val="1+#ppt_w/2"/>
                                              </p:val>
                                            </p:tav>
                                            <p:tav tm="100000">
                                              <p:val>
                                                <p:strVal val="#ppt_x"/>
                                              </p:val>
                                            </p:tav>
                                          </p:tavLst>
                                        </p:anim>
                                        <p:anim calcmode="lin" valueType="num">
                                          <p:cBhvr additive="base">
                                            <p:cTn id="238" dur="500" fill="hold"/>
                                            <p:tgtEl>
                                              <p:spTgt spid="19"/>
                                            </p:tgtEl>
                                            <p:attrNameLst>
                                              <p:attrName>ppt_y</p:attrName>
                                            </p:attrNameLst>
                                          </p:cBhvr>
                                          <p:tavLst>
                                            <p:tav tm="0">
                                              <p:val>
                                                <p:strVal val="#ppt_y"/>
                                              </p:val>
                                            </p:tav>
                                            <p:tav tm="100000">
                                              <p:val>
                                                <p:strVal val="#ppt_y"/>
                                              </p:val>
                                            </p:tav>
                                          </p:tavLst>
                                        </p:anim>
                                      </p:childTnLst>
                                    </p:cTn>
                                  </p:par>
                                  <p:par>
                                    <p:cTn id="239" presetID="2" presetClass="entr" presetSubtype="8" fill="hold" nodeType="withEffect">
                                      <p:stCondLst>
                                        <p:cond delay="625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0-#ppt_w/2"/>
                                              </p:val>
                                            </p:tav>
                                            <p:tav tm="100000">
                                              <p:val>
                                                <p:strVal val="#ppt_x"/>
                                              </p:val>
                                            </p:tav>
                                          </p:tavLst>
                                        </p:anim>
                                        <p:anim calcmode="lin" valueType="num">
                                          <p:cBhvr additive="base">
                                            <p:cTn id="242" dur="500" fill="hold"/>
                                            <p:tgtEl>
                                              <p:spTgt spid="11"/>
                                            </p:tgtEl>
                                            <p:attrNameLst>
                                              <p:attrName>ppt_y</p:attrName>
                                            </p:attrNameLst>
                                          </p:cBhvr>
                                          <p:tavLst>
                                            <p:tav tm="0">
                                              <p:val>
                                                <p:strVal val="#ppt_y"/>
                                              </p:val>
                                            </p:tav>
                                            <p:tav tm="100000">
                                              <p:val>
                                                <p:strVal val="#ppt_y"/>
                                              </p:val>
                                            </p:tav>
                                          </p:tavLst>
                                        </p:anim>
                                      </p:childTnLst>
                                    </p:cTn>
                                  </p:par>
                                  <p:par>
                                    <p:cTn id="243" presetID="8" presetClass="emph" presetSubtype="0" fill="hold" nodeType="withEffect">
                                      <p:stCondLst>
                                        <p:cond delay="6000"/>
                                      </p:stCondLst>
                                      <p:childTnLst>
                                        <p:animRot by="-5400000">
                                          <p:cBhvr>
                                            <p:cTn id="244" dur="500" fill="hold"/>
                                            <p:tgtEl>
                                              <p:spTgt spid="19"/>
                                            </p:tgtEl>
                                            <p:attrNameLst>
                                              <p:attrName>r</p:attrName>
                                            </p:attrNameLst>
                                          </p:cBhvr>
                                        </p:animRot>
                                      </p:childTnLst>
                                    </p:cTn>
                                  </p:par>
                                  <p:par>
                                    <p:cTn id="245" presetID="8" presetClass="emph" presetSubtype="0" fill="hold" nodeType="withEffect">
                                      <p:stCondLst>
                                        <p:cond delay="6250"/>
                                      </p:stCondLst>
                                      <p:childTnLst>
                                        <p:animRot by="5400000">
                                          <p:cBhvr>
                                            <p:cTn id="246" dur="500" fill="hold"/>
                                            <p:tgtEl>
                                              <p:spTgt spid="11"/>
                                            </p:tgtEl>
                                            <p:attrNameLst>
                                              <p:attrName>r</p:attrName>
                                            </p:attrNameLst>
                                          </p:cBhvr>
                                        </p:animRot>
                                      </p:childTnLst>
                                    </p:cTn>
                                  </p:par>
                                  <p:par>
                                    <p:cTn id="247" presetID="2" presetClass="entr" presetSubtype="2" fill="hold" nodeType="withEffect">
                                      <p:stCondLst>
                                        <p:cond delay="6000"/>
                                      </p:stCondLst>
                                      <p:childTnLst>
                                        <p:set>
                                          <p:cBhvr>
                                            <p:cTn id="248" dur="1" fill="hold">
                                              <p:stCondLst>
                                                <p:cond delay="0"/>
                                              </p:stCondLst>
                                            </p:cTn>
                                            <p:tgtEl>
                                              <p:spTgt spid="6"/>
                                            </p:tgtEl>
                                            <p:attrNameLst>
                                              <p:attrName>style.visibility</p:attrName>
                                            </p:attrNameLst>
                                          </p:cBhvr>
                                          <p:to>
                                            <p:strVal val="visible"/>
                                          </p:to>
                                        </p:set>
                                        <p:anim calcmode="lin" valueType="num">
                                          <p:cBhvr additive="base">
                                            <p:cTn id="249" dur="500" fill="hold"/>
                                            <p:tgtEl>
                                              <p:spTgt spid="6"/>
                                            </p:tgtEl>
                                            <p:attrNameLst>
                                              <p:attrName>ppt_x</p:attrName>
                                            </p:attrNameLst>
                                          </p:cBhvr>
                                          <p:tavLst>
                                            <p:tav tm="0">
                                              <p:val>
                                                <p:strVal val="1+#ppt_w/2"/>
                                              </p:val>
                                            </p:tav>
                                            <p:tav tm="100000">
                                              <p:val>
                                                <p:strVal val="#ppt_x"/>
                                              </p:val>
                                            </p:tav>
                                          </p:tavLst>
                                        </p:anim>
                                        <p:anim calcmode="lin" valueType="num">
                                          <p:cBhvr additive="base">
                                            <p:cTn id="250" dur="500" fill="hold"/>
                                            <p:tgtEl>
                                              <p:spTgt spid="6"/>
                                            </p:tgtEl>
                                            <p:attrNameLst>
                                              <p:attrName>ppt_y</p:attrName>
                                            </p:attrNameLst>
                                          </p:cBhvr>
                                          <p:tavLst>
                                            <p:tav tm="0">
                                              <p:val>
                                                <p:strVal val="#ppt_y"/>
                                              </p:val>
                                            </p:tav>
                                            <p:tav tm="100000">
                                              <p:val>
                                                <p:strVal val="#ppt_y"/>
                                              </p:val>
                                            </p:tav>
                                          </p:tavLst>
                                        </p:anim>
                                      </p:childTnLst>
                                    </p:cTn>
                                  </p:par>
                                  <p:par>
                                    <p:cTn id="251" presetID="8" presetClass="emph" presetSubtype="0" fill="hold" nodeType="withEffect">
                                      <p:stCondLst>
                                        <p:cond delay="6000"/>
                                      </p:stCondLst>
                                      <p:childTnLst>
                                        <p:animRot by="-5400000">
                                          <p:cBhvr>
                                            <p:cTn id="252" dur="500" fill="hold"/>
                                            <p:tgtEl>
                                              <p:spTgt spid="6"/>
                                            </p:tgtEl>
                                            <p:attrNameLst>
                                              <p:attrName>r</p:attrName>
                                            </p:attrNameLst>
                                          </p:cBhvr>
                                        </p:animRot>
                                      </p:childTnLst>
                                    </p:cTn>
                                  </p:par>
                                  <p:par>
                                    <p:cTn id="253" presetID="42" presetClass="entr" presetSubtype="0" fill="hold" nodeType="withEffect">
                                      <p:stCondLst>
                                        <p:cond delay="6000"/>
                                      </p:stCondLst>
                                      <p:childTnLst>
                                        <p:set>
                                          <p:cBhvr>
                                            <p:cTn id="254" dur="1" fill="hold">
                                              <p:stCondLst>
                                                <p:cond delay="0"/>
                                              </p:stCondLst>
                                            </p:cTn>
                                            <p:tgtEl>
                                              <p:spTgt spid="88"/>
                                            </p:tgtEl>
                                            <p:attrNameLst>
                                              <p:attrName>style.visibility</p:attrName>
                                            </p:attrNameLst>
                                          </p:cBhvr>
                                          <p:to>
                                            <p:strVal val="visible"/>
                                          </p:to>
                                        </p:set>
                                        <p:animEffect transition="in" filter="fade">
                                          <p:cBhvr>
                                            <p:cTn id="255" dur="250"/>
                                            <p:tgtEl>
                                              <p:spTgt spid="88"/>
                                            </p:tgtEl>
                                          </p:cBhvr>
                                        </p:animEffect>
                                        <p:anim calcmode="lin" valueType="num">
                                          <p:cBhvr>
                                            <p:cTn id="256" dur="250" fill="hold"/>
                                            <p:tgtEl>
                                              <p:spTgt spid="88"/>
                                            </p:tgtEl>
                                            <p:attrNameLst>
                                              <p:attrName>ppt_x</p:attrName>
                                            </p:attrNameLst>
                                          </p:cBhvr>
                                          <p:tavLst>
                                            <p:tav tm="0">
                                              <p:val>
                                                <p:strVal val="#ppt_x"/>
                                              </p:val>
                                            </p:tav>
                                            <p:tav tm="100000">
                                              <p:val>
                                                <p:strVal val="#ppt_x"/>
                                              </p:val>
                                            </p:tav>
                                          </p:tavLst>
                                        </p:anim>
                                        <p:anim calcmode="lin" valueType="num">
                                          <p:cBhvr>
                                            <p:cTn id="257" dur="250" fill="hold"/>
                                            <p:tgtEl>
                                              <p:spTgt spid="88"/>
                                            </p:tgtEl>
                                            <p:attrNameLst>
                                              <p:attrName>ppt_y</p:attrName>
                                            </p:attrNameLst>
                                          </p:cBhvr>
                                          <p:tavLst>
                                            <p:tav tm="0">
                                              <p:val>
                                                <p:strVal val="#ppt_y+.1"/>
                                              </p:val>
                                            </p:tav>
                                            <p:tav tm="100000">
                                              <p:val>
                                                <p:strVal val="#ppt_y"/>
                                              </p:val>
                                            </p:tav>
                                          </p:tavLst>
                                        </p:anim>
                                      </p:childTnLst>
                                    </p:cTn>
                                  </p:par>
                                  <p:par>
                                    <p:cTn id="258" presetID="6" presetClass="emph" presetSubtype="0" autoRev="1" fill="hold" nodeType="withEffect">
                                      <p:stCondLst>
                                        <p:cond delay="6500"/>
                                      </p:stCondLst>
                                      <p:childTnLst>
                                        <p:animScale>
                                          <p:cBhvr>
                                            <p:cTn id="259" dur="250" fill="hold"/>
                                            <p:tgtEl>
                                              <p:spTgt spid="88"/>
                                            </p:tgtEl>
                                          </p:cBhvr>
                                          <p:by x="120000" y="120000"/>
                                        </p:animScale>
                                      </p:childTnLst>
                                    </p:cTn>
                                  </p:par>
                                  <p:par>
                                    <p:cTn id="260" presetID="55" presetClass="entr" presetSubtype="0" fill="hold" grpId="0" nodeType="withEffect">
                                      <p:stCondLst>
                                        <p:cond delay="6200"/>
                                      </p:stCondLst>
                                      <p:childTnLst>
                                        <p:set>
                                          <p:cBhvr>
                                            <p:cTn id="261" dur="1" fill="hold">
                                              <p:stCondLst>
                                                <p:cond delay="0"/>
                                              </p:stCondLst>
                                            </p:cTn>
                                            <p:tgtEl>
                                              <p:spTgt spid="5"/>
                                            </p:tgtEl>
                                            <p:attrNameLst>
                                              <p:attrName>style.visibility</p:attrName>
                                            </p:attrNameLst>
                                          </p:cBhvr>
                                          <p:to>
                                            <p:strVal val="visible"/>
                                          </p:to>
                                        </p:set>
                                        <p:anim calcmode="lin" valueType="num">
                                          <p:cBhvr>
                                            <p:cTn id="262" dur="1000" fill="hold"/>
                                            <p:tgtEl>
                                              <p:spTgt spid="5"/>
                                            </p:tgtEl>
                                            <p:attrNameLst>
                                              <p:attrName>ppt_w</p:attrName>
                                            </p:attrNameLst>
                                          </p:cBhvr>
                                          <p:tavLst>
                                            <p:tav tm="0">
                                              <p:val>
                                                <p:strVal val="#ppt_w*0.70"/>
                                              </p:val>
                                            </p:tav>
                                            <p:tav tm="100000">
                                              <p:val>
                                                <p:strVal val="#ppt_w"/>
                                              </p:val>
                                            </p:tav>
                                          </p:tavLst>
                                        </p:anim>
                                        <p:anim calcmode="lin" valueType="num">
                                          <p:cBhvr>
                                            <p:cTn id="263" dur="1000" fill="hold"/>
                                            <p:tgtEl>
                                              <p:spTgt spid="5"/>
                                            </p:tgtEl>
                                            <p:attrNameLst>
                                              <p:attrName>ppt_h</p:attrName>
                                            </p:attrNameLst>
                                          </p:cBhvr>
                                          <p:tavLst>
                                            <p:tav tm="0">
                                              <p:val>
                                                <p:strVal val="#ppt_h"/>
                                              </p:val>
                                            </p:tav>
                                            <p:tav tm="100000">
                                              <p:val>
                                                <p:strVal val="#ppt_h"/>
                                              </p:val>
                                            </p:tav>
                                          </p:tavLst>
                                        </p:anim>
                                        <p:animEffect transition="in" filter="fade">
                                          <p:cBhvr>
                                            <p:cTn id="264" dur="1000"/>
                                            <p:tgtEl>
                                              <p:spTgt spid="5"/>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p:cTn id="267" dur="250" fill="hold"/>
                                            <p:tgtEl>
                                              <p:spTgt spid="82"/>
                                            </p:tgtEl>
                                            <p:attrNameLst>
                                              <p:attrName>ppt_w</p:attrName>
                                            </p:attrNameLst>
                                          </p:cBhvr>
                                          <p:tavLst>
                                            <p:tav tm="0">
                                              <p:val>
                                                <p:fltVal val="0"/>
                                              </p:val>
                                            </p:tav>
                                            <p:tav tm="100000">
                                              <p:val>
                                                <p:strVal val="#ppt_w"/>
                                              </p:val>
                                            </p:tav>
                                          </p:tavLst>
                                        </p:anim>
                                        <p:anim calcmode="lin" valueType="num">
                                          <p:cBhvr>
                                            <p:cTn id="268" dur="250" fill="hold"/>
                                            <p:tgtEl>
                                              <p:spTgt spid="82"/>
                                            </p:tgtEl>
                                            <p:attrNameLst>
                                              <p:attrName>ppt_h</p:attrName>
                                            </p:attrNameLst>
                                          </p:cBhvr>
                                          <p:tavLst>
                                            <p:tav tm="0">
                                              <p:val>
                                                <p:fltVal val="0"/>
                                              </p:val>
                                            </p:tav>
                                            <p:tav tm="100000">
                                              <p:val>
                                                <p:strVal val="#ppt_h"/>
                                              </p:val>
                                            </p:tav>
                                          </p:tavLst>
                                        </p:anim>
                                        <p:animEffect transition="in" filter="fade">
                                          <p:cBhvr>
                                            <p:cTn id="269" dur="250"/>
                                            <p:tgtEl>
                                              <p:spTgt spid="8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27"/>
                                            </p:tgtEl>
                                            <p:attrNameLst>
                                              <p:attrName>style.visibility</p:attrName>
                                            </p:attrNameLst>
                                          </p:cBhvr>
                                          <p:to>
                                            <p:strVal val="visible"/>
                                          </p:to>
                                        </p:set>
                                        <p:anim calcmode="lin" valueType="num">
                                          <p:cBhvr>
                                            <p:cTn id="272" dur="250" fill="hold"/>
                                            <p:tgtEl>
                                              <p:spTgt spid="27"/>
                                            </p:tgtEl>
                                            <p:attrNameLst>
                                              <p:attrName>ppt_w</p:attrName>
                                            </p:attrNameLst>
                                          </p:cBhvr>
                                          <p:tavLst>
                                            <p:tav tm="0">
                                              <p:val>
                                                <p:fltVal val="0"/>
                                              </p:val>
                                            </p:tav>
                                            <p:tav tm="100000">
                                              <p:val>
                                                <p:strVal val="#ppt_w"/>
                                              </p:val>
                                            </p:tav>
                                          </p:tavLst>
                                        </p:anim>
                                        <p:anim calcmode="lin" valueType="num">
                                          <p:cBhvr>
                                            <p:cTn id="273" dur="250" fill="hold"/>
                                            <p:tgtEl>
                                              <p:spTgt spid="27"/>
                                            </p:tgtEl>
                                            <p:attrNameLst>
                                              <p:attrName>ppt_h</p:attrName>
                                            </p:attrNameLst>
                                          </p:cBhvr>
                                          <p:tavLst>
                                            <p:tav tm="0">
                                              <p:val>
                                                <p:fltVal val="0"/>
                                              </p:val>
                                            </p:tav>
                                            <p:tav tm="100000">
                                              <p:val>
                                                <p:strVal val="#ppt_h"/>
                                              </p:val>
                                            </p:tav>
                                          </p:tavLst>
                                        </p:anim>
                                        <p:animEffect transition="in" filter="fade">
                                          <p:cBhvr>
                                            <p:cTn id="27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animBg="1"/>
          <p:bldP spid="43" grpId="0" animBg="1"/>
          <p:bldP spid="54" grpId="0" animBg="1"/>
          <p:bldP spid="55" grpId="0" animBg="1"/>
          <p:bldP spid="57" grpId="0" animBg="1"/>
          <p:bldP spid="80" grpId="0" animBg="1"/>
          <p:bldP spid="82" grpId="0" animBg="1"/>
          <p:bldP spid="82" grpId="1"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5" name="椭圆 99">
            <a:extLst>
              <a:ext uri="{FF2B5EF4-FFF2-40B4-BE49-F238E27FC236}">
                <a16:creationId xmlns:a16="http://schemas.microsoft.com/office/drawing/2014/main" id="{75998F4A-3AD7-4388-861D-476027E83334}"/>
              </a:ext>
            </a:extLst>
          </p:cNvPr>
          <p:cNvSpPr/>
          <p:nvPr userDrawn="1"/>
        </p:nvSpPr>
        <p:spPr>
          <a:xfrm>
            <a:off x="3263588" y="508135"/>
            <a:ext cx="5664825" cy="5841730"/>
          </a:xfrm>
          <a:prstGeom prst="ellipse">
            <a:avLst/>
          </a:prstGeom>
          <a:gradFill>
            <a:gsLst>
              <a:gs pos="41000">
                <a:schemeClr val="bg1">
                  <a:alpha val="67000"/>
                </a:schemeClr>
              </a:gs>
              <a:gs pos="27000">
                <a:schemeClr val="bg1"/>
              </a:gs>
              <a:gs pos="58000">
                <a:schemeClr val="bg1">
                  <a:alpha val="4000"/>
                </a:schemeClr>
              </a:gs>
            </a:gsLst>
            <a:path path="circle">
              <a:fillToRect l="50000" t="50000" r="50000" b="50000"/>
            </a:path>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6" name="组合 1">
            <a:extLst>
              <a:ext uri="{FF2B5EF4-FFF2-40B4-BE49-F238E27FC236}">
                <a16:creationId xmlns:a16="http://schemas.microsoft.com/office/drawing/2014/main" id="{1726AE38-5076-4AA6-94F8-911D23DF83D5}"/>
              </a:ext>
            </a:extLst>
          </p:cNvPr>
          <p:cNvGrpSpPr/>
          <p:nvPr userDrawn="1"/>
        </p:nvGrpSpPr>
        <p:grpSpPr>
          <a:xfrm>
            <a:off x="10842831" y="5900093"/>
            <a:ext cx="1957881" cy="1883672"/>
            <a:chOff x="10760308" y="6666276"/>
            <a:chExt cx="1673064" cy="1609650"/>
          </a:xfrm>
        </p:grpSpPr>
        <p:sp>
          <p:nvSpPr>
            <p:cNvPr id="7" name="椭圆 85">
              <a:extLst>
                <a:ext uri="{FF2B5EF4-FFF2-40B4-BE49-F238E27FC236}">
                  <a16:creationId xmlns:a16="http://schemas.microsoft.com/office/drawing/2014/main" id="{4E54AC20-30B4-40C2-AE09-66A56A7A008E}"/>
                </a:ext>
              </a:extLst>
            </p:cNvPr>
            <p:cNvSpPr/>
            <p:nvPr/>
          </p:nvSpPr>
          <p:spPr>
            <a:xfrm>
              <a:off x="11122397" y="6964952"/>
              <a:ext cx="1041558" cy="1041556"/>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81">
              <a:extLst>
                <a:ext uri="{FF2B5EF4-FFF2-40B4-BE49-F238E27FC236}">
                  <a16:creationId xmlns:a16="http://schemas.microsoft.com/office/drawing/2014/main" id="{494422D2-BA1C-49F1-943C-89046B2602CC}"/>
                </a:ext>
              </a:extLst>
            </p:cNvPr>
            <p:cNvSpPr/>
            <p:nvPr/>
          </p:nvSpPr>
          <p:spPr>
            <a:xfrm>
              <a:off x="10852978" y="6695532"/>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椭圆 82">
              <a:extLst>
                <a:ext uri="{FF2B5EF4-FFF2-40B4-BE49-F238E27FC236}">
                  <a16:creationId xmlns:a16="http://schemas.microsoft.com/office/drawing/2014/main" id="{D08F9DF4-8112-4010-942C-4B5355605D77}"/>
                </a:ext>
              </a:extLst>
            </p:cNvPr>
            <p:cNvSpPr/>
            <p:nvPr/>
          </p:nvSpPr>
          <p:spPr>
            <a:xfrm>
              <a:off x="11915421" y="6666276"/>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83">
              <a:extLst>
                <a:ext uri="{FF2B5EF4-FFF2-40B4-BE49-F238E27FC236}">
                  <a16:creationId xmlns:a16="http://schemas.microsoft.com/office/drawing/2014/main" id="{850AD91F-8662-46E0-B3C5-D6CE24273DD7}"/>
                </a:ext>
              </a:extLst>
            </p:cNvPr>
            <p:cNvSpPr/>
            <p:nvPr/>
          </p:nvSpPr>
          <p:spPr>
            <a:xfrm>
              <a:off x="10760308" y="7128752"/>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21">
            <a:extLst>
              <a:ext uri="{FF2B5EF4-FFF2-40B4-BE49-F238E27FC236}">
                <a16:creationId xmlns:a16="http://schemas.microsoft.com/office/drawing/2014/main" id="{99CE1B4F-9FBA-4194-A3C7-B5A118CA0AF0}"/>
              </a:ext>
            </a:extLst>
          </p:cNvPr>
          <p:cNvGrpSpPr/>
          <p:nvPr userDrawn="1"/>
        </p:nvGrpSpPr>
        <p:grpSpPr>
          <a:xfrm>
            <a:off x="-1672600" y="2416482"/>
            <a:ext cx="2812815" cy="2938453"/>
            <a:chOff x="6177368" y="1948110"/>
            <a:chExt cx="1510357" cy="1577820"/>
          </a:xfrm>
        </p:grpSpPr>
        <p:sp>
          <p:nvSpPr>
            <p:cNvPr id="12" name="椭圆 122">
              <a:extLst>
                <a:ext uri="{FF2B5EF4-FFF2-40B4-BE49-F238E27FC236}">
                  <a16:creationId xmlns:a16="http://schemas.microsoft.com/office/drawing/2014/main" id="{55208E8E-07E2-4F07-B5E4-66394D66C0D9}"/>
                </a:ext>
              </a:extLst>
            </p:cNvPr>
            <p:cNvSpPr/>
            <p:nvPr/>
          </p:nvSpPr>
          <p:spPr>
            <a:xfrm>
              <a:off x="6436073" y="2256739"/>
              <a:ext cx="1054577" cy="1054577"/>
            </a:xfrm>
            <a:prstGeom prst="ellipse">
              <a:avLst/>
            </a:prstGeom>
            <a:gradFill>
              <a:gsLst>
                <a:gs pos="13000">
                  <a:srgbClr val="665E72"/>
                </a:gs>
                <a:gs pos="72000">
                  <a:srgbClr val="886DAF"/>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3" name="组合 125">
              <a:extLst>
                <a:ext uri="{FF2B5EF4-FFF2-40B4-BE49-F238E27FC236}">
                  <a16:creationId xmlns:a16="http://schemas.microsoft.com/office/drawing/2014/main" id="{9EDA9469-4204-4336-8ACA-A710E1CAE257}"/>
                </a:ext>
              </a:extLst>
            </p:cNvPr>
            <p:cNvGrpSpPr/>
            <p:nvPr/>
          </p:nvGrpSpPr>
          <p:grpSpPr>
            <a:xfrm>
              <a:off x="6177368" y="1948110"/>
              <a:ext cx="1510357" cy="1577820"/>
              <a:chOff x="6762296" y="337642"/>
              <a:chExt cx="1510357" cy="1577820"/>
            </a:xfrm>
          </p:grpSpPr>
          <p:sp>
            <p:nvSpPr>
              <p:cNvPr id="14" name="椭圆 127">
                <a:extLst>
                  <a:ext uri="{FF2B5EF4-FFF2-40B4-BE49-F238E27FC236}">
                    <a16:creationId xmlns:a16="http://schemas.microsoft.com/office/drawing/2014/main" id="{CB681FD2-E1BD-4F56-9D48-768BB43720F1}"/>
                  </a:ext>
                </a:extLst>
              </p:cNvPr>
              <p:cNvSpPr/>
              <p:nvPr/>
            </p:nvSpPr>
            <p:spPr>
              <a:xfrm>
                <a:off x="6817993" y="421853"/>
                <a:ext cx="1454660" cy="1454660"/>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28">
                <a:extLst>
                  <a:ext uri="{FF2B5EF4-FFF2-40B4-BE49-F238E27FC236}">
                    <a16:creationId xmlns:a16="http://schemas.microsoft.com/office/drawing/2014/main" id="{AC7EFA35-E9E7-46BB-AE19-77F56794160D}"/>
                  </a:ext>
                </a:extLst>
              </p:cNvPr>
              <p:cNvSpPr/>
              <p:nvPr/>
            </p:nvSpPr>
            <p:spPr>
              <a:xfrm>
                <a:off x="7555950" y="33764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32">
                <a:extLst>
                  <a:ext uri="{FF2B5EF4-FFF2-40B4-BE49-F238E27FC236}">
                    <a16:creationId xmlns:a16="http://schemas.microsoft.com/office/drawing/2014/main" id="{53A4DA29-710C-44F6-B86E-AA1CDFF77D14}"/>
                  </a:ext>
                </a:extLst>
              </p:cNvPr>
              <p:cNvSpPr/>
              <p:nvPr/>
            </p:nvSpPr>
            <p:spPr>
              <a:xfrm>
                <a:off x="6762296" y="885215"/>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33">
                <a:extLst>
                  <a:ext uri="{FF2B5EF4-FFF2-40B4-BE49-F238E27FC236}">
                    <a16:creationId xmlns:a16="http://schemas.microsoft.com/office/drawing/2014/main" id="{1760E542-708B-4315-A445-BFA493883C6B}"/>
                  </a:ext>
                </a:extLst>
              </p:cNvPr>
              <p:cNvSpPr/>
              <p:nvPr/>
            </p:nvSpPr>
            <p:spPr>
              <a:xfrm>
                <a:off x="7196243" y="175012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34">
                <a:extLst>
                  <a:ext uri="{FF2B5EF4-FFF2-40B4-BE49-F238E27FC236}">
                    <a16:creationId xmlns:a16="http://schemas.microsoft.com/office/drawing/2014/main" id="{5B996C83-0ED5-4B6C-9AE3-C5FF3E296422}"/>
                  </a:ext>
                </a:extLst>
              </p:cNvPr>
              <p:cNvSpPr/>
              <p:nvPr/>
            </p:nvSpPr>
            <p:spPr>
              <a:xfrm>
                <a:off x="7927192" y="1624686"/>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9" name="组合 135">
            <a:extLst>
              <a:ext uri="{FF2B5EF4-FFF2-40B4-BE49-F238E27FC236}">
                <a16:creationId xmlns:a16="http://schemas.microsoft.com/office/drawing/2014/main" id="{17959B87-7B16-404A-9D1D-2726DCAA21BB}"/>
              </a:ext>
            </a:extLst>
          </p:cNvPr>
          <p:cNvGrpSpPr/>
          <p:nvPr userDrawn="1"/>
        </p:nvGrpSpPr>
        <p:grpSpPr>
          <a:xfrm>
            <a:off x="10942289" y="235856"/>
            <a:ext cx="3440973" cy="3273708"/>
            <a:chOff x="4411886" y="514688"/>
            <a:chExt cx="1749504" cy="1664461"/>
          </a:xfrm>
        </p:grpSpPr>
        <p:sp>
          <p:nvSpPr>
            <p:cNvPr id="20" name="椭圆 155">
              <a:extLst>
                <a:ext uri="{FF2B5EF4-FFF2-40B4-BE49-F238E27FC236}">
                  <a16:creationId xmlns:a16="http://schemas.microsoft.com/office/drawing/2014/main" id="{2C7A2208-44D3-4648-9FB4-F8401FAFD4DC}"/>
                </a:ext>
              </a:extLst>
            </p:cNvPr>
            <p:cNvSpPr/>
            <p:nvPr/>
          </p:nvSpPr>
          <p:spPr>
            <a:xfrm>
              <a:off x="4728340" y="812024"/>
              <a:ext cx="1041556" cy="1041558"/>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137">
              <a:extLst>
                <a:ext uri="{FF2B5EF4-FFF2-40B4-BE49-F238E27FC236}">
                  <a16:creationId xmlns:a16="http://schemas.microsoft.com/office/drawing/2014/main" id="{07A5A170-E198-4044-8232-38BD3097312E}"/>
                </a:ext>
              </a:extLst>
            </p:cNvPr>
            <p:cNvSpPr/>
            <p:nvPr/>
          </p:nvSpPr>
          <p:spPr>
            <a:xfrm>
              <a:off x="4458938" y="542601"/>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138">
              <a:extLst>
                <a:ext uri="{FF2B5EF4-FFF2-40B4-BE49-F238E27FC236}">
                  <a16:creationId xmlns:a16="http://schemas.microsoft.com/office/drawing/2014/main" id="{F7B956F8-E345-4355-B465-D580B18AD85E}"/>
                </a:ext>
              </a:extLst>
            </p:cNvPr>
            <p:cNvSpPr/>
            <p:nvPr/>
          </p:nvSpPr>
          <p:spPr>
            <a:xfrm>
              <a:off x="5522724" y="514688"/>
              <a:ext cx="251152" cy="251152"/>
            </a:xfrm>
            <a:prstGeom prst="ellipse">
              <a:avLst/>
            </a:prstGeom>
            <a:gradFill>
              <a:gsLst>
                <a:gs pos="13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142">
              <a:extLst>
                <a:ext uri="{FF2B5EF4-FFF2-40B4-BE49-F238E27FC236}">
                  <a16:creationId xmlns:a16="http://schemas.microsoft.com/office/drawing/2014/main" id="{B0D19589-3E3B-4A6A-9B1E-CC8237807A94}"/>
                </a:ext>
              </a:extLst>
            </p:cNvPr>
            <p:cNvSpPr/>
            <p:nvPr/>
          </p:nvSpPr>
          <p:spPr>
            <a:xfrm>
              <a:off x="4411886" y="888414"/>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143">
              <a:extLst>
                <a:ext uri="{FF2B5EF4-FFF2-40B4-BE49-F238E27FC236}">
                  <a16:creationId xmlns:a16="http://schemas.microsoft.com/office/drawing/2014/main" id="{E2959648-2363-43E4-8469-BF50495DBC95}"/>
                </a:ext>
              </a:extLst>
            </p:cNvPr>
            <p:cNvSpPr/>
            <p:nvPr/>
          </p:nvSpPr>
          <p:spPr>
            <a:xfrm>
              <a:off x="5910238" y="1193539"/>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144">
              <a:extLst>
                <a:ext uri="{FF2B5EF4-FFF2-40B4-BE49-F238E27FC236}">
                  <a16:creationId xmlns:a16="http://schemas.microsoft.com/office/drawing/2014/main" id="{EC015D4F-1469-4B8B-901E-F483D17DEF91}"/>
                </a:ext>
              </a:extLst>
            </p:cNvPr>
            <p:cNvSpPr/>
            <p:nvPr/>
          </p:nvSpPr>
          <p:spPr>
            <a:xfrm>
              <a:off x="5428642" y="1927997"/>
              <a:ext cx="251152" cy="251152"/>
            </a:xfrm>
            <a:prstGeom prst="ellipse">
              <a:avLst/>
            </a:prstGeom>
            <a:gradFill>
              <a:gsLst>
                <a:gs pos="17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147">
              <a:extLst>
                <a:ext uri="{FF2B5EF4-FFF2-40B4-BE49-F238E27FC236}">
                  <a16:creationId xmlns:a16="http://schemas.microsoft.com/office/drawing/2014/main" id="{D7B9143A-9216-42DB-A9FD-9116F0E6B4A5}"/>
                </a:ext>
              </a:extLst>
            </p:cNvPr>
            <p:cNvSpPr/>
            <p:nvPr/>
          </p:nvSpPr>
          <p:spPr>
            <a:xfrm>
              <a:off x="4499155" y="1709697"/>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椭圆 169">
            <a:extLst>
              <a:ext uri="{FF2B5EF4-FFF2-40B4-BE49-F238E27FC236}">
                <a16:creationId xmlns:a16="http://schemas.microsoft.com/office/drawing/2014/main" id="{63C15C6C-E582-416E-8BCE-0A18D9926F1B}"/>
              </a:ext>
            </a:extLst>
          </p:cNvPr>
          <p:cNvSpPr/>
          <p:nvPr userDrawn="1"/>
        </p:nvSpPr>
        <p:spPr>
          <a:xfrm>
            <a:off x="4267200" y="1600200"/>
            <a:ext cx="3657600" cy="3657600"/>
          </a:xfrm>
          <a:prstGeom prst="ellipse">
            <a:avLst/>
          </a:prstGeom>
          <a:gradFill>
            <a:gsLst>
              <a:gs pos="13000">
                <a:srgbClr val="665E72"/>
              </a:gs>
              <a:gs pos="72000">
                <a:srgbClr val="27163A"/>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175">
            <a:extLst>
              <a:ext uri="{FF2B5EF4-FFF2-40B4-BE49-F238E27FC236}">
                <a16:creationId xmlns:a16="http://schemas.microsoft.com/office/drawing/2014/main" id="{F7B60D61-4602-4491-A569-0A4E94889170}"/>
              </a:ext>
            </a:extLst>
          </p:cNvPr>
          <p:cNvSpPr/>
          <p:nvPr userDrawn="1"/>
        </p:nvSpPr>
        <p:spPr>
          <a:xfrm>
            <a:off x="4464736" y="250060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176">
            <a:extLst>
              <a:ext uri="{FF2B5EF4-FFF2-40B4-BE49-F238E27FC236}">
                <a16:creationId xmlns:a16="http://schemas.microsoft.com/office/drawing/2014/main" id="{044818BA-D98B-4451-BB31-84D1EB44F961}"/>
              </a:ext>
            </a:extLst>
          </p:cNvPr>
          <p:cNvSpPr/>
          <p:nvPr userDrawn="1"/>
        </p:nvSpPr>
        <p:spPr>
          <a:xfrm>
            <a:off x="5347029" y="17153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177">
            <a:extLst>
              <a:ext uri="{FF2B5EF4-FFF2-40B4-BE49-F238E27FC236}">
                <a16:creationId xmlns:a16="http://schemas.microsoft.com/office/drawing/2014/main" id="{25FB1AFE-EB6F-4132-A13F-CC512AE5B5F7}"/>
              </a:ext>
            </a:extLst>
          </p:cNvPr>
          <p:cNvSpPr/>
          <p:nvPr userDrawn="1"/>
        </p:nvSpPr>
        <p:spPr>
          <a:xfrm>
            <a:off x="5350096" y="258648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178">
            <a:extLst>
              <a:ext uri="{FF2B5EF4-FFF2-40B4-BE49-F238E27FC236}">
                <a16:creationId xmlns:a16="http://schemas.microsoft.com/office/drawing/2014/main" id="{B7419EA7-5BEF-4809-B06B-EE7CAB0AD9D3}"/>
              </a:ext>
            </a:extLst>
          </p:cNvPr>
          <p:cNvSpPr/>
          <p:nvPr userDrawn="1"/>
        </p:nvSpPr>
        <p:spPr>
          <a:xfrm>
            <a:off x="6495420" y="1657097"/>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179">
            <a:extLst>
              <a:ext uri="{FF2B5EF4-FFF2-40B4-BE49-F238E27FC236}">
                <a16:creationId xmlns:a16="http://schemas.microsoft.com/office/drawing/2014/main" id="{89DD3205-D082-4857-9A9E-4929EE5B1309}"/>
              </a:ext>
            </a:extLst>
          </p:cNvPr>
          <p:cNvSpPr/>
          <p:nvPr userDrawn="1"/>
        </p:nvSpPr>
        <p:spPr>
          <a:xfrm>
            <a:off x="7106423" y="23840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180">
            <a:extLst>
              <a:ext uri="{FF2B5EF4-FFF2-40B4-BE49-F238E27FC236}">
                <a16:creationId xmlns:a16="http://schemas.microsoft.com/office/drawing/2014/main" id="{29285FA1-2FD1-4E4B-B4FC-5C2E1B9F52E6}"/>
              </a:ext>
            </a:extLst>
          </p:cNvPr>
          <p:cNvSpPr/>
          <p:nvPr userDrawn="1"/>
        </p:nvSpPr>
        <p:spPr>
          <a:xfrm>
            <a:off x="7386160" y="211956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181">
            <a:extLst>
              <a:ext uri="{FF2B5EF4-FFF2-40B4-BE49-F238E27FC236}">
                <a16:creationId xmlns:a16="http://schemas.microsoft.com/office/drawing/2014/main" id="{A74234BE-35A7-4517-ACC0-E30EF2DF96D1}"/>
              </a:ext>
            </a:extLst>
          </p:cNvPr>
          <p:cNvSpPr/>
          <p:nvPr userDrawn="1"/>
        </p:nvSpPr>
        <p:spPr>
          <a:xfrm>
            <a:off x="7846343" y="292774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182">
            <a:extLst>
              <a:ext uri="{FF2B5EF4-FFF2-40B4-BE49-F238E27FC236}">
                <a16:creationId xmlns:a16="http://schemas.microsoft.com/office/drawing/2014/main" id="{2635E3A2-03D5-45CC-9A51-C2995E866CA8}"/>
              </a:ext>
            </a:extLst>
          </p:cNvPr>
          <p:cNvSpPr/>
          <p:nvPr userDrawn="1"/>
        </p:nvSpPr>
        <p:spPr>
          <a:xfrm>
            <a:off x="6107151" y="31304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183">
            <a:extLst>
              <a:ext uri="{FF2B5EF4-FFF2-40B4-BE49-F238E27FC236}">
                <a16:creationId xmlns:a16="http://schemas.microsoft.com/office/drawing/2014/main" id="{9F26B585-6F8F-459D-98A2-98A5664652AB}"/>
              </a:ext>
            </a:extLst>
          </p:cNvPr>
          <p:cNvSpPr/>
          <p:nvPr userDrawn="1"/>
        </p:nvSpPr>
        <p:spPr>
          <a:xfrm>
            <a:off x="5113350" y="3476432"/>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184">
            <a:extLst>
              <a:ext uri="{FF2B5EF4-FFF2-40B4-BE49-F238E27FC236}">
                <a16:creationId xmlns:a16="http://schemas.microsoft.com/office/drawing/2014/main" id="{752C54BB-DBD3-4EE7-8468-0CF8A8AEECE7}"/>
              </a:ext>
            </a:extLst>
          </p:cNvPr>
          <p:cNvSpPr/>
          <p:nvPr userDrawn="1"/>
        </p:nvSpPr>
        <p:spPr>
          <a:xfrm>
            <a:off x="4219913" y="3472041"/>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185">
            <a:extLst>
              <a:ext uri="{FF2B5EF4-FFF2-40B4-BE49-F238E27FC236}">
                <a16:creationId xmlns:a16="http://schemas.microsoft.com/office/drawing/2014/main" id="{711E3100-31C1-4846-9B68-B76BFBA5989A}"/>
              </a:ext>
            </a:extLst>
          </p:cNvPr>
          <p:cNvSpPr/>
          <p:nvPr userDrawn="1"/>
        </p:nvSpPr>
        <p:spPr>
          <a:xfrm>
            <a:off x="4581292" y="447725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186">
            <a:extLst>
              <a:ext uri="{FF2B5EF4-FFF2-40B4-BE49-F238E27FC236}">
                <a16:creationId xmlns:a16="http://schemas.microsoft.com/office/drawing/2014/main" id="{D7C65A0F-8681-41B9-BB38-A9F5EF6223BC}"/>
              </a:ext>
            </a:extLst>
          </p:cNvPr>
          <p:cNvSpPr/>
          <p:nvPr userDrawn="1"/>
        </p:nvSpPr>
        <p:spPr>
          <a:xfrm>
            <a:off x="5826839" y="463798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187">
            <a:extLst>
              <a:ext uri="{FF2B5EF4-FFF2-40B4-BE49-F238E27FC236}">
                <a16:creationId xmlns:a16="http://schemas.microsoft.com/office/drawing/2014/main" id="{C90006E9-DA31-41D9-BE16-A907BAEC9490}"/>
              </a:ext>
            </a:extLst>
          </p:cNvPr>
          <p:cNvSpPr/>
          <p:nvPr userDrawn="1"/>
        </p:nvSpPr>
        <p:spPr>
          <a:xfrm>
            <a:off x="6029602" y="524162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188">
            <a:extLst>
              <a:ext uri="{FF2B5EF4-FFF2-40B4-BE49-F238E27FC236}">
                <a16:creationId xmlns:a16="http://schemas.microsoft.com/office/drawing/2014/main" id="{FEEA809A-415E-45F0-8CD9-598EF2558498}"/>
              </a:ext>
            </a:extLst>
          </p:cNvPr>
          <p:cNvSpPr/>
          <p:nvPr userDrawn="1"/>
        </p:nvSpPr>
        <p:spPr>
          <a:xfrm>
            <a:off x="7269603" y="47925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189">
            <a:extLst>
              <a:ext uri="{FF2B5EF4-FFF2-40B4-BE49-F238E27FC236}">
                <a16:creationId xmlns:a16="http://schemas.microsoft.com/office/drawing/2014/main" id="{0E41E2A1-F5EF-4B99-99D4-4B2AA0B73F62}"/>
              </a:ext>
            </a:extLst>
          </p:cNvPr>
          <p:cNvSpPr/>
          <p:nvPr userDrawn="1"/>
        </p:nvSpPr>
        <p:spPr>
          <a:xfrm>
            <a:off x="5229011" y="503550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椭圆 190">
            <a:extLst>
              <a:ext uri="{FF2B5EF4-FFF2-40B4-BE49-F238E27FC236}">
                <a16:creationId xmlns:a16="http://schemas.microsoft.com/office/drawing/2014/main" id="{7B827F1A-7B74-4772-A57A-9DA6C58B0D8D}"/>
              </a:ext>
            </a:extLst>
          </p:cNvPr>
          <p:cNvSpPr/>
          <p:nvPr userDrawn="1"/>
        </p:nvSpPr>
        <p:spPr>
          <a:xfrm>
            <a:off x="7196600" y="2978128"/>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191">
            <a:extLst>
              <a:ext uri="{FF2B5EF4-FFF2-40B4-BE49-F238E27FC236}">
                <a16:creationId xmlns:a16="http://schemas.microsoft.com/office/drawing/2014/main" id="{8F05825F-8C3F-481F-8CA9-26DC54EF330B}"/>
              </a:ext>
            </a:extLst>
          </p:cNvPr>
          <p:cNvCxnSpPr/>
          <p:nvPr userDrawn="1"/>
        </p:nvCxnSpPr>
        <p:spPr>
          <a:xfrm flipH="1">
            <a:off x="5401421" y="1825007"/>
            <a:ext cx="7771" cy="7852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接连接符 192">
            <a:extLst>
              <a:ext uri="{FF2B5EF4-FFF2-40B4-BE49-F238E27FC236}">
                <a16:creationId xmlns:a16="http://schemas.microsoft.com/office/drawing/2014/main" id="{F46B070A-64AC-4C12-AF53-C2FA7FE4104A}"/>
              </a:ext>
            </a:extLst>
          </p:cNvPr>
          <p:cNvCxnSpPr/>
          <p:nvPr userDrawn="1"/>
        </p:nvCxnSpPr>
        <p:spPr>
          <a:xfrm flipV="1">
            <a:off x="4561819" y="1805660"/>
            <a:ext cx="811482" cy="70606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接连接符 193">
            <a:extLst>
              <a:ext uri="{FF2B5EF4-FFF2-40B4-BE49-F238E27FC236}">
                <a16:creationId xmlns:a16="http://schemas.microsoft.com/office/drawing/2014/main" id="{9A1F7F5A-A93A-4868-8C9F-0282A31EEB84}"/>
              </a:ext>
            </a:extLst>
          </p:cNvPr>
          <p:cNvCxnSpPr>
            <a:cxnSpLocks/>
            <a:endCxn id="30" idx="2"/>
          </p:cNvCxnSpPr>
          <p:nvPr userDrawn="1"/>
        </p:nvCxnSpPr>
        <p:spPr>
          <a:xfrm>
            <a:off x="4576817" y="2572960"/>
            <a:ext cx="773277" cy="718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直接连接符 194">
            <a:extLst>
              <a:ext uri="{FF2B5EF4-FFF2-40B4-BE49-F238E27FC236}">
                <a16:creationId xmlns:a16="http://schemas.microsoft.com/office/drawing/2014/main" id="{81562A72-5A6E-4CFC-A01A-AB1362C8544C}"/>
              </a:ext>
            </a:extLst>
          </p:cNvPr>
          <p:cNvCxnSpPr/>
          <p:nvPr userDrawn="1"/>
        </p:nvCxnSpPr>
        <p:spPr>
          <a:xfrm flipV="1">
            <a:off x="5445930" y="1761878"/>
            <a:ext cx="1051971" cy="86057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195">
            <a:extLst>
              <a:ext uri="{FF2B5EF4-FFF2-40B4-BE49-F238E27FC236}">
                <a16:creationId xmlns:a16="http://schemas.microsoft.com/office/drawing/2014/main" id="{28EF1FC7-5F68-40DC-BB1A-388D1AC70F04}"/>
              </a:ext>
            </a:extLst>
          </p:cNvPr>
          <p:cNvCxnSpPr>
            <a:cxnSpLocks/>
            <a:endCxn id="29" idx="6"/>
          </p:cNvCxnSpPr>
          <p:nvPr userDrawn="1"/>
        </p:nvCxnSpPr>
        <p:spPr>
          <a:xfrm flipH="1">
            <a:off x="5463584" y="1715375"/>
            <a:ext cx="1031835" cy="582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196">
            <a:extLst>
              <a:ext uri="{FF2B5EF4-FFF2-40B4-BE49-F238E27FC236}">
                <a16:creationId xmlns:a16="http://schemas.microsoft.com/office/drawing/2014/main" id="{122B067B-0A78-4A77-B4E7-89D57666C67D}"/>
              </a:ext>
            </a:extLst>
          </p:cNvPr>
          <p:cNvCxnSpPr>
            <a:cxnSpLocks/>
            <a:stCxn id="35" idx="7"/>
          </p:cNvCxnSpPr>
          <p:nvPr userDrawn="1"/>
        </p:nvCxnSpPr>
        <p:spPr>
          <a:xfrm flipV="1">
            <a:off x="6206637" y="2472371"/>
            <a:ext cx="874233" cy="6751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197">
            <a:extLst>
              <a:ext uri="{FF2B5EF4-FFF2-40B4-BE49-F238E27FC236}">
                <a16:creationId xmlns:a16="http://schemas.microsoft.com/office/drawing/2014/main" id="{7565FA78-05C3-4B37-A5D6-30E60A87D1D4}"/>
              </a:ext>
            </a:extLst>
          </p:cNvPr>
          <p:cNvCxnSpPr>
            <a:cxnSpLocks/>
            <a:endCxn id="32" idx="1"/>
          </p:cNvCxnSpPr>
          <p:nvPr userDrawn="1"/>
        </p:nvCxnSpPr>
        <p:spPr>
          <a:xfrm>
            <a:off x="6594733" y="1749472"/>
            <a:ext cx="528758" cy="6516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198">
            <a:extLst>
              <a:ext uri="{FF2B5EF4-FFF2-40B4-BE49-F238E27FC236}">
                <a16:creationId xmlns:a16="http://schemas.microsoft.com/office/drawing/2014/main" id="{E27FD564-D028-4C4B-B092-4EB7BD46A5E4}"/>
              </a:ext>
            </a:extLst>
          </p:cNvPr>
          <p:cNvCxnSpPr>
            <a:cxnSpLocks/>
            <a:endCxn id="34" idx="1"/>
          </p:cNvCxnSpPr>
          <p:nvPr userDrawn="1"/>
        </p:nvCxnSpPr>
        <p:spPr>
          <a:xfrm>
            <a:off x="7456320" y="2185900"/>
            <a:ext cx="407092" cy="75891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199">
            <a:extLst>
              <a:ext uri="{FF2B5EF4-FFF2-40B4-BE49-F238E27FC236}">
                <a16:creationId xmlns:a16="http://schemas.microsoft.com/office/drawing/2014/main" id="{1E8C84C3-7DAA-4C9B-BEE3-056D6C5828D3}"/>
              </a:ext>
            </a:extLst>
          </p:cNvPr>
          <p:cNvCxnSpPr>
            <a:cxnSpLocks/>
            <a:endCxn id="37" idx="4"/>
          </p:cNvCxnSpPr>
          <p:nvPr userDrawn="1"/>
        </p:nvCxnSpPr>
        <p:spPr>
          <a:xfrm flipH="1" flipV="1">
            <a:off x="4278191" y="3588597"/>
            <a:ext cx="332018" cy="88866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200">
            <a:extLst>
              <a:ext uri="{FF2B5EF4-FFF2-40B4-BE49-F238E27FC236}">
                <a16:creationId xmlns:a16="http://schemas.microsoft.com/office/drawing/2014/main" id="{EE737E9D-8FF6-44C9-AA37-AC53884CB1BA}"/>
              </a:ext>
            </a:extLst>
          </p:cNvPr>
          <p:cNvCxnSpPr/>
          <p:nvPr userDrawn="1"/>
        </p:nvCxnSpPr>
        <p:spPr>
          <a:xfrm flipH="1" flipV="1">
            <a:off x="7003247" y="3846229"/>
            <a:ext cx="291652" cy="96370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4" name="椭圆 201">
            <a:extLst>
              <a:ext uri="{FF2B5EF4-FFF2-40B4-BE49-F238E27FC236}">
                <a16:creationId xmlns:a16="http://schemas.microsoft.com/office/drawing/2014/main" id="{4CCA6557-F855-410E-B032-626E660832B4}"/>
              </a:ext>
            </a:extLst>
          </p:cNvPr>
          <p:cNvSpPr/>
          <p:nvPr userDrawn="1"/>
        </p:nvSpPr>
        <p:spPr>
          <a:xfrm>
            <a:off x="5935440" y="388889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202">
            <a:extLst>
              <a:ext uri="{FF2B5EF4-FFF2-40B4-BE49-F238E27FC236}">
                <a16:creationId xmlns:a16="http://schemas.microsoft.com/office/drawing/2014/main" id="{A793641A-EEEF-498B-B328-D53B64D14D4A}"/>
              </a:ext>
            </a:extLst>
          </p:cNvPr>
          <p:cNvSpPr/>
          <p:nvPr userDrawn="1"/>
        </p:nvSpPr>
        <p:spPr>
          <a:xfrm>
            <a:off x="6934419" y="377233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6" name="直接连接符 203">
            <a:extLst>
              <a:ext uri="{FF2B5EF4-FFF2-40B4-BE49-F238E27FC236}">
                <a16:creationId xmlns:a16="http://schemas.microsoft.com/office/drawing/2014/main" id="{699A470D-BA22-4DD5-9625-71B7345B8CAC}"/>
              </a:ext>
            </a:extLst>
          </p:cNvPr>
          <p:cNvCxnSpPr/>
          <p:nvPr userDrawn="1"/>
        </p:nvCxnSpPr>
        <p:spPr>
          <a:xfrm flipH="1" flipV="1">
            <a:off x="6543388" y="4477260"/>
            <a:ext cx="726215" cy="35798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椭圆 204">
            <a:extLst>
              <a:ext uri="{FF2B5EF4-FFF2-40B4-BE49-F238E27FC236}">
                <a16:creationId xmlns:a16="http://schemas.microsoft.com/office/drawing/2014/main" id="{9E47F710-3256-4314-BC2B-A932EF57AF4C}"/>
              </a:ext>
            </a:extLst>
          </p:cNvPr>
          <p:cNvSpPr/>
          <p:nvPr userDrawn="1"/>
        </p:nvSpPr>
        <p:spPr>
          <a:xfrm>
            <a:off x="6427414" y="441898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8" name="直接连接符 205">
            <a:extLst>
              <a:ext uri="{FF2B5EF4-FFF2-40B4-BE49-F238E27FC236}">
                <a16:creationId xmlns:a16="http://schemas.microsoft.com/office/drawing/2014/main" id="{546FA613-91E1-4300-AD6E-134CE72D57B9}"/>
              </a:ext>
            </a:extLst>
          </p:cNvPr>
          <p:cNvCxnSpPr/>
          <p:nvPr userDrawn="1"/>
        </p:nvCxnSpPr>
        <p:spPr>
          <a:xfrm flipV="1">
            <a:off x="6110073" y="4514468"/>
            <a:ext cx="366364" cy="73040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直接连接符 206">
            <a:extLst>
              <a:ext uri="{FF2B5EF4-FFF2-40B4-BE49-F238E27FC236}">
                <a16:creationId xmlns:a16="http://schemas.microsoft.com/office/drawing/2014/main" id="{2B163B6D-0455-4E99-91DC-C87F312351E2}"/>
              </a:ext>
            </a:extLst>
          </p:cNvPr>
          <p:cNvCxnSpPr/>
          <p:nvPr userDrawn="1"/>
        </p:nvCxnSpPr>
        <p:spPr>
          <a:xfrm flipH="1" flipV="1">
            <a:off x="5888185" y="4748406"/>
            <a:ext cx="189190" cy="49899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直接连接符 207">
            <a:extLst>
              <a:ext uri="{FF2B5EF4-FFF2-40B4-BE49-F238E27FC236}">
                <a16:creationId xmlns:a16="http://schemas.microsoft.com/office/drawing/2014/main" id="{A5978C7B-019C-4AA7-9DDD-C6F66331BA1D}"/>
              </a:ext>
            </a:extLst>
          </p:cNvPr>
          <p:cNvCxnSpPr>
            <a:cxnSpLocks/>
            <a:stCxn id="42" idx="1"/>
            <a:endCxn id="38" idx="5"/>
          </p:cNvCxnSpPr>
          <p:nvPr userDrawn="1"/>
        </p:nvCxnSpPr>
        <p:spPr>
          <a:xfrm flipH="1" flipV="1">
            <a:off x="4680780" y="4576746"/>
            <a:ext cx="565301" cy="4758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直接连接符 208">
            <a:extLst>
              <a:ext uri="{FF2B5EF4-FFF2-40B4-BE49-F238E27FC236}">
                <a16:creationId xmlns:a16="http://schemas.microsoft.com/office/drawing/2014/main" id="{56D91076-1062-4853-876A-42108A18EE2B}"/>
              </a:ext>
            </a:extLst>
          </p:cNvPr>
          <p:cNvCxnSpPr>
            <a:cxnSpLocks/>
            <a:stCxn id="39" idx="2"/>
            <a:endCxn id="38" idx="6"/>
          </p:cNvCxnSpPr>
          <p:nvPr userDrawn="1"/>
        </p:nvCxnSpPr>
        <p:spPr>
          <a:xfrm flipH="1" flipV="1">
            <a:off x="4697849" y="4535537"/>
            <a:ext cx="1128990" cy="16072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直接连接符 209">
            <a:extLst>
              <a:ext uri="{FF2B5EF4-FFF2-40B4-BE49-F238E27FC236}">
                <a16:creationId xmlns:a16="http://schemas.microsoft.com/office/drawing/2014/main" id="{25AB2B46-713D-4C81-9F85-7BFFAD9C0936}"/>
              </a:ext>
            </a:extLst>
          </p:cNvPr>
          <p:cNvCxnSpPr>
            <a:cxnSpLocks/>
            <a:stCxn id="42" idx="7"/>
            <a:endCxn id="39" idx="3"/>
          </p:cNvCxnSpPr>
          <p:nvPr userDrawn="1"/>
        </p:nvCxnSpPr>
        <p:spPr>
          <a:xfrm flipV="1">
            <a:off x="5328498" y="4737471"/>
            <a:ext cx="515410" cy="3151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直接连接符 210">
            <a:extLst>
              <a:ext uri="{FF2B5EF4-FFF2-40B4-BE49-F238E27FC236}">
                <a16:creationId xmlns:a16="http://schemas.microsoft.com/office/drawing/2014/main" id="{4F93A3DF-F478-4CD7-B13E-91E3468BACF1}"/>
              </a:ext>
            </a:extLst>
          </p:cNvPr>
          <p:cNvCxnSpPr>
            <a:cxnSpLocks/>
            <a:endCxn id="57" idx="2"/>
          </p:cNvCxnSpPr>
          <p:nvPr userDrawn="1"/>
        </p:nvCxnSpPr>
        <p:spPr>
          <a:xfrm flipV="1">
            <a:off x="5942812" y="4477258"/>
            <a:ext cx="484602" cy="2058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211">
            <a:extLst>
              <a:ext uri="{FF2B5EF4-FFF2-40B4-BE49-F238E27FC236}">
                <a16:creationId xmlns:a16="http://schemas.microsoft.com/office/drawing/2014/main" id="{102A81B4-2287-4F3F-8AF9-B0F1C2CAC350}"/>
              </a:ext>
            </a:extLst>
          </p:cNvPr>
          <p:cNvCxnSpPr/>
          <p:nvPr userDrawn="1"/>
        </p:nvCxnSpPr>
        <p:spPr>
          <a:xfrm flipH="1">
            <a:off x="6141799" y="4882318"/>
            <a:ext cx="1113081" cy="38910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216">
            <a:extLst>
              <a:ext uri="{FF2B5EF4-FFF2-40B4-BE49-F238E27FC236}">
                <a16:creationId xmlns:a16="http://schemas.microsoft.com/office/drawing/2014/main" id="{B0BA7149-CCEF-4530-A9FE-6324694B5CE6}"/>
              </a:ext>
            </a:extLst>
          </p:cNvPr>
          <p:cNvCxnSpPr/>
          <p:nvPr userDrawn="1"/>
        </p:nvCxnSpPr>
        <p:spPr>
          <a:xfrm flipV="1">
            <a:off x="4667701" y="3594732"/>
            <a:ext cx="484601" cy="8812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217">
            <a:extLst>
              <a:ext uri="{FF2B5EF4-FFF2-40B4-BE49-F238E27FC236}">
                <a16:creationId xmlns:a16="http://schemas.microsoft.com/office/drawing/2014/main" id="{3CD0CCE2-CDB6-41BA-A0D1-CBD2CD47A989}"/>
              </a:ext>
            </a:extLst>
          </p:cNvPr>
          <p:cNvCxnSpPr/>
          <p:nvPr userDrawn="1"/>
        </p:nvCxnSpPr>
        <p:spPr>
          <a:xfrm flipV="1">
            <a:off x="4697849" y="3976114"/>
            <a:ext cx="1254661" cy="5471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218">
            <a:extLst>
              <a:ext uri="{FF2B5EF4-FFF2-40B4-BE49-F238E27FC236}">
                <a16:creationId xmlns:a16="http://schemas.microsoft.com/office/drawing/2014/main" id="{543F279B-BD38-4445-BDF4-DBE576BA4435}"/>
              </a:ext>
            </a:extLst>
          </p:cNvPr>
          <p:cNvCxnSpPr>
            <a:cxnSpLocks/>
            <a:endCxn id="35" idx="6"/>
          </p:cNvCxnSpPr>
          <p:nvPr userDrawn="1"/>
        </p:nvCxnSpPr>
        <p:spPr>
          <a:xfrm flipV="1">
            <a:off x="5214535" y="3188720"/>
            <a:ext cx="1009172" cy="32084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219">
            <a:extLst>
              <a:ext uri="{FF2B5EF4-FFF2-40B4-BE49-F238E27FC236}">
                <a16:creationId xmlns:a16="http://schemas.microsoft.com/office/drawing/2014/main" id="{F7C1A0CB-630F-4445-A70D-855CD224D127}"/>
              </a:ext>
            </a:extLst>
          </p:cNvPr>
          <p:cNvCxnSpPr/>
          <p:nvPr userDrawn="1"/>
        </p:nvCxnSpPr>
        <p:spPr>
          <a:xfrm flipV="1">
            <a:off x="5180831" y="2706002"/>
            <a:ext cx="201672" cy="7704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220">
            <a:extLst>
              <a:ext uri="{FF2B5EF4-FFF2-40B4-BE49-F238E27FC236}">
                <a16:creationId xmlns:a16="http://schemas.microsoft.com/office/drawing/2014/main" id="{67855086-1142-4B24-B241-29A20AC51037}"/>
              </a:ext>
            </a:extLst>
          </p:cNvPr>
          <p:cNvCxnSpPr>
            <a:cxnSpLocks/>
            <a:stCxn id="55" idx="2"/>
            <a:endCxn id="35" idx="5"/>
          </p:cNvCxnSpPr>
          <p:nvPr userDrawn="1"/>
        </p:nvCxnSpPr>
        <p:spPr>
          <a:xfrm flipH="1" flipV="1">
            <a:off x="6206637" y="3229930"/>
            <a:ext cx="727781" cy="60068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0" name="直接连接符 221">
            <a:extLst>
              <a:ext uri="{FF2B5EF4-FFF2-40B4-BE49-F238E27FC236}">
                <a16:creationId xmlns:a16="http://schemas.microsoft.com/office/drawing/2014/main" id="{B3CAD67A-D416-4A77-BD89-520C91BCF3C0}"/>
              </a:ext>
            </a:extLst>
          </p:cNvPr>
          <p:cNvCxnSpPr/>
          <p:nvPr userDrawn="1"/>
        </p:nvCxnSpPr>
        <p:spPr>
          <a:xfrm flipH="1">
            <a:off x="7057882" y="3021456"/>
            <a:ext cx="788298" cy="7771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222">
            <a:extLst>
              <a:ext uri="{FF2B5EF4-FFF2-40B4-BE49-F238E27FC236}">
                <a16:creationId xmlns:a16="http://schemas.microsoft.com/office/drawing/2014/main" id="{66F55F53-C074-4CEE-BEC7-9145094E5709}"/>
              </a:ext>
            </a:extLst>
          </p:cNvPr>
          <p:cNvCxnSpPr>
            <a:cxnSpLocks/>
            <a:endCxn id="43" idx="6"/>
          </p:cNvCxnSpPr>
          <p:nvPr userDrawn="1"/>
        </p:nvCxnSpPr>
        <p:spPr>
          <a:xfrm flipH="1">
            <a:off x="7313157" y="2973861"/>
            <a:ext cx="528420" cy="625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223">
            <a:extLst>
              <a:ext uri="{FF2B5EF4-FFF2-40B4-BE49-F238E27FC236}">
                <a16:creationId xmlns:a16="http://schemas.microsoft.com/office/drawing/2014/main" id="{2A41BFB1-021D-489F-BAC3-93C73A43C712}"/>
              </a:ext>
            </a:extLst>
          </p:cNvPr>
          <p:cNvCxnSpPr/>
          <p:nvPr userDrawn="1"/>
        </p:nvCxnSpPr>
        <p:spPr>
          <a:xfrm flipH="1">
            <a:off x="7024704" y="3103808"/>
            <a:ext cx="220446" cy="67639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224">
            <a:extLst>
              <a:ext uri="{FF2B5EF4-FFF2-40B4-BE49-F238E27FC236}">
                <a16:creationId xmlns:a16="http://schemas.microsoft.com/office/drawing/2014/main" id="{4D470046-FF52-42E5-8B95-F08717D36171}"/>
              </a:ext>
            </a:extLst>
          </p:cNvPr>
          <p:cNvCxnSpPr/>
          <p:nvPr userDrawn="1"/>
        </p:nvCxnSpPr>
        <p:spPr>
          <a:xfrm flipV="1">
            <a:off x="6206475" y="2482240"/>
            <a:ext cx="874395" cy="6482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225">
            <a:extLst>
              <a:ext uri="{FF2B5EF4-FFF2-40B4-BE49-F238E27FC236}">
                <a16:creationId xmlns:a16="http://schemas.microsoft.com/office/drawing/2014/main" id="{9A5EEDBA-9ACD-4337-875D-2721581E1AA1}"/>
              </a:ext>
            </a:extLst>
          </p:cNvPr>
          <p:cNvCxnSpPr>
            <a:cxnSpLocks/>
            <a:endCxn id="35" idx="4"/>
          </p:cNvCxnSpPr>
          <p:nvPr userDrawn="1"/>
        </p:nvCxnSpPr>
        <p:spPr>
          <a:xfrm flipV="1">
            <a:off x="5993720" y="3247000"/>
            <a:ext cx="171710" cy="63103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直接连接符 226">
            <a:extLst>
              <a:ext uri="{FF2B5EF4-FFF2-40B4-BE49-F238E27FC236}">
                <a16:creationId xmlns:a16="http://schemas.microsoft.com/office/drawing/2014/main" id="{AC262BF4-8E88-478B-A3B4-AE1F5F515A6F}"/>
              </a:ext>
            </a:extLst>
          </p:cNvPr>
          <p:cNvCxnSpPr>
            <a:cxnSpLocks/>
            <a:endCxn id="30" idx="5"/>
          </p:cNvCxnSpPr>
          <p:nvPr userDrawn="1"/>
        </p:nvCxnSpPr>
        <p:spPr>
          <a:xfrm flipH="1" flipV="1">
            <a:off x="5449583" y="2685970"/>
            <a:ext cx="661232" cy="4736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6" name="直接连接符 227">
            <a:extLst>
              <a:ext uri="{FF2B5EF4-FFF2-40B4-BE49-F238E27FC236}">
                <a16:creationId xmlns:a16="http://schemas.microsoft.com/office/drawing/2014/main" id="{D6BFC7C0-BADD-41B5-AAA7-A36FBB606362}"/>
              </a:ext>
            </a:extLst>
          </p:cNvPr>
          <p:cNvCxnSpPr/>
          <p:nvPr userDrawn="1"/>
        </p:nvCxnSpPr>
        <p:spPr>
          <a:xfrm flipV="1">
            <a:off x="5878400" y="4016318"/>
            <a:ext cx="104044" cy="6234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直接连接符 228">
            <a:extLst>
              <a:ext uri="{FF2B5EF4-FFF2-40B4-BE49-F238E27FC236}">
                <a16:creationId xmlns:a16="http://schemas.microsoft.com/office/drawing/2014/main" id="{E9543387-DED0-4A58-9AAF-8DA1EEA81088}"/>
              </a:ext>
            </a:extLst>
          </p:cNvPr>
          <p:cNvCxnSpPr>
            <a:cxnSpLocks/>
            <a:endCxn id="32" idx="5"/>
          </p:cNvCxnSpPr>
          <p:nvPr userDrawn="1"/>
        </p:nvCxnSpPr>
        <p:spPr>
          <a:xfrm flipH="1" flipV="1">
            <a:off x="7205910" y="2483530"/>
            <a:ext cx="635506" cy="45506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8" name="直接连接符 229">
            <a:extLst>
              <a:ext uri="{FF2B5EF4-FFF2-40B4-BE49-F238E27FC236}">
                <a16:creationId xmlns:a16="http://schemas.microsoft.com/office/drawing/2014/main" id="{EF84A37A-A565-4AF2-BD83-4AD3718E01FC}"/>
              </a:ext>
            </a:extLst>
          </p:cNvPr>
          <p:cNvCxnSpPr/>
          <p:nvPr userDrawn="1"/>
        </p:nvCxnSpPr>
        <p:spPr>
          <a:xfrm flipH="1" flipV="1">
            <a:off x="7172720" y="2517670"/>
            <a:ext cx="82160" cy="44338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9" name="直接连接符 230">
            <a:extLst>
              <a:ext uri="{FF2B5EF4-FFF2-40B4-BE49-F238E27FC236}">
                <a16:creationId xmlns:a16="http://schemas.microsoft.com/office/drawing/2014/main" id="{9996ACBF-C224-4552-BC26-4CBA9D9F257C}"/>
              </a:ext>
            </a:extLst>
          </p:cNvPr>
          <p:cNvCxnSpPr/>
          <p:nvPr userDrawn="1"/>
        </p:nvCxnSpPr>
        <p:spPr>
          <a:xfrm flipV="1">
            <a:off x="7181372" y="2194512"/>
            <a:ext cx="197319" cy="18206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0" name="椭圆 231">
            <a:extLst>
              <a:ext uri="{FF2B5EF4-FFF2-40B4-BE49-F238E27FC236}">
                <a16:creationId xmlns:a16="http://schemas.microsoft.com/office/drawing/2014/main" id="{63652431-EAF0-4D47-A51B-5BF4916D3024}"/>
              </a:ext>
            </a:extLst>
          </p:cNvPr>
          <p:cNvSpPr/>
          <p:nvPr userDrawn="1"/>
        </p:nvSpPr>
        <p:spPr>
          <a:xfrm>
            <a:off x="7743907" y="387452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1" name="直接连接符 232">
            <a:extLst>
              <a:ext uri="{FF2B5EF4-FFF2-40B4-BE49-F238E27FC236}">
                <a16:creationId xmlns:a16="http://schemas.microsoft.com/office/drawing/2014/main" id="{D301D936-3B55-4E20-889E-8F4230D9A96A}"/>
              </a:ext>
            </a:extLst>
          </p:cNvPr>
          <p:cNvCxnSpPr>
            <a:cxnSpLocks/>
            <a:stCxn id="80" idx="0"/>
          </p:cNvCxnSpPr>
          <p:nvPr userDrawn="1"/>
        </p:nvCxnSpPr>
        <p:spPr>
          <a:xfrm flipV="1">
            <a:off x="7802184" y="2968103"/>
            <a:ext cx="102433" cy="90642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2" name="椭圆 168">
            <a:extLst>
              <a:ext uri="{FF2B5EF4-FFF2-40B4-BE49-F238E27FC236}">
                <a16:creationId xmlns:a16="http://schemas.microsoft.com/office/drawing/2014/main" id="{4AF550D0-9612-45AD-9733-C4CDFD92B5A0}"/>
              </a:ext>
            </a:extLst>
          </p:cNvPr>
          <p:cNvSpPr/>
          <p:nvPr userDrawn="1"/>
        </p:nvSpPr>
        <p:spPr>
          <a:xfrm>
            <a:off x="3390198" y="723198"/>
            <a:ext cx="5411604" cy="541160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170">
            <a:extLst>
              <a:ext uri="{FF2B5EF4-FFF2-40B4-BE49-F238E27FC236}">
                <a16:creationId xmlns:a16="http://schemas.microsoft.com/office/drawing/2014/main" id="{DD9ED8FF-6B8D-4734-AE44-D01BA7D58872}"/>
              </a:ext>
            </a:extLst>
          </p:cNvPr>
          <p:cNvSpPr/>
          <p:nvPr userDrawn="1"/>
        </p:nvSpPr>
        <p:spPr>
          <a:xfrm>
            <a:off x="6643868" y="528540"/>
            <a:ext cx="616958" cy="616958"/>
          </a:xfrm>
          <a:prstGeom prst="ellipse">
            <a:avLst/>
          </a:prstGeom>
          <a:blipFill>
            <a:blip r:embed="rId2"/>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84" name="椭圆 171">
            <a:extLst>
              <a:ext uri="{FF2B5EF4-FFF2-40B4-BE49-F238E27FC236}">
                <a16:creationId xmlns:a16="http://schemas.microsoft.com/office/drawing/2014/main" id="{FB6A3F4A-9B0F-4F12-98DC-D1F17E0FA611}"/>
              </a:ext>
            </a:extLst>
          </p:cNvPr>
          <p:cNvSpPr/>
          <p:nvPr userDrawn="1"/>
        </p:nvSpPr>
        <p:spPr>
          <a:xfrm>
            <a:off x="8466172" y="3723668"/>
            <a:ext cx="616958" cy="616958"/>
          </a:xfrm>
          <a:prstGeom prst="ellipse">
            <a:avLst/>
          </a:prstGeom>
          <a:blipFill>
            <a:blip r:embed="rId3"/>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85" name="椭圆 172">
            <a:extLst>
              <a:ext uri="{FF2B5EF4-FFF2-40B4-BE49-F238E27FC236}">
                <a16:creationId xmlns:a16="http://schemas.microsoft.com/office/drawing/2014/main" id="{D1774861-6AC7-4557-8F90-835B72359304}"/>
              </a:ext>
            </a:extLst>
          </p:cNvPr>
          <p:cNvSpPr/>
          <p:nvPr userDrawn="1"/>
        </p:nvSpPr>
        <p:spPr>
          <a:xfrm>
            <a:off x="6761733" y="5606362"/>
            <a:ext cx="616958" cy="616958"/>
          </a:xfrm>
          <a:prstGeom prst="ellipse">
            <a:avLst/>
          </a:prstGeom>
          <a:blipFill>
            <a:blip r:embed="rId4"/>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sp>
        <p:nvSpPr>
          <p:cNvPr id="86" name="椭圆 173">
            <a:extLst>
              <a:ext uri="{FF2B5EF4-FFF2-40B4-BE49-F238E27FC236}">
                <a16:creationId xmlns:a16="http://schemas.microsoft.com/office/drawing/2014/main" id="{923618C9-06EC-42C8-B911-11FD924B1CFD}"/>
              </a:ext>
            </a:extLst>
          </p:cNvPr>
          <p:cNvSpPr/>
          <p:nvPr userDrawn="1"/>
        </p:nvSpPr>
        <p:spPr>
          <a:xfrm>
            <a:off x="3418807" y="1686963"/>
            <a:ext cx="616958" cy="616958"/>
          </a:xfrm>
          <a:prstGeom prst="ellipse">
            <a:avLst/>
          </a:prstGeom>
          <a:blipFill>
            <a:blip r:embed="rId5"/>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张海山锐线体简" panose="02000000000000000000" pitchFamily="2" charset="-122"/>
              <a:ea typeface="张海山锐线体简" panose="02000000000000000000" pitchFamily="2" charset="-122"/>
            </a:endParaRPr>
          </a:p>
        </p:txBody>
      </p:sp>
      <p:sp>
        <p:nvSpPr>
          <p:cNvPr id="87" name="椭圆 236">
            <a:extLst>
              <a:ext uri="{FF2B5EF4-FFF2-40B4-BE49-F238E27FC236}">
                <a16:creationId xmlns:a16="http://schemas.microsoft.com/office/drawing/2014/main" id="{82C412D1-34E0-4B13-9523-16AF47A1E79C}"/>
              </a:ext>
            </a:extLst>
          </p:cNvPr>
          <p:cNvSpPr/>
          <p:nvPr userDrawn="1"/>
        </p:nvSpPr>
        <p:spPr>
          <a:xfrm>
            <a:off x="3902172" y="5092045"/>
            <a:ext cx="616958" cy="616958"/>
          </a:xfrm>
          <a:prstGeom prst="ellipse">
            <a:avLst/>
          </a:prstGeom>
          <a:blipFill>
            <a:blip r:embed="rId6"/>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pic>
        <p:nvPicPr>
          <p:cNvPr id="88" name="图片 2">
            <a:extLst>
              <a:ext uri="{FF2B5EF4-FFF2-40B4-BE49-F238E27FC236}">
                <a16:creationId xmlns:a16="http://schemas.microsoft.com/office/drawing/2014/main" id="{5E8A1BAF-77A2-4770-B2C8-B8229446A7BF}"/>
              </a:ext>
            </a:extLst>
          </p:cNvPr>
          <p:cNvPicPr>
            <a:picLocks noChangeAspect="1"/>
          </p:cNvPicPr>
          <p:nvPr userDrawn="1"/>
        </p:nvPicPr>
        <p:blipFill>
          <a:blip r:embed="rId7"/>
          <a:stretch>
            <a:fillRect/>
          </a:stretch>
        </p:blipFill>
        <p:spPr>
          <a:xfrm>
            <a:off x="10069255" y="5037809"/>
            <a:ext cx="469089" cy="409459"/>
          </a:xfrm>
          <a:prstGeom prst="rect">
            <a:avLst/>
          </a:prstGeom>
        </p:spPr>
      </p:pic>
    </p:spTree>
    <p:extLst>
      <p:ext uri="{BB962C8B-B14F-4D97-AF65-F5344CB8AC3E}">
        <p14:creationId xmlns:p14="http://schemas.microsoft.com/office/powerpoint/2010/main" val="3255875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50" fill="hold"/>
                                            <p:tgtEl>
                                              <p:spTgt spid="32"/>
                                            </p:tgtEl>
                                            <p:attrNameLst>
                                              <p:attrName>ppt_w</p:attrName>
                                            </p:attrNameLst>
                                          </p:cBhvr>
                                          <p:tavLst>
                                            <p:tav tm="0">
                                              <p:val>
                                                <p:strVal val="(6*min(max(#ppt_w*#ppt_h,.3),1)-7.4)/-.7*#ppt_w"/>
                                              </p:val>
                                            </p:tav>
                                            <p:tav tm="100000">
                                              <p:val>
                                                <p:strVal val="#ppt_w"/>
                                              </p:val>
                                            </p:tav>
                                          </p:tavLst>
                                        </p:anim>
                                        <p:anim calcmode="lin" valueType="num">
                                          <p:cBhvr>
                                            <p:cTn id="8" dur="350" fill="hold"/>
                                            <p:tgtEl>
                                              <p:spTgt spid="32"/>
                                            </p:tgtEl>
                                            <p:attrNameLst>
                                              <p:attrName>ppt_h</p:attrName>
                                            </p:attrNameLst>
                                          </p:cBhvr>
                                          <p:tavLst>
                                            <p:tav tm="0">
                                              <p:val>
                                                <p:strVal val="(6*min(max(#ppt_w*#ppt_h,.3),1)-7.4)/-.7*#ppt_h"/>
                                              </p:val>
                                            </p:tav>
                                            <p:tav tm="100000">
                                              <p:val>
                                                <p:strVal val="#ppt_h"/>
                                              </p:val>
                                            </p:tav>
                                          </p:tavLst>
                                        </p:anim>
                                        <p:anim calcmode="lin" valueType="num">
                                          <p:cBhvr>
                                            <p:cTn id="9" dur="350" fill="hold"/>
                                            <p:tgtEl>
                                              <p:spTgt spid="32"/>
                                            </p:tgtEl>
                                            <p:attrNameLst>
                                              <p:attrName>ppt_x</p:attrName>
                                            </p:attrNameLst>
                                          </p:cBhvr>
                                          <p:tavLst>
                                            <p:tav tm="0">
                                              <p:val>
                                                <p:fltVal val="0.5"/>
                                              </p:val>
                                            </p:tav>
                                            <p:tav tm="100000">
                                              <p:val>
                                                <p:strVal val="#ppt_x"/>
                                              </p:val>
                                            </p:tav>
                                          </p:tavLst>
                                        </p:anim>
                                        <p:anim calcmode="lin" valueType="num">
                                          <p:cBhvr>
                                            <p:cTn id="10" dur="350" fill="hold"/>
                                            <p:tgtEl>
                                              <p:spTgt spid="3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350" fill="hold"/>
                                            <p:tgtEl>
                                              <p:spTgt spid="33"/>
                                            </p:tgtEl>
                                            <p:attrNameLst>
                                              <p:attrName>ppt_w</p:attrName>
                                            </p:attrNameLst>
                                          </p:cBhvr>
                                          <p:tavLst>
                                            <p:tav tm="0">
                                              <p:val>
                                                <p:strVal val="(6*min(max(#ppt_w*#ppt_h,.3),1)-7.4)/-.7*#ppt_w"/>
                                              </p:val>
                                            </p:tav>
                                            <p:tav tm="100000">
                                              <p:val>
                                                <p:strVal val="#ppt_w"/>
                                              </p:val>
                                            </p:tav>
                                          </p:tavLst>
                                        </p:anim>
                                        <p:anim calcmode="lin" valueType="num">
                                          <p:cBhvr>
                                            <p:cTn id="14" dur="350" fill="hold"/>
                                            <p:tgtEl>
                                              <p:spTgt spid="33"/>
                                            </p:tgtEl>
                                            <p:attrNameLst>
                                              <p:attrName>ppt_h</p:attrName>
                                            </p:attrNameLst>
                                          </p:cBhvr>
                                          <p:tavLst>
                                            <p:tav tm="0">
                                              <p:val>
                                                <p:strVal val="(6*min(max(#ppt_w*#ppt_h,.3),1)-7.4)/-.7*#ppt_h"/>
                                              </p:val>
                                            </p:tav>
                                            <p:tav tm="100000">
                                              <p:val>
                                                <p:strVal val="#ppt_h"/>
                                              </p:val>
                                            </p:tav>
                                          </p:tavLst>
                                        </p:anim>
                                        <p:anim calcmode="lin" valueType="num">
                                          <p:cBhvr>
                                            <p:cTn id="15" dur="350" fill="hold"/>
                                            <p:tgtEl>
                                              <p:spTgt spid="33"/>
                                            </p:tgtEl>
                                            <p:attrNameLst>
                                              <p:attrName>ppt_x</p:attrName>
                                            </p:attrNameLst>
                                          </p:cBhvr>
                                          <p:tavLst>
                                            <p:tav tm="0">
                                              <p:val>
                                                <p:fltVal val="0.5"/>
                                              </p:val>
                                            </p:tav>
                                            <p:tav tm="100000">
                                              <p:val>
                                                <p:strVal val="#ppt_x"/>
                                              </p:val>
                                            </p:tav>
                                          </p:tavLst>
                                        </p:anim>
                                        <p:anim calcmode="lin" valueType="num">
                                          <p:cBhvr>
                                            <p:cTn id="16" dur="350" fill="hold"/>
                                            <p:tgtEl>
                                              <p:spTgt spid="33"/>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79"/>
                                            </p:tgtEl>
                                            <p:attrNameLst>
                                              <p:attrName>style.visibility</p:attrName>
                                            </p:attrNameLst>
                                          </p:cBhvr>
                                          <p:to>
                                            <p:strVal val="visible"/>
                                          </p:to>
                                        </p:set>
                                        <p:anim calcmode="lin" valueType="num">
                                          <p:cBhvr>
                                            <p:cTn id="19" dur="350" fill="hold"/>
                                            <p:tgtEl>
                                              <p:spTgt spid="79"/>
                                            </p:tgtEl>
                                            <p:attrNameLst>
                                              <p:attrName>ppt_w</p:attrName>
                                            </p:attrNameLst>
                                          </p:cBhvr>
                                          <p:tavLst>
                                            <p:tav tm="0">
                                              <p:val>
                                                <p:strVal val="(6*min(max(#ppt_w*#ppt_h,.3),1)-7.4)/-.7*#ppt_w"/>
                                              </p:val>
                                            </p:tav>
                                            <p:tav tm="100000">
                                              <p:val>
                                                <p:strVal val="#ppt_w"/>
                                              </p:val>
                                            </p:tav>
                                          </p:tavLst>
                                        </p:anim>
                                        <p:anim calcmode="lin" valueType="num">
                                          <p:cBhvr>
                                            <p:cTn id="20" dur="350" fill="hold"/>
                                            <p:tgtEl>
                                              <p:spTgt spid="79"/>
                                            </p:tgtEl>
                                            <p:attrNameLst>
                                              <p:attrName>ppt_h</p:attrName>
                                            </p:attrNameLst>
                                          </p:cBhvr>
                                          <p:tavLst>
                                            <p:tav tm="0">
                                              <p:val>
                                                <p:strVal val="(6*min(max(#ppt_w*#ppt_h,.3),1)-7.4)/-.7*#ppt_h"/>
                                              </p:val>
                                            </p:tav>
                                            <p:tav tm="100000">
                                              <p:val>
                                                <p:strVal val="#ppt_h"/>
                                              </p:val>
                                            </p:tav>
                                          </p:tavLst>
                                        </p:anim>
                                        <p:anim calcmode="lin" valueType="num">
                                          <p:cBhvr>
                                            <p:cTn id="21" dur="350" fill="hold"/>
                                            <p:tgtEl>
                                              <p:spTgt spid="79"/>
                                            </p:tgtEl>
                                            <p:attrNameLst>
                                              <p:attrName>ppt_x</p:attrName>
                                            </p:attrNameLst>
                                          </p:cBhvr>
                                          <p:tavLst>
                                            <p:tav tm="0">
                                              <p:val>
                                                <p:fltVal val="0.5"/>
                                              </p:val>
                                            </p:tav>
                                            <p:tav tm="100000">
                                              <p:val>
                                                <p:strVal val="#ppt_x"/>
                                              </p:val>
                                            </p:tav>
                                          </p:tavLst>
                                        </p:anim>
                                        <p:anim calcmode="lin" valueType="num">
                                          <p:cBhvr>
                                            <p:cTn id="22" dur="350" fill="hold"/>
                                            <p:tgtEl>
                                              <p:spTgt spid="7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350" fill="hold"/>
                                            <p:tgtEl>
                                              <p:spTgt spid="34"/>
                                            </p:tgtEl>
                                            <p:attrNameLst>
                                              <p:attrName>ppt_w</p:attrName>
                                            </p:attrNameLst>
                                          </p:cBhvr>
                                          <p:tavLst>
                                            <p:tav tm="0">
                                              <p:val>
                                                <p:strVal val="(6*min(max(#ppt_w*#ppt_h,.3),1)-7.4)/-.7*#ppt_w"/>
                                              </p:val>
                                            </p:tav>
                                            <p:tav tm="100000">
                                              <p:val>
                                                <p:strVal val="#ppt_w"/>
                                              </p:val>
                                            </p:tav>
                                          </p:tavLst>
                                        </p:anim>
                                        <p:anim calcmode="lin" valueType="num">
                                          <p:cBhvr>
                                            <p:cTn id="26" dur="350" fill="hold"/>
                                            <p:tgtEl>
                                              <p:spTgt spid="34"/>
                                            </p:tgtEl>
                                            <p:attrNameLst>
                                              <p:attrName>ppt_h</p:attrName>
                                            </p:attrNameLst>
                                          </p:cBhvr>
                                          <p:tavLst>
                                            <p:tav tm="0">
                                              <p:val>
                                                <p:strVal val="(6*min(max(#ppt_w*#ppt_h,.3),1)-7.4)/-.7*#ppt_h"/>
                                              </p:val>
                                            </p:tav>
                                            <p:tav tm="100000">
                                              <p:val>
                                                <p:strVal val="#ppt_h"/>
                                              </p:val>
                                            </p:tav>
                                          </p:tavLst>
                                        </p:anim>
                                        <p:anim calcmode="lin" valueType="num">
                                          <p:cBhvr>
                                            <p:cTn id="27" dur="350" fill="hold"/>
                                            <p:tgtEl>
                                              <p:spTgt spid="34"/>
                                            </p:tgtEl>
                                            <p:attrNameLst>
                                              <p:attrName>ppt_x</p:attrName>
                                            </p:attrNameLst>
                                          </p:cBhvr>
                                          <p:tavLst>
                                            <p:tav tm="0">
                                              <p:val>
                                                <p:fltVal val="0.5"/>
                                              </p:val>
                                            </p:tav>
                                            <p:tav tm="100000">
                                              <p:val>
                                                <p:strVal val="#ppt_x"/>
                                              </p:val>
                                            </p:tav>
                                          </p:tavLst>
                                        </p:anim>
                                        <p:anim calcmode="lin" valueType="num">
                                          <p:cBhvr>
                                            <p:cTn id="28" dur="350" fill="hold"/>
                                            <p:tgtEl>
                                              <p:spTgt spid="34"/>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41"/>
                                            </p:tgtEl>
                                            <p:attrNameLst>
                                              <p:attrName>style.visibility</p:attrName>
                                            </p:attrNameLst>
                                          </p:cBhvr>
                                          <p:to>
                                            <p:strVal val="visible"/>
                                          </p:to>
                                        </p:set>
                                        <p:anim calcmode="lin" valueType="num">
                                          <p:cBhvr>
                                            <p:cTn id="31" dur="350" fill="hold"/>
                                            <p:tgtEl>
                                              <p:spTgt spid="41"/>
                                            </p:tgtEl>
                                            <p:attrNameLst>
                                              <p:attrName>ppt_w</p:attrName>
                                            </p:attrNameLst>
                                          </p:cBhvr>
                                          <p:tavLst>
                                            <p:tav tm="0">
                                              <p:val>
                                                <p:strVal val="(6*min(max(#ppt_w*#ppt_h,.3),1)-7.4)/-.7*#ppt_w"/>
                                              </p:val>
                                            </p:tav>
                                            <p:tav tm="100000">
                                              <p:val>
                                                <p:strVal val="#ppt_w"/>
                                              </p:val>
                                            </p:tav>
                                          </p:tavLst>
                                        </p:anim>
                                        <p:anim calcmode="lin" valueType="num">
                                          <p:cBhvr>
                                            <p:cTn id="32" dur="350" fill="hold"/>
                                            <p:tgtEl>
                                              <p:spTgt spid="41"/>
                                            </p:tgtEl>
                                            <p:attrNameLst>
                                              <p:attrName>ppt_h</p:attrName>
                                            </p:attrNameLst>
                                          </p:cBhvr>
                                          <p:tavLst>
                                            <p:tav tm="0">
                                              <p:val>
                                                <p:strVal val="(6*min(max(#ppt_w*#ppt_h,.3),1)-7.4)/-.7*#ppt_h"/>
                                              </p:val>
                                            </p:tav>
                                            <p:tav tm="100000">
                                              <p:val>
                                                <p:strVal val="#ppt_h"/>
                                              </p:val>
                                            </p:tav>
                                          </p:tavLst>
                                        </p:anim>
                                        <p:anim calcmode="lin" valueType="num">
                                          <p:cBhvr>
                                            <p:cTn id="33" dur="350" fill="hold"/>
                                            <p:tgtEl>
                                              <p:spTgt spid="41"/>
                                            </p:tgtEl>
                                            <p:attrNameLst>
                                              <p:attrName>ppt_x</p:attrName>
                                            </p:attrNameLst>
                                          </p:cBhvr>
                                          <p:tavLst>
                                            <p:tav tm="0">
                                              <p:val>
                                                <p:fltVal val="0.5"/>
                                              </p:val>
                                            </p:tav>
                                            <p:tav tm="100000">
                                              <p:val>
                                                <p:strVal val="#ppt_x"/>
                                              </p:val>
                                            </p:tav>
                                          </p:tavLst>
                                        </p:anim>
                                        <p:anim calcmode="lin" valueType="num">
                                          <p:cBhvr>
                                            <p:cTn id="34" dur="350" fill="hold"/>
                                            <p:tgtEl>
                                              <p:spTgt spid="41"/>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50" fill="hold"/>
                                            <p:tgtEl>
                                              <p:spTgt spid="40"/>
                                            </p:tgtEl>
                                            <p:attrNameLst>
                                              <p:attrName>ppt_w</p:attrName>
                                            </p:attrNameLst>
                                          </p:cBhvr>
                                          <p:tavLst>
                                            <p:tav tm="0">
                                              <p:val>
                                                <p:strVal val="(6*min(max(#ppt_w*#ppt_h,.3),1)-7.4)/-.7*#ppt_w"/>
                                              </p:val>
                                            </p:tav>
                                            <p:tav tm="100000">
                                              <p:val>
                                                <p:strVal val="#ppt_w"/>
                                              </p:val>
                                            </p:tav>
                                          </p:tavLst>
                                        </p:anim>
                                        <p:anim calcmode="lin" valueType="num">
                                          <p:cBhvr>
                                            <p:cTn id="38" dur="350" fill="hold"/>
                                            <p:tgtEl>
                                              <p:spTgt spid="40"/>
                                            </p:tgtEl>
                                            <p:attrNameLst>
                                              <p:attrName>ppt_h</p:attrName>
                                            </p:attrNameLst>
                                          </p:cBhvr>
                                          <p:tavLst>
                                            <p:tav tm="0">
                                              <p:val>
                                                <p:strVal val="(6*min(max(#ppt_w*#ppt_h,.3),1)-7.4)/-.7*#ppt_h"/>
                                              </p:val>
                                            </p:tav>
                                            <p:tav tm="100000">
                                              <p:val>
                                                <p:strVal val="#ppt_h"/>
                                              </p:val>
                                            </p:tav>
                                          </p:tavLst>
                                        </p:anim>
                                        <p:anim calcmode="lin" valueType="num">
                                          <p:cBhvr>
                                            <p:cTn id="39" dur="350" fill="hold"/>
                                            <p:tgtEl>
                                              <p:spTgt spid="40"/>
                                            </p:tgtEl>
                                            <p:attrNameLst>
                                              <p:attrName>ppt_x</p:attrName>
                                            </p:attrNameLst>
                                          </p:cBhvr>
                                          <p:tavLst>
                                            <p:tav tm="0">
                                              <p:val>
                                                <p:fltVal val="0.5"/>
                                              </p:val>
                                            </p:tav>
                                            <p:tav tm="100000">
                                              <p:val>
                                                <p:strVal val="#ppt_x"/>
                                              </p:val>
                                            </p:tav>
                                          </p:tavLst>
                                        </p:anim>
                                        <p:anim calcmode="lin" valueType="num">
                                          <p:cBhvr>
                                            <p:cTn id="40" dur="350" fill="hold"/>
                                            <p:tgtEl>
                                              <p:spTgt spid="4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50" fill="hold"/>
                                            <p:tgtEl>
                                              <p:spTgt spid="42"/>
                                            </p:tgtEl>
                                            <p:attrNameLst>
                                              <p:attrName>ppt_w</p:attrName>
                                            </p:attrNameLst>
                                          </p:cBhvr>
                                          <p:tavLst>
                                            <p:tav tm="0">
                                              <p:val>
                                                <p:strVal val="(6*min(max(#ppt_w*#ppt_h,.3),1)-7.4)/-.7*#ppt_w"/>
                                              </p:val>
                                            </p:tav>
                                            <p:tav tm="100000">
                                              <p:val>
                                                <p:strVal val="#ppt_w"/>
                                              </p:val>
                                            </p:tav>
                                          </p:tavLst>
                                        </p:anim>
                                        <p:anim calcmode="lin" valueType="num">
                                          <p:cBhvr>
                                            <p:cTn id="44" dur="350" fill="hold"/>
                                            <p:tgtEl>
                                              <p:spTgt spid="42"/>
                                            </p:tgtEl>
                                            <p:attrNameLst>
                                              <p:attrName>ppt_h</p:attrName>
                                            </p:attrNameLst>
                                          </p:cBhvr>
                                          <p:tavLst>
                                            <p:tav tm="0">
                                              <p:val>
                                                <p:strVal val="(6*min(max(#ppt_w*#ppt_h,.3),1)-7.4)/-.7*#ppt_h"/>
                                              </p:val>
                                            </p:tav>
                                            <p:tav tm="100000">
                                              <p:val>
                                                <p:strVal val="#ppt_h"/>
                                              </p:val>
                                            </p:tav>
                                          </p:tavLst>
                                        </p:anim>
                                        <p:anim calcmode="lin" valueType="num">
                                          <p:cBhvr>
                                            <p:cTn id="45" dur="350" fill="hold"/>
                                            <p:tgtEl>
                                              <p:spTgt spid="42"/>
                                            </p:tgtEl>
                                            <p:attrNameLst>
                                              <p:attrName>ppt_x</p:attrName>
                                            </p:attrNameLst>
                                          </p:cBhvr>
                                          <p:tavLst>
                                            <p:tav tm="0">
                                              <p:val>
                                                <p:fltVal val="0.5"/>
                                              </p:val>
                                            </p:tav>
                                            <p:tav tm="100000">
                                              <p:val>
                                                <p:strVal val="#ppt_x"/>
                                              </p:val>
                                            </p:tav>
                                          </p:tavLst>
                                        </p:anim>
                                        <p:anim calcmode="lin" valueType="num">
                                          <p:cBhvr>
                                            <p:cTn id="46" dur="350" fill="hold"/>
                                            <p:tgtEl>
                                              <p:spTgt spid="42"/>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50" fill="hold"/>
                                            <p:tgtEl>
                                              <p:spTgt spid="38"/>
                                            </p:tgtEl>
                                            <p:attrNameLst>
                                              <p:attrName>ppt_w</p:attrName>
                                            </p:attrNameLst>
                                          </p:cBhvr>
                                          <p:tavLst>
                                            <p:tav tm="0">
                                              <p:val>
                                                <p:strVal val="(6*min(max(#ppt_w*#ppt_h,.3),1)-7.4)/-.7*#ppt_w"/>
                                              </p:val>
                                            </p:tav>
                                            <p:tav tm="100000">
                                              <p:val>
                                                <p:strVal val="#ppt_w"/>
                                              </p:val>
                                            </p:tav>
                                          </p:tavLst>
                                        </p:anim>
                                        <p:anim calcmode="lin" valueType="num">
                                          <p:cBhvr>
                                            <p:cTn id="50" dur="350" fill="hold"/>
                                            <p:tgtEl>
                                              <p:spTgt spid="38"/>
                                            </p:tgtEl>
                                            <p:attrNameLst>
                                              <p:attrName>ppt_h</p:attrName>
                                            </p:attrNameLst>
                                          </p:cBhvr>
                                          <p:tavLst>
                                            <p:tav tm="0">
                                              <p:val>
                                                <p:strVal val="(6*min(max(#ppt_w*#ppt_h,.3),1)-7.4)/-.7*#ppt_h"/>
                                              </p:val>
                                            </p:tav>
                                            <p:tav tm="100000">
                                              <p:val>
                                                <p:strVal val="#ppt_h"/>
                                              </p:val>
                                            </p:tav>
                                          </p:tavLst>
                                        </p:anim>
                                        <p:anim calcmode="lin" valueType="num">
                                          <p:cBhvr>
                                            <p:cTn id="51" dur="350" fill="hold"/>
                                            <p:tgtEl>
                                              <p:spTgt spid="38"/>
                                            </p:tgtEl>
                                            <p:attrNameLst>
                                              <p:attrName>ppt_x</p:attrName>
                                            </p:attrNameLst>
                                          </p:cBhvr>
                                          <p:tavLst>
                                            <p:tav tm="0">
                                              <p:val>
                                                <p:fltVal val="0.5"/>
                                              </p:val>
                                            </p:tav>
                                            <p:tav tm="100000">
                                              <p:val>
                                                <p:strVal val="#ppt_x"/>
                                              </p:val>
                                            </p:tav>
                                          </p:tavLst>
                                        </p:anim>
                                        <p:anim calcmode="lin" valueType="num">
                                          <p:cBhvr>
                                            <p:cTn id="52" dur="350" fill="hold"/>
                                            <p:tgtEl>
                                              <p:spTgt spid="38"/>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350" fill="hold"/>
                                            <p:tgtEl>
                                              <p:spTgt spid="28"/>
                                            </p:tgtEl>
                                            <p:attrNameLst>
                                              <p:attrName>ppt_w</p:attrName>
                                            </p:attrNameLst>
                                          </p:cBhvr>
                                          <p:tavLst>
                                            <p:tav tm="0">
                                              <p:val>
                                                <p:strVal val="(6*min(max(#ppt_w*#ppt_h,.3),1)-7.4)/-.7*#ppt_w"/>
                                              </p:val>
                                            </p:tav>
                                            <p:tav tm="100000">
                                              <p:val>
                                                <p:strVal val="#ppt_w"/>
                                              </p:val>
                                            </p:tav>
                                          </p:tavLst>
                                        </p:anim>
                                        <p:anim calcmode="lin" valueType="num">
                                          <p:cBhvr>
                                            <p:cTn id="56" dur="350" fill="hold"/>
                                            <p:tgtEl>
                                              <p:spTgt spid="28"/>
                                            </p:tgtEl>
                                            <p:attrNameLst>
                                              <p:attrName>ppt_h</p:attrName>
                                            </p:attrNameLst>
                                          </p:cBhvr>
                                          <p:tavLst>
                                            <p:tav tm="0">
                                              <p:val>
                                                <p:strVal val="(6*min(max(#ppt_w*#ppt_h,.3),1)-7.4)/-.7*#ppt_h"/>
                                              </p:val>
                                            </p:tav>
                                            <p:tav tm="100000">
                                              <p:val>
                                                <p:strVal val="#ppt_h"/>
                                              </p:val>
                                            </p:tav>
                                          </p:tavLst>
                                        </p:anim>
                                        <p:anim calcmode="lin" valueType="num">
                                          <p:cBhvr>
                                            <p:cTn id="57" dur="350" fill="hold"/>
                                            <p:tgtEl>
                                              <p:spTgt spid="28"/>
                                            </p:tgtEl>
                                            <p:attrNameLst>
                                              <p:attrName>ppt_x</p:attrName>
                                            </p:attrNameLst>
                                          </p:cBhvr>
                                          <p:tavLst>
                                            <p:tav tm="0">
                                              <p:val>
                                                <p:fltVal val="0.5"/>
                                              </p:val>
                                            </p:tav>
                                            <p:tav tm="100000">
                                              <p:val>
                                                <p:strVal val="#ppt_x"/>
                                              </p:val>
                                            </p:tav>
                                          </p:tavLst>
                                        </p:anim>
                                        <p:anim calcmode="lin" valueType="num">
                                          <p:cBhvr>
                                            <p:cTn id="58" dur="350" fill="hold"/>
                                            <p:tgtEl>
                                              <p:spTgt spid="28"/>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350" fill="hold"/>
                                            <p:tgtEl>
                                              <p:spTgt spid="29"/>
                                            </p:tgtEl>
                                            <p:attrNameLst>
                                              <p:attrName>ppt_w</p:attrName>
                                            </p:attrNameLst>
                                          </p:cBhvr>
                                          <p:tavLst>
                                            <p:tav tm="0">
                                              <p:val>
                                                <p:strVal val="(6*min(max(#ppt_w*#ppt_h,.3),1)-7.4)/-.7*#ppt_w"/>
                                              </p:val>
                                            </p:tav>
                                            <p:tav tm="100000">
                                              <p:val>
                                                <p:strVal val="#ppt_w"/>
                                              </p:val>
                                            </p:tav>
                                          </p:tavLst>
                                        </p:anim>
                                        <p:anim calcmode="lin" valueType="num">
                                          <p:cBhvr>
                                            <p:cTn id="62" dur="350" fill="hold"/>
                                            <p:tgtEl>
                                              <p:spTgt spid="29"/>
                                            </p:tgtEl>
                                            <p:attrNameLst>
                                              <p:attrName>ppt_h</p:attrName>
                                            </p:attrNameLst>
                                          </p:cBhvr>
                                          <p:tavLst>
                                            <p:tav tm="0">
                                              <p:val>
                                                <p:strVal val="(6*min(max(#ppt_w*#ppt_h,.3),1)-7.4)/-.7*#ppt_h"/>
                                              </p:val>
                                            </p:tav>
                                            <p:tav tm="100000">
                                              <p:val>
                                                <p:strVal val="#ppt_h"/>
                                              </p:val>
                                            </p:tav>
                                          </p:tavLst>
                                        </p:anim>
                                        <p:anim calcmode="lin" valueType="num">
                                          <p:cBhvr>
                                            <p:cTn id="63" dur="350" fill="hold"/>
                                            <p:tgtEl>
                                              <p:spTgt spid="29"/>
                                            </p:tgtEl>
                                            <p:attrNameLst>
                                              <p:attrName>ppt_x</p:attrName>
                                            </p:attrNameLst>
                                          </p:cBhvr>
                                          <p:tavLst>
                                            <p:tav tm="0">
                                              <p:val>
                                                <p:fltVal val="0.5"/>
                                              </p:val>
                                            </p:tav>
                                            <p:tav tm="100000">
                                              <p:val>
                                                <p:strVal val="#ppt_x"/>
                                              </p:val>
                                            </p:tav>
                                          </p:tavLst>
                                        </p:anim>
                                        <p:anim calcmode="lin" valueType="num">
                                          <p:cBhvr>
                                            <p:cTn id="64" dur="350" fill="hold"/>
                                            <p:tgtEl>
                                              <p:spTgt spid="29"/>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350" fill="hold"/>
                                            <p:tgtEl>
                                              <p:spTgt spid="30"/>
                                            </p:tgtEl>
                                            <p:attrNameLst>
                                              <p:attrName>ppt_w</p:attrName>
                                            </p:attrNameLst>
                                          </p:cBhvr>
                                          <p:tavLst>
                                            <p:tav tm="0">
                                              <p:val>
                                                <p:strVal val="(6*min(max(#ppt_w*#ppt_h,.3),1)-7.4)/-.7*#ppt_w"/>
                                              </p:val>
                                            </p:tav>
                                            <p:tav tm="100000">
                                              <p:val>
                                                <p:strVal val="#ppt_w"/>
                                              </p:val>
                                            </p:tav>
                                          </p:tavLst>
                                        </p:anim>
                                        <p:anim calcmode="lin" valueType="num">
                                          <p:cBhvr>
                                            <p:cTn id="68" dur="350" fill="hold"/>
                                            <p:tgtEl>
                                              <p:spTgt spid="30"/>
                                            </p:tgtEl>
                                            <p:attrNameLst>
                                              <p:attrName>ppt_h</p:attrName>
                                            </p:attrNameLst>
                                          </p:cBhvr>
                                          <p:tavLst>
                                            <p:tav tm="0">
                                              <p:val>
                                                <p:strVal val="(6*min(max(#ppt_w*#ppt_h,.3),1)-7.4)/-.7*#ppt_h"/>
                                              </p:val>
                                            </p:tav>
                                            <p:tav tm="100000">
                                              <p:val>
                                                <p:strVal val="#ppt_h"/>
                                              </p:val>
                                            </p:tav>
                                          </p:tavLst>
                                        </p:anim>
                                        <p:anim calcmode="lin" valueType="num">
                                          <p:cBhvr>
                                            <p:cTn id="69" dur="350" fill="hold"/>
                                            <p:tgtEl>
                                              <p:spTgt spid="30"/>
                                            </p:tgtEl>
                                            <p:attrNameLst>
                                              <p:attrName>ppt_x</p:attrName>
                                            </p:attrNameLst>
                                          </p:cBhvr>
                                          <p:tavLst>
                                            <p:tav tm="0">
                                              <p:val>
                                                <p:fltVal val="0.5"/>
                                              </p:val>
                                            </p:tav>
                                            <p:tav tm="100000">
                                              <p:val>
                                                <p:strVal val="#ppt_x"/>
                                              </p:val>
                                            </p:tav>
                                          </p:tavLst>
                                        </p:anim>
                                        <p:anim calcmode="lin" valueType="num">
                                          <p:cBhvr>
                                            <p:cTn id="70" dur="350" fill="hold"/>
                                            <p:tgtEl>
                                              <p:spTgt spid="30"/>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50" fill="hold"/>
                                            <p:tgtEl>
                                              <p:spTgt spid="31"/>
                                            </p:tgtEl>
                                            <p:attrNameLst>
                                              <p:attrName>ppt_w</p:attrName>
                                            </p:attrNameLst>
                                          </p:cBhvr>
                                          <p:tavLst>
                                            <p:tav tm="0">
                                              <p:val>
                                                <p:strVal val="(6*min(max(#ppt_w*#ppt_h,.3),1)-7.4)/-.7*#ppt_w"/>
                                              </p:val>
                                            </p:tav>
                                            <p:tav tm="100000">
                                              <p:val>
                                                <p:strVal val="#ppt_w"/>
                                              </p:val>
                                            </p:tav>
                                          </p:tavLst>
                                        </p:anim>
                                        <p:anim calcmode="lin" valueType="num">
                                          <p:cBhvr>
                                            <p:cTn id="74" dur="350" fill="hold"/>
                                            <p:tgtEl>
                                              <p:spTgt spid="31"/>
                                            </p:tgtEl>
                                            <p:attrNameLst>
                                              <p:attrName>ppt_h</p:attrName>
                                            </p:attrNameLst>
                                          </p:cBhvr>
                                          <p:tavLst>
                                            <p:tav tm="0">
                                              <p:val>
                                                <p:strVal val="(6*min(max(#ppt_w*#ppt_h,.3),1)-7.4)/-.7*#ppt_h"/>
                                              </p:val>
                                            </p:tav>
                                            <p:tav tm="100000">
                                              <p:val>
                                                <p:strVal val="#ppt_h"/>
                                              </p:val>
                                            </p:tav>
                                          </p:tavLst>
                                        </p:anim>
                                        <p:anim calcmode="lin" valueType="num">
                                          <p:cBhvr>
                                            <p:cTn id="75" dur="350" fill="hold"/>
                                            <p:tgtEl>
                                              <p:spTgt spid="31"/>
                                            </p:tgtEl>
                                            <p:attrNameLst>
                                              <p:attrName>ppt_x</p:attrName>
                                            </p:attrNameLst>
                                          </p:cBhvr>
                                          <p:tavLst>
                                            <p:tav tm="0">
                                              <p:val>
                                                <p:fltVal val="0.5"/>
                                              </p:val>
                                            </p:tav>
                                            <p:tav tm="100000">
                                              <p:val>
                                                <p:strVal val="#ppt_x"/>
                                              </p:val>
                                            </p:tav>
                                          </p:tavLst>
                                        </p:anim>
                                        <p:anim calcmode="lin" valueType="num">
                                          <p:cBhvr>
                                            <p:cTn id="76" dur="350" fill="hold"/>
                                            <p:tgtEl>
                                              <p:spTgt spid="31"/>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43"/>
                                            </p:tgtEl>
                                            <p:attrNameLst>
                                              <p:attrName>style.visibility</p:attrName>
                                            </p:attrNameLst>
                                          </p:cBhvr>
                                          <p:to>
                                            <p:strVal val="visible"/>
                                          </p:to>
                                        </p:set>
                                        <p:anim calcmode="lin" valueType="num">
                                          <p:cBhvr>
                                            <p:cTn id="79" dur="350" fill="hold"/>
                                            <p:tgtEl>
                                              <p:spTgt spid="43"/>
                                            </p:tgtEl>
                                            <p:attrNameLst>
                                              <p:attrName>ppt_w</p:attrName>
                                            </p:attrNameLst>
                                          </p:cBhvr>
                                          <p:tavLst>
                                            <p:tav tm="0">
                                              <p:val>
                                                <p:strVal val="(6*min(max(#ppt_w*#ppt_h,.3),1)-7.4)/-.7*#ppt_w"/>
                                              </p:val>
                                            </p:tav>
                                            <p:tav tm="100000">
                                              <p:val>
                                                <p:strVal val="#ppt_w"/>
                                              </p:val>
                                            </p:tav>
                                          </p:tavLst>
                                        </p:anim>
                                        <p:anim calcmode="lin" valueType="num">
                                          <p:cBhvr>
                                            <p:cTn id="80" dur="350" fill="hold"/>
                                            <p:tgtEl>
                                              <p:spTgt spid="43"/>
                                            </p:tgtEl>
                                            <p:attrNameLst>
                                              <p:attrName>ppt_h</p:attrName>
                                            </p:attrNameLst>
                                          </p:cBhvr>
                                          <p:tavLst>
                                            <p:tav tm="0">
                                              <p:val>
                                                <p:strVal val="(6*min(max(#ppt_w*#ppt_h,.3),1)-7.4)/-.7*#ppt_h"/>
                                              </p:val>
                                            </p:tav>
                                            <p:tav tm="100000">
                                              <p:val>
                                                <p:strVal val="#ppt_h"/>
                                              </p:val>
                                            </p:tav>
                                          </p:tavLst>
                                        </p:anim>
                                        <p:anim calcmode="lin" valueType="num">
                                          <p:cBhvr>
                                            <p:cTn id="81" dur="350" fill="hold"/>
                                            <p:tgtEl>
                                              <p:spTgt spid="43"/>
                                            </p:tgtEl>
                                            <p:attrNameLst>
                                              <p:attrName>ppt_x</p:attrName>
                                            </p:attrNameLst>
                                          </p:cBhvr>
                                          <p:tavLst>
                                            <p:tav tm="0">
                                              <p:val>
                                                <p:fltVal val="0.5"/>
                                              </p:val>
                                            </p:tav>
                                            <p:tav tm="100000">
                                              <p:val>
                                                <p:strVal val="#ppt_x"/>
                                              </p:val>
                                            </p:tav>
                                          </p:tavLst>
                                        </p:anim>
                                        <p:anim calcmode="lin" valueType="num">
                                          <p:cBhvr>
                                            <p:cTn id="82" dur="350" fill="hold"/>
                                            <p:tgtEl>
                                              <p:spTgt spid="43"/>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54"/>
                                            </p:tgtEl>
                                            <p:attrNameLst>
                                              <p:attrName>style.visibility</p:attrName>
                                            </p:attrNameLst>
                                          </p:cBhvr>
                                          <p:to>
                                            <p:strVal val="visible"/>
                                          </p:to>
                                        </p:set>
                                        <p:anim calcmode="lin" valueType="num">
                                          <p:cBhvr>
                                            <p:cTn id="85" dur="350" fill="hold"/>
                                            <p:tgtEl>
                                              <p:spTgt spid="54"/>
                                            </p:tgtEl>
                                            <p:attrNameLst>
                                              <p:attrName>ppt_w</p:attrName>
                                            </p:attrNameLst>
                                          </p:cBhvr>
                                          <p:tavLst>
                                            <p:tav tm="0">
                                              <p:val>
                                                <p:strVal val="(6*min(max(#ppt_w*#ppt_h,.3),1)-7.4)/-.7*#ppt_w"/>
                                              </p:val>
                                            </p:tav>
                                            <p:tav tm="100000">
                                              <p:val>
                                                <p:strVal val="#ppt_w"/>
                                              </p:val>
                                            </p:tav>
                                          </p:tavLst>
                                        </p:anim>
                                        <p:anim calcmode="lin" valueType="num">
                                          <p:cBhvr>
                                            <p:cTn id="86" dur="350" fill="hold"/>
                                            <p:tgtEl>
                                              <p:spTgt spid="54"/>
                                            </p:tgtEl>
                                            <p:attrNameLst>
                                              <p:attrName>ppt_h</p:attrName>
                                            </p:attrNameLst>
                                          </p:cBhvr>
                                          <p:tavLst>
                                            <p:tav tm="0">
                                              <p:val>
                                                <p:strVal val="(6*min(max(#ppt_w*#ppt_h,.3),1)-7.4)/-.7*#ppt_h"/>
                                              </p:val>
                                            </p:tav>
                                            <p:tav tm="100000">
                                              <p:val>
                                                <p:strVal val="#ppt_h"/>
                                              </p:val>
                                            </p:tav>
                                          </p:tavLst>
                                        </p:anim>
                                        <p:anim calcmode="lin" valueType="num">
                                          <p:cBhvr>
                                            <p:cTn id="87" dur="350" fill="hold"/>
                                            <p:tgtEl>
                                              <p:spTgt spid="54"/>
                                            </p:tgtEl>
                                            <p:attrNameLst>
                                              <p:attrName>ppt_x</p:attrName>
                                            </p:attrNameLst>
                                          </p:cBhvr>
                                          <p:tavLst>
                                            <p:tav tm="0">
                                              <p:val>
                                                <p:fltVal val="0.5"/>
                                              </p:val>
                                            </p:tav>
                                            <p:tav tm="100000">
                                              <p:val>
                                                <p:strVal val="#ppt_x"/>
                                              </p:val>
                                            </p:tav>
                                          </p:tavLst>
                                        </p:anim>
                                        <p:anim calcmode="lin" valueType="num">
                                          <p:cBhvr>
                                            <p:cTn id="88" dur="350" fill="hold"/>
                                            <p:tgtEl>
                                              <p:spTgt spid="54"/>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39"/>
                                            </p:tgtEl>
                                            <p:attrNameLst>
                                              <p:attrName>style.visibility</p:attrName>
                                            </p:attrNameLst>
                                          </p:cBhvr>
                                          <p:to>
                                            <p:strVal val="visible"/>
                                          </p:to>
                                        </p:set>
                                        <p:anim calcmode="lin" valueType="num">
                                          <p:cBhvr>
                                            <p:cTn id="91" dur="350" fill="hold"/>
                                            <p:tgtEl>
                                              <p:spTgt spid="39"/>
                                            </p:tgtEl>
                                            <p:attrNameLst>
                                              <p:attrName>ppt_w</p:attrName>
                                            </p:attrNameLst>
                                          </p:cBhvr>
                                          <p:tavLst>
                                            <p:tav tm="0">
                                              <p:val>
                                                <p:strVal val="(6*min(max(#ppt_w*#ppt_h,.3),1)-7.4)/-.7*#ppt_w"/>
                                              </p:val>
                                            </p:tav>
                                            <p:tav tm="100000">
                                              <p:val>
                                                <p:strVal val="#ppt_w"/>
                                              </p:val>
                                            </p:tav>
                                          </p:tavLst>
                                        </p:anim>
                                        <p:anim calcmode="lin" valueType="num">
                                          <p:cBhvr>
                                            <p:cTn id="92" dur="350" fill="hold"/>
                                            <p:tgtEl>
                                              <p:spTgt spid="39"/>
                                            </p:tgtEl>
                                            <p:attrNameLst>
                                              <p:attrName>ppt_h</p:attrName>
                                            </p:attrNameLst>
                                          </p:cBhvr>
                                          <p:tavLst>
                                            <p:tav tm="0">
                                              <p:val>
                                                <p:strVal val="(6*min(max(#ppt_w*#ppt_h,.3),1)-7.4)/-.7*#ppt_h"/>
                                              </p:val>
                                            </p:tav>
                                            <p:tav tm="100000">
                                              <p:val>
                                                <p:strVal val="#ppt_h"/>
                                              </p:val>
                                            </p:tav>
                                          </p:tavLst>
                                        </p:anim>
                                        <p:anim calcmode="lin" valueType="num">
                                          <p:cBhvr>
                                            <p:cTn id="93" dur="350" fill="hold"/>
                                            <p:tgtEl>
                                              <p:spTgt spid="39"/>
                                            </p:tgtEl>
                                            <p:attrNameLst>
                                              <p:attrName>ppt_x</p:attrName>
                                            </p:attrNameLst>
                                          </p:cBhvr>
                                          <p:tavLst>
                                            <p:tav tm="0">
                                              <p:val>
                                                <p:fltVal val="0.5"/>
                                              </p:val>
                                            </p:tav>
                                            <p:tav tm="100000">
                                              <p:val>
                                                <p:strVal val="#ppt_x"/>
                                              </p:val>
                                            </p:tav>
                                          </p:tavLst>
                                        </p:anim>
                                        <p:anim calcmode="lin" valueType="num">
                                          <p:cBhvr>
                                            <p:cTn id="94" dur="350" fill="hold"/>
                                            <p:tgtEl>
                                              <p:spTgt spid="39"/>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57"/>
                                            </p:tgtEl>
                                            <p:attrNameLst>
                                              <p:attrName>style.visibility</p:attrName>
                                            </p:attrNameLst>
                                          </p:cBhvr>
                                          <p:to>
                                            <p:strVal val="visible"/>
                                          </p:to>
                                        </p:set>
                                        <p:anim calcmode="lin" valueType="num">
                                          <p:cBhvr>
                                            <p:cTn id="97" dur="350" fill="hold"/>
                                            <p:tgtEl>
                                              <p:spTgt spid="57"/>
                                            </p:tgtEl>
                                            <p:attrNameLst>
                                              <p:attrName>ppt_w</p:attrName>
                                            </p:attrNameLst>
                                          </p:cBhvr>
                                          <p:tavLst>
                                            <p:tav tm="0">
                                              <p:val>
                                                <p:strVal val="(6*min(max(#ppt_w*#ppt_h,.3),1)-7.4)/-.7*#ppt_w"/>
                                              </p:val>
                                            </p:tav>
                                            <p:tav tm="100000">
                                              <p:val>
                                                <p:strVal val="#ppt_w"/>
                                              </p:val>
                                            </p:tav>
                                          </p:tavLst>
                                        </p:anim>
                                        <p:anim calcmode="lin" valueType="num">
                                          <p:cBhvr>
                                            <p:cTn id="98" dur="350" fill="hold"/>
                                            <p:tgtEl>
                                              <p:spTgt spid="57"/>
                                            </p:tgtEl>
                                            <p:attrNameLst>
                                              <p:attrName>ppt_h</p:attrName>
                                            </p:attrNameLst>
                                          </p:cBhvr>
                                          <p:tavLst>
                                            <p:tav tm="0">
                                              <p:val>
                                                <p:strVal val="(6*min(max(#ppt_w*#ppt_h,.3),1)-7.4)/-.7*#ppt_h"/>
                                              </p:val>
                                            </p:tav>
                                            <p:tav tm="100000">
                                              <p:val>
                                                <p:strVal val="#ppt_h"/>
                                              </p:val>
                                            </p:tav>
                                          </p:tavLst>
                                        </p:anim>
                                        <p:anim calcmode="lin" valueType="num">
                                          <p:cBhvr>
                                            <p:cTn id="99" dur="350" fill="hold"/>
                                            <p:tgtEl>
                                              <p:spTgt spid="57"/>
                                            </p:tgtEl>
                                            <p:attrNameLst>
                                              <p:attrName>ppt_x</p:attrName>
                                            </p:attrNameLst>
                                          </p:cBhvr>
                                          <p:tavLst>
                                            <p:tav tm="0">
                                              <p:val>
                                                <p:fltVal val="0.5"/>
                                              </p:val>
                                            </p:tav>
                                            <p:tav tm="100000">
                                              <p:val>
                                                <p:strVal val="#ppt_x"/>
                                              </p:val>
                                            </p:tav>
                                          </p:tavLst>
                                        </p:anim>
                                        <p:anim calcmode="lin" valueType="num">
                                          <p:cBhvr>
                                            <p:cTn id="100" dur="350" fill="hold"/>
                                            <p:tgtEl>
                                              <p:spTgt spid="57"/>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350" fill="hold"/>
                                            <p:tgtEl>
                                              <p:spTgt spid="55"/>
                                            </p:tgtEl>
                                            <p:attrNameLst>
                                              <p:attrName>ppt_w</p:attrName>
                                            </p:attrNameLst>
                                          </p:cBhvr>
                                          <p:tavLst>
                                            <p:tav tm="0">
                                              <p:val>
                                                <p:strVal val="(6*min(max(#ppt_w*#ppt_h,.3),1)-7.4)/-.7*#ppt_w"/>
                                              </p:val>
                                            </p:tav>
                                            <p:tav tm="100000">
                                              <p:val>
                                                <p:strVal val="#ppt_w"/>
                                              </p:val>
                                            </p:tav>
                                          </p:tavLst>
                                        </p:anim>
                                        <p:anim calcmode="lin" valueType="num">
                                          <p:cBhvr>
                                            <p:cTn id="104" dur="350" fill="hold"/>
                                            <p:tgtEl>
                                              <p:spTgt spid="55"/>
                                            </p:tgtEl>
                                            <p:attrNameLst>
                                              <p:attrName>ppt_h</p:attrName>
                                            </p:attrNameLst>
                                          </p:cBhvr>
                                          <p:tavLst>
                                            <p:tav tm="0">
                                              <p:val>
                                                <p:strVal val="(6*min(max(#ppt_w*#ppt_h,.3),1)-7.4)/-.7*#ppt_h"/>
                                              </p:val>
                                            </p:tav>
                                            <p:tav tm="100000">
                                              <p:val>
                                                <p:strVal val="#ppt_h"/>
                                              </p:val>
                                            </p:tav>
                                          </p:tavLst>
                                        </p:anim>
                                        <p:anim calcmode="lin" valueType="num">
                                          <p:cBhvr>
                                            <p:cTn id="105" dur="350" fill="hold"/>
                                            <p:tgtEl>
                                              <p:spTgt spid="55"/>
                                            </p:tgtEl>
                                            <p:attrNameLst>
                                              <p:attrName>ppt_x</p:attrName>
                                            </p:attrNameLst>
                                          </p:cBhvr>
                                          <p:tavLst>
                                            <p:tav tm="0">
                                              <p:val>
                                                <p:fltVal val="0.5"/>
                                              </p:val>
                                            </p:tav>
                                            <p:tav tm="100000">
                                              <p:val>
                                                <p:strVal val="#ppt_x"/>
                                              </p:val>
                                            </p:tav>
                                          </p:tavLst>
                                        </p:anim>
                                        <p:anim calcmode="lin" valueType="num">
                                          <p:cBhvr>
                                            <p:cTn id="106" dur="350" fill="hold"/>
                                            <p:tgtEl>
                                              <p:spTgt spid="55"/>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350" fill="hold"/>
                                            <p:tgtEl>
                                              <p:spTgt spid="80"/>
                                            </p:tgtEl>
                                            <p:attrNameLst>
                                              <p:attrName>ppt_w</p:attrName>
                                            </p:attrNameLst>
                                          </p:cBhvr>
                                          <p:tavLst>
                                            <p:tav tm="0">
                                              <p:val>
                                                <p:strVal val="(6*min(max(#ppt_w*#ppt_h,.3),1)-7.4)/-.7*#ppt_w"/>
                                              </p:val>
                                            </p:tav>
                                            <p:tav tm="100000">
                                              <p:val>
                                                <p:strVal val="#ppt_w"/>
                                              </p:val>
                                            </p:tav>
                                          </p:tavLst>
                                        </p:anim>
                                        <p:anim calcmode="lin" valueType="num">
                                          <p:cBhvr>
                                            <p:cTn id="110" dur="350" fill="hold"/>
                                            <p:tgtEl>
                                              <p:spTgt spid="80"/>
                                            </p:tgtEl>
                                            <p:attrNameLst>
                                              <p:attrName>ppt_h</p:attrName>
                                            </p:attrNameLst>
                                          </p:cBhvr>
                                          <p:tavLst>
                                            <p:tav tm="0">
                                              <p:val>
                                                <p:strVal val="(6*min(max(#ppt_w*#ppt_h,.3),1)-7.4)/-.7*#ppt_h"/>
                                              </p:val>
                                            </p:tav>
                                            <p:tav tm="100000">
                                              <p:val>
                                                <p:strVal val="#ppt_h"/>
                                              </p:val>
                                            </p:tav>
                                          </p:tavLst>
                                        </p:anim>
                                        <p:anim calcmode="lin" valueType="num">
                                          <p:cBhvr>
                                            <p:cTn id="111" dur="350" fill="hold"/>
                                            <p:tgtEl>
                                              <p:spTgt spid="80"/>
                                            </p:tgtEl>
                                            <p:attrNameLst>
                                              <p:attrName>ppt_x</p:attrName>
                                            </p:attrNameLst>
                                          </p:cBhvr>
                                          <p:tavLst>
                                            <p:tav tm="0">
                                              <p:val>
                                                <p:fltVal val="0.5"/>
                                              </p:val>
                                            </p:tav>
                                            <p:tav tm="100000">
                                              <p:val>
                                                <p:strVal val="#ppt_x"/>
                                              </p:val>
                                            </p:tav>
                                          </p:tavLst>
                                        </p:anim>
                                        <p:anim calcmode="lin" valueType="num">
                                          <p:cBhvr>
                                            <p:cTn id="112" dur="350" fill="hold"/>
                                            <p:tgtEl>
                                              <p:spTgt spid="80"/>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350" fill="hold"/>
                                            <p:tgtEl>
                                              <p:spTgt spid="37"/>
                                            </p:tgtEl>
                                            <p:attrNameLst>
                                              <p:attrName>ppt_w</p:attrName>
                                            </p:attrNameLst>
                                          </p:cBhvr>
                                          <p:tavLst>
                                            <p:tav tm="0">
                                              <p:val>
                                                <p:strVal val="(6*min(max(#ppt_w*#ppt_h,.3),1)-7.4)/-.7*#ppt_w"/>
                                              </p:val>
                                            </p:tav>
                                            <p:tav tm="100000">
                                              <p:val>
                                                <p:strVal val="#ppt_w"/>
                                              </p:val>
                                            </p:tav>
                                          </p:tavLst>
                                        </p:anim>
                                        <p:anim calcmode="lin" valueType="num">
                                          <p:cBhvr>
                                            <p:cTn id="116" dur="350" fill="hold"/>
                                            <p:tgtEl>
                                              <p:spTgt spid="37"/>
                                            </p:tgtEl>
                                            <p:attrNameLst>
                                              <p:attrName>ppt_h</p:attrName>
                                            </p:attrNameLst>
                                          </p:cBhvr>
                                          <p:tavLst>
                                            <p:tav tm="0">
                                              <p:val>
                                                <p:strVal val="(6*min(max(#ppt_w*#ppt_h,.3),1)-7.4)/-.7*#ppt_h"/>
                                              </p:val>
                                            </p:tav>
                                            <p:tav tm="100000">
                                              <p:val>
                                                <p:strVal val="#ppt_h"/>
                                              </p:val>
                                            </p:tav>
                                          </p:tavLst>
                                        </p:anim>
                                        <p:anim calcmode="lin" valueType="num">
                                          <p:cBhvr>
                                            <p:cTn id="117" dur="350" fill="hold"/>
                                            <p:tgtEl>
                                              <p:spTgt spid="37"/>
                                            </p:tgtEl>
                                            <p:attrNameLst>
                                              <p:attrName>ppt_x</p:attrName>
                                            </p:attrNameLst>
                                          </p:cBhvr>
                                          <p:tavLst>
                                            <p:tav tm="0">
                                              <p:val>
                                                <p:fltVal val="0.5"/>
                                              </p:val>
                                            </p:tav>
                                            <p:tav tm="100000">
                                              <p:val>
                                                <p:strVal val="#ppt_x"/>
                                              </p:val>
                                            </p:tav>
                                          </p:tavLst>
                                        </p:anim>
                                        <p:anim calcmode="lin" valueType="num">
                                          <p:cBhvr>
                                            <p:cTn id="118" dur="350" fill="hold"/>
                                            <p:tgtEl>
                                              <p:spTgt spid="37"/>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250"/>
                                            <p:tgtEl>
                                              <p:spTgt spid="45"/>
                                            </p:tgtEl>
                                          </p:cBhvr>
                                        </p:animEffect>
                                      </p:childTnLst>
                                    </p:cTn>
                                  </p:par>
                                  <p:par>
                                    <p:cTn id="122" presetID="22" presetClass="entr" presetSubtype="4"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down)">
                                          <p:cBhvr>
                                            <p:cTn id="124" dur="250"/>
                                            <p:tgtEl>
                                              <p:spTgt spid="44"/>
                                            </p:tgtEl>
                                          </p:cBhvr>
                                        </p:animEffect>
                                      </p:childTnLst>
                                    </p:cTn>
                                  </p:par>
                                  <p:par>
                                    <p:cTn id="125" presetID="22" presetClass="entr" presetSubtype="4" fill="hold" nodeType="withEffect">
                                      <p:stCondLst>
                                        <p:cond delay="5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250"/>
                                            <p:tgtEl>
                                              <p:spTgt spid="48"/>
                                            </p:tgtEl>
                                          </p:cBhvr>
                                        </p:animEffect>
                                      </p:childTnLst>
                                    </p:cTn>
                                  </p:par>
                                  <p:par>
                                    <p:cTn id="128" presetID="22" presetClass="entr" presetSubtype="4" fill="hold" nodeType="withEffect">
                                      <p:stCondLst>
                                        <p:cond delay="100"/>
                                      </p:stCondLst>
                                      <p:childTnLst>
                                        <p:set>
                                          <p:cBhvr>
                                            <p:cTn id="129" dur="1" fill="hold">
                                              <p:stCondLst>
                                                <p:cond delay="0"/>
                                              </p:stCondLst>
                                            </p:cTn>
                                            <p:tgtEl>
                                              <p:spTgt spid="47"/>
                                            </p:tgtEl>
                                            <p:attrNameLst>
                                              <p:attrName>style.visibility</p:attrName>
                                            </p:attrNameLst>
                                          </p:cBhvr>
                                          <p:to>
                                            <p:strVal val="visible"/>
                                          </p:to>
                                        </p:set>
                                        <p:animEffect transition="in" filter="wipe(down)">
                                          <p:cBhvr>
                                            <p:cTn id="130" dur="250"/>
                                            <p:tgtEl>
                                              <p:spTgt spid="47"/>
                                            </p:tgtEl>
                                          </p:cBhvr>
                                        </p:animEffect>
                                      </p:childTnLst>
                                    </p:cTn>
                                  </p:par>
                                  <p:par>
                                    <p:cTn id="131" presetID="22" presetClass="entr" presetSubtype="4" fill="hold" nodeType="withEffect">
                                      <p:stCondLst>
                                        <p:cond delay="15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250"/>
                                            <p:tgtEl>
                                              <p:spTgt spid="75"/>
                                            </p:tgtEl>
                                          </p:cBhvr>
                                        </p:animEffect>
                                      </p:childTnLst>
                                    </p:cTn>
                                  </p:par>
                                  <p:par>
                                    <p:cTn id="134" presetID="22" presetClass="entr" presetSubtype="4" fill="hold" nodeType="withEffect">
                                      <p:stCondLst>
                                        <p:cond delay="20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250"/>
                                            <p:tgtEl>
                                              <p:spTgt spid="68"/>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4" fill="hold" nodeType="withEffect">
                                      <p:stCondLst>
                                        <p:cond delay="300"/>
                                      </p:stCondLst>
                                      <p:childTnLst>
                                        <p:set>
                                          <p:cBhvr>
                                            <p:cTn id="141" dur="1" fill="hold">
                                              <p:stCondLst>
                                                <p:cond delay="0"/>
                                              </p:stCondLst>
                                            </p:cTn>
                                            <p:tgtEl>
                                              <p:spTgt spid="52"/>
                                            </p:tgtEl>
                                            <p:attrNameLst>
                                              <p:attrName>style.visibility</p:attrName>
                                            </p:attrNameLst>
                                          </p:cBhvr>
                                          <p:to>
                                            <p:strVal val="visible"/>
                                          </p:to>
                                        </p:set>
                                        <p:animEffect transition="in" filter="wipe(down)">
                                          <p:cBhvr>
                                            <p:cTn id="142" dur="250"/>
                                            <p:tgtEl>
                                              <p:spTgt spid="52"/>
                                            </p:tgtEl>
                                          </p:cBhvr>
                                        </p:animEffect>
                                      </p:childTnLst>
                                    </p:cTn>
                                  </p:par>
                                  <p:par>
                                    <p:cTn id="143" presetID="22" presetClass="entr" presetSubtype="4" fill="hold" nodeType="withEffect">
                                      <p:stCondLst>
                                        <p:cond delay="35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250"/>
                                            <p:tgtEl>
                                              <p:spTgt spid="66"/>
                                            </p:tgtEl>
                                          </p:cBhvr>
                                        </p:animEffect>
                                      </p:childTnLst>
                                    </p:cTn>
                                  </p:par>
                                  <p:par>
                                    <p:cTn id="146" presetID="22" presetClass="entr" presetSubtype="4" fill="hold" nodeType="withEffect">
                                      <p:stCondLst>
                                        <p:cond delay="400"/>
                                      </p:stCondLst>
                                      <p:childTnLst>
                                        <p:set>
                                          <p:cBhvr>
                                            <p:cTn id="147" dur="1" fill="hold">
                                              <p:stCondLst>
                                                <p:cond delay="0"/>
                                              </p:stCondLst>
                                            </p:cTn>
                                            <p:tgtEl>
                                              <p:spTgt spid="61"/>
                                            </p:tgtEl>
                                            <p:attrNameLst>
                                              <p:attrName>style.visibility</p:attrName>
                                            </p:attrNameLst>
                                          </p:cBhvr>
                                          <p:to>
                                            <p:strVal val="visible"/>
                                          </p:to>
                                        </p:set>
                                        <p:animEffect transition="in" filter="wipe(down)">
                                          <p:cBhvr>
                                            <p:cTn id="148" dur="250"/>
                                            <p:tgtEl>
                                              <p:spTgt spid="61"/>
                                            </p:tgtEl>
                                          </p:cBhvr>
                                        </p:animEffect>
                                      </p:childTnLst>
                                    </p:cTn>
                                  </p:par>
                                  <p:par>
                                    <p:cTn id="149" presetID="22" presetClass="entr" presetSubtype="4" fill="hold" nodeType="withEffect">
                                      <p:stCondLst>
                                        <p:cond delay="450"/>
                                      </p:stCondLst>
                                      <p:childTnLst>
                                        <p:set>
                                          <p:cBhvr>
                                            <p:cTn id="150" dur="1" fill="hold">
                                              <p:stCondLst>
                                                <p:cond delay="0"/>
                                              </p:stCondLst>
                                            </p:cTn>
                                            <p:tgtEl>
                                              <p:spTgt spid="60"/>
                                            </p:tgtEl>
                                            <p:attrNameLst>
                                              <p:attrName>style.visibility</p:attrName>
                                            </p:attrNameLst>
                                          </p:cBhvr>
                                          <p:to>
                                            <p:strVal val="visible"/>
                                          </p:to>
                                        </p:set>
                                        <p:animEffect transition="in" filter="wipe(down)">
                                          <p:cBhvr>
                                            <p:cTn id="151" dur="250"/>
                                            <p:tgtEl>
                                              <p:spTgt spid="60"/>
                                            </p:tgtEl>
                                          </p:cBhvr>
                                        </p:animEffect>
                                      </p:childTnLst>
                                    </p:cTn>
                                  </p:par>
                                  <p:par>
                                    <p:cTn id="152" presetID="22" presetClass="entr" presetSubtype="4" fill="hold" nodeType="withEffect">
                                      <p:stCondLst>
                                        <p:cond delay="500"/>
                                      </p:stCondLst>
                                      <p:childTnLst>
                                        <p:set>
                                          <p:cBhvr>
                                            <p:cTn id="153" dur="1" fill="hold">
                                              <p:stCondLst>
                                                <p:cond delay="0"/>
                                              </p:stCondLst>
                                            </p:cTn>
                                            <p:tgtEl>
                                              <p:spTgt spid="62"/>
                                            </p:tgtEl>
                                            <p:attrNameLst>
                                              <p:attrName>style.visibility</p:attrName>
                                            </p:attrNameLst>
                                          </p:cBhvr>
                                          <p:to>
                                            <p:strVal val="visible"/>
                                          </p:to>
                                        </p:set>
                                        <p:animEffect transition="in" filter="wipe(down)">
                                          <p:cBhvr>
                                            <p:cTn id="154" dur="250"/>
                                            <p:tgtEl>
                                              <p:spTgt spid="62"/>
                                            </p:tgtEl>
                                          </p:cBhvr>
                                        </p:animEffect>
                                      </p:childTnLst>
                                    </p:cTn>
                                  </p:par>
                                  <p:par>
                                    <p:cTn id="155" presetID="22" presetClass="entr" presetSubtype="4" fill="hold" nodeType="withEffect">
                                      <p:stCondLst>
                                        <p:cond delay="550"/>
                                      </p:stCondLst>
                                      <p:childTnLst>
                                        <p:set>
                                          <p:cBhvr>
                                            <p:cTn id="156" dur="1" fill="hold">
                                              <p:stCondLst>
                                                <p:cond delay="0"/>
                                              </p:stCondLst>
                                            </p:cTn>
                                            <p:tgtEl>
                                              <p:spTgt spid="76"/>
                                            </p:tgtEl>
                                            <p:attrNameLst>
                                              <p:attrName>style.visibility</p:attrName>
                                            </p:attrNameLst>
                                          </p:cBhvr>
                                          <p:to>
                                            <p:strVal val="visible"/>
                                          </p:to>
                                        </p:set>
                                        <p:animEffect transition="in" filter="wipe(down)">
                                          <p:cBhvr>
                                            <p:cTn id="157" dur="250"/>
                                            <p:tgtEl>
                                              <p:spTgt spid="76"/>
                                            </p:tgtEl>
                                          </p:cBhvr>
                                        </p:animEffect>
                                      </p:childTnLst>
                                    </p:cTn>
                                  </p:par>
                                  <p:par>
                                    <p:cTn id="158" presetID="22" presetClass="entr" presetSubtype="4" fill="hold" nodeType="withEffect">
                                      <p:stCondLst>
                                        <p:cond delay="600"/>
                                      </p:stCondLst>
                                      <p:childTnLst>
                                        <p:set>
                                          <p:cBhvr>
                                            <p:cTn id="159" dur="1" fill="hold">
                                              <p:stCondLst>
                                                <p:cond delay="0"/>
                                              </p:stCondLst>
                                            </p:cTn>
                                            <p:tgtEl>
                                              <p:spTgt spid="59"/>
                                            </p:tgtEl>
                                            <p:attrNameLst>
                                              <p:attrName>style.visibility</p:attrName>
                                            </p:attrNameLst>
                                          </p:cBhvr>
                                          <p:to>
                                            <p:strVal val="visible"/>
                                          </p:to>
                                        </p:set>
                                        <p:animEffect transition="in" filter="wipe(down)">
                                          <p:cBhvr>
                                            <p:cTn id="160" dur="250"/>
                                            <p:tgtEl>
                                              <p:spTgt spid="59"/>
                                            </p:tgtEl>
                                          </p:cBhvr>
                                        </p:animEffect>
                                      </p:childTnLst>
                                    </p:cTn>
                                  </p:par>
                                  <p:par>
                                    <p:cTn id="161" presetID="22" presetClass="entr" presetSubtype="4" fill="hold" nodeType="withEffect">
                                      <p:stCondLst>
                                        <p:cond delay="65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250"/>
                                            <p:tgtEl>
                                              <p:spTgt spid="58"/>
                                            </p:tgtEl>
                                          </p:cBhvr>
                                        </p:animEffect>
                                      </p:childTnLst>
                                    </p:cTn>
                                  </p:par>
                                  <p:par>
                                    <p:cTn id="164" presetID="22" presetClass="entr" presetSubtype="4" fill="hold" nodeType="withEffect">
                                      <p:stCondLst>
                                        <p:cond delay="70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250"/>
                                            <p:tgtEl>
                                              <p:spTgt spid="64"/>
                                            </p:tgtEl>
                                          </p:cBhvr>
                                        </p:animEffect>
                                      </p:childTnLst>
                                    </p:cTn>
                                  </p:par>
                                  <p:par>
                                    <p:cTn id="167" presetID="22" presetClass="entr" presetSubtype="4" fill="hold" nodeType="withEffect">
                                      <p:stCondLst>
                                        <p:cond delay="75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250"/>
                                            <p:tgtEl>
                                              <p:spTgt spid="56"/>
                                            </p:tgtEl>
                                          </p:cBhvr>
                                        </p:animEffect>
                                      </p:childTnLst>
                                    </p:cTn>
                                  </p:par>
                                  <p:par>
                                    <p:cTn id="170" presetID="22" presetClass="entr" presetSubtype="4" fill="hold" nodeType="withEffect">
                                      <p:stCondLst>
                                        <p:cond delay="80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50"/>
                                            <p:tgtEl>
                                              <p:spTgt spid="53"/>
                                            </p:tgtEl>
                                          </p:cBhvr>
                                        </p:animEffect>
                                      </p:childTnLst>
                                    </p:cTn>
                                  </p:par>
                                  <p:par>
                                    <p:cTn id="173" presetID="22" presetClass="entr" presetSubtype="4" fill="hold" nodeType="withEffect">
                                      <p:stCondLst>
                                        <p:cond delay="85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250"/>
                                            <p:tgtEl>
                                              <p:spTgt spid="73"/>
                                            </p:tgtEl>
                                          </p:cBhvr>
                                        </p:animEffect>
                                      </p:childTnLst>
                                    </p:cTn>
                                  </p:par>
                                  <p:par>
                                    <p:cTn id="176" presetID="22" presetClass="entr" presetSubtype="4" fill="hold" nodeType="withEffect">
                                      <p:stCondLst>
                                        <p:cond delay="900"/>
                                      </p:stCondLst>
                                      <p:childTnLst>
                                        <p:set>
                                          <p:cBhvr>
                                            <p:cTn id="177" dur="1" fill="hold">
                                              <p:stCondLst>
                                                <p:cond delay="0"/>
                                              </p:stCondLst>
                                            </p:cTn>
                                            <p:tgtEl>
                                              <p:spTgt spid="50"/>
                                            </p:tgtEl>
                                            <p:attrNameLst>
                                              <p:attrName>style.visibility</p:attrName>
                                            </p:attrNameLst>
                                          </p:cBhvr>
                                          <p:to>
                                            <p:strVal val="visible"/>
                                          </p:to>
                                        </p:set>
                                        <p:animEffect transition="in" filter="wipe(down)">
                                          <p:cBhvr>
                                            <p:cTn id="178" dur="250"/>
                                            <p:tgtEl>
                                              <p:spTgt spid="50"/>
                                            </p:tgtEl>
                                          </p:cBhvr>
                                        </p:animEffect>
                                      </p:childTnLst>
                                    </p:cTn>
                                  </p:par>
                                  <p:par>
                                    <p:cTn id="179" presetID="22" presetClass="entr" presetSubtype="4" fill="hold" nodeType="withEffect">
                                      <p:stCondLst>
                                        <p:cond delay="95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250"/>
                                            <p:tgtEl>
                                              <p:spTgt spid="51"/>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77"/>
                                            </p:tgtEl>
                                            <p:attrNameLst>
                                              <p:attrName>style.visibility</p:attrName>
                                            </p:attrNameLst>
                                          </p:cBhvr>
                                          <p:to>
                                            <p:strVal val="visible"/>
                                          </p:to>
                                        </p:set>
                                        <p:animEffect transition="in" filter="wipe(down)">
                                          <p:cBhvr>
                                            <p:cTn id="184" dur="250"/>
                                            <p:tgtEl>
                                              <p:spTgt spid="77"/>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78"/>
                                            </p:tgtEl>
                                            <p:attrNameLst>
                                              <p:attrName>style.visibility</p:attrName>
                                            </p:attrNameLst>
                                          </p:cBhvr>
                                          <p:to>
                                            <p:strVal val="visible"/>
                                          </p:to>
                                        </p:set>
                                        <p:animEffect transition="in" filter="wipe(down)">
                                          <p:cBhvr>
                                            <p:cTn id="187" dur="250"/>
                                            <p:tgtEl>
                                              <p:spTgt spid="78"/>
                                            </p:tgtEl>
                                          </p:cBhvr>
                                        </p:animEffect>
                                      </p:childTnLst>
                                    </p:cTn>
                                  </p:par>
                                  <p:par>
                                    <p:cTn id="188" presetID="8" presetClass="emph" presetSubtype="0" fill="hold" grpId="1" nodeType="withEffect">
                                      <p:stCondLst>
                                        <p:cond delay="1750"/>
                                      </p:stCondLst>
                                      <p:childTnLst>
                                        <p:animRot by="43200000">
                                          <p:cBhvr>
                                            <p:cTn id="189" dur="3250" fill="hold"/>
                                            <p:tgtEl>
                                              <p:spTgt spid="82"/>
                                            </p:tgtEl>
                                            <p:attrNameLst>
                                              <p:attrName>r</p:attrName>
                                            </p:attrNameLst>
                                          </p:cBhvr>
                                        </p:animRot>
                                      </p:childTnLst>
                                    </p:cTn>
                                  </p:par>
                                  <p:par>
                                    <p:cTn id="190" presetID="53" presetClass="entr" presetSubtype="16" fill="hold" grpId="0" nodeType="withEffect">
                                      <p:stCondLst>
                                        <p:cond delay="1150"/>
                                      </p:stCondLst>
                                      <p:childTnLst>
                                        <p:set>
                                          <p:cBhvr>
                                            <p:cTn id="191" dur="1" fill="hold">
                                              <p:stCondLst>
                                                <p:cond delay="0"/>
                                              </p:stCondLst>
                                            </p:cTn>
                                            <p:tgtEl>
                                              <p:spTgt spid="86"/>
                                            </p:tgtEl>
                                            <p:attrNameLst>
                                              <p:attrName>style.visibility</p:attrName>
                                            </p:attrNameLst>
                                          </p:cBhvr>
                                          <p:to>
                                            <p:strVal val="visible"/>
                                          </p:to>
                                        </p:set>
                                        <p:anim calcmode="lin" valueType="num">
                                          <p:cBhvr>
                                            <p:cTn id="192" dur="500" fill="hold"/>
                                            <p:tgtEl>
                                              <p:spTgt spid="86"/>
                                            </p:tgtEl>
                                            <p:attrNameLst>
                                              <p:attrName>ppt_w</p:attrName>
                                            </p:attrNameLst>
                                          </p:cBhvr>
                                          <p:tavLst>
                                            <p:tav tm="0">
                                              <p:val>
                                                <p:fltVal val="0"/>
                                              </p:val>
                                            </p:tav>
                                            <p:tav tm="100000">
                                              <p:val>
                                                <p:strVal val="#ppt_w"/>
                                              </p:val>
                                            </p:tav>
                                          </p:tavLst>
                                        </p:anim>
                                        <p:anim calcmode="lin" valueType="num">
                                          <p:cBhvr>
                                            <p:cTn id="193" dur="500" fill="hold"/>
                                            <p:tgtEl>
                                              <p:spTgt spid="86"/>
                                            </p:tgtEl>
                                            <p:attrNameLst>
                                              <p:attrName>ppt_h</p:attrName>
                                            </p:attrNameLst>
                                          </p:cBhvr>
                                          <p:tavLst>
                                            <p:tav tm="0">
                                              <p:val>
                                                <p:fltVal val="0"/>
                                              </p:val>
                                            </p:tav>
                                            <p:tav tm="100000">
                                              <p:val>
                                                <p:strVal val="#ppt_h"/>
                                              </p:val>
                                            </p:tav>
                                          </p:tavLst>
                                        </p:anim>
                                        <p:animEffect transition="in" filter="fade">
                                          <p:cBhvr>
                                            <p:cTn id="194" dur="500"/>
                                            <p:tgtEl>
                                              <p:spTgt spid="86"/>
                                            </p:tgtEl>
                                          </p:cBhvr>
                                        </p:animEffect>
                                      </p:childTnLst>
                                    </p:cTn>
                                  </p:par>
                                  <p:par>
                                    <p:cTn id="195"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6" dur="3000" fill="hold"/>
                                            <p:tgtEl>
                                              <p:spTgt spid="86"/>
                                            </p:tgtEl>
                                            <p:attrNameLst>
                                              <p:attrName>ppt_x</p:attrName>
                                              <p:attrName>ppt_y</p:attrName>
                                            </p:attrNameLst>
                                          </p:cBhvr>
                                          <p:rCtr x="19219" y="20579"/>
                                        </p:animMotion>
                                      </p:childTnLst>
                                    </p:cTn>
                                  </p:par>
                                  <p:par>
                                    <p:cTn id="197" presetID="8" presetClass="emph" presetSubtype="0" fill="hold" grpId="2" nodeType="withEffect">
                                      <p:stCondLst>
                                        <p:cond delay="1150"/>
                                      </p:stCondLst>
                                      <p:childTnLst>
                                        <p:animRot by="21600000">
                                          <p:cBhvr>
                                            <p:cTn id="198" dur="2500" fill="hold"/>
                                            <p:tgtEl>
                                              <p:spTgt spid="86"/>
                                            </p:tgtEl>
                                            <p:attrNameLst>
                                              <p:attrName>r</p:attrName>
                                            </p:attrNameLst>
                                          </p:cBhvr>
                                        </p:animRot>
                                      </p:childTnLst>
                                    </p:cTn>
                                  </p:par>
                                  <p:par>
                                    <p:cTn id="199" presetID="53" presetClass="entr" presetSubtype="16" fill="hold" grpId="2" nodeType="withEffect">
                                      <p:stCondLst>
                                        <p:cond delay="1500"/>
                                      </p:stCondLst>
                                      <p:childTnLst>
                                        <p:set>
                                          <p:cBhvr>
                                            <p:cTn id="200" dur="1" fill="hold">
                                              <p:stCondLst>
                                                <p:cond delay="0"/>
                                              </p:stCondLst>
                                            </p:cTn>
                                            <p:tgtEl>
                                              <p:spTgt spid="83"/>
                                            </p:tgtEl>
                                            <p:attrNameLst>
                                              <p:attrName>style.visibility</p:attrName>
                                            </p:attrNameLst>
                                          </p:cBhvr>
                                          <p:to>
                                            <p:strVal val="visible"/>
                                          </p:to>
                                        </p:set>
                                        <p:anim calcmode="lin" valueType="num">
                                          <p:cBhvr>
                                            <p:cTn id="201" dur="500" fill="hold"/>
                                            <p:tgtEl>
                                              <p:spTgt spid="83"/>
                                            </p:tgtEl>
                                            <p:attrNameLst>
                                              <p:attrName>ppt_w</p:attrName>
                                            </p:attrNameLst>
                                          </p:cBhvr>
                                          <p:tavLst>
                                            <p:tav tm="0">
                                              <p:val>
                                                <p:fltVal val="0"/>
                                              </p:val>
                                            </p:tav>
                                            <p:tav tm="100000">
                                              <p:val>
                                                <p:strVal val="#ppt_w"/>
                                              </p:val>
                                            </p:tav>
                                          </p:tavLst>
                                        </p:anim>
                                        <p:anim calcmode="lin" valueType="num">
                                          <p:cBhvr>
                                            <p:cTn id="202" dur="500" fill="hold"/>
                                            <p:tgtEl>
                                              <p:spTgt spid="83"/>
                                            </p:tgtEl>
                                            <p:attrNameLst>
                                              <p:attrName>ppt_h</p:attrName>
                                            </p:attrNameLst>
                                          </p:cBhvr>
                                          <p:tavLst>
                                            <p:tav tm="0">
                                              <p:val>
                                                <p:fltVal val="0"/>
                                              </p:val>
                                            </p:tav>
                                            <p:tav tm="100000">
                                              <p:val>
                                                <p:strVal val="#ppt_h"/>
                                              </p:val>
                                            </p:tav>
                                          </p:tavLst>
                                        </p:anim>
                                        <p:animEffect transition="in" filter="fade">
                                          <p:cBhvr>
                                            <p:cTn id="203" dur="500"/>
                                            <p:tgtEl>
                                              <p:spTgt spid="83"/>
                                            </p:tgtEl>
                                          </p:cBhvr>
                                        </p:animEffect>
                                      </p:childTnLst>
                                    </p:cTn>
                                  </p:par>
                                  <p:par>
                                    <p:cTn id="204"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5" dur="2500" fill="hold"/>
                                            <p:tgtEl>
                                              <p:spTgt spid="83"/>
                                            </p:tgtEl>
                                            <p:attrNameLst>
                                              <p:attrName>ppt_x</p:attrName>
                                              <p:attrName>ppt_y</p:attrName>
                                            </p:attrNameLst>
                                          </p:cBhvr>
                                          <p:rCtr x="-6927" y="37940"/>
                                        </p:animMotion>
                                      </p:childTnLst>
                                    </p:cTn>
                                  </p:par>
                                  <p:par>
                                    <p:cTn id="206" presetID="8" presetClass="emph" presetSubtype="0" fill="hold" grpId="1" nodeType="withEffect">
                                      <p:stCondLst>
                                        <p:cond delay="1500"/>
                                      </p:stCondLst>
                                      <p:childTnLst>
                                        <p:animRot by="21600000">
                                          <p:cBhvr>
                                            <p:cTn id="207" dur="2500" fill="hold"/>
                                            <p:tgtEl>
                                              <p:spTgt spid="83"/>
                                            </p:tgtEl>
                                            <p:attrNameLst>
                                              <p:attrName>r</p:attrName>
                                            </p:attrNameLst>
                                          </p:cBhvr>
                                        </p:animRot>
                                      </p:childTnLst>
                                    </p:cTn>
                                  </p:par>
                                  <p:par>
                                    <p:cTn id="208" presetID="53" presetClass="entr" presetSubtype="16" fill="hold" grpId="0" nodeType="withEffect">
                                      <p:stCondLst>
                                        <p:cond delay="250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4" dur="2500" fill="hold"/>
                                            <p:tgtEl>
                                              <p:spTgt spid="85"/>
                                            </p:tgtEl>
                                            <p:attrNameLst>
                                              <p:attrName>ppt_x</p:attrName>
                                              <p:attrName>ppt_y</p:attrName>
                                            </p:attrNameLst>
                                          </p:cBhvr>
                                          <p:rCtr x="-8021" y="-37245"/>
                                        </p:animMotion>
                                      </p:childTnLst>
                                    </p:cTn>
                                  </p:par>
                                  <p:par>
                                    <p:cTn id="215" presetID="8" presetClass="emph" presetSubtype="0" fill="hold" grpId="2" nodeType="withEffect">
                                      <p:stCondLst>
                                        <p:cond delay="2500"/>
                                      </p:stCondLst>
                                      <p:childTnLst>
                                        <p:animRot by="21600000">
                                          <p:cBhvr>
                                            <p:cTn id="216" dur="2500" fill="hold"/>
                                            <p:tgtEl>
                                              <p:spTgt spid="85"/>
                                            </p:tgtEl>
                                            <p:attrNameLst>
                                              <p:attrName>r</p:attrName>
                                            </p:attrNameLst>
                                          </p:cBhvr>
                                        </p:animRot>
                                      </p:childTnLst>
                                    </p:cTn>
                                  </p:par>
                                  <p:par>
                                    <p:cTn id="217" presetID="53" presetClass="entr" presetSubtype="16" fill="hold" grpId="0" nodeType="withEffect">
                                      <p:stCondLst>
                                        <p:cond delay="2000"/>
                                      </p:stCondLst>
                                      <p:childTnLst>
                                        <p:set>
                                          <p:cBhvr>
                                            <p:cTn id="218" dur="1" fill="hold">
                                              <p:stCondLst>
                                                <p:cond delay="0"/>
                                              </p:stCondLst>
                                            </p:cTn>
                                            <p:tgtEl>
                                              <p:spTgt spid="84"/>
                                            </p:tgtEl>
                                            <p:attrNameLst>
                                              <p:attrName>style.visibility</p:attrName>
                                            </p:attrNameLst>
                                          </p:cBhvr>
                                          <p:to>
                                            <p:strVal val="visible"/>
                                          </p:to>
                                        </p:set>
                                        <p:anim calcmode="lin" valueType="num">
                                          <p:cBhvr>
                                            <p:cTn id="219" dur="500" fill="hold"/>
                                            <p:tgtEl>
                                              <p:spTgt spid="84"/>
                                            </p:tgtEl>
                                            <p:attrNameLst>
                                              <p:attrName>ppt_w</p:attrName>
                                            </p:attrNameLst>
                                          </p:cBhvr>
                                          <p:tavLst>
                                            <p:tav tm="0">
                                              <p:val>
                                                <p:fltVal val="0"/>
                                              </p:val>
                                            </p:tav>
                                            <p:tav tm="100000">
                                              <p:val>
                                                <p:strVal val="#ppt_w"/>
                                              </p:val>
                                            </p:tav>
                                          </p:tavLst>
                                        </p:anim>
                                        <p:anim calcmode="lin" valueType="num">
                                          <p:cBhvr>
                                            <p:cTn id="220" dur="500" fill="hold"/>
                                            <p:tgtEl>
                                              <p:spTgt spid="84"/>
                                            </p:tgtEl>
                                            <p:attrNameLst>
                                              <p:attrName>ppt_h</p:attrName>
                                            </p:attrNameLst>
                                          </p:cBhvr>
                                          <p:tavLst>
                                            <p:tav tm="0">
                                              <p:val>
                                                <p:fltVal val="0"/>
                                              </p:val>
                                            </p:tav>
                                            <p:tav tm="100000">
                                              <p:val>
                                                <p:strVal val="#ppt_h"/>
                                              </p:val>
                                            </p:tav>
                                          </p:tavLst>
                                        </p:anim>
                                        <p:animEffect transition="in" filter="fade">
                                          <p:cBhvr>
                                            <p:cTn id="221" dur="500"/>
                                            <p:tgtEl>
                                              <p:spTgt spid="84"/>
                                            </p:tgtEl>
                                          </p:cBhvr>
                                        </p:animEffect>
                                      </p:childTnLst>
                                    </p:cTn>
                                  </p:par>
                                  <p:par>
                                    <p:cTn id="222"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3" dur="2500" fill="hold"/>
                                            <p:tgtEl>
                                              <p:spTgt spid="84"/>
                                            </p:tgtEl>
                                            <p:attrNameLst>
                                              <p:attrName>ppt_x</p:attrName>
                                              <p:attrName>ppt_y</p:attrName>
                                            </p:attrNameLst>
                                          </p:cBhvr>
                                          <p:rCtr x="-21940" y="-8287"/>
                                        </p:animMotion>
                                      </p:childTnLst>
                                    </p:cTn>
                                  </p:par>
                                  <p:par>
                                    <p:cTn id="224" presetID="8" presetClass="emph" presetSubtype="0" fill="hold" grpId="2" nodeType="withEffect">
                                      <p:stCondLst>
                                        <p:cond delay="2000"/>
                                      </p:stCondLst>
                                      <p:childTnLst>
                                        <p:animRot by="21600000">
                                          <p:cBhvr>
                                            <p:cTn id="225" dur="2500" fill="hold"/>
                                            <p:tgtEl>
                                              <p:spTgt spid="84"/>
                                            </p:tgtEl>
                                            <p:attrNameLst>
                                              <p:attrName>r</p:attrName>
                                            </p:attrNameLst>
                                          </p:cBhvr>
                                        </p:animRot>
                                      </p:childTnLst>
                                    </p:cTn>
                                  </p:par>
                                  <p:par>
                                    <p:cTn id="226" presetID="53" presetClass="entr" presetSubtype="16" fill="hold" grpId="0" nodeType="withEffect">
                                      <p:stCondLst>
                                        <p:cond delay="300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500" fill="hold"/>
                                            <p:tgtEl>
                                              <p:spTgt spid="87"/>
                                            </p:tgtEl>
                                            <p:attrNameLst>
                                              <p:attrName>ppt_w</p:attrName>
                                            </p:attrNameLst>
                                          </p:cBhvr>
                                          <p:tavLst>
                                            <p:tav tm="0">
                                              <p:val>
                                                <p:fltVal val="0"/>
                                              </p:val>
                                            </p:tav>
                                            <p:tav tm="100000">
                                              <p:val>
                                                <p:strVal val="#ppt_w"/>
                                              </p:val>
                                            </p:tav>
                                          </p:tavLst>
                                        </p:anim>
                                        <p:anim calcmode="lin" valueType="num">
                                          <p:cBhvr>
                                            <p:cTn id="229" dur="500" fill="hold"/>
                                            <p:tgtEl>
                                              <p:spTgt spid="87"/>
                                            </p:tgtEl>
                                            <p:attrNameLst>
                                              <p:attrName>ppt_h</p:attrName>
                                            </p:attrNameLst>
                                          </p:cBhvr>
                                          <p:tavLst>
                                            <p:tav tm="0">
                                              <p:val>
                                                <p:fltVal val="0"/>
                                              </p:val>
                                            </p:tav>
                                            <p:tav tm="100000">
                                              <p:val>
                                                <p:strVal val="#ppt_h"/>
                                              </p:val>
                                            </p:tav>
                                          </p:tavLst>
                                        </p:anim>
                                        <p:animEffect transition="in" filter="fade">
                                          <p:cBhvr>
                                            <p:cTn id="230" dur="500"/>
                                            <p:tgtEl>
                                              <p:spTgt spid="87"/>
                                            </p:tgtEl>
                                          </p:cBhvr>
                                        </p:animEffect>
                                      </p:childTnLst>
                                    </p:cTn>
                                  </p:par>
                                  <p:par>
                                    <p:cTn id="231"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2" dur="2250" fill="hold"/>
                                            <p:tgtEl>
                                              <p:spTgt spid="87"/>
                                            </p:tgtEl>
                                            <p:attrNameLst>
                                              <p:attrName>ppt_x</p:attrName>
                                              <p:attrName>ppt_y</p:attrName>
                                            </p:attrNameLst>
                                          </p:cBhvr>
                                          <p:rCtr x="15872" y="-28194"/>
                                        </p:animMotion>
                                      </p:childTnLst>
                                    </p:cTn>
                                  </p:par>
                                  <p:par>
                                    <p:cTn id="233" presetID="8" presetClass="emph" presetSubtype="0" fill="hold" grpId="2" nodeType="withEffect">
                                      <p:stCondLst>
                                        <p:cond delay="3000"/>
                                      </p:stCondLst>
                                      <p:childTnLst>
                                        <p:animRot by="21600000">
                                          <p:cBhvr>
                                            <p:cTn id="234" dur="2500" fill="hold"/>
                                            <p:tgtEl>
                                              <p:spTgt spid="87"/>
                                            </p:tgtEl>
                                            <p:attrNameLst>
                                              <p:attrName>r</p:attrName>
                                            </p:attrNameLst>
                                          </p:cBhvr>
                                        </p:animRot>
                                      </p:childTnLst>
                                    </p:cTn>
                                  </p:par>
                                  <p:par>
                                    <p:cTn id="235" presetID="2" presetClass="entr" presetSubtype="2" fill="hold" nodeType="withEffect">
                                      <p:stCondLst>
                                        <p:cond delay="6000"/>
                                      </p:stCondLst>
                                      <p:childTnLst>
                                        <p:set>
                                          <p:cBhvr>
                                            <p:cTn id="236" dur="1" fill="hold">
                                              <p:stCondLst>
                                                <p:cond delay="0"/>
                                              </p:stCondLst>
                                            </p:cTn>
                                            <p:tgtEl>
                                              <p:spTgt spid="19"/>
                                            </p:tgtEl>
                                            <p:attrNameLst>
                                              <p:attrName>style.visibility</p:attrName>
                                            </p:attrNameLst>
                                          </p:cBhvr>
                                          <p:to>
                                            <p:strVal val="visible"/>
                                          </p:to>
                                        </p:set>
                                        <p:anim calcmode="lin" valueType="num">
                                          <p:cBhvr additive="base">
                                            <p:cTn id="237" dur="500" fill="hold"/>
                                            <p:tgtEl>
                                              <p:spTgt spid="19"/>
                                            </p:tgtEl>
                                            <p:attrNameLst>
                                              <p:attrName>ppt_x</p:attrName>
                                            </p:attrNameLst>
                                          </p:cBhvr>
                                          <p:tavLst>
                                            <p:tav tm="0">
                                              <p:val>
                                                <p:strVal val="1+#ppt_w/2"/>
                                              </p:val>
                                            </p:tav>
                                            <p:tav tm="100000">
                                              <p:val>
                                                <p:strVal val="#ppt_x"/>
                                              </p:val>
                                            </p:tav>
                                          </p:tavLst>
                                        </p:anim>
                                        <p:anim calcmode="lin" valueType="num">
                                          <p:cBhvr additive="base">
                                            <p:cTn id="238" dur="500" fill="hold"/>
                                            <p:tgtEl>
                                              <p:spTgt spid="19"/>
                                            </p:tgtEl>
                                            <p:attrNameLst>
                                              <p:attrName>ppt_y</p:attrName>
                                            </p:attrNameLst>
                                          </p:cBhvr>
                                          <p:tavLst>
                                            <p:tav tm="0">
                                              <p:val>
                                                <p:strVal val="#ppt_y"/>
                                              </p:val>
                                            </p:tav>
                                            <p:tav tm="100000">
                                              <p:val>
                                                <p:strVal val="#ppt_y"/>
                                              </p:val>
                                            </p:tav>
                                          </p:tavLst>
                                        </p:anim>
                                      </p:childTnLst>
                                    </p:cTn>
                                  </p:par>
                                  <p:par>
                                    <p:cTn id="239" presetID="2" presetClass="entr" presetSubtype="8" fill="hold" nodeType="withEffect">
                                      <p:stCondLst>
                                        <p:cond delay="625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0-#ppt_w/2"/>
                                              </p:val>
                                            </p:tav>
                                            <p:tav tm="100000">
                                              <p:val>
                                                <p:strVal val="#ppt_x"/>
                                              </p:val>
                                            </p:tav>
                                          </p:tavLst>
                                        </p:anim>
                                        <p:anim calcmode="lin" valueType="num">
                                          <p:cBhvr additive="base">
                                            <p:cTn id="242" dur="500" fill="hold"/>
                                            <p:tgtEl>
                                              <p:spTgt spid="11"/>
                                            </p:tgtEl>
                                            <p:attrNameLst>
                                              <p:attrName>ppt_y</p:attrName>
                                            </p:attrNameLst>
                                          </p:cBhvr>
                                          <p:tavLst>
                                            <p:tav tm="0">
                                              <p:val>
                                                <p:strVal val="#ppt_y"/>
                                              </p:val>
                                            </p:tav>
                                            <p:tav tm="100000">
                                              <p:val>
                                                <p:strVal val="#ppt_y"/>
                                              </p:val>
                                            </p:tav>
                                          </p:tavLst>
                                        </p:anim>
                                      </p:childTnLst>
                                    </p:cTn>
                                  </p:par>
                                  <p:par>
                                    <p:cTn id="243" presetID="8" presetClass="emph" presetSubtype="0" fill="hold" nodeType="withEffect">
                                      <p:stCondLst>
                                        <p:cond delay="6000"/>
                                      </p:stCondLst>
                                      <p:childTnLst>
                                        <p:animRot by="-5400000">
                                          <p:cBhvr>
                                            <p:cTn id="244" dur="500" fill="hold"/>
                                            <p:tgtEl>
                                              <p:spTgt spid="19"/>
                                            </p:tgtEl>
                                            <p:attrNameLst>
                                              <p:attrName>r</p:attrName>
                                            </p:attrNameLst>
                                          </p:cBhvr>
                                        </p:animRot>
                                      </p:childTnLst>
                                    </p:cTn>
                                  </p:par>
                                  <p:par>
                                    <p:cTn id="245" presetID="8" presetClass="emph" presetSubtype="0" fill="hold" nodeType="withEffect">
                                      <p:stCondLst>
                                        <p:cond delay="6250"/>
                                      </p:stCondLst>
                                      <p:childTnLst>
                                        <p:animRot by="5400000">
                                          <p:cBhvr>
                                            <p:cTn id="246" dur="500" fill="hold"/>
                                            <p:tgtEl>
                                              <p:spTgt spid="11"/>
                                            </p:tgtEl>
                                            <p:attrNameLst>
                                              <p:attrName>r</p:attrName>
                                            </p:attrNameLst>
                                          </p:cBhvr>
                                        </p:animRot>
                                      </p:childTnLst>
                                    </p:cTn>
                                  </p:par>
                                  <p:par>
                                    <p:cTn id="247" presetID="2" presetClass="entr" presetSubtype="2" fill="hold" nodeType="withEffect">
                                      <p:stCondLst>
                                        <p:cond delay="6000"/>
                                      </p:stCondLst>
                                      <p:childTnLst>
                                        <p:set>
                                          <p:cBhvr>
                                            <p:cTn id="248" dur="1" fill="hold">
                                              <p:stCondLst>
                                                <p:cond delay="0"/>
                                              </p:stCondLst>
                                            </p:cTn>
                                            <p:tgtEl>
                                              <p:spTgt spid="6"/>
                                            </p:tgtEl>
                                            <p:attrNameLst>
                                              <p:attrName>style.visibility</p:attrName>
                                            </p:attrNameLst>
                                          </p:cBhvr>
                                          <p:to>
                                            <p:strVal val="visible"/>
                                          </p:to>
                                        </p:set>
                                        <p:anim calcmode="lin" valueType="num">
                                          <p:cBhvr additive="base">
                                            <p:cTn id="249" dur="500" fill="hold"/>
                                            <p:tgtEl>
                                              <p:spTgt spid="6"/>
                                            </p:tgtEl>
                                            <p:attrNameLst>
                                              <p:attrName>ppt_x</p:attrName>
                                            </p:attrNameLst>
                                          </p:cBhvr>
                                          <p:tavLst>
                                            <p:tav tm="0">
                                              <p:val>
                                                <p:strVal val="1+#ppt_w/2"/>
                                              </p:val>
                                            </p:tav>
                                            <p:tav tm="100000">
                                              <p:val>
                                                <p:strVal val="#ppt_x"/>
                                              </p:val>
                                            </p:tav>
                                          </p:tavLst>
                                        </p:anim>
                                        <p:anim calcmode="lin" valueType="num">
                                          <p:cBhvr additive="base">
                                            <p:cTn id="250" dur="500" fill="hold"/>
                                            <p:tgtEl>
                                              <p:spTgt spid="6"/>
                                            </p:tgtEl>
                                            <p:attrNameLst>
                                              <p:attrName>ppt_y</p:attrName>
                                            </p:attrNameLst>
                                          </p:cBhvr>
                                          <p:tavLst>
                                            <p:tav tm="0">
                                              <p:val>
                                                <p:strVal val="#ppt_y"/>
                                              </p:val>
                                            </p:tav>
                                            <p:tav tm="100000">
                                              <p:val>
                                                <p:strVal val="#ppt_y"/>
                                              </p:val>
                                            </p:tav>
                                          </p:tavLst>
                                        </p:anim>
                                      </p:childTnLst>
                                    </p:cTn>
                                  </p:par>
                                  <p:par>
                                    <p:cTn id="251" presetID="8" presetClass="emph" presetSubtype="0" fill="hold" nodeType="withEffect">
                                      <p:stCondLst>
                                        <p:cond delay="6000"/>
                                      </p:stCondLst>
                                      <p:childTnLst>
                                        <p:animRot by="-5400000">
                                          <p:cBhvr>
                                            <p:cTn id="252" dur="500" fill="hold"/>
                                            <p:tgtEl>
                                              <p:spTgt spid="6"/>
                                            </p:tgtEl>
                                            <p:attrNameLst>
                                              <p:attrName>r</p:attrName>
                                            </p:attrNameLst>
                                          </p:cBhvr>
                                        </p:animRot>
                                      </p:childTnLst>
                                    </p:cTn>
                                  </p:par>
                                  <p:par>
                                    <p:cTn id="253" presetID="42" presetClass="entr" presetSubtype="0" fill="hold" nodeType="withEffect">
                                      <p:stCondLst>
                                        <p:cond delay="6000"/>
                                      </p:stCondLst>
                                      <p:childTnLst>
                                        <p:set>
                                          <p:cBhvr>
                                            <p:cTn id="254" dur="1" fill="hold">
                                              <p:stCondLst>
                                                <p:cond delay="0"/>
                                              </p:stCondLst>
                                            </p:cTn>
                                            <p:tgtEl>
                                              <p:spTgt spid="88"/>
                                            </p:tgtEl>
                                            <p:attrNameLst>
                                              <p:attrName>style.visibility</p:attrName>
                                            </p:attrNameLst>
                                          </p:cBhvr>
                                          <p:to>
                                            <p:strVal val="visible"/>
                                          </p:to>
                                        </p:set>
                                        <p:animEffect transition="in" filter="fade">
                                          <p:cBhvr>
                                            <p:cTn id="255" dur="250"/>
                                            <p:tgtEl>
                                              <p:spTgt spid="88"/>
                                            </p:tgtEl>
                                          </p:cBhvr>
                                        </p:animEffect>
                                        <p:anim calcmode="lin" valueType="num">
                                          <p:cBhvr>
                                            <p:cTn id="256" dur="250" fill="hold"/>
                                            <p:tgtEl>
                                              <p:spTgt spid="88"/>
                                            </p:tgtEl>
                                            <p:attrNameLst>
                                              <p:attrName>ppt_x</p:attrName>
                                            </p:attrNameLst>
                                          </p:cBhvr>
                                          <p:tavLst>
                                            <p:tav tm="0">
                                              <p:val>
                                                <p:strVal val="#ppt_x"/>
                                              </p:val>
                                            </p:tav>
                                            <p:tav tm="100000">
                                              <p:val>
                                                <p:strVal val="#ppt_x"/>
                                              </p:val>
                                            </p:tav>
                                          </p:tavLst>
                                        </p:anim>
                                        <p:anim calcmode="lin" valueType="num">
                                          <p:cBhvr>
                                            <p:cTn id="257" dur="250" fill="hold"/>
                                            <p:tgtEl>
                                              <p:spTgt spid="88"/>
                                            </p:tgtEl>
                                            <p:attrNameLst>
                                              <p:attrName>ppt_y</p:attrName>
                                            </p:attrNameLst>
                                          </p:cBhvr>
                                          <p:tavLst>
                                            <p:tav tm="0">
                                              <p:val>
                                                <p:strVal val="#ppt_y+.1"/>
                                              </p:val>
                                            </p:tav>
                                            <p:tav tm="100000">
                                              <p:val>
                                                <p:strVal val="#ppt_y"/>
                                              </p:val>
                                            </p:tav>
                                          </p:tavLst>
                                        </p:anim>
                                      </p:childTnLst>
                                    </p:cTn>
                                  </p:par>
                                  <p:par>
                                    <p:cTn id="258" presetID="6" presetClass="emph" presetSubtype="0" autoRev="1" fill="hold" nodeType="withEffect" p14:presetBounceEnd="36000">
                                      <p:stCondLst>
                                        <p:cond delay="6500"/>
                                      </p:stCondLst>
                                      <p:childTnLst>
                                        <p:animScale p14:bounceEnd="36000">
                                          <p:cBhvr>
                                            <p:cTn id="259" dur="250" fill="hold"/>
                                            <p:tgtEl>
                                              <p:spTgt spid="88"/>
                                            </p:tgtEl>
                                          </p:cBhvr>
                                          <p:by x="120000" y="120000"/>
                                        </p:animScale>
                                      </p:childTnLst>
                                    </p:cTn>
                                  </p:par>
                                  <p:par>
                                    <p:cTn id="260" presetID="55" presetClass="entr" presetSubtype="0" fill="hold" grpId="0" nodeType="withEffect">
                                      <p:stCondLst>
                                        <p:cond delay="6200"/>
                                      </p:stCondLst>
                                      <p:childTnLst>
                                        <p:set>
                                          <p:cBhvr>
                                            <p:cTn id="261" dur="1" fill="hold">
                                              <p:stCondLst>
                                                <p:cond delay="0"/>
                                              </p:stCondLst>
                                            </p:cTn>
                                            <p:tgtEl>
                                              <p:spTgt spid="5"/>
                                            </p:tgtEl>
                                            <p:attrNameLst>
                                              <p:attrName>style.visibility</p:attrName>
                                            </p:attrNameLst>
                                          </p:cBhvr>
                                          <p:to>
                                            <p:strVal val="visible"/>
                                          </p:to>
                                        </p:set>
                                        <p:anim calcmode="lin" valueType="num">
                                          <p:cBhvr>
                                            <p:cTn id="262" dur="1000" fill="hold"/>
                                            <p:tgtEl>
                                              <p:spTgt spid="5"/>
                                            </p:tgtEl>
                                            <p:attrNameLst>
                                              <p:attrName>ppt_w</p:attrName>
                                            </p:attrNameLst>
                                          </p:cBhvr>
                                          <p:tavLst>
                                            <p:tav tm="0">
                                              <p:val>
                                                <p:strVal val="#ppt_w*0.70"/>
                                              </p:val>
                                            </p:tav>
                                            <p:tav tm="100000">
                                              <p:val>
                                                <p:strVal val="#ppt_w"/>
                                              </p:val>
                                            </p:tav>
                                          </p:tavLst>
                                        </p:anim>
                                        <p:anim calcmode="lin" valueType="num">
                                          <p:cBhvr>
                                            <p:cTn id="263" dur="1000" fill="hold"/>
                                            <p:tgtEl>
                                              <p:spTgt spid="5"/>
                                            </p:tgtEl>
                                            <p:attrNameLst>
                                              <p:attrName>ppt_h</p:attrName>
                                            </p:attrNameLst>
                                          </p:cBhvr>
                                          <p:tavLst>
                                            <p:tav tm="0">
                                              <p:val>
                                                <p:strVal val="#ppt_h"/>
                                              </p:val>
                                            </p:tav>
                                            <p:tav tm="100000">
                                              <p:val>
                                                <p:strVal val="#ppt_h"/>
                                              </p:val>
                                            </p:tav>
                                          </p:tavLst>
                                        </p:anim>
                                        <p:animEffect transition="in" filter="fade">
                                          <p:cBhvr>
                                            <p:cTn id="264" dur="1000"/>
                                            <p:tgtEl>
                                              <p:spTgt spid="5"/>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p:cTn id="267" dur="250" fill="hold"/>
                                            <p:tgtEl>
                                              <p:spTgt spid="82"/>
                                            </p:tgtEl>
                                            <p:attrNameLst>
                                              <p:attrName>ppt_w</p:attrName>
                                            </p:attrNameLst>
                                          </p:cBhvr>
                                          <p:tavLst>
                                            <p:tav tm="0">
                                              <p:val>
                                                <p:fltVal val="0"/>
                                              </p:val>
                                            </p:tav>
                                            <p:tav tm="100000">
                                              <p:val>
                                                <p:strVal val="#ppt_w"/>
                                              </p:val>
                                            </p:tav>
                                          </p:tavLst>
                                        </p:anim>
                                        <p:anim calcmode="lin" valueType="num">
                                          <p:cBhvr>
                                            <p:cTn id="268" dur="250" fill="hold"/>
                                            <p:tgtEl>
                                              <p:spTgt spid="82"/>
                                            </p:tgtEl>
                                            <p:attrNameLst>
                                              <p:attrName>ppt_h</p:attrName>
                                            </p:attrNameLst>
                                          </p:cBhvr>
                                          <p:tavLst>
                                            <p:tav tm="0">
                                              <p:val>
                                                <p:fltVal val="0"/>
                                              </p:val>
                                            </p:tav>
                                            <p:tav tm="100000">
                                              <p:val>
                                                <p:strVal val="#ppt_h"/>
                                              </p:val>
                                            </p:tav>
                                          </p:tavLst>
                                        </p:anim>
                                        <p:animEffect transition="in" filter="fade">
                                          <p:cBhvr>
                                            <p:cTn id="269" dur="250"/>
                                            <p:tgtEl>
                                              <p:spTgt spid="8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27"/>
                                            </p:tgtEl>
                                            <p:attrNameLst>
                                              <p:attrName>style.visibility</p:attrName>
                                            </p:attrNameLst>
                                          </p:cBhvr>
                                          <p:to>
                                            <p:strVal val="visible"/>
                                          </p:to>
                                        </p:set>
                                        <p:anim calcmode="lin" valueType="num">
                                          <p:cBhvr>
                                            <p:cTn id="272" dur="250" fill="hold"/>
                                            <p:tgtEl>
                                              <p:spTgt spid="27"/>
                                            </p:tgtEl>
                                            <p:attrNameLst>
                                              <p:attrName>ppt_w</p:attrName>
                                            </p:attrNameLst>
                                          </p:cBhvr>
                                          <p:tavLst>
                                            <p:tav tm="0">
                                              <p:val>
                                                <p:fltVal val="0"/>
                                              </p:val>
                                            </p:tav>
                                            <p:tav tm="100000">
                                              <p:val>
                                                <p:strVal val="#ppt_w"/>
                                              </p:val>
                                            </p:tav>
                                          </p:tavLst>
                                        </p:anim>
                                        <p:anim calcmode="lin" valueType="num">
                                          <p:cBhvr>
                                            <p:cTn id="273" dur="250" fill="hold"/>
                                            <p:tgtEl>
                                              <p:spTgt spid="27"/>
                                            </p:tgtEl>
                                            <p:attrNameLst>
                                              <p:attrName>ppt_h</p:attrName>
                                            </p:attrNameLst>
                                          </p:cBhvr>
                                          <p:tavLst>
                                            <p:tav tm="0">
                                              <p:val>
                                                <p:fltVal val="0"/>
                                              </p:val>
                                            </p:tav>
                                            <p:tav tm="100000">
                                              <p:val>
                                                <p:strVal val="#ppt_h"/>
                                              </p:val>
                                            </p:tav>
                                          </p:tavLst>
                                        </p:anim>
                                        <p:animEffect transition="in" filter="fade">
                                          <p:cBhvr>
                                            <p:cTn id="27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animBg="1"/>
          <p:bldP spid="43" grpId="0" animBg="1"/>
          <p:bldP spid="54" grpId="0" animBg="1"/>
          <p:bldP spid="55" grpId="0" animBg="1"/>
          <p:bldP spid="57" grpId="0" animBg="1"/>
          <p:bldP spid="80" grpId="0" animBg="1"/>
          <p:bldP spid="82" grpId="0" animBg="1"/>
          <p:bldP spid="82" grpId="1"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50" fill="hold"/>
                                            <p:tgtEl>
                                              <p:spTgt spid="32"/>
                                            </p:tgtEl>
                                            <p:attrNameLst>
                                              <p:attrName>ppt_w</p:attrName>
                                            </p:attrNameLst>
                                          </p:cBhvr>
                                          <p:tavLst>
                                            <p:tav tm="0">
                                              <p:val>
                                                <p:strVal val="(6*min(max(#ppt_w*#ppt_h,.3),1)-7.4)/-.7*#ppt_w"/>
                                              </p:val>
                                            </p:tav>
                                            <p:tav tm="100000">
                                              <p:val>
                                                <p:strVal val="#ppt_w"/>
                                              </p:val>
                                            </p:tav>
                                          </p:tavLst>
                                        </p:anim>
                                        <p:anim calcmode="lin" valueType="num">
                                          <p:cBhvr>
                                            <p:cTn id="8" dur="350" fill="hold"/>
                                            <p:tgtEl>
                                              <p:spTgt spid="32"/>
                                            </p:tgtEl>
                                            <p:attrNameLst>
                                              <p:attrName>ppt_h</p:attrName>
                                            </p:attrNameLst>
                                          </p:cBhvr>
                                          <p:tavLst>
                                            <p:tav tm="0">
                                              <p:val>
                                                <p:strVal val="(6*min(max(#ppt_w*#ppt_h,.3),1)-7.4)/-.7*#ppt_h"/>
                                              </p:val>
                                            </p:tav>
                                            <p:tav tm="100000">
                                              <p:val>
                                                <p:strVal val="#ppt_h"/>
                                              </p:val>
                                            </p:tav>
                                          </p:tavLst>
                                        </p:anim>
                                        <p:anim calcmode="lin" valueType="num">
                                          <p:cBhvr>
                                            <p:cTn id="9" dur="350" fill="hold"/>
                                            <p:tgtEl>
                                              <p:spTgt spid="32"/>
                                            </p:tgtEl>
                                            <p:attrNameLst>
                                              <p:attrName>ppt_x</p:attrName>
                                            </p:attrNameLst>
                                          </p:cBhvr>
                                          <p:tavLst>
                                            <p:tav tm="0">
                                              <p:val>
                                                <p:fltVal val="0.5"/>
                                              </p:val>
                                            </p:tav>
                                            <p:tav tm="100000">
                                              <p:val>
                                                <p:strVal val="#ppt_x"/>
                                              </p:val>
                                            </p:tav>
                                          </p:tavLst>
                                        </p:anim>
                                        <p:anim calcmode="lin" valueType="num">
                                          <p:cBhvr>
                                            <p:cTn id="10" dur="350" fill="hold"/>
                                            <p:tgtEl>
                                              <p:spTgt spid="3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350" fill="hold"/>
                                            <p:tgtEl>
                                              <p:spTgt spid="33"/>
                                            </p:tgtEl>
                                            <p:attrNameLst>
                                              <p:attrName>ppt_w</p:attrName>
                                            </p:attrNameLst>
                                          </p:cBhvr>
                                          <p:tavLst>
                                            <p:tav tm="0">
                                              <p:val>
                                                <p:strVal val="(6*min(max(#ppt_w*#ppt_h,.3),1)-7.4)/-.7*#ppt_w"/>
                                              </p:val>
                                            </p:tav>
                                            <p:tav tm="100000">
                                              <p:val>
                                                <p:strVal val="#ppt_w"/>
                                              </p:val>
                                            </p:tav>
                                          </p:tavLst>
                                        </p:anim>
                                        <p:anim calcmode="lin" valueType="num">
                                          <p:cBhvr>
                                            <p:cTn id="14" dur="350" fill="hold"/>
                                            <p:tgtEl>
                                              <p:spTgt spid="33"/>
                                            </p:tgtEl>
                                            <p:attrNameLst>
                                              <p:attrName>ppt_h</p:attrName>
                                            </p:attrNameLst>
                                          </p:cBhvr>
                                          <p:tavLst>
                                            <p:tav tm="0">
                                              <p:val>
                                                <p:strVal val="(6*min(max(#ppt_w*#ppt_h,.3),1)-7.4)/-.7*#ppt_h"/>
                                              </p:val>
                                            </p:tav>
                                            <p:tav tm="100000">
                                              <p:val>
                                                <p:strVal val="#ppt_h"/>
                                              </p:val>
                                            </p:tav>
                                          </p:tavLst>
                                        </p:anim>
                                        <p:anim calcmode="lin" valueType="num">
                                          <p:cBhvr>
                                            <p:cTn id="15" dur="350" fill="hold"/>
                                            <p:tgtEl>
                                              <p:spTgt spid="33"/>
                                            </p:tgtEl>
                                            <p:attrNameLst>
                                              <p:attrName>ppt_x</p:attrName>
                                            </p:attrNameLst>
                                          </p:cBhvr>
                                          <p:tavLst>
                                            <p:tav tm="0">
                                              <p:val>
                                                <p:fltVal val="0.5"/>
                                              </p:val>
                                            </p:tav>
                                            <p:tav tm="100000">
                                              <p:val>
                                                <p:strVal val="#ppt_x"/>
                                              </p:val>
                                            </p:tav>
                                          </p:tavLst>
                                        </p:anim>
                                        <p:anim calcmode="lin" valueType="num">
                                          <p:cBhvr>
                                            <p:cTn id="16" dur="350" fill="hold"/>
                                            <p:tgtEl>
                                              <p:spTgt spid="33"/>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79"/>
                                            </p:tgtEl>
                                            <p:attrNameLst>
                                              <p:attrName>style.visibility</p:attrName>
                                            </p:attrNameLst>
                                          </p:cBhvr>
                                          <p:to>
                                            <p:strVal val="visible"/>
                                          </p:to>
                                        </p:set>
                                        <p:anim calcmode="lin" valueType="num">
                                          <p:cBhvr>
                                            <p:cTn id="19" dur="350" fill="hold"/>
                                            <p:tgtEl>
                                              <p:spTgt spid="79"/>
                                            </p:tgtEl>
                                            <p:attrNameLst>
                                              <p:attrName>ppt_w</p:attrName>
                                            </p:attrNameLst>
                                          </p:cBhvr>
                                          <p:tavLst>
                                            <p:tav tm="0">
                                              <p:val>
                                                <p:strVal val="(6*min(max(#ppt_w*#ppt_h,.3),1)-7.4)/-.7*#ppt_w"/>
                                              </p:val>
                                            </p:tav>
                                            <p:tav tm="100000">
                                              <p:val>
                                                <p:strVal val="#ppt_w"/>
                                              </p:val>
                                            </p:tav>
                                          </p:tavLst>
                                        </p:anim>
                                        <p:anim calcmode="lin" valueType="num">
                                          <p:cBhvr>
                                            <p:cTn id="20" dur="350" fill="hold"/>
                                            <p:tgtEl>
                                              <p:spTgt spid="79"/>
                                            </p:tgtEl>
                                            <p:attrNameLst>
                                              <p:attrName>ppt_h</p:attrName>
                                            </p:attrNameLst>
                                          </p:cBhvr>
                                          <p:tavLst>
                                            <p:tav tm="0">
                                              <p:val>
                                                <p:strVal val="(6*min(max(#ppt_w*#ppt_h,.3),1)-7.4)/-.7*#ppt_h"/>
                                              </p:val>
                                            </p:tav>
                                            <p:tav tm="100000">
                                              <p:val>
                                                <p:strVal val="#ppt_h"/>
                                              </p:val>
                                            </p:tav>
                                          </p:tavLst>
                                        </p:anim>
                                        <p:anim calcmode="lin" valueType="num">
                                          <p:cBhvr>
                                            <p:cTn id="21" dur="350" fill="hold"/>
                                            <p:tgtEl>
                                              <p:spTgt spid="79"/>
                                            </p:tgtEl>
                                            <p:attrNameLst>
                                              <p:attrName>ppt_x</p:attrName>
                                            </p:attrNameLst>
                                          </p:cBhvr>
                                          <p:tavLst>
                                            <p:tav tm="0">
                                              <p:val>
                                                <p:fltVal val="0.5"/>
                                              </p:val>
                                            </p:tav>
                                            <p:tav tm="100000">
                                              <p:val>
                                                <p:strVal val="#ppt_x"/>
                                              </p:val>
                                            </p:tav>
                                          </p:tavLst>
                                        </p:anim>
                                        <p:anim calcmode="lin" valueType="num">
                                          <p:cBhvr>
                                            <p:cTn id="22" dur="350" fill="hold"/>
                                            <p:tgtEl>
                                              <p:spTgt spid="7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350" fill="hold"/>
                                            <p:tgtEl>
                                              <p:spTgt spid="34"/>
                                            </p:tgtEl>
                                            <p:attrNameLst>
                                              <p:attrName>ppt_w</p:attrName>
                                            </p:attrNameLst>
                                          </p:cBhvr>
                                          <p:tavLst>
                                            <p:tav tm="0">
                                              <p:val>
                                                <p:strVal val="(6*min(max(#ppt_w*#ppt_h,.3),1)-7.4)/-.7*#ppt_w"/>
                                              </p:val>
                                            </p:tav>
                                            <p:tav tm="100000">
                                              <p:val>
                                                <p:strVal val="#ppt_w"/>
                                              </p:val>
                                            </p:tav>
                                          </p:tavLst>
                                        </p:anim>
                                        <p:anim calcmode="lin" valueType="num">
                                          <p:cBhvr>
                                            <p:cTn id="26" dur="350" fill="hold"/>
                                            <p:tgtEl>
                                              <p:spTgt spid="34"/>
                                            </p:tgtEl>
                                            <p:attrNameLst>
                                              <p:attrName>ppt_h</p:attrName>
                                            </p:attrNameLst>
                                          </p:cBhvr>
                                          <p:tavLst>
                                            <p:tav tm="0">
                                              <p:val>
                                                <p:strVal val="(6*min(max(#ppt_w*#ppt_h,.3),1)-7.4)/-.7*#ppt_h"/>
                                              </p:val>
                                            </p:tav>
                                            <p:tav tm="100000">
                                              <p:val>
                                                <p:strVal val="#ppt_h"/>
                                              </p:val>
                                            </p:tav>
                                          </p:tavLst>
                                        </p:anim>
                                        <p:anim calcmode="lin" valueType="num">
                                          <p:cBhvr>
                                            <p:cTn id="27" dur="350" fill="hold"/>
                                            <p:tgtEl>
                                              <p:spTgt spid="34"/>
                                            </p:tgtEl>
                                            <p:attrNameLst>
                                              <p:attrName>ppt_x</p:attrName>
                                            </p:attrNameLst>
                                          </p:cBhvr>
                                          <p:tavLst>
                                            <p:tav tm="0">
                                              <p:val>
                                                <p:fltVal val="0.5"/>
                                              </p:val>
                                            </p:tav>
                                            <p:tav tm="100000">
                                              <p:val>
                                                <p:strVal val="#ppt_x"/>
                                              </p:val>
                                            </p:tav>
                                          </p:tavLst>
                                        </p:anim>
                                        <p:anim calcmode="lin" valueType="num">
                                          <p:cBhvr>
                                            <p:cTn id="28" dur="350" fill="hold"/>
                                            <p:tgtEl>
                                              <p:spTgt spid="34"/>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41"/>
                                            </p:tgtEl>
                                            <p:attrNameLst>
                                              <p:attrName>style.visibility</p:attrName>
                                            </p:attrNameLst>
                                          </p:cBhvr>
                                          <p:to>
                                            <p:strVal val="visible"/>
                                          </p:to>
                                        </p:set>
                                        <p:anim calcmode="lin" valueType="num">
                                          <p:cBhvr>
                                            <p:cTn id="31" dur="350" fill="hold"/>
                                            <p:tgtEl>
                                              <p:spTgt spid="41"/>
                                            </p:tgtEl>
                                            <p:attrNameLst>
                                              <p:attrName>ppt_w</p:attrName>
                                            </p:attrNameLst>
                                          </p:cBhvr>
                                          <p:tavLst>
                                            <p:tav tm="0">
                                              <p:val>
                                                <p:strVal val="(6*min(max(#ppt_w*#ppt_h,.3),1)-7.4)/-.7*#ppt_w"/>
                                              </p:val>
                                            </p:tav>
                                            <p:tav tm="100000">
                                              <p:val>
                                                <p:strVal val="#ppt_w"/>
                                              </p:val>
                                            </p:tav>
                                          </p:tavLst>
                                        </p:anim>
                                        <p:anim calcmode="lin" valueType="num">
                                          <p:cBhvr>
                                            <p:cTn id="32" dur="350" fill="hold"/>
                                            <p:tgtEl>
                                              <p:spTgt spid="41"/>
                                            </p:tgtEl>
                                            <p:attrNameLst>
                                              <p:attrName>ppt_h</p:attrName>
                                            </p:attrNameLst>
                                          </p:cBhvr>
                                          <p:tavLst>
                                            <p:tav tm="0">
                                              <p:val>
                                                <p:strVal val="(6*min(max(#ppt_w*#ppt_h,.3),1)-7.4)/-.7*#ppt_h"/>
                                              </p:val>
                                            </p:tav>
                                            <p:tav tm="100000">
                                              <p:val>
                                                <p:strVal val="#ppt_h"/>
                                              </p:val>
                                            </p:tav>
                                          </p:tavLst>
                                        </p:anim>
                                        <p:anim calcmode="lin" valueType="num">
                                          <p:cBhvr>
                                            <p:cTn id="33" dur="350" fill="hold"/>
                                            <p:tgtEl>
                                              <p:spTgt spid="41"/>
                                            </p:tgtEl>
                                            <p:attrNameLst>
                                              <p:attrName>ppt_x</p:attrName>
                                            </p:attrNameLst>
                                          </p:cBhvr>
                                          <p:tavLst>
                                            <p:tav tm="0">
                                              <p:val>
                                                <p:fltVal val="0.5"/>
                                              </p:val>
                                            </p:tav>
                                            <p:tav tm="100000">
                                              <p:val>
                                                <p:strVal val="#ppt_x"/>
                                              </p:val>
                                            </p:tav>
                                          </p:tavLst>
                                        </p:anim>
                                        <p:anim calcmode="lin" valueType="num">
                                          <p:cBhvr>
                                            <p:cTn id="34" dur="350" fill="hold"/>
                                            <p:tgtEl>
                                              <p:spTgt spid="41"/>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50" fill="hold"/>
                                            <p:tgtEl>
                                              <p:spTgt spid="40"/>
                                            </p:tgtEl>
                                            <p:attrNameLst>
                                              <p:attrName>ppt_w</p:attrName>
                                            </p:attrNameLst>
                                          </p:cBhvr>
                                          <p:tavLst>
                                            <p:tav tm="0">
                                              <p:val>
                                                <p:strVal val="(6*min(max(#ppt_w*#ppt_h,.3),1)-7.4)/-.7*#ppt_w"/>
                                              </p:val>
                                            </p:tav>
                                            <p:tav tm="100000">
                                              <p:val>
                                                <p:strVal val="#ppt_w"/>
                                              </p:val>
                                            </p:tav>
                                          </p:tavLst>
                                        </p:anim>
                                        <p:anim calcmode="lin" valueType="num">
                                          <p:cBhvr>
                                            <p:cTn id="38" dur="350" fill="hold"/>
                                            <p:tgtEl>
                                              <p:spTgt spid="40"/>
                                            </p:tgtEl>
                                            <p:attrNameLst>
                                              <p:attrName>ppt_h</p:attrName>
                                            </p:attrNameLst>
                                          </p:cBhvr>
                                          <p:tavLst>
                                            <p:tav tm="0">
                                              <p:val>
                                                <p:strVal val="(6*min(max(#ppt_w*#ppt_h,.3),1)-7.4)/-.7*#ppt_h"/>
                                              </p:val>
                                            </p:tav>
                                            <p:tav tm="100000">
                                              <p:val>
                                                <p:strVal val="#ppt_h"/>
                                              </p:val>
                                            </p:tav>
                                          </p:tavLst>
                                        </p:anim>
                                        <p:anim calcmode="lin" valueType="num">
                                          <p:cBhvr>
                                            <p:cTn id="39" dur="350" fill="hold"/>
                                            <p:tgtEl>
                                              <p:spTgt spid="40"/>
                                            </p:tgtEl>
                                            <p:attrNameLst>
                                              <p:attrName>ppt_x</p:attrName>
                                            </p:attrNameLst>
                                          </p:cBhvr>
                                          <p:tavLst>
                                            <p:tav tm="0">
                                              <p:val>
                                                <p:fltVal val="0.5"/>
                                              </p:val>
                                            </p:tav>
                                            <p:tav tm="100000">
                                              <p:val>
                                                <p:strVal val="#ppt_x"/>
                                              </p:val>
                                            </p:tav>
                                          </p:tavLst>
                                        </p:anim>
                                        <p:anim calcmode="lin" valueType="num">
                                          <p:cBhvr>
                                            <p:cTn id="40" dur="350" fill="hold"/>
                                            <p:tgtEl>
                                              <p:spTgt spid="4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50" fill="hold"/>
                                            <p:tgtEl>
                                              <p:spTgt spid="42"/>
                                            </p:tgtEl>
                                            <p:attrNameLst>
                                              <p:attrName>ppt_w</p:attrName>
                                            </p:attrNameLst>
                                          </p:cBhvr>
                                          <p:tavLst>
                                            <p:tav tm="0">
                                              <p:val>
                                                <p:strVal val="(6*min(max(#ppt_w*#ppt_h,.3),1)-7.4)/-.7*#ppt_w"/>
                                              </p:val>
                                            </p:tav>
                                            <p:tav tm="100000">
                                              <p:val>
                                                <p:strVal val="#ppt_w"/>
                                              </p:val>
                                            </p:tav>
                                          </p:tavLst>
                                        </p:anim>
                                        <p:anim calcmode="lin" valueType="num">
                                          <p:cBhvr>
                                            <p:cTn id="44" dur="350" fill="hold"/>
                                            <p:tgtEl>
                                              <p:spTgt spid="42"/>
                                            </p:tgtEl>
                                            <p:attrNameLst>
                                              <p:attrName>ppt_h</p:attrName>
                                            </p:attrNameLst>
                                          </p:cBhvr>
                                          <p:tavLst>
                                            <p:tav tm="0">
                                              <p:val>
                                                <p:strVal val="(6*min(max(#ppt_w*#ppt_h,.3),1)-7.4)/-.7*#ppt_h"/>
                                              </p:val>
                                            </p:tav>
                                            <p:tav tm="100000">
                                              <p:val>
                                                <p:strVal val="#ppt_h"/>
                                              </p:val>
                                            </p:tav>
                                          </p:tavLst>
                                        </p:anim>
                                        <p:anim calcmode="lin" valueType="num">
                                          <p:cBhvr>
                                            <p:cTn id="45" dur="350" fill="hold"/>
                                            <p:tgtEl>
                                              <p:spTgt spid="42"/>
                                            </p:tgtEl>
                                            <p:attrNameLst>
                                              <p:attrName>ppt_x</p:attrName>
                                            </p:attrNameLst>
                                          </p:cBhvr>
                                          <p:tavLst>
                                            <p:tav tm="0">
                                              <p:val>
                                                <p:fltVal val="0.5"/>
                                              </p:val>
                                            </p:tav>
                                            <p:tav tm="100000">
                                              <p:val>
                                                <p:strVal val="#ppt_x"/>
                                              </p:val>
                                            </p:tav>
                                          </p:tavLst>
                                        </p:anim>
                                        <p:anim calcmode="lin" valueType="num">
                                          <p:cBhvr>
                                            <p:cTn id="46" dur="350" fill="hold"/>
                                            <p:tgtEl>
                                              <p:spTgt spid="42"/>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50" fill="hold"/>
                                            <p:tgtEl>
                                              <p:spTgt spid="38"/>
                                            </p:tgtEl>
                                            <p:attrNameLst>
                                              <p:attrName>ppt_w</p:attrName>
                                            </p:attrNameLst>
                                          </p:cBhvr>
                                          <p:tavLst>
                                            <p:tav tm="0">
                                              <p:val>
                                                <p:strVal val="(6*min(max(#ppt_w*#ppt_h,.3),1)-7.4)/-.7*#ppt_w"/>
                                              </p:val>
                                            </p:tav>
                                            <p:tav tm="100000">
                                              <p:val>
                                                <p:strVal val="#ppt_w"/>
                                              </p:val>
                                            </p:tav>
                                          </p:tavLst>
                                        </p:anim>
                                        <p:anim calcmode="lin" valueType="num">
                                          <p:cBhvr>
                                            <p:cTn id="50" dur="350" fill="hold"/>
                                            <p:tgtEl>
                                              <p:spTgt spid="38"/>
                                            </p:tgtEl>
                                            <p:attrNameLst>
                                              <p:attrName>ppt_h</p:attrName>
                                            </p:attrNameLst>
                                          </p:cBhvr>
                                          <p:tavLst>
                                            <p:tav tm="0">
                                              <p:val>
                                                <p:strVal val="(6*min(max(#ppt_w*#ppt_h,.3),1)-7.4)/-.7*#ppt_h"/>
                                              </p:val>
                                            </p:tav>
                                            <p:tav tm="100000">
                                              <p:val>
                                                <p:strVal val="#ppt_h"/>
                                              </p:val>
                                            </p:tav>
                                          </p:tavLst>
                                        </p:anim>
                                        <p:anim calcmode="lin" valueType="num">
                                          <p:cBhvr>
                                            <p:cTn id="51" dur="350" fill="hold"/>
                                            <p:tgtEl>
                                              <p:spTgt spid="38"/>
                                            </p:tgtEl>
                                            <p:attrNameLst>
                                              <p:attrName>ppt_x</p:attrName>
                                            </p:attrNameLst>
                                          </p:cBhvr>
                                          <p:tavLst>
                                            <p:tav tm="0">
                                              <p:val>
                                                <p:fltVal val="0.5"/>
                                              </p:val>
                                            </p:tav>
                                            <p:tav tm="100000">
                                              <p:val>
                                                <p:strVal val="#ppt_x"/>
                                              </p:val>
                                            </p:tav>
                                          </p:tavLst>
                                        </p:anim>
                                        <p:anim calcmode="lin" valueType="num">
                                          <p:cBhvr>
                                            <p:cTn id="52" dur="350" fill="hold"/>
                                            <p:tgtEl>
                                              <p:spTgt spid="38"/>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350" fill="hold"/>
                                            <p:tgtEl>
                                              <p:spTgt spid="28"/>
                                            </p:tgtEl>
                                            <p:attrNameLst>
                                              <p:attrName>ppt_w</p:attrName>
                                            </p:attrNameLst>
                                          </p:cBhvr>
                                          <p:tavLst>
                                            <p:tav tm="0">
                                              <p:val>
                                                <p:strVal val="(6*min(max(#ppt_w*#ppt_h,.3),1)-7.4)/-.7*#ppt_w"/>
                                              </p:val>
                                            </p:tav>
                                            <p:tav tm="100000">
                                              <p:val>
                                                <p:strVal val="#ppt_w"/>
                                              </p:val>
                                            </p:tav>
                                          </p:tavLst>
                                        </p:anim>
                                        <p:anim calcmode="lin" valueType="num">
                                          <p:cBhvr>
                                            <p:cTn id="56" dur="350" fill="hold"/>
                                            <p:tgtEl>
                                              <p:spTgt spid="28"/>
                                            </p:tgtEl>
                                            <p:attrNameLst>
                                              <p:attrName>ppt_h</p:attrName>
                                            </p:attrNameLst>
                                          </p:cBhvr>
                                          <p:tavLst>
                                            <p:tav tm="0">
                                              <p:val>
                                                <p:strVal val="(6*min(max(#ppt_w*#ppt_h,.3),1)-7.4)/-.7*#ppt_h"/>
                                              </p:val>
                                            </p:tav>
                                            <p:tav tm="100000">
                                              <p:val>
                                                <p:strVal val="#ppt_h"/>
                                              </p:val>
                                            </p:tav>
                                          </p:tavLst>
                                        </p:anim>
                                        <p:anim calcmode="lin" valueType="num">
                                          <p:cBhvr>
                                            <p:cTn id="57" dur="350" fill="hold"/>
                                            <p:tgtEl>
                                              <p:spTgt spid="28"/>
                                            </p:tgtEl>
                                            <p:attrNameLst>
                                              <p:attrName>ppt_x</p:attrName>
                                            </p:attrNameLst>
                                          </p:cBhvr>
                                          <p:tavLst>
                                            <p:tav tm="0">
                                              <p:val>
                                                <p:fltVal val="0.5"/>
                                              </p:val>
                                            </p:tav>
                                            <p:tav tm="100000">
                                              <p:val>
                                                <p:strVal val="#ppt_x"/>
                                              </p:val>
                                            </p:tav>
                                          </p:tavLst>
                                        </p:anim>
                                        <p:anim calcmode="lin" valueType="num">
                                          <p:cBhvr>
                                            <p:cTn id="58" dur="350" fill="hold"/>
                                            <p:tgtEl>
                                              <p:spTgt spid="28"/>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350" fill="hold"/>
                                            <p:tgtEl>
                                              <p:spTgt spid="29"/>
                                            </p:tgtEl>
                                            <p:attrNameLst>
                                              <p:attrName>ppt_w</p:attrName>
                                            </p:attrNameLst>
                                          </p:cBhvr>
                                          <p:tavLst>
                                            <p:tav tm="0">
                                              <p:val>
                                                <p:strVal val="(6*min(max(#ppt_w*#ppt_h,.3),1)-7.4)/-.7*#ppt_w"/>
                                              </p:val>
                                            </p:tav>
                                            <p:tav tm="100000">
                                              <p:val>
                                                <p:strVal val="#ppt_w"/>
                                              </p:val>
                                            </p:tav>
                                          </p:tavLst>
                                        </p:anim>
                                        <p:anim calcmode="lin" valueType="num">
                                          <p:cBhvr>
                                            <p:cTn id="62" dur="350" fill="hold"/>
                                            <p:tgtEl>
                                              <p:spTgt spid="29"/>
                                            </p:tgtEl>
                                            <p:attrNameLst>
                                              <p:attrName>ppt_h</p:attrName>
                                            </p:attrNameLst>
                                          </p:cBhvr>
                                          <p:tavLst>
                                            <p:tav tm="0">
                                              <p:val>
                                                <p:strVal val="(6*min(max(#ppt_w*#ppt_h,.3),1)-7.4)/-.7*#ppt_h"/>
                                              </p:val>
                                            </p:tav>
                                            <p:tav tm="100000">
                                              <p:val>
                                                <p:strVal val="#ppt_h"/>
                                              </p:val>
                                            </p:tav>
                                          </p:tavLst>
                                        </p:anim>
                                        <p:anim calcmode="lin" valueType="num">
                                          <p:cBhvr>
                                            <p:cTn id="63" dur="350" fill="hold"/>
                                            <p:tgtEl>
                                              <p:spTgt spid="29"/>
                                            </p:tgtEl>
                                            <p:attrNameLst>
                                              <p:attrName>ppt_x</p:attrName>
                                            </p:attrNameLst>
                                          </p:cBhvr>
                                          <p:tavLst>
                                            <p:tav tm="0">
                                              <p:val>
                                                <p:fltVal val="0.5"/>
                                              </p:val>
                                            </p:tav>
                                            <p:tav tm="100000">
                                              <p:val>
                                                <p:strVal val="#ppt_x"/>
                                              </p:val>
                                            </p:tav>
                                          </p:tavLst>
                                        </p:anim>
                                        <p:anim calcmode="lin" valueType="num">
                                          <p:cBhvr>
                                            <p:cTn id="64" dur="350" fill="hold"/>
                                            <p:tgtEl>
                                              <p:spTgt spid="29"/>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350" fill="hold"/>
                                            <p:tgtEl>
                                              <p:spTgt spid="30"/>
                                            </p:tgtEl>
                                            <p:attrNameLst>
                                              <p:attrName>ppt_w</p:attrName>
                                            </p:attrNameLst>
                                          </p:cBhvr>
                                          <p:tavLst>
                                            <p:tav tm="0">
                                              <p:val>
                                                <p:strVal val="(6*min(max(#ppt_w*#ppt_h,.3),1)-7.4)/-.7*#ppt_w"/>
                                              </p:val>
                                            </p:tav>
                                            <p:tav tm="100000">
                                              <p:val>
                                                <p:strVal val="#ppt_w"/>
                                              </p:val>
                                            </p:tav>
                                          </p:tavLst>
                                        </p:anim>
                                        <p:anim calcmode="lin" valueType="num">
                                          <p:cBhvr>
                                            <p:cTn id="68" dur="350" fill="hold"/>
                                            <p:tgtEl>
                                              <p:spTgt spid="30"/>
                                            </p:tgtEl>
                                            <p:attrNameLst>
                                              <p:attrName>ppt_h</p:attrName>
                                            </p:attrNameLst>
                                          </p:cBhvr>
                                          <p:tavLst>
                                            <p:tav tm="0">
                                              <p:val>
                                                <p:strVal val="(6*min(max(#ppt_w*#ppt_h,.3),1)-7.4)/-.7*#ppt_h"/>
                                              </p:val>
                                            </p:tav>
                                            <p:tav tm="100000">
                                              <p:val>
                                                <p:strVal val="#ppt_h"/>
                                              </p:val>
                                            </p:tav>
                                          </p:tavLst>
                                        </p:anim>
                                        <p:anim calcmode="lin" valueType="num">
                                          <p:cBhvr>
                                            <p:cTn id="69" dur="350" fill="hold"/>
                                            <p:tgtEl>
                                              <p:spTgt spid="30"/>
                                            </p:tgtEl>
                                            <p:attrNameLst>
                                              <p:attrName>ppt_x</p:attrName>
                                            </p:attrNameLst>
                                          </p:cBhvr>
                                          <p:tavLst>
                                            <p:tav tm="0">
                                              <p:val>
                                                <p:fltVal val="0.5"/>
                                              </p:val>
                                            </p:tav>
                                            <p:tav tm="100000">
                                              <p:val>
                                                <p:strVal val="#ppt_x"/>
                                              </p:val>
                                            </p:tav>
                                          </p:tavLst>
                                        </p:anim>
                                        <p:anim calcmode="lin" valueType="num">
                                          <p:cBhvr>
                                            <p:cTn id="70" dur="350" fill="hold"/>
                                            <p:tgtEl>
                                              <p:spTgt spid="30"/>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50" fill="hold"/>
                                            <p:tgtEl>
                                              <p:spTgt spid="31"/>
                                            </p:tgtEl>
                                            <p:attrNameLst>
                                              <p:attrName>ppt_w</p:attrName>
                                            </p:attrNameLst>
                                          </p:cBhvr>
                                          <p:tavLst>
                                            <p:tav tm="0">
                                              <p:val>
                                                <p:strVal val="(6*min(max(#ppt_w*#ppt_h,.3),1)-7.4)/-.7*#ppt_w"/>
                                              </p:val>
                                            </p:tav>
                                            <p:tav tm="100000">
                                              <p:val>
                                                <p:strVal val="#ppt_w"/>
                                              </p:val>
                                            </p:tav>
                                          </p:tavLst>
                                        </p:anim>
                                        <p:anim calcmode="lin" valueType="num">
                                          <p:cBhvr>
                                            <p:cTn id="74" dur="350" fill="hold"/>
                                            <p:tgtEl>
                                              <p:spTgt spid="31"/>
                                            </p:tgtEl>
                                            <p:attrNameLst>
                                              <p:attrName>ppt_h</p:attrName>
                                            </p:attrNameLst>
                                          </p:cBhvr>
                                          <p:tavLst>
                                            <p:tav tm="0">
                                              <p:val>
                                                <p:strVal val="(6*min(max(#ppt_w*#ppt_h,.3),1)-7.4)/-.7*#ppt_h"/>
                                              </p:val>
                                            </p:tav>
                                            <p:tav tm="100000">
                                              <p:val>
                                                <p:strVal val="#ppt_h"/>
                                              </p:val>
                                            </p:tav>
                                          </p:tavLst>
                                        </p:anim>
                                        <p:anim calcmode="lin" valueType="num">
                                          <p:cBhvr>
                                            <p:cTn id="75" dur="350" fill="hold"/>
                                            <p:tgtEl>
                                              <p:spTgt spid="31"/>
                                            </p:tgtEl>
                                            <p:attrNameLst>
                                              <p:attrName>ppt_x</p:attrName>
                                            </p:attrNameLst>
                                          </p:cBhvr>
                                          <p:tavLst>
                                            <p:tav tm="0">
                                              <p:val>
                                                <p:fltVal val="0.5"/>
                                              </p:val>
                                            </p:tav>
                                            <p:tav tm="100000">
                                              <p:val>
                                                <p:strVal val="#ppt_x"/>
                                              </p:val>
                                            </p:tav>
                                          </p:tavLst>
                                        </p:anim>
                                        <p:anim calcmode="lin" valueType="num">
                                          <p:cBhvr>
                                            <p:cTn id="76" dur="350" fill="hold"/>
                                            <p:tgtEl>
                                              <p:spTgt spid="31"/>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43"/>
                                            </p:tgtEl>
                                            <p:attrNameLst>
                                              <p:attrName>style.visibility</p:attrName>
                                            </p:attrNameLst>
                                          </p:cBhvr>
                                          <p:to>
                                            <p:strVal val="visible"/>
                                          </p:to>
                                        </p:set>
                                        <p:anim calcmode="lin" valueType="num">
                                          <p:cBhvr>
                                            <p:cTn id="79" dur="350" fill="hold"/>
                                            <p:tgtEl>
                                              <p:spTgt spid="43"/>
                                            </p:tgtEl>
                                            <p:attrNameLst>
                                              <p:attrName>ppt_w</p:attrName>
                                            </p:attrNameLst>
                                          </p:cBhvr>
                                          <p:tavLst>
                                            <p:tav tm="0">
                                              <p:val>
                                                <p:strVal val="(6*min(max(#ppt_w*#ppt_h,.3),1)-7.4)/-.7*#ppt_w"/>
                                              </p:val>
                                            </p:tav>
                                            <p:tav tm="100000">
                                              <p:val>
                                                <p:strVal val="#ppt_w"/>
                                              </p:val>
                                            </p:tav>
                                          </p:tavLst>
                                        </p:anim>
                                        <p:anim calcmode="lin" valueType="num">
                                          <p:cBhvr>
                                            <p:cTn id="80" dur="350" fill="hold"/>
                                            <p:tgtEl>
                                              <p:spTgt spid="43"/>
                                            </p:tgtEl>
                                            <p:attrNameLst>
                                              <p:attrName>ppt_h</p:attrName>
                                            </p:attrNameLst>
                                          </p:cBhvr>
                                          <p:tavLst>
                                            <p:tav tm="0">
                                              <p:val>
                                                <p:strVal val="(6*min(max(#ppt_w*#ppt_h,.3),1)-7.4)/-.7*#ppt_h"/>
                                              </p:val>
                                            </p:tav>
                                            <p:tav tm="100000">
                                              <p:val>
                                                <p:strVal val="#ppt_h"/>
                                              </p:val>
                                            </p:tav>
                                          </p:tavLst>
                                        </p:anim>
                                        <p:anim calcmode="lin" valueType="num">
                                          <p:cBhvr>
                                            <p:cTn id="81" dur="350" fill="hold"/>
                                            <p:tgtEl>
                                              <p:spTgt spid="43"/>
                                            </p:tgtEl>
                                            <p:attrNameLst>
                                              <p:attrName>ppt_x</p:attrName>
                                            </p:attrNameLst>
                                          </p:cBhvr>
                                          <p:tavLst>
                                            <p:tav tm="0">
                                              <p:val>
                                                <p:fltVal val="0.5"/>
                                              </p:val>
                                            </p:tav>
                                            <p:tav tm="100000">
                                              <p:val>
                                                <p:strVal val="#ppt_x"/>
                                              </p:val>
                                            </p:tav>
                                          </p:tavLst>
                                        </p:anim>
                                        <p:anim calcmode="lin" valueType="num">
                                          <p:cBhvr>
                                            <p:cTn id="82" dur="350" fill="hold"/>
                                            <p:tgtEl>
                                              <p:spTgt spid="43"/>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54"/>
                                            </p:tgtEl>
                                            <p:attrNameLst>
                                              <p:attrName>style.visibility</p:attrName>
                                            </p:attrNameLst>
                                          </p:cBhvr>
                                          <p:to>
                                            <p:strVal val="visible"/>
                                          </p:to>
                                        </p:set>
                                        <p:anim calcmode="lin" valueType="num">
                                          <p:cBhvr>
                                            <p:cTn id="85" dur="350" fill="hold"/>
                                            <p:tgtEl>
                                              <p:spTgt spid="54"/>
                                            </p:tgtEl>
                                            <p:attrNameLst>
                                              <p:attrName>ppt_w</p:attrName>
                                            </p:attrNameLst>
                                          </p:cBhvr>
                                          <p:tavLst>
                                            <p:tav tm="0">
                                              <p:val>
                                                <p:strVal val="(6*min(max(#ppt_w*#ppt_h,.3),1)-7.4)/-.7*#ppt_w"/>
                                              </p:val>
                                            </p:tav>
                                            <p:tav tm="100000">
                                              <p:val>
                                                <p:strVal val="#ppt_w"/>
                                              </p:val>
                                            </p:tav>
                                          </p:tavLst>
                                        </p:anim>
                                        <p:anim calcmode="lin" valueType="num">
                                          <p:cBhvr>
                                            <p:cTn id="86" dur="350" fill="hold"/>
                                            <p:tgtEl>
                                              <p:spTgt spid="54"/>
                                            </p:tgtEl>
                                            <p:attrNameLst>
                                              <p:attrName>ppt_h</p:attrName>
                                            </p:attrNameLst>
                                          </p:cBhvr>
                                          <p:tavLst>
                                            <p:tav tm="0">
                                              <p:val>
                                                <p:strVal val="(6*min(max(#ppt_w*#ppt_h,.3),1)-7.4)/-.7*#ppt_h"/>
                                              </p:val>
                                            </p:tav>
                                            <p:tav tm="100000">
                                              <p:val>
                                                <p:strVal val="#ppt_h"/>
                                              </p:val>
                                            </p:tav>
                                          </p:tavLst>
                                        </p:anim>
                                        <p:anim calcmode="lin" valueType="num">
                                          <p:cBhvr>
                                            <p:cTn id="87" dur="350" fill="hold"/>
                                            <p:tgtEl>
                                              <p:spTgt spid="54"/>
                                            </p:tgtEl>
                                            <p:attrNameLst>
                                              <p:attrName>ppt_x</p:attrName>
                                            </p:attrNameLst>
                                          </p:cBhvr>
                                          <p:tavLst>
                                            <p:tav tm="0">
                                              <p:val>
                                                <p:fltVal val="0.5"/>
                                              </p:val>
                                            </p:tav>
                                            <p:tav tm="100000">
                                              <p:val>
                                                <p:strVal val="#ppt_x"/>
                                              </p:val>
                                            </p:tav>
                                          </p:tavLst>
                                        </p:anim>
                                        <p:anim calcmode="lin" valueType="num">
                                          <p:cBhvr>
                                            <p:cTn id="88" dur="350" fill="hold"/>
                                            <p:tgtEl>
                                              <p:spTgt spid="54"/>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39"/>
                                            </p:tgtEl>
                                            <p:attrNameLst>
                                              <p:attrName>style.visibility</p:attrName>
                                            </p:attrNameLst>
                                          </p:cBhvr>
                                          <p:to>
                                            <p:strVal val="visible"/>
                                          </p:to>
                                        </p:set>
                                        <p:anim calcmode="lin" valueType="num">
                                          <p:cBhvr>
                                            <p:cTn id="91" dur="350" fill="hold"/>
                                            <p:tgtEl>
                                              <p:spTgt spid="39"/>
                                            </p:tgtEl>
                                            <p:attrNameLst>
                                              <p:attrName>ppt_w</p:attrName>
                                            </p:attrNameLst>
                                          </p:cBhvr>
                                          <p:tavLst>
                                            <p:tav tm="0">
                                              <p:val>
                                                <p:strVal val="(6*min(max(#ppt_w*#ppt_h,.3),1)-7.4)/-.7*#ppt_w"/>
                                              </p:val>
                                            </p:tav>
                                            <p:tav tm="100000">
                                              <p:val>
                                                <p:strVal val="#ppt_w"/>
                                              </p:val>
                                            </p:tav>
                                          </p:tavLst>
                                        </p:anim>
                                        <p:anim calcmode="lin" valueType="num">
                                          <p:cBhvr>
                                            <p:cTn id="92" dur="350" fill="hold"/>
                                            <p:tgtEl>
                                              <p:spTgt spid="39"/>
                                            </p:tgtEl>
                                            <p:attrNameLst>
                                              <p:attrName>ppt_h</p:attrName>
                                            </p:attrNameLst>
                                          </p:cBhvr>
                                          <p:tavLst>
                                            <p:tav tm="0">
                                              <p:val>
                                                <p:strVal val="(6*min(max(#ppt_w*#ppt_h,.3),1)-7.4)/-.7*#ppt_h"/>
                                              </p:val>
                                            </p:tav>
                                            <p:tav tm="100000">
                                              <p:val>
                                                <p:strVal val="#ppt_h"/>
                                              </p:val>
                                            </p:tav>
                                          </p:tavLst>
                                        </p:anim>
                                        <p:anim calcmode="lin" valueType="num">
                                          <p:cBhvr>
                                            <p:cTn id="93" dur="350" fill="hold"/>
                                            <p:tgtEl>
                                              <p:spTgt spid="39"/>
                                            </p:tgtEl>
                                            <p:attrNameLst>
                                              <p:attrName>ppt_x</p:attrName>
                                            </p:attrNameLst>
                                          </p:cBhvr>
                                          <p:tavLst>
                                            <p:tav tm="0">
                                              <p:val>
                                                <p:fltVal val="0.5"/>
                                              </p:val>
                                            </p:tav>
                                            <p:tav tm="100000">
                                              <p:val>
                                                <p:strVal val="#ppt_x"/>
                                              </p:val>
                                            </p:tav>
                                          </p:tavLst>
                                        </p:anim>
                                        <p:anim calcmode="lin" valueType="num">
                                          <p:cBhvr>
                                            <p:cTn id="94" dur="350" fill="hold"/>
                                            <p:tgtEl>
                                              <p:spTgt spid="39"/>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57"/>
                                            </p:tgtEl>
                                            <p:attrNameLst>
                                              <p:attrName>style.visibility</p:attrName>
                                            </p:attrNameLst>
                                          </p:cBhvr>
                                          <p:to>
                                            <p:strVal val="visible"/>
                                          </p:to>
                                        </p:set>
                                        <p:anim calcmode="lin" valueType="num">
                                          <p:cBhvr>
                                            <p:cTn id="97" dur="350" fill="hold"/>
                                            <p:tgtEl>
                                              <p:spTgt spid="57"/>
                                            </p:tgtEl>
                                            <p:attrNameLst>
                                              <p:attrName>ppt_w</p:attrName>
                                            </p:attrNameLst>
                                          </p:cBhvr>
                                          <p:tavLst>
                                            <p:tav tm="0">
                                              <p:val>
                                                <p:strVal val="(6*min(max(#ppt_w*#ppt_h,.3),1)-7.4)/-.7*#ppt_w"/>
                                              </p:val>
                                            </p:tav>
                                            <p:tav tm="100000">
                                              <p:val>
                                                <p:strVal val="#ppt_w"/>
                                              </p:val>
                                            </p:tav>
                                          </p:tavLst>
                                        </p:anim>
                                        <p:anim calcmode="lin" valueType="num">
                                          <p:cBhvr>
                                            <p:cTn id="98" dur="350" fill="hold"/>
                                            <p:tgtEl>
                                              <p:spTgt spid="57"/>
                                            </p:tgtEl>
                                            <p:attrNameLst>
                                              <p:attrName>ppt_h</p:attrName>
                                            </p:attrNameLst>
                                          </p:cBhvr>
                                          <p:tavLst>
                                            <p:tav tm="0">
                                              <p:val>
                                                <p:strVal val="(6*min(max(#ppt_w*#ppt_h,.3),1)-7.4)/-.7*#ppt_h"/>
                                              </p:val>
                                            </p:tav>
                                            <p:tav tm="100000">
                                              <p:val>
                                                <p:strVal val="#ppt_h"/>
                                              </p:val>
                                            </p:tav>
                                          </p:tavLst>
                                        </p:anim>
                                        <p:anim calcmode="lin" valueType="num">
                                          <p:cBhvr>
                                            <p:cTn id="99" dur="350" fill="hold"/>
                                            <p:tgtEl>
                                              <p:spTgt spid="57"/>
                                            </p:tgtEl>
                                            <p:attrNameLst>
                                              <p:attrName>ppt_x</p:attrName>
                                            </p:attrNameLst>
                                          </p:cBhvr>
                                          <p:tavLst>
                                            <p:tav tm="0">
                                              <p:val>
                                                <p:fltVal val="0.5"/>
                                              </p:val>
                                            </p:tav>
                                            <p:tav tm="100000">
                                              <p:val>
                                                <p:strVal val="#ppt_x"/>
                                              </p:val>
                                            </p:tav>
                                          </p:tavLst>
                                        </p:anim>
                                        <p:anim calcmode="lin" valueType="num">
                                          <p:cBhvr>
                                            <p:cTn id="100" dur="350" fill="hold"/>
                                            <p:tgtEl>
                                              <p:spTgt spid="57"/>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350" fill="hold"/>
                                            <p:tgtEl>
                                              <p:spTgt spid="55"/>
                                            </p:tgtEl>
                                            <p:attrNameLst>
                                              <p:attrName>ppt_w</p:attrName>
                                            </p:attrNameLst>
                                          </p:cBhvr>
                                          <p:tavLst>
                                            <p:tav tm="0">
                                              <p:val>
                                                <p:strVal val="(6*min(max(#ppt_w*#ppt_h,.3),1)-7.4)/-.7*#ppt_w"/>
                                              </p:val>
                                            </p:tav>
                                            <p:tav tm="100000">
                                              <p:val>
                                                <p:strVal val="#ppt_w"/>
                                              </p:val>
                                            </p:tav>
                                          </p:tavLst>
                                        </p:anim>
                                        <p:anim calcmode="lin" valueType="num">
                                          <p:cBhvr>
                                            <p:cTn id="104" dur="350" fill="hold"/>
                                            <p:tgtEl>
                                              <p:spTgt spid="55"/>
                                            </p:tgtEl>
                                            <p:attrNameLst>
                                              <p:attrName>ppt_h</p:attrName>
                                            </p:attrNameLst>
                                          </p:cBhvr>
                                          <p:tavLst>
                                            <p:tav tm="0">
                                              <p:val>
                                                <p:strVal val="(6*min(max(#ppt_w*#ppt_h,.3),1)-7.4)/-.7*#ppt_h"/>
                                              </p:val>
                                            </p:tav>
                                            <p:tav tm="100000">
                                              <p:val>
                                                <p:strVal val="#ppt_h"/>
                                              </p:val>
                                            </p:tav>
                                          </p:tavLst>
                                        </p:anim>
                                        <p:anim calcmode="lin" valueType="num">
                                          <p:cBhvr>
                                            <p:cTn id="105" dur="350" fill="hold"/>
                                            <p:tgtEl>
                                              <p:spTgt spid="55"/>
                                            </p:tgtEl>
                                            <p:attrNameLst>
                                              <p:attrName>ppt_x</p:attrName>
                                            </p:attrNameLst>
                                          </p:cBhvr>
                                          <p:tavLst>
                                            <p:tav tm="0">
                                              <p:val>
                                                <p:fltVal val="0.5"/>
                                              </p:val>
                                            </p:tav>
                                            <p:tav tm="100000">
                                              <p:val>
                                                <p:strVal val="#ppt_x"/>
                                              </p:val>
                                            </p:tav>
                                          </p:tavLst>
                                        </p:anim>
                                        <p:anim calcmode="lin" valueType="num">
                                          <p:cBhvr>
                                            <p:cTn id="106" dur="350" fill="hold"/>
                                            <p:tgtEl>
                                              <p:spTgt spid="55"/>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350" fill="hold"/>
                                            <p:tgtEl>
                                              <p:spTgt spid="80"/>
                                            </p:tgtEl>
                                            <p:attrNameLst>
                                              <p:attrName>ppt_w</p:attrName>
                                            </p:attrNameLst>
                                          </p:cBhvr>
                                          <p:tavLst>
                                            <p:tav tm="0">
                                              <p:val>
                                                <p:strVal val="(6*min(max(#ppt_w*#ppt_h,.3),1)-7.4)/-.7*#ppt_w"/>
                                              </p:val>
                                            </p:tav>
                                            <p:tav tm="100000">
                                              <p:val>
                                                <p:strVal val="#ppt_w"/>
                                              </p:val>
                                            </p:tav>
                                          </p:tavLst>
                                        </p:anim>
                                        <p:anim calcmode="lin" valueType="num">
                                          <p:cBhvr>
                                            <p:cTn id="110" dur="350" fill="hold"/>
                                            <p:tgtEl>
                                              <p:spTgt spid="80"/>
                                            </p:tgtEl>
                                            <p:attrNameLst>
                                              <p:attrName>ppt_h</p:attrName>
                                            </p:attrNameLst>
                                          </p:cBhvr>
                                          <p:tavLst>
                                            <p:tav tm="0">
                                              <p:val>
                                                <p:strVal val="(6*min(max(#ppt_w*#ppt_h,.3),1)-7.4)/-.7*#ppt_h"/>
                                              </p:val>
                                            </p:tav>
                                            <p:tav tm="100000">
                                              <p:val>
                                                <p:strVal val="#ppt_h"/>
                                              </p:val>
                                            </p:tav>
                                          </p:tavLst>
                                        </p:anim>
                                        <p:anim calcmode="lin" valueType="num">
                                          <p:cBhvr>
                                            <p:cTn id="111" dur="350" fill="hold"/>
                                            <p:tgtEl>
                                              <p:spTgt spid="80"/>
                                            </p:tgtEl>
                                            <p:attrNameLst>
                                              <p:attrName>ppt_x</p:attrName>
                                            </p:attrNameLst>
                                          </p:cBhvr>
                                          <p:tavLst>
                                            <p:tav tm="0">
                                              <p:val>
                                                <p:fltVal val="0.5"/>
                                              </p:val>
                                            </p:tav>
                                            <p:tav tm="100000">
                                              <p:val>
                                                <p:strVal val="#ppt_x"/>
                                              </p:val>
                                            </p:tav>
                                          </p:tavLst>
                                        </p:anim>
                                        <p:anim calcmode="lin" valueType="num">
                                          <p:cBhvr>
                                            <p:cTn id="112" dur="350" fill="hold"/>
                                            <p:tgtEl>
                                              <p:spTgt spid="80"/>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350" fill="hold"/>
                                            <p:tgtEl>
                                              <p:spTgt spid="37"/>
                                            </p:tgtEl>
                                            <p:attrNameLst>
                                              <p:attrName>ppt_w</p:attrName>
                                            </p:attrNameLst>
                                          </p:cBhvr>
                                          <p:tavLst>
                                            <p:tav tm="0">
                                              <p:val>
                                                <p:strVal val="(6*min(max(#ppt_w*#ppt_h,.3),1)-7.4)/-.7*#ppt_w"/>
                                              </p:val>
                                            </p:tav>
                                            <p:tav tm="100000">
                                              <p:val>
                                                <p:strVal val="#ppt_w"/>
                                              </p:val>
                                            </p:tav>
                                          </p:tavLst>
                                        </p:anim>
                                        <p:anim calcmode="lin" valueType="num">
                                          <p:cBhvr>
                                            <p:cTn id="116" dur="350" fill="hold"/>
                                            <p:tgtEl>
                                              <p:spTgt spid="37"/>
                                            </p:tgtEl>
                                            <p:attrNameLst>
                                              <p:attrName>ppt_h</p:attrName>
                                            </p:attrNameLst>
                                          </p:cBhvr>
                                          <p:tavLst>
                                            <p:tav tm="0">
                                              <p:val>
                                                <p:strVal val="(6*min(max(#ppt_w*#ppt_h,.3),1)-7.4)/-.7*#ppt_h"/>
                                              </p:val>
                                            </p:tav>
                                            <p:tav tm="100000">
                                              <p:val>
                                                <p:strVal val="#ppt_h"/>
                                              </p:val>
                                            </p:tav>
                                          </p:tavLst>
                                        </p:anim>
                                        <p:anim calcmode="lin" valueType="num">
                                          <p:cBhvr>
                                            <p:cTn id="117" dur="350" fill="hold"/>
                                            <p:tgtEl>
                                              <p:spTgt spid="37"/>
                                            </p:tgtEl>
                                            <p:attrNameLst>
                                              <p:attrName>ppt_x</p:attrName>
                                            </p:attrNameLst>
                                          </p:cBhvr>
                                          <p:tavLst>
                                            <p:tav tm="0">
                                              <p:val>
                                                <p:fltVal val="0.5"/>
                                              </p:val>
                                            </p:tav>
                                            <p:tav tm="100000">
                                              <p:val>
                                                <p:strVal val="#ppt_x"/>
                                              </p:val>
                                            </p:tav>
                                          </p:tavLst>
                                        </p:anim>
                                        <p:anim calcmode="lin" valueType="num">
                                          <p:cBhvr>
                                            <p:cTn id="118" dur="350" fill="hold"/>
                                            <p:tgtEl>
                                              <p:spTgt spid="37"/>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250"/>
                                            <p:tgtEl>
                                              <p:spTgt spid="45"/>
                                            </p:tgtEl>
                                          </p:cBhvr>
                                        </p:animEffect>
                                      </p:childTnLst>
                                    </p:cTn>
                                  </p:par>
                                  <p:par>
                                    <p:cTn id="122" presetID="22" presetClass="entr" presetSubtype="4"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down)">
                                          <p:cBhvr>
                                            <p:cTn id="124" dur="250"/>
                                            <p:tgtEl>
                                              <p:spTgt spid="44"/>
                                            </p:tgtEl>
                                          </p:cBhvr>
                                        </p:animEffect>
                                      </p:childTnLst>
                                    </p:cTn>
                                  </p:par>
                                  <p:par>
                                    <p:cTn id="125" presetID="22" presetClass="entr" presetSubtype="4" fill="hold" nodeType="withEffect">
                                      <p:stCondLst>
                                        <p:cond delay="5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250"/>
                                            <p:tgtEl>
                                              <p:spTgt spid="48"/>
                                            </p:tgtEl>
                                          </p:cBhvr>
                                        </p:animEffect>
                                      </p:childTnLst>
                                    </p:cTn>
                                  </p:par>
                                  <p:par>
                                    <p:cTn id="128" presetID="22" presetClass="entr" presetSubtype="4" fill="hold" nodeType="withEffect">
                                      <p:stCondLst>
                                        <p:cond delay="100"/>
                                      </p:stCondLst>
                                      <p:childTnLst>
                                        <p:set>
                                          <p:cBhvr>
                                            <p:cTn id="129" dur="1" fill="hold">
                                              <p:stCondLst>
                                                <p:cond delay="0"/>
                                              </p:stCondLst>
                                            </p:cTn>
                                            <p:tgtEl>
                                              <p:spTgt spid="47"/>
                                            </p:tgtEl>
                                            <p:attrNameLst>
                                              <p:attrName>style.visibility</p:attrName>
                                            </p:attrNameLst>
                                          </p:cBhvr>
                                          <p:to>
                                            <p:strVal val="visible"/>
                                          </p:to>
                                        </p:set>
                                        <p:animEffect transition="in" filter="wipe(down)">
                                          <p:cBhvr>
                                            <p:cTn id="130" dur="250"/>
                                            <p:tgtEl>
                                              <p:spTgt spid="47"/>
                                            </p:tgtEl>
                                          </p:cBhvr>
                                        </p:animEffect>
                                      </p:childTnLst>
                                    </p:cTn>
                                  </p:par>
                                  <p:par>
                                    <p:cTn id="131" presetID="22" presetClass="entr" presetSubtype="4" fill="hold" nodeType="withEffect">
                                      <p:stCondLst>
                                        <p:cond delay="15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250"/>
                                            <p:tgtEl>
                                              <p:spTgt spid="75"/>
                                            </p:tgtEl>
                                          </p:cBhvr>
                                        </p:animEffect>
                                      </p:childTnLst>
                                    </p:cTn>
                                  </p:par>
                                  <p:par>
                                    <p:cTn id="134" presetID="22" presetClass="entr" presetSubtype="4" fill="hold" nodeType="withEffect">
                                      <p:stCondLst>
                                        <p:cond delay="20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250"/>
                                            <p:tgtEl>
                                              <p:spTgt spid="68"/>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4" fill="hold" nodeType="withEffect">
                                      <p:stCondLst>
                                        <p:cond delay="300"/>
                                      </p:stCondLst>
                                      <p:childTnLst>
                                        <p:set>
                                          <p:cBhvr>
                                            <p:cTn id="141" dur="1" fill="hold">
                                              <p:stCondLst>
                                                <p:cond delay="0"/>
                                              </p:stCondLst>
                                            </p:cTn>
                                            <p:tgtEl>
                                              <p:spTgt spid="52"/>
                                            </p:tgtEl>
                                            <p:attrNameLst>
                                              <p:attrName>style.visibility</p:attrName>
                                            </p:attrNameLst>
                                          </p:cBhvr>
                                          <p:to>
                                            <p:strVal val="visible"/>
                                          </p:to>
                                        </p:set>
                                        <p:animEffect transition="in" filter="wipe(down)">
                                          <p:cBhvr>
                                            <p:cTn id="142" dur="250"/>
                                            <p:tgtEl>
                                              <p:spTgt spid="52"/>
                                            </p:tgtEl>
                                          </p:cBhvr>
                                        </p:animEffect>
                                      </p:childTnLst>
                                    </p:cTn>
                                  </p:par>
                                  <p:par>
                                    <p:cTn id="143" presetID="22" presetClass="entr" presetSubtype="4" fill="hold" nodeType="withEffect">
                                      <p:stCondLst>
                                        <p:cond delay="35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250"/>
                                            <p:tgtEl>
                                              <p:spTgt spid="66"/>
                                            </p:tgtEl>
                                          </p:cBhvr>
                                        </p:animEffect>
                                      </p:childTnLst>
                                    </p:cTn>
                                  </p:par>
                                  <p:par>
                                    <p:cTn id="146" presetID="22" presetClass="entr" presetSubtype="4" fill="hold" nodeType="withEffect">
                                      <p:stCondLst>
                                        <p:cond delay="400"/>
                                      </p:stCondLst>
                                      <p:childTnLst>
                                        <p:set>
                                          <p:cBhvr>
                                            <p:cTn id="147" dur="1" fill="hold">
                                              <p:stCondLst>
                                                <p:cond delay="0"/>
                                              </p:stCondLst>
                                            </p:cTn>
                                            <p:tgtEl>
                                              <p:spTgt spid="61"/>
                                            </p:tgtEl>
                                            <p:attrNameLst>
                                              <p:attrName>style.visibility</p:attrName>
                                            </p:attrNameLst>
                                          </p:cBhvr>
                                          <p:to>
                                            <p:strVal val="visible"/>
                                          </p:to>
                                        </p:set>
                                        <p:animEffect transition="in" filter="wipe(down)">
                                          <p:cBhvr>
                                            <p:cTn id="148" dur="250"/>
                                            <p:tgtEl>
                                              <p:spTgt spid="61"/>
                                            </p:tgtEl>
                                          </p:cBhvr>
                                        </p:animEffect>
                                      </p:childTnLst>
                                    </p:cTn>
                                  </p:par>
                                  <p:par>
                                    <p:cTn id="149" presetID="22" presetClass="entr" presetSubtype="4" fill="hold" nodeType="withEffect">
                                      <p:stCondLst>
                                        <p:cond delay="450"/>
                                      </p:stCondLst>
                                      <p:childTnLst>
                                        <p:set>
                                          <p:cBhvr>
                                            <p:cTn id="150" dur="1" fill="hold">
                                              <p:stCondLst>
                                                <p:cond delay="0"/>
                                              </p:stCondLst>
                                            </p:cTn>
                                            <p:tgtEl>
                                              <p:spTgt spid="60"/>
                                            </p:tgtEl>
                                            <p:attrNameLst>
                                              <p:attrName>style.visibility</p:attrName>
                                            </p:attrNameLst>
                                          </p:cBhvr>
                                          <p:to>
                                            <p:strVal val="visible"/>
                                          </p:to>
                                        </p:set>
                                        <p:animEffect transition="in" filter="wipe(down)">
                                          <p:cBhvr>
                                            <p:cTn id="151" dur="250"/>
                                            <p:tgtEl>
                                              <p:spTgt spid="60"/>
                                            </p:tgtEl>
                                          </p:cBhvr>
                                        </p:animEffect>
                                      </p:childTnLst>
                                    </p:cTn>
                                  </p:par>
                                  <p:par>
                                    <p:cTn id="152" presetID="22" presetClass="entr" presetSubtype="4" fill="hold" nodeType="withEffect">
                                      <p:stCondLst>
                                        <p:cond delay="500"/>
                                      </p:stCondLst>
                                      <p:childTnLst>
                                        <p:set>
                                          <p:cBhvr>
                                            <p:cTn id="153" dur="1" fill="hold">
                                              <p:stCondLst>
                                                <p:cond delay="0"/>
                                              </p:stCondLst>
                                            </p:cTn>
                                            <p:tgtEl>
                                              <p:spTgt spid="62"/>
                                            </p:tgtEl>
                                            <p:attrNameLst>
                                              <p:attrName>style.visibility</p:attrName>
                                            </p:attrNameLst>
                                          </p:cBhvr>
                                          <p:to>
                                            <p:strVal val="visible"/>
                                          </p:to>
                                        </p:set>
                                        <p:animEffect transition="in" filter="wipe(down)">
                                          <p:cBhvr>
                                            <p:cTn id="154" dur="250"/>
                                            <p:tgtEl>
                                              <p:spTgt spid="62"/>
                                            </p:tgtEl>
                                          </p:cBhvr>
                                        </p:animEffect>
                                      </p:childTnLst>
                                    </p:cTn>
                                  </p:par>
                                  <p:par>
                                    <p:cTn id="155" presetID="22" presetClass="entr" presetSubtype="4" fill="hold" nodeType="withEffect">
                                      <p:stCondLst>
                                        <p:cond delay="550"/>
                                      </p:stCondLst>
                                      <p:childTnLst>
                                        <p:set>
                                          <p:cBhvr>
                                            <p:cTn id="156" dur="1" fill="hold">
                                              <p:stCondLst>
                                                <p:cond delay="0"/>
                                              </p:stCondLst>
                                            </p:cTn>
                                            <p:tgtEl>
                                              <p:spTgt spid="76"/>
                                            </p:tgtEl>
                                            <p:attrNameLst>
                                              <p:attrName>style.visibility</p:attrName>
                                            </p:attrNameLst>
                                          </p:cBhvr>
                                          <p:to>
                                            <p:strVal val="visible"/>
                                          </p:to>
                                        </p:set>
                                        <p:animEffect transition="in" filter="wipe(down)">
                                          <p:cBhvr>
                                            <p:cTn id="157" dur="250"/>
                                            <p:tgtEl>
                                              <p:spTgt spid="76"/>
                                            </p:tgtEl>
                                          </p:cBhvr>
                                        </p:animEffect>
                                      </p:childTnLst>
                                    </p:cTn>
                                  </p:par>
                                  <p:par>
                                    <p:cTn id="158" presetID="22" presetClass="entr" presetSubtype="4" fill="hold" nodeType="withEffect">
                                      <p:stCondLst>
                                        <p:cond delay="600"/>
                                      </p:stCondLst>
                                      <p:childTnLst>
                                        <p:set>
                                          <p:cBhvr>
                                            <p:cTn id="159" dur="1" fill="hold">
                                              <p:stCondLst>
                                                <p:cond delay="0"/>
                                              </p:stCondLst>
                                            </p:cTn>
                                            <p:tgtEl>
                                              <p:spTgt spid="59"/>
                                            </p:tgtEl>
                                            <p:attrNameLst>
                                              <p:attrName>style.visibility</p:attrName>
                                            </p:attrNameLst>
                                          </p:cBhvr>
                                          <p:to>
                                            <p:strVal val="visible"/>
                                          </p:to>
                                        </p:set>
                                        <p:animEffect transition="in" filter="wipe(down)">
                                          <p:cBhvr>
                                            <p:cTn id="160" dur="250"/>
                                            <p:tgtEl>
                                              <p:spTgt spid="59"/>
                                            </p:tgtEl>
                                          </p:cBhvr>
                                        </p:animEffect>
                                      </p:childTnLst>
                                    </p:cTn>
                                  </p:par>
                                  <p:par>
                                    <p:cTn id="161" presetID="22" presetClass="entr" presetSubtype="4" fill="hold" nodeType="withEffect">
                                      <p:stCondLst>
                                        <p:cond delay="65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250"/>
                                            <p:tgtEl>
                                              <p:spTgt spid="58"/>
                                            </p:tgtEl>
                                          </p:cBhvr>
                                        </p:animEffect>
                                      </p:childTnLst>
                                    </p:cTn>
                                  </p:par>
                                  <p:par>
                                    <p:cTn id="164" presetID="22" presetClass="entr" presetSubtype="4" fill="hold" nodeType="withEffect">
                                      <p:stCondLst>
                                        <p:cond delay="70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250"/>
                                            <p:tgtEl>
                                              <p:spTgt spid="64"/>
                                            </p:tgtEl>
                                          </p:cBhvr>
                                        </p:animEffect>
                                      </p:childTnLst>
                                    </p:cTn>
                                  </p:par>
                                  <p:par>
                                    <p:cTn id="167" presetID="22" presetClass="entr" presetSubtype="4" fill="hold" nodeType="withEffect">
                                      <p:stCondLst>
                                        <p:cond delay="75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250"/>
                                            <p:tgtEl>
                                              <p:spTgt spid="56"/>
                                            </p:tgtEl>
                                          </p:cBhvr>
                                        </p:animEffect>
                                      </p:childTnLst>
                                    </p:cTn>
                                  </p:par>
                                  <p:par>
                                    <p:cTn id="170" presetID="22" presetClass="entr" presetSubtype="4" fill="hold" nodeType="withEffect">
                                      <p:stCondLst>
                                        <p:cond delay="80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50"/>
                                            <p:tgtEl>
                                              <p:spTgt spid="53"/>
                                            </p:tgtEl>
                                          </p:cBhvr>
                                        </p:animEffect>
                                      </p:childTnLst>
                                    </p:cTn>
                                  </p:par>
                                  <p:par>
                                    <p:cTn id="173" presetID="22" presetClass="entr" presetSubtype="4" fill="hold" nodeType="withEffect">
                                      <p:stCondLst>
                                        <p:cond delay="85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250"/>
                                            <p:tgtEl>
                                              <p:spTgt spid="73"/>
                                            </p:tgtEl>
                                          </p:cBhvr>
                                        </p:animEffect>
                                      </p:childTnLst>
                                    </p:cTn>
                                  </p:par>
                                  <p:par>
                                    <p:cTn id="176" presetID="22" presetClass="entr" presetSubtype="4" fill="hold" nodeType="withEffect">
                                      <p:stCondLst>
                                        <p:cond delay="900"/>
                                      </p:stCondLst>
                                      <p:childTnLst>
                                        <p:set>
                                          <p:cBhvr>
                                            <p:cTn id="177" dur="1" fill="hold">
                                              <p:stCondLst>
                                                <p:cond delay="0"/>
                                              </p:stCondLst>
                                            </p:cTn>
                                            <p:tgtEl>
                                              <p:spTgt spid="50"/>
                                            </p:tgtEl>
                                            <p:attrNameLst>
                                              <p:attrName>style.visibility</p:attrName>
                                            </p:attrNameLst>
                                          </p:cBhvr>
                                          <p:to>
                                            <p:strVal val="visible"/>
                                          </p:to>
                                        </p:set>
                                        <p:animEffect transition="in" filter="wipe(down)">
                                          <p:cBhvr>
                                            <p:cTn id="178" dur="250"/>
                                            <p:tgtEl>
                                              <p:spTgt spid="50"/>
                                            </p:tgtEl>
                                          </p:cBhvr>
                                        </p:animEffect>
                                      </p:childTnLst>
                                    </p:cTn>
                                  </p:par>
                                  <p:par>
                                    <p:cTn id="179" presetID="22" presetClass="entr" presetSubtype="4" fill="hold" nodeType="withEffect">
                                      <p:stCondLst>
                                        <p:cond delay="95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250"/>
                                            <p:tgtEl>
                                              <p:spTgt spid="51"/>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77"/>
                                            </p:tgtEl>
                                            <p:attrNameLst>
                                              <p:attrName>style.visibility</p:attrName>
                                            </p:attrNameLst>
                                          </p:cBhvr>
                                          <p:to>
                                            <p:strVal val="visible"/>
                                          </p:to>
                                        </p:set>
                                        <p:animEffect transition="in" filter="wipe(down)">
                                          <p:cBhvr>
                                            <p:cTn id="184" dur="250"/>
                                            <p:tgtEl>
                                              <p:spTgt spid="77"/>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78"/>
                                            </p:tgtEl>
                                            <p:attrNameLst>
                                              <p:attrName>style.visibility</p:attrName>
                                            </p:attrNameLst>
                                          </p:cBhvr>
                                          <p:to>
                                            <p:strVal val="visible"/>
                                          </p:to>
                                        </p:set>
                                        <p:animEffect transition="in" filter="wipe(down)">
                                          <p:cBhvr>
                                            <p:cTn id="187" dur="250"/>
                                            <p:tgtEl>
                                              <p:spTgt spid="78"/>
                                            </p:tgtEl>
                                          </p:cBhvr>
                                        </p:animEffect>
                                      </p:childTnLst>
                                    </p:cTn>
                                  </p:par>
                                  <p:par>
                                    <p:cTn id="188" presetID="8" presetClass="emph" presetSubtype="0" fill="hold" grpId="1" nodeType="withEffect">
                                      <p:stCondLst>
                                        <p:cond delay="1750"/>
                                      </p:stCondLst>
                                      <p:childTnLst>
                                        <p:animRot by="43200000">
                                          <p:cBhvr>
                                            <p:cTn id="189" dur="3250" fill="hold"/>
                                            <p:tgtEl>
                                              <p:spTgt spid="82"/>
                                            </p:tgtEl>
                                            <p:attrNameLst>
                                              <p:attrName>r</p:attrName>
                                            </p:attrNameLst>
                                          </p:cBhvr>
                                        </p:animRot>
                                      </p:childTnLst>
                                    </p:cTn>
                                  </p:par>
                                  <p:par>
                                    <p:cTn id="190" presetID="53" presetClass="entr" presetSubtype="16" fill="hold" grpId="0" nodeType="withEffect">
                                      <p:stCondLst>
                                        <p:cond delay="1150"/>
                                      </p:stCondLst>
                                      <p:childTnLst>
                                        <p:set>
                                          <p:cBhvr>
                                            <p:cTn id="191" dur="1" fill="hold">
                                              <p:stCondLst>
                                                <p:cond delay="0"/>
                                              </p:stCondLst>
                                            </p:cTn>
                                            <p:tgtEl>
                                              <p:spTgt spid="86"/>
                                            </p:tgtEl>
                                            <p:attrNameLst>
                                              <p:attrName>style.visibility</p:attrName>
                                            </p:attrNameLst>
                                          </p:cBhvr>
                                          <p:to>
                                            <p:strVal val="visible"/>
                                          </p:to>
                                        </p:set>
                                        <p:anim calcmode="lin" valueType="num">
                                          <p:cBhvr>
                                            <p:cTn id="192" dur="500" fill="hold"/>
                                            <p:tgtEl>
                                              <p:spTgt spid="86"/>
                                            </p:tgtEl>
                                            <p:attrNameLst>
                                              <p:attrName>ppt_w</p:attrName>
                                            </p:attrNameLst>
                                          </p:cBhvr>
                                          <p:tavLst>
                                            <p:tav tm="0">
                                              <p:val>
                                                <p:fltVal val="0"/>
                                              </p:val>
                                            </p:tav>
                                            <p:tav tm="100000">
                                              <p:val>
                                                <p:strVal val="#ppt_w"/>
                                              </p:val>
                                            </p:tav>
                                          </p:tavLst>
                                        </p:anim>
                                        <p:anim calcmode="lin" valueType="num">
                                          <p:cBhvr>
                                            <p:cTn id="193" dur="500" fill="hold"/>
                                            <p:tgtEl>
                                              <p:spTgt spid="86"/>
                                            </p:tgtEl>
                                            <p:attrNameLst>
                                              <p:attrName>ppt_h</p:attrName>
                                            </p:attrNameLst>
                                          </p:cBhvr>
                                          <p:tavLst>
                                            <p:tav tm="0">
                                              <p:val>
                                                <p:fltVal val="0"/>
                                              </p:val>
                                            </p:tav>
                                            <p:tav tm="100000">
                                              <p:val>
                                                <p:strVal val="#ppt_h"/>
                                              </p:val>
                                            </p:tav>
                                          </p:tavLst>
                                        </p:anim>
                                        <p:animEffect transition="in" filter="fade">
                                          <p:cBhvr>
                                            <p:cTn id="194" dur="500"/>
                                            <p:tgtEl>
                                              <p:spTgt spid="86"/>
                                            </p:tgtEl>
                                          </p:cBhvr>
                                        </p:animEffect>
                                      </p:childTnLst>
                                    </p:cTn>
                                  </p:par>
                                  <p:par>
                                    <p:cTn id="195"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6" dur="3000" fill="hold"/>
                                            <p:tgtEl>
                                              <p:spTgt spid="86"/>
                                            </p:tgtEl>
                                            <p:attrNameLst>
                                              <p:attrName>ppt_x</p:attrName>
                                              <p:attrName>ppt_y</p:attrName>
                                            </p:attrNameLst>
                                          </p:cBhvr>
                                          <p:rCtr x="19219" y="20579"/>
                                        </p:animMotion>
                                      </p:childTnLst>
                                    </p:cTn>
                                  </p:par>
                                  <p:par>
                                    <p:cTn id="197" presetID="8" presetClass="emph" presetSubtype="0" fill="hold" grpId="2" nodeType="withEffect">
                                      <p:stCondLst>
                                        <p:cond delay="1150"/>
                                      </p:stCondLst>
                                      <p:childTnLst>
                                        <p:animRot by="21600000">
                                          <p:cBhvr>
                                            <p:cTn id="198" dur="2500" fill="hold"/>
                                            <p:tgtEl>
                                              <p:spTgt spid="86"/>
                                            </p:tgtEl>
                                            <p:attrNameLst>
                                              <p:attrName>r</p:attrName>
                                            </p:attrNameLst>
                                          </p:cBhvr>
                                        </p:animRot>
                                      </p:childTnLst>
                                    </p:cTn>
                                  </p:par>
                                  <p:par>
                                    <p:cTn id="199" presetID="53" presetClass="entr" presetSubtype="16" fill="hold" grpId="2" nodeType="withEffect">
                                      <p:stCondLst>
                                        <p:cond delay="1500"/>
                                      </p:stCondLst>
                                      <p:childTnLst>
                                        <p:set>
                                          <p:cBhvr>
                                            <p:cTn id="200" dur="1" fill="hold">
                                              <p:stCondLst>
                                                <p:cond delay="0"/>
                                              </p:stCondLst>
                                            </p:cTn>
                                            <p:tgtEl>
                                              <p:spTgt spid="83"/>
                                            </p:tgtEl>
                                            <p:attrNameLst>
                                              <p:attrName>style.visibility</p:attrName>
                                            </p:attrNameLst>
                                          </p:cBhvr>
                                          <p:to>
                                            <p:strVal val="visible"/>
                                          </p:to>
                                        </p:set>
                                        <p:anim calcmode="lin" valueType="num">
                                          <p:cBhvr>
                                            <p:cTn id="201" dur="500" fill="hold"/>
                                            <p:tgtEl>
                                              <p:spTgt spid="83"/>
                                            </p:tgtEl>
                                            <p:attrNameLst>
                                              <p:attrName>ppt_w</p:attrName>
                                            </p:attrNameLst>
                                          </p:cBhvr>
                                          <p:tavLst>
                                            <p:tav tm="0">
                                              <p:val>
                                                <p:fltVal val="0"/>
                                              </p:val>
                                            </p:tav>
                                            <p:tav tm="100000">
                                              <p:val>
                                                <p:strVal val="#ppt_w"/>
                                              </p:val>
                                            </p:tav>
                                          </p:tavLst>
                                        </p:anim>
                                        <p:anim calcmode="lin" valueType="num">
                                          <p:cBhvr>
                                            <p:cTn id="202" dur="500" fill="hold"/>
                                            <p:tgtEl>
                                              <p:spTgt spid="83"/>
                                            </p:tgtEl>
                                            <p:attrNameLst>
                                              <p:attrName>ppt_h</p:attrName>
                                            </p:attrNameLst>
                                          </p:cBhvr>
                                          <p:tavLst>
                                            <p:tav tm="0">
                                              <p:val>
                                                <p:fltVal val="0"/>
                                              </p:val>
                                            </p:tav>
                                            <p:tav tm="100000">
                                              <p:val>
                                                <p:strVal val="#ppt_h"/>
                                              </p:val>
                                            </p:tav>
                                          </p:tavLst>
                                        </p:anim>
                                        <p:animEffect transition="in" filter="fade">
                                          <p:cBhvr>
                                            <p:cTn id="203" dur="500"/>
                                            <p:tgtEl>
                                              <p:spTgt spid="83"/>
                                            </p:tgtEl>
                                          </p:cBhvr>
                                        </p:animEffect>
                                      </p:childTnLst>
                                    </p:cTn>
                                  </p:par>
                                  <p:par>
                                    <p:cTn id="204"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5" dur="2500" fill="hold"/>
                                            <p:tgtEl>
                                              <p:spTgt spid="83"/>
                                            </p:tgtEl>
                                            <p:attrNameLst>
                                              <p:attrName>ppt_x</p:attrName>
                                              <p:attrName>ppt_y</p:attrName>
                                            </p:attrNameLst>
                                          </p:cBhvr>
                                          <p:rCtr x="-6927" y="37940"/>
                                        </p:animMotion>
                                      </p:childTnLst>
                                    </p:cTn>
                                  </p:par>
                                  <p:par>
                                    <p:cTn id="206" presetID="8" presetClass="emph" presetSubtype="0" fill="hold" grpId="1" nodeType="withEffect">
                                      <p:stCondLst>
                                        <p:cond delay="1500"/>
                                      </p:stCondLst>
                                      <p:childTnLst>
                                        <p:animRot by="21600000">
                                          <p:cBhvr>
                                            <p:cTn id="207" dur="2500" fill="hold"/>
                                            <p:tgtEl>
                                              <p:spTgt spid="83"/>
                                            </p:tgtEl>
                                            <p:attrNameLst>
                                              <p:attrName>r</p:attrName>
                                            </p:attrNameLst>
                                          </p:cBhvr>
                                        </p:animRot>
                                      </p:childTnLst>
                                    </p:cTn>
                                  </p:par>
                                  <p:par>
                                    <p:cTn id="208" presetID="53" presetClass="entr" presetSubtype="16" fill="hold" grpId="0" nodeType="withEffect">
                                      <p:stCondLst>
                                        <p:cond delay="250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4" dur="2500" fill="hold"/>
                                            <p:tgtEl>
                                              <p:spTgt spid="85"/>
                                            </p:tgtEl>
                                            <p:attrNameLst>
                                              <p:attrName>ppt_x</p:attrName>
                                              <p:attrName>ppt_y</p:attrName>
                                            </p:attrNameLst>
                                          </p:cBhvr>
                                          <p:rCtr x="-8021" y="-37245"/>
                                        </p:animMotion>
                                      </p:childTnLst>
                                    </p:cTn>
                                  </p:par>
                                  <p:par>
                                    <p:cTn id="215" presetID="8" presetClass="emph" presetSubtype="0" fill="hold" grpId="2" nodeType="withEffect">
                                      <p:stCondLst>
                                        <p:cond delay="2500"/>
                                      </p:stCondLst>
                                      <p:childTnLst>
                                        <p:animRot by="21600000">
                                          <p:cBhvr>
                                            <p:cTn id="216" dur="2500" fill="hold"/>
                                            <p:tgtEl>
                                              <p:spTgt spid="85"/>
                                            </p:tgtEl>
                                            <p:attrNameLst>
                                              <p:attrName>r</p:attrName>
                                            </p:attrNameLst>
                                          </p:cBhvr>
                                        </p:animRot>
                                      </p:childTnLst>
                                    </p:cTn>
                                  </p:par>
                                  <p:par>
                                    <p:cTn id="217" presetID="53" presetClass="entr" presetSubtype="16" fill="hold" grpId="0" nodeType="withEffect">
                                      <p:stCondLst>
                                        <p:cond delay="2000"/>
                                      </p:stCondLst>
                                      <p:childTnLst>
                                        <p:set>
                                          <p:cBhvr>
                                            <p:cTn id="218" dur="1" fill="hold">
                                              <p:stCondLst>
                                                <p:cond delay="0"/>
                                              </p:stCondLst>
                                            </p:cTn>
                                            <p:tgtEl>
                                              <p:spTgt spid="84"/>
                                            </p:tgtEl>
                                            <p:attrNameLst>
                                              <p:attrName>style.visibility</p:attrName>
                                            </p:attrNameLst>
                                          </p:cBhvr>
                                          <p:to>
                                            <p:strVal val="visible"/>
                                          </p:to>
                                        </p:set>
                                        <p:anim calcmode="lin" valueType="num">
                                          <p:cBhvr>
                                            <p:cTn id="219" dur="500" fill="hold"/>
                                            <p:tgtEl>
                                              <p:spTgt spid="84"/>
                                            </p:tgtEl>
                                            <p:attrNameLst>
                                              <p:attrName>ppt_w</p:attrName>
                                            </p:attrNameLst>
                                          </p:cBhvr>
                                          <p:tavLst>
                                            <p:tav tm="0">
                                              <p:val>
                                                <p:fltVal val="0"/>
                                              </p:val>
                                            </p:tav>
                                            <p:tav tm="100000">
                                              <p:val>
                                                <p:strVal val="#ppt_w"/>
                                              </p:val>
                                            </p:tav>
                                          </p:tavLst>
                                        </p:anim>
                                        <p:anim calcmode="lin" valueType="num">
                                          <p:cBhvr>
                                            <p:cTn id="220" dur="500" fill="hold"/>
                                            <p:tgtEl>
                                              <p:spTgt spid="84"/>
                                            </p:tgtEl>
                                            <p:attrNameLst>
                                              <p:attrName>ppt_h</p:attrName>
                                            </p:attrNameLst>
                                          </p:cBhvr>
                                          <p:tavLst>
                                            <p:tav tm="0">
                                              <p:val>
                                                <p:fltVal val="0"/>
                                              </p:val>
                                            </p:tav>
                                            <p:tav tm="100000">
                                              <p:val>
                                                <p:strVal val="#ppt_h"/>
                                              </p:val>
                                            </p:tav>
                                          </p:tavLst>
                                        </p:anim>
                                        <p:animEffect transition="in" filter="fade">
                                          <p:cBhvr>
                                            <p:cTn id="221" dur="500"/>
                                            <p:tgtEl>
                                              <p:spTgt spid="84"/>
                                            </p:tgtEl>
                                          </p:cBhvr>
                                        </p:animEffect>
                                      </p:childTnLst>
                                    </p:cTn>
                                  </p:par>
                                  <p:par>
                                    <p:cTn id="222"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3" dur="2500" fill="hold"/>
                                            <p:tgtEl>
                                              <p:spTgt spid="84"/>
                                            </p:tgtEl>
                                            <p:attrNameLst>
                                              <p:attrName>ppt_x</p:attrName>
                                              <p:attrName>ppt_y</p:attrName>
                                            </p:attrNameLst>
                                          </p:cBhvr>
                                          <p:rCtr x="-21940" y="-8287"/>
                                        </p:animMotion>
                                      </p:childTnLst>
                                    </p:cTn>
                                  </p:par>
                                  <p:par>
                                    <p:cTn id="224" presetID="8" presetClass="emph" presetSubtype="0" fill="hold" grpId="2" nodeType="withEffect">
                                      <p:stCondLst>
                                        <p:cond delay="2000"/>
                                      </p:stCondLst>
                                      <p:childTnLst>
                                        <p:animRot by="21600000">
                                          <p:cBhvr>
                                            <p:cTn id="225" dur="2500" fill="hold"/>
                                            <p:tgtEl>
                                              <p:spTgt spid="84"/>
                                            </p:tgtEl>
                                            <p:attrNameLst>
                                              <p:attrName>r</p:attrName>
                                            </p:attrNameLst>
                                          </p:cBhvr>
                                        </p:animRot>
                                      </p:childTnLst>
                                    </p:cTn>
                                  </p:par>
                                  <p:par>
                                    <p:cTn id="226" presetID="53" presetClass="entr" presetSubtype="16" fill="hold" grpId="0" nodeType="withEffect">
                                      <p:stCondLst>
                                        <p:cond delay="300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500" fill="hold"/>
                                            <p:tgtEl>
                                              <p:spTgt spid="87"/>
                                            </p:tgtEl>
                                            <p:attrNameLst>
                                              <p:attrName>ppt_w</p:attrName>
                                            </p:attrNameLst>
                                          </p:cBhvr>
                                          <p:tavLst>
                                            <p:tav tm="0">
                                              <p:val>
                                                <p:fltVal val="0"/>
                                              </p:val>
                                            </p:tav>
                                            <p:tav tm="100000">
                                              <p:val>
                                                <p:strVal val="#ppt_w"/>
                                              </p:val>
                                            </p:tav>
                                          </p:tavLst>
                                        </p:anim>
                                        <p:anim calcmode="lin" valueType="num">
                                          <p:cBhvr>
                                            <p:cTn id="229" dur="500" fill="hold"/>
                                            <p:tgtEl>
                                              <p:spTgt spid="87"/>
                                            </p:tgtEl>
                                            <p:attrNameLst>
                                              <p:attrName>ppt_h</p:attrName>
                                            </p:attrNameLst>
                                          </p:cBhvr>
                                          <p:tavLst>
                                            <p:tav tm="0">
                                              <p:val>
                                                <p:fltVal val="0"/>
                                              </p:val>
                                            </p:tav>
                                            <p:tav tm="100000">
                                              <p:val>
                                                <p:strVal val="#ppt_h"/>
                                              </p:val>
                                            </p:tav>
                                          </p:tavLst>
                                        </p:anim>
                                        <p:animEffect transition="in" filter="fade">
                                          <p:cBhvr>
                                            <p:cTn id="230" dur="500"/>
                                            <p:tgtEl>
                                              <p:spTgt spid="87"/>
                                            </p:tgtEl>
                                          </p:cBhvr>
                                        </p:animEffect>
                                      </p:childTnLst>
                                    </p:cTn>
                                  </p:par>
                                  <p:par>
                                    <p:cTn id="231"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2" dur="2250" fill="hold"/>
                                            <p:tgtEl>
                                              <p:spTgt spid="87"/>
                                            </p:tgtEl>
                                            <p:attrNameLst>
                                              <p:attrName>ppt_x</p:attrName>
                                              <p:attrName>ppt_y</p:attrName>
                                            </p:attrNameLst>
                                          </p:cBhvr>
                                          <p:rCtr x="15872" y="-28194"/>
                                        </p:animMotion>
                                      </p:childTnLst>
                                    </p:cTn>
                                  </p:par>
                                  <p:par>
                                    <p:cTn id="233" presetID="8" presetClass="emph" presetSubtype="0" fill="hold" grpId="2" nodeType="withEffect">
                                      <p:stCondLst>
                                        <p:cond delay="3000"/>
                                      </p:stCondLst>
                                      <p:childTnLst>
                                        <p:animRot by="21600000">
                                          <p:cBhvr>
                                            <p:cTn id="234" dur="2500" fill="hold"/>
                                            <p:tgtEl>
                                              <p:spTgt spid="87"/>
                                            </p:tgtEl>
                                            <p:attrNameLst>
                                              <p:attrName>r</p:attrName>
                                            </p:attrNameLst>
                                          </p:cBhvr>
                                        </p:animRot>
                                      </p:childTnLst>
                                    </p:cTn>
                                  </p:par>
                                  <p:par>
                                    <p:cTn id="235" presetID="2" presetClass="entr" presetSubtype="2" fill="hold" nodeType="withEffect">
                                      <p:stCondLst>
                                        <p:cond delay="6000"/>
                                      </p:stCondLst>
                                      <p:childTnLst>
                                        <p:set>
                                          <p:cBhvr>
                                            <p:cTn id="236" dur="1" fill="hold">
                                              <p:stCondLst>
                                                <p:cond delay="0"/>
                                              </p:stCondLst>
                                            </p:cTn>
                                            <p:tgtEl>
                                              <p:spTgt spid="19"/>
                                            </p:tgtEl>
                                            <p:attrNameLst>
                                              <p:attrName>style.visibility</p:attrName>
                                            </p:attrNameLst>
                                          </p:cBhvr>
                                          <p:to>
                                            <p:strVal val="visible"/>
                                          </p:to>
                                        </p:set>
                                        <p:anim calcmode="lin" valueType="num">
                                          <p:cBhvr additive="base">
                                            <p:cTn id="237" dur="500" fill="hold"/>
                                            <p:tgtEl>
                                              <p:spTgt spid="19"/>
                                            </p:tgtEl>
                                            <p:attrNameLst>
                                              <p:attrName>ppt_x</p:attrName>
                                            </p:attrNameLst>
                                          </p:cBhvr>
                                          <p:tavLst>
                                            <p:tav tm="0">
                                              <p:val>
                                                <p:strVal val="1+#ppt_w/2"/>
                                              </p:val>
                                            </p:tav>
                                            <p:tav tm="100000">
                                              <p:val>
                                                <p:strVal val="#ppt_x"/>
                                              </p:val>
                                            </p:tav>
                                          </p:tavLst>
                                        </p:anim>
                                        <p:anim calcmode="lin" valueType="num">
                                          <p:cBhvr additive="base">
                                            <p:cTn id="238" dur="500" fill="hold"/>
                                            <p:tgtEl>
                                              <p:spTgt spid="19"/>
                                            </p:tgtEl>
                                            <p:attrNameLst>
                                              <p:attrName>ppt_y</p:attrName>
                                            </p:attrNameLst>
                                          </p:cBhvr>
                                          <p:tavLst>
                                            <p:tav tm="0">
                                              <p:val>
                                                <p:strVal val="#ppt_y"/>
                                              </p:val>
                                            </p:tav>
                                            <p:tav tm="100000">
                                              <p:val>
                                                <p:strVal val="#ppt_y"/>
                                              </p:val>
                                            </p:tav>
                                          </p:tavLst>
                                        </p:anim>
                                      </p:childTnLst>
                                    </p:cTn>
                                  </p:par>
                                  <p:par>
                                    <p:cTn id="239" presetID="2" presetClass="entr" presetSubtype="8" fill="hold" nodeType="withEffect">
                                      <p:stCondLst>
                                        <p:cond delay="625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0-#ppt_w/2"/>
                                              </p:val>
                                            </p:tav>
                                            <p:tav tm="100000">
                                              <p:val>
                                                <p:strVal val="#ppt_x"/>
                                              </p:val>
                                            </p:tav>
                                          </p:tavLst>
                                        </p:anim>
                                        <p:anim calcmode="lin" valueType="num">
                                          <p:cBhvr additive="base">
                                            <p:cTn id="242" dur="500" fill="hold"/>
                                            <p:tgtEl>
                                              <p:spTgt spid="11"/>
                                            </p:tgtEl>
                                            <p:attrNameLst>
                                              <p:attrName>ppt_y</p:attrName>
                                            </p:attrNameLst>
                                          </p:cBhvr>
                                          <p:tavLst>
                                            <p:tav tm="0">
                                              <p:val>
                                                <p:strVal val="#ppt_y"/>
                                              </p:val>
                                            </p:tav>
                                            <p:tav tm="100000">
                                              <p:val>
                                                <p:strVal val="#ppt_y"/>
                                              </p:val>
                                            </p:tav>
                                          </p:tavLst>
                                        </p:anim>
                                      </p:childTnLst>
                                    </p:cTn>
                                  </p:par>
                                  <p:par>
                                    <p:cTn id="243" presetID="8" presetClass="emph" presetSubtype="0" fill="hold" nodeType="withEffect">
                                      <p:stCondLst>
                                        <p:cond delay="6000"/>
                                      </p:stCondLst>
                                      <p:childTnLst>
                                        <p:animRot by="-5400000">
                                          <p:cBhvr>
                                            <p:cTn id="244" dur="500" fill="hold"/>
                                            <p:tgtEl>
                                              <p:spTgt spid="19"/>
                                            </p:tgtEl>
                                            <p:attrNameLst>
                                              <p:attrName>r</p:attrName>
                                            </p:attrNameLst>
                                          </p:cBhvr>
                                        </p:animRot>
                                      </p:childTnLst>
                                    </p:cTn>
                                  </p:par>
                                  <p:par>
                                    <p:cTn id="245" presetID="8" presetClass="emph" presetSubtype="0" fill="hold" nodeType="withEffect">
                                      <p:stCondLst>
                                        <p:cond delay="6250"/>
                                      </p:stCondLst>
                                      <p:childTnLst>
                                        <p:animRot by="5400000">
                                          <p:cBhvr>
                                            <p:cTn id="246" dur="500" fill="hold"/>
                                            <p:tgtEl>
                                              <p:spTgt spid="11"/>
                                            </p:tgtEl>
                                            <p:attrNameLst>
                                              <p:attrName>r</p:attrName>
                                            </p:attrNameLst>
                                          </p:cBhvr>
                                        </p:animRot>
                                      </p:childTnLst>
                                    </p:cTn>
                                  </p:par>
                                  <p:par>
                                    <p:cTn id="247" presetID="2" presetClass="entr" presetSubtype="2" fill="hold" nodeType="withEffect">
                                      <p:stCondLst>
                                        <p:cond delay="6000"/>
                                      </p:stCondLst>
                                      <p:childTnLst>
                                        <p:set>
                                          <p:cBhvr>
                                            <p:cTn id="248" dur="1" fill="hold">
                                              <p:stCondLst>
                                                <p:cond delay="0"/>
                                              </p:stCondLst>
                                            </p:cTn>
                                            <p:tgtEl>
                                              <p:spTgt spid="6"/>
                                            </p:tgtEl>
                                            <p:attrNameLst>
                                              <p:attrName>style.visibility</p:attrName>
                                            </p:attrNameLst>
                                          </p:cBhvr>
                                          <p:to>
                                            <p:strVal val="visible"/>
                                          </p:to>
                                        </p:set>
                                        <p:anim calcmode="lin" valueType="num">
                                          <p:cBhvr additive="base">
                                            <p:cTn id="249" dur="500" fill="hold"/>
                                            <p:tgtEl>
                                              <p:spTgt spid="6"/>
                                            </p:tgtEl>
                                            <p:attrNameLst>
                                              <p:attrName>ppt_x</p:attrName>
                                            </p:attrNameLst>
                                          </p:cBhvr>
                                          <p:tavLst>
                                            <p:tav tm="0">
                                              <p:val>
                                                <p:strVal val="1+#ppt_w/2"/>
                                              </p:val>
                                            </p:tav>
                                            <p:tav tm="100000">
                                              <p:val>
                                                <p:strVal val="#ppt_x"/>
                                              </p:val>
                                            </p:tav>
                                          </p:tavLst>
                                        </p:anim>
                                        <p:anim calcmode="lin" valueType="num">
                                          <p:cBhvr additive="base">
                                            <p:cTn id="250" dur="500" fill="hold"/>
                                            <p:tgtEl>
                                              <p:spTgt spid="6"/>
                                            </p:tgtEl>
                                            <p:attrNameLst>
                                              <p:attrName>ppt_y</p:attrName>
                                            </p:attrNameLst>
                                          </p:cBhvr>
                                          <p:tavLst>
                                            <p:tav tm="0">
                                              <p:val>
                                                <p:strVal val="#ppt_y"/>
                                              </p:val>
                                            </p:tav>
                                            <p:tav tm="100000">
                                              <p:val>
                                                <p:strVal val="#ppt_y"/>
                                              </p:val>
                                            </p:tav>
                                          </p:tavLst>
                                        </p:anim>
                                      </p:childTnLst>
                                    </p:cTn>
                                  </p:par>
                                  <p:par>
                                    <p:cTn id="251" presetID="8" presetClass="emph" presetSubtype="0" fill="hold" nodeType="withEffect">
                                      <p:stCondLst>
                                        <p:cond delay="6000"/>
                                      </p:stCondLst>
                                      <p:childTnLst>
                                        <p:animRot by="-5400000">
                                          <p:cBhvr>
                                            <p:cTn id="252" dur="500" fill="hold"/>
                                            <p:tgtEl>
                                              <p:spTgt spid="6"/>
                                            </p:tgtEl>
                                            <p:attrNameLst>
                                              <p:attrName>r</p:attrName>
                                            </p:attrNameLst>
                                          </p:cBhvr>
                                        </p:animRot>
                                      </p:childTnLst>
                                    </p:cTn>
                                  </p:par>
                                  <p:par>
                                    <p:cTn id="253" presetID="42" presetClass="entr" presetSubtype="0" fill="hold" nodeType="withEffect">
                                      <p:stCondLst>
                                        <p:cond delay="6000"/>
                                      </p:stCondLst>
                                      <p:childTnLst>
                                        <p:set>
                                          <p:cBhvr>
                                            <p:cTn id="254" dur="1" fill="hold">
                                              <p:stCondLst>
                                                <p:cond delay="0"/>
                                              </p:stCondLst>
                                            </p:cTn>
                                            <p:tgtEl>
                                              <p:spTgt spid="88"/>
                                            </p:tgtEl>
                                            <p:attrNameLst>
                                              <p:attrName>style.visibility</p:attrName>
                                            </p:attrNameLst>
                                          </p:cBhvr>
                                          <p:to>
                                            <p:strVal val="visible"/>
                                          </p:to>
                                        </p:set>
                                        <p:animEffect transition="in" filter="fade">
                                          <p:cBhvr>
                                            <p:cTn id="255" dur="250"/>
                                            <p:tgtEl>
                                              <p:spTgt spid="88"/>
                                            </p:tgtEl>
                                          </p:cBhvr>
                                        </p:animEffect>
                                        <p:anim calcmode="lin" valueType="num">
                                          <p:cBhvr>
                                            <p:cTn id="256" dur="250" fill="hold"/>
                                            <p:tgtEl>
                                              <p:spTgt spid="88"/>
                                            </p:tgtEl>
                                            <p:attrNameLst>
                                              <p:attrName>ppt_x</p:attrName>
                                            </p:attrNameLst>
                                          </p:cBhvr>
                                          <p:tavLst>
                                            <p:tav tm="0">
                                              <p:val>
                                                <p:strVal val="#ppt_x"/>
                                              </p:val>
                                            </p:tav>
                                            <p:tav tm="100000">
                                              <p:val>
                                                <p:strVal val="#ppt_x"/>
                                              </p:val>
                                            </p:tav>
                                          </p:tavLst>
                                        </p:anim>
                                        <p:anim calcmode="lin" valueType="num">
                                          <p:cBhvr>
                                            <p:cTn id="257" dur="250" fill="hold"/>
                                            <p:tgtEl>
                                              <p:spTgt spid="88"/>
                                            </p:tgtEl>
                                            <p:attrNameLst>
                                              <p:attrName>ppt_y</p:attrName>
                                            </p:attrNameLst>
                                          </p:cBhvr>
                                          <p:tavLst>
                                            <p:tav tm="0">
                                              <p:val>
                                                <p:strVal val="#ppt_y+.1"/>
                                              </p:val>
                                            </p:tav>
                                            <p:tav tm="100000">
                                              <p:val>
                                                <p:strVal val="#ppt_y"/>
                                              </p:val>
                                            </p:tav>
                                          </p:tavLst>
                                        </p:anim>
                                      </p:childTnLst>
                                    </p:cTn>
                                  </p:par>
                                  <p:par>
                                    <p:cTn id="258" presetID="6" presetClass="emph" presetSubtype="0" autoRev="1" fill="hold" nodeType="withEffect">
                                      <p:stCondLst>
                                        <p:cond delay="6500"/>
                                      </p:stCondLst>
                                      <p:childTnLst>
                                        <p:animScale>
                                          <p:cBhvr>
                                            <p:cTn id="259" dur="250" fill="hold"/>
                                            <p:tgtEl>
                                              <p:spTgt spid="88"/>
                                            </p:tgtEl>
                                          </p:cBhvr>
                                          <p:by x="120000" y="120000"/>
                                        </p:animScale>
                                      </p:childTnLst>
                                    </p:cTn>
                                  </p:par>
                                  <p:par>
                                    <p:cTn id="260" presetID="55" presetClass="entr" presetSubtype="0" fill="hold" grpId="0" nodeType="withEffect">
                                      <p:stCondLst>
                                        <p:cond delay="6200"/>
                                      </p:stCondLst>
                                      <p:childTnLst>
                                        <p:set>
                                          <p:cBhvr>
                                            <p:cTn id="261" dur="1" fill="hold">
                                              <p:stCondLst>
                                                <p:cond delay="0"/>
                                              </p:stCondLst>
                                            </p:cTn>
                                            <p:tgtEl>
                                              <p:spTgt spid="5"/>
                                            </p:tgtEl>
                                            <p:attrNameLst>
                                              <p:attrName>style.visibility</p:attrName>
                                            </p:attrNameLst>
                                          </p:cBhvr>
                                          <p:to>
                                            <p:strVal val="visible"/>
                                          </p:to>
                                        </p:set>
                                        <p:anim calcmode="lin" valueType="num">
                                          <p:cBhvr>
                                            <p:cTn id="262" dur="1000" fill="hold"/>
                                            <p:tgtEl>
                                              <p:spTgt spid="5"/>
                                            </p:tgtEl>
                                            <p:attrNameLst>
                                              <p:attrName>ppt_w</p:attrName>
                                            </p:attrNameLst>
                                          </p:cBhvr>
                                          <p:tavLst>
                                            <p:tav tm="0">
                                              <p:val>
                                                <p:strVal val="#ppt_w*0.70"/>
                                              </p:val>
                                            </p:tav>
                                            <p:tav tm="100000">
                                              <p:val>
                                                <p:strVal val="#ppt_w"/>
                                              </p:val>
                                            </p:tav>
                                          </p:tavLst>
                                        </p:anim>
                                        <p:anim calcmode="lin" valueType="num">
                                          <p:cBhvr>
                                            <p:cTn id="263" dur="1000" fill="hold"/>
                                            <p:tgtEl>
                                              <p:spTgt spid="5"/>
                                            </p:tgtEl>
                                            <p:attrNameLst>
                                              <p:attrName>ppt_h</p:attrName>
                                            </p:attrNameLst>
                                          </p:cBhvr>
                                          <p:tavLst>
                                            <p:tav tm="0">
                                              <p:val>
                                                <p:strVal val="#ppt_h"/>
                                              </p:val>
                                            </p:tav>
                                            <p:tav tm="100000">
                                              <p:val>
                                                <p:strVal val="#ppt_h"/>
                                              </p:val>
                                            </p:tav>
                                          </p:tavLst>
                                        </p:anim>
                                        <p:animEffect transition="in" filter="fade">
                                          <p:cBhvr>
                                            <p:cTn id="264" dur="1000"/>
                                            <p:tgtEl>
                                              <p:spTgt spid="5"/>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p:cTn id="267" dur="250" fill="hold"/>
                                            <p:tgtEl>
                                              <p:spTgt spid="82"/>
                                            </p:tgtEl>
                                            <p:attrNameLst>
                                              <p:attrName>ppt_w</p:attrName>
                                            </p:attrNameLst>
                                          </p:cBhvr>
                                          <p:tavLst>
                                            <p:tav tm="0">
                                              <p:val>
                                                <p:fltVal val="0"/>
                                              </p:val>
                                            </p:tav>
                                            <p:tav tm="100000">
                                              <p:val>
                                                <p:strVal val="#ppt_w"/>
                                              </p:val>
                                            </p:tav>
                                          </p:tavLst>
                                        </p:anim>
                                        <p:anim calcmode="lin" valueType="num">
                                          <p:cBhvr>
                                            <p:cTn id="268" dur="250" fill="hold"/>
                                            <p:tgtEl>
                                              <p:spTgt spid="82"/>
                                            </p:tgtEl>
                                            <p:attrNameLst>
                                              <p:attrName>ppt_h</p:attrName>
                                            </p:attrNameLst>
                                          </p:cBhvr>
                                          <p:tavLst>
                                            <p:tav tm="0">
                                              <p:val>
                                                <p:fltVal val="0"/>
                                              </p:val>
                                            </p:tav>
                                            <p:tav tm="100000">
                                              <p:val>
                                                <p:strVal val="#ppt_h"/>
                                              </p:val>
                                            </p:tav>
                                          </p:tavLst>
                                        </p:anim>
                                        <p:animEffect transition="in" filter="fade">
                                          <p:cBhvr>
                                            <p:cTn id="269" dur="250"/>
                                            <p:tgtEl>
                                              <p:spTgt spid="8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27"/>
                                            </p:tgtEl>
                                            <p:attrNameLst>
                                              <p:attrName>style.visibility</p:attrName>
                                            </p:attrNameLst>
                                          </p:cBhvr>
                                          <p:to>
                                            <p:strVal val="visible"/>
                                          </p:to>
                                        </p:set>
                                        <p:anim calcmode="lin" valueType="num">
                                          <p:cBhvr>
                                            <p:cTn id="272" dur="250" fill="hold"/>
                                            <p:tgtEl>
                                              <p:spTgt spid="27"/>
                                            </p:tgtEl>
                                            <p:attrNameLst>
                                              <p:attrName>ppt_w</p:attrName>
                                            </p:attrNameLst>
                                          </p:cBhvr>
                                          <p:tavLst>
                                            <p:tav tm="0">
                                              <p:val>
                                                <p:fltVal val="0"/>
                                              </p:val>
                                            </p:tav>
                                            <p:tav tm="100000">
                                              <p:val>
                                                <p:strVal val="#ppt_w"/>
                                              </p:val>
                                            </p:tav>
                                          </p:tavLst>
                                        </p:anim>
                                        <p:anim calcmode="lin" valueType="num">
                                          <p:cBhvr>
                                            <p:cTn id="273" dur="250" fill="hold"/>
                                            <p:tgtEl>
                                              <p:spTgt spid="27"/>
                                            </p:tgtEl>
                                            <p:attrNameLst>
                                              <p:attrName>ppt_h</p:attrName>
                                            </p:attrNameLst>
                                          </p:cBhvr>
                                          <p:tavLst>
                                            <p:tav tm="0">
                                              <p:val>
                                                <p:fltVal val="0"/>
                                              </p:val>
                                            </p:tav>
                                            <p:tav tm="100000">
                                              <p:val>
                                                <p:strVal val="#ppt_h"/>
                                              </p:val>
                                            </p:tav>
                                          </p:tavLst>
                                        </p:anim>
                                        <p:animEffect transition="in" filter="fade">
                                          <p:cBhvr>
                                            <p:cTn id="27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animBg="1"/>
          <p:bldP spid="43" grpId="0" animBg="1"/>
          <p:bldP spid="54" grpId="0" animBg="1"/>
          <p:bldP spid="55" grpId="0" animBg="1"/>
          <p:bldP spid="57" grpId="0" animBg="1"/>
          <p:bldP spid="80" grpId="0" animBg="1"/>
          <p:bldP spid="82" grpId="0" animBg="1"/>
          <p:bldP spid="82" grpId="1"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椭圆 99">
            <a:extLst>
              <a:ext uri="{FF2B5EF4-FFF2-40B4-BE49-F238E27FC236}">
                <a16:creationId xmlns:a16="http://schemas.microsoft.com/office/drawing/2014/main" id="{75998F4A-3AD7-4388-861D-476027E83334}"/>
              </a:ext>
            </a:extLst>
          </p:cNvPr>
          <p:cNvSpPr/>
          <p:nvPr userDrawn="1"/>
        </p:nvSpPr>
        <p:spPr>
          <a:xfrm>
            <a:off x="3263588" y="508135"/>
            <a:ext cx="5664825" cy="5841730"/>
          </a:xfrm>
          <a:prstGeom prst="ellipse">
            <a:avLst/>
          </a:prstGeom>
          <a:gradFill>
            <a:gsLst>
              <a:gs pos="41000">
                <a:schemeClr val="bg1">
                  <a:alpha val="67000"/>
                </a:schemeClr>
              </a:gs>
              <a:gs pos="27000">
                <a:schemeClr val="bg1"/>
              </a:gs>
              <a:gs pos="58000">
                <a:schemeClr val="bg1">
                  <a:alpha val="4000"/>
                </a:schemeClr>
              </a:gs>
            </a:gsLst>
            <a:path path="circle">
              <a:fillToRect l="50000" t="50000" r="50000" b="50000"/>
            </a:path>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6" name="组合 1">
            <a:extLst>
              <a:ext uri="{FF2B5EF4-FFF2-40B4-BE49-F238E27FC236}">
                <a16:creationId xmlns:a16="http://schemas.microsoft.com/office/drawing/2014/main" id="{1726AE38-5076-4AA6-94F8-911D23DF83D5}"/>
              </a:ext>
            </a:extLst>
          </p:cNvPr>
          <p:cNvGrpSpPr/>
          <p:nvPr userDrawn="1"/>
        </p:nvGrpSpPr>
        <p:grpSpPr>
          <a:xfrm rot="-5400000">
            <a:off x="10842831" y="5900093"/>
            <a:ext cx="1957881" cy="1883672"/>
            <a:chOff x="10760308" y="6666276"/>
            <a:chExt cx="1673064" cy="1609650"/>
          </a:xfrm>
        </p:grpSpPr>
        <p:sp>
          <p:nvSpPr>
            <p:cNvPr id="7" name="椭圆 85">
              <a:extLst>
                <a:ext uri="{FF2B5EF4-FFF2-40B4-BE49-F238E27FC236}">
                  <a16:creationId xmlns:a16="http://schemas.microsoft.com/office/drawing/2014/main" id="{4E54AC20-30B4-40C2-AE09-66A56A7A008E}"/>
                </a:ext>
              </a:extLst>
            </p:cNvPr>
            <p:cNvSpPr/>
            <p:nvPr/>
          </p:nvSpPr>
          <p:spPr>
            <a:xfrm>
              <a:off x="11122397" y="6964952"/>
              <a:ext cx="1041558" cy="1041556"/>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椭圆 81">
              <a:extLst>
                <a:ext uri="{FF2B5EF4-FFF2-40B4-BE49-F238E27FC236}">
                  <a16:creationId xmlns:a16="http://schemas.microsoft.com/office/drawing/2014/main" id="{494422D2-BA1C-49F1-943C-89046B2602CC}"/>
                </a:ext>
              </a:extLst>
            </p:cNvPr>
            <p:cNvSpPr/>
            <p:nvPr/>
          </p:nvSpPr>
          <p:spPr>
            <a:xfrm>
              <a:off x="10852978" y="6695532"/>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椭圆 82">
              <a:extLst>
                <a:ext uri="{FF2B5EF4-FFF2-40B4-BE49-F238E27FC236}">
                  <a16:creationId xmlns:a16="http://schemas.microsoft.com/office/drawing/2014/main" id="{D08F9DF4-8112-4010-942C-4B5355605D77}"/>
                </a:ext>
              </a:extLst>
            </p:cNvPr>
            <p:cNvSpPr/>
            <p:nvPr/>
          </p:nvSpPr>
          <p:spPr>
            <a:xfrm>
              <a:off x="11915421" y="6666276"/>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椭圆 83">
              <a:extLst>
                <a:ext uri="{FF2B5EF4-FFF2-40B4-BE49-F238E27FC236}">
                  <a16:creationId xmlns:a16="http://schemas.microsoft.com/office/drawing/2014/main" id="{850AD91F-8662-46E0-B3C5-D6CE24273DD7}"/>
                </a:ext>
              </a:extLst>
            </p:cNvPr>
            <p:cNvSpPr/>
            <p:nvPr/>
          </p:nvSpPr>
          <p:spPr>
            <a:xfrm>
              <a:off x="10760308" y="7128752"/>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21">
            <a:extLst>
              <a:ext uri="{FF2B5EF4-FFF2-40B4-BE49-F238E27FC236}">
                <a16:creationId xmlns:a16="http://schemas.microsoft.com/office/drawing/2014/main" id="{99CE1B4F-9FBA-4194-A3C7-B5A118CA0AF0}"/>
              </a:ext>
            </a:extLst>
          </p:cNvPr>
          <p:cNvGrpSpPr/>
          <p:nvPr userDrawn="1"/>
        </p:nvGrpSpPr>
        <p:grpSpPr>
          <a:xfrm rot="5400000">
            <a:off x="-1672600" y="2416482"/>
            <a:ext cx="2812815" cy="2938453"/>
            <a:chOff x="6177368" y="1948110"/>
            <a:chExt cx="1510357" cy="1577820"/>
          </a:xfrm>
        </p:grpSpPr>
        <p:sp>
          <p:nvSpPr>
            <p:cNvPr id="12" name="椭圆 122">
              <a:extLst>
                <a:ext uri="{FF2B5EF4-FFF2-40B4-BE49-F238E27FC236}">
                  <a16:creationId xmlns:a16="http://schemas.microsoft.com/office/drawing/2014/main" id="{55208E8E-07E2-4F07-B5E4-66394D66C0D9}"/>
                </a:ext>
              </a:extLst>
            </p:cNvPr>
            <p:cNvSpPr/>
            <p:nvPr/>
          </p:nvSpPr>
          <p:spPr>
            <a:xfrm>
              <a:off x="6436073" y="2256739"/>
              <a:ext cx="1054577" cy="1054577"/>
            </a:xfrm>
            <a:prstGeom prst="ellipse">
              <a:avLst/>
            </a:prstGeom>
            <a:gradFill>
              <a:gsLst>
                <a:gs pos="13000">
                  <a:srgbClr val="665E72"/>
                </a:gs>
                <a:gs pos="72000">
                  <a:srgbClr val="886DAF"/>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3" name="组合 125">
              <a:extLst>
                <a:ext uri="{FF2B5EF4-FFF2-40B4-BE49-F238E27FC236}">
                  <a16:creationId xmlns:a16="http://schemas.microsoft.com/office/drawing/2014/main" id="{9EDA9469-4204-4336-8ACA-A710E1CAE257}"/>
                </a:ext>
              </a:extLst>
            </p:cNvPr>
            <p:cNvGrpSpPr/>
            <p:nvPr/>
          </p:nvGrpSpPr>
          <p:grpSpPr>
            <a:xfrm>
              <a:off x="6177368" y="1948110"/>
              <a:ext cx="1510357" cy="1577820"/>
              <a:chOff x="6762296" y="337642"/>
              <a:chExt cx="1510357" cy="1577820"/>
            </a:xfrm>
          </p:grpSpPr>
          <p:sp>
            <p:nvSpPr>
              <p:cNvPr id="14" name="椭圆 127">
                <a:extLst>
                  <a:ext uri="{FF2B5EF4-FFF2-40B4-BE49-F238E27FC236}">
                    <a16:creationId xmlns:a16="http://schemas.microsoft.com/office/drawing/2014/main" id="{CB681FD2-E1BD-4F56-9D48-768BB43720F1}"/>
                  </a:ext>
                </a:extLst>
              </p:cNvPr>
              <p:cNvSpPr/>
              <p:nvPr/>
            </p:nvSpPr>
            <p:spPr>
              <a:xfrm>
                <a:off x="6817993" y="421853"/>
                <a:ext cx="1454660" cy="1454660"/>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 name="椭圆 128">
                <a:extLst>
                  <a:ext uri="{FF2B5EF4-FFF2-40B4-BE49-F238E27FC236}">
                    <a16:creationId xmlns:a16="http://schemas.microsoft.com/office/drawing/2014/main" id="{AC7EFA35-E9E7-46BB-AE19-77F56794160D}"/>
                  </a:ext>
                </a:extLst>
              </p:cNvPr>
              <p:cNvSpPr/>
              <p:nvPr/>
            </p:nvSpPr>
            <p:spPr>
              <a:xfrm>
                <a:off x="7555950" y="33764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椭圆 132">
                <a:extLst>
                  <a:ext uri="{FF2B5EF4-FFF2-40B4-BE49-F238E27FC236}">
                    <a16:creationId xmlns:a16="http://schemas.microsoft.com/office/drawing/2014/main" id="{53A4DA29-710C-44F6-B86E-AA1CDFF77D14}"/>
                  </a:ext>
                </a:extLst>
              </p:cNvPr>
              <p:cNvSpPr/>
              <p:nvPr/>
            </p:nvSpPr>
            <p:spPr>
              <a:xfrm>
                <a:off x="6762296" y="885215"/>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椭圆 133">
                <a:extLst>
                  <a:ext uri="{FF2B5EF4-FFF2-40B4-BE49-F238E27FC236}">
                    <a16:creationId xmlns:a16="http://schemas.microsoft.com/office/drawing/2014/main" id="{1760E542-708B-4315-A445-BFA493883C6B}"/>
                  </a:ext>
                </a:extLst>
              </p:cNvPr>
              <p:cNvSpPr/>
              <p:nvPr/>
            </p:nvSpPr>
            <p:spPr>
              <a:xfrm>
                <a:off x="7196243" y="175012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34">
                <a:extLst>
                  <a:ext uri="{FF2B5EF4-FFF2-40B4-BE49-F238E27FC236}">
                    <a16:creationId xmlns:a16="http://schemas.microsoft.com/office/drawing/2014/main" id="{5B996C83-0ED5-4B6C-9AE3-C5FF3E296422}"/>
                  </a:ext>
                </a:extLst>
              </p:cNvPr>
              <p:cNvSpPr/>
              <p:nvPr/>
            </p:nvSpPr>
            <p:spPr>
              <a:xfrm>
                <a:off x="7927192" y="1624686"/>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9" name="组合 135">
            <a:extLst>
              <a:ext uri="{FF2B5EF4-FFF2-40B4-BE49-F238E27FC236}">
                <a16:creationId xmlns:a16="http://schemas.microsoft.com/office/drawing/2014/main" id="{17959B87-7B16-404A-9D1D-2726DCAA21BB}"/>
              </a:ext>
            </a:extLst>
          </p:cNvPr>
          <p:cNvGrpSpPr/>
          <p:nvPr userDrawn="1"/>
        </p:nvGrpSpPr>
        <p:grpSpPr>
          <a:xfrm rot="-5400000">
            <a:off x="10942289" y="235856"/>
            <a:ext cx="3440973" cy="3273708"/>
            <a:chOff x="4411886" y="514688"/>
            <a:chExt cx="1749504" cy="1664461"/>
          </a:xfrm>
        </p:grpSpPr>
        <p:sp>
          <p:nvSpPr>
            <p:cNvPr id="20" name="椭圆 155">
              <a:extLst>
                <a:ext uri="{FF2B5EF4-FFF2-40B4-BE49-F238E27FC236}">
                  <a16:creationId xmlns:a16="http://schemas.microsoft.com/office/drawing/2014/main" id="{2C7A2208-44D3-4648-9FB4-F8401FAFD4DC}"/>
                </a:ext>
              </a:extLst>
            </p:cNvPr>
            <p:cNvSpPr/>
            <p:nvPr/>
          </p:nvSpPr>
          <p:spPr>
            <a:xfrm>
              <a:off x="4728340" y="812024"/>
              <a:ext cx="1041556" cy="1041558"/>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137">
              <a:extLst>
                <a:ext uri="{FF2B5EF4-FFF2-40B4-BE49-F238E27FC236}">
                  <a16:creationId xmlns:a16="http://schemas.microsoft.com/office/drawing/2014/main" id="{07A5A170-E198-4044-8232-38BD3097312E}"/>
                </a:ext>
              </a:extLst>
            </p:cNvPr>
            <p:cNvSpPr/>
            <p:nvPr/>
          </p:nvSpPr>
          <p:spPr>
            <a:xfrm>
              <a:off x="4458938" y="542601"/>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138">
              <a:extLst>
                <a:ext uri="{FF2B5EF4-FFF2-40B4-BE49-F238E27FC236}">
                  <a16:creationId xmlns:a16="http://schemas.microsoft.com/office/drawing/2014/main" id="{F7B956F8-E345-4355-B465-D580B18AD85E}"/>
                </a:ext>
              </a:extLst>
            </p:cNvPr>
            <p:cNvSpPr/>
            <p:nvPr/>
          </p:nvSpPr>
          <p:spPr>
            <a:xfrm>
              <a:off x="5522724" y="514688"/>
              <a:ext cx="251152" cy="251152"/>
            </a:xfrm>
            <a:prstGeom prst="ellipse">
              <a:avLst/>
            </a:prstGeom>
            <a:gradFill>
              <a:gsLst>
                <a:gs pos="13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142">
              <a:extLst>
                <a:ext uri="{FF2B5EF4-FFF2-40B4-BE49-F238E27FC236}">
                  <a16:creationId xmlns:a16="http://schemas.microsoft.com/office/drawing/2014/main" id="{B0D19589-3E3B-4A6A-9B1E-CC8237807A94}"/>
                </a:ext>
              </a:extLst>
            </p:cNvPr>
            <p:cNvSpPr/>
            <p:nvPr/>
          </p:nvSpPr>
          <p:spPr>
            <a:xfrm>
              <a:off x="4411886" y="888414"/>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143">
              <a:extLst>
                <a:ext uri="{FF2B5EF4-FFF2-40B4-BE49-F238E27FC236}">
                  <a16:creationId xmlns:a16="http://schemas.microsoft.com/office/drawing/2014/main" id="{E2959648-2363-43E4-8469-BF50495DBC95}"/>
                </a:ext>
              </a:extLst>
            </p:cNvPr>
            <p:cNvSpPr/>
            <p:nvPr/>
          </p:nvSpPr>
          <p:spPr>
            <a:xfrm>
              <a:off x="5910238" y="1193539"/>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144">
              <a:extLst>
                <a:ext uri="{FF2B5EF4-FFF2-40B4-BE49-F238E27FC236}">
                  <a16:creationId xmlns:a16="http://schemas.microsoft.com/office/drawing/2014/main" id="{EC015D4F-1469-4B8B-901E-F483D17DEF91}"/>
                </a:ext>
              </a:extLst>
            </p:cNvPr>
            <p:cNvSpPr/>
            <p:nvPr/>
          </p:nvSpPr>
          <p:spPr>
            <a:xfrm>
              <a:off x="5428642" y="1927997"/>
              <a:ext cx="251152" cy="251152"/>
            </a:xfrm>
            <a:prstGeom prst="ellipse">
              <a:avLst/>
            </a:prstGeom>
            <a:gradFill>
              <a:gsLst>
                <a:gs pos="17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147">
              <a:extLst>
                <a:ext uri="{FF2B5EF4-FFF2-40B4-BE49-F238E27FC236}">
                  <a16:creationId xmlns:a16="http://schemas.microsoft.com/office/drawing/2014/main" id="{D7B9143A-9216-42DB-A9FD-9116F0E6B4A5}"/>
                </a:ext>
              </a:extLst>
            </p:cNvPr>
            <p:cNvSpPr/>
            <p:nvPr/>
          </p:nvSpPr>
          <p:spPr>
            <a:xfrm>
              <a:off x="4499155" y="1709697"/>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7" name="椭圆 169">
            <a:extLst>
              <a:ext uri="{FF2B5EF4-FFF2-40B4-BE49-F238E27FC236}">
                <a16:creationId xmlns:a16="http://schemas.microsoft.com/office/drawing/2014/main" id="{63C15C6C-E582-416E-8BCE-0A18D9926F1B}"/>
              </a:ext>
            </a:extLst>
          </p:cNvPr>
          <p:cNvSpPr/>
          <p:nvPr userDrawn="1"/>
        </p:nvSpPr>
        <p:spPr>
          <a:xfrm>
            <a:off x="4267200" y="1600200"/>
            <a:ext cx="3657600" cy="3657600"/>
          </a:xfrm>
          <a:prstGeom prst="ellipse">
            <a:avLst/>
          </a:prstGeom>
          <a:gradFill>
            <a:gsLst>
              <a:gs pos="13000">
                <a:srgbClr val="665E72"/>
              </a:gs>
              <a:gs pos="72000">
                <a:srgbClr val="27163A"/>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175">
            <a:extLst>
              <a:ext uri="{FF2B5EF4-FFF2-40B4-BE49-F238E27FC236}">
                <a16:creationId xmlns:a16="http://schemas.microsoft.com/office/drawing/2014/main" id="{F7B60D61-4602-4491-A569-0A4E94889170}"/>
              </a:ext>
            </a:extLst>
          </p:cNvPr>
          <p:cNvSpPr/>
          <p:nvPr userDrawn="1"/>
        </p:nvSpPr>
        <p:spPr>
          <a:xfrm>
            <a:off x="4464736" y="250060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176">
            <a:extLst>
              <a:ext uri="{FF2B5EF4-FFF2-40B4-BE49-F238E27FC236}">
                <a16:creationId xmlns:a16="http://schemas.microsoft.com/office/drawing/2014/main" id="{044818BA-D98B-4451-BB31-84D1EB44F961}"/>
              </a:ext>
            </a:extLst>
          </p:cNvPr>
          <p:cNvSpPr/>
          <p:nvPr userDrawn="1"/>
        </p:nvSpPr>
        <p:spPr>
          <a:xfrm>
            <a:off x="5347029" y="17153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177">
            <a:extLst>
              <a:ext uri="{FF2B5EF4-FFF2-40B4-BE49-F238E27FC236}">
                <a16:creationId xmlns:a16="http://schemas.microsoft.com/office/drawing/2014/main" id="{25FB1AFE-EB6F-4132-A13F-CC512AE5B5F7}"/>
              </a:ext>
            </a:extLst>
          </p:cNvPr>
          <p:cNvSpPr/>
          <p:nvPr userDrawn="1"/>
        </p:nvSpPr>
        <p:spPr>
          <a:xfrm>
            <a:off x="5350096" y="258648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178">
            <a:extLst>
              <a:ext uri="{FF2B5EF4-FFF2-40B4-BE49-F238E27FC236}">
                <a16:creationId xmlns:a16="http://schemas.microsoft.com/office/drawing/2014/main" id="{B7419EA7-5BEF-4809-B06B-EE7CAB0AD9D3}"/>
              </a:ext>
            </a:extLst>
          </p:cNvPr>
          <p:cNvSpPr/>
          <p:nvPr userDrawn="1"/>
        </p:nvSpPr>
        <p:spPr>
          <a:xfrm>
            <a:off x="6495420" y="1657097"/>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179">
            <a:extLst>
              <a:ext uri="{FF2B5EF4-FFF2-40B4-BE49-F238E27FC236}">
                <a16:creationId xmlns:a16="http://schemas.microsoft.com/office/drawing/2014/main" id="{89DD3205-D082-4857-9A9E-4929EE5B1309}"/>
              </a:ext>
            </a:extLst>
          </p:cNvPr>
          <p:cNvSpPr/>
          <p:nvPr userDrawn="1"/>
        </p:nvSpPr>
        <p:spPr>
          <a:xfrm>
            <a:off x="7106423" y="23840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180">
            <a:extLst>
              <a:ext uri="{FF2B5EF4-FFF2-40B4-BE49-F238E27FC236}">
                <a16:creationId xmlns:a16="http://schemas.microsoft.com/office/drawing/2014/main" id="{29285FA1-2FD1-4E4B-B4FC-5C2E1B9F52E6}"/>
              </a:ext>
            </a:extLst>
          </p:cNvPr>
          <p:cNvSpPr/>
          <p:nvPr userDrawn="1"/>
        </p:nvSpPr>
        <p:spPr>
          <a:xfrm>
            <a:off x="7386160" y="211956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181">
            <a:extLst>
              <a:ext uri="{FF2B5EF4-FFF2-40B4-BE49-F238E27FC236}">
                <a16:creationId xmlns:a16="http://schemas.microsoft.com/office/drawing/2014/main" id="{A74234BE-35A7-4517-ACC0-E30EF2DF96D1}"/>
              </a:ext>
            </a:extLst>
          </p:cNvPr>
          <p:cNvSpPr/>
          <p:nvPr userDrawn="1"/>
        </p:nvSpPr>
        <p:spPr>
          <a:xfrm>
            <a:off x="7846343" y="292774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182">
            <a:extLst>
              <a:ext uri="{FF2B5EF4-FFF2-40B4-BE49-F238E27FC236}">
                <a16:creationId xmlns:a16="http://schemas.microsoft.com/office/drawing/2014/main" id="{2635E3A2-03D5-45CC-9A51-C2995E866CA8}"/>
              </a:ext>
            </a:extLst>
          </p:cNvPr>
          <p:cNvSpPr/>
          <p:nvPr userDrawn="1"/>
        </p:nvSpPr>
        <p:spPr>
          <a:xfrm>
            <a:off x="6107151" y="31304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183">
            <a:extLst>
              <a:ext uri="{FF2B5EF4-FFF2-40B4-BE49-F238E27FC236}">
                <a16:creationId xmlns:a16="http://schemas.microsoft.com/office/drawing/2014/main" id="{9F26B585-6F8F-459D-98A2-98A5664652AB}"/>
              </a:ext>
            </a:extLst>
          </p:cNvPr>
          <p:cNvSpPr/>
          <p:nvPr userDrawn="1"/>
        </p:nvSpPr>
        <p:spPr>
          <a:xfrm>
            <a:off x="5113350" y="3476432"/>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184">
            <a:extLst>
              <a:ext uri="{FF2B5EF4-FFF2-40B4-BE49-F238E27FC236}">
                <a16:creationId xmlns:a16="http://schemas.microsoft.com/office/drawing/2014/main" id="{752C54BB-DBD3-4EE7-8468-0CF8A8AEECE7}"/>
              </a:ext>
            </a:extLst>
          </p:cNvPr>
          <p:cNvSpPr/>
          <p:nvPr userDrawn="1"/>
        </p:nvSpPr>
        <p:spPr>
          <a:xfrm>
            <a:off x="4219913" y="3472041"/>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185">
            <a:extLst>
              <a:ext uri="{FF2B5EF4-FFF2-40B4-BE49-F238E27FC236}">
                <a16:creationId xmlns:a16="http://schemas.microsoft.com/office/drawing/2014/main" id="{711E3100-31C1-4846-9B68-B76BFBA5989A}"/>
              </a:ext>
            </a:extLst>
          </p:cNvPr>
          <p:cNvSpPr/>
          <p:nvPr userDrawn="1"/>
        </p:nvSpPr>
        <p:spPr>
          <a:xfrm>
            <a:off x="4581292" y="447725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186">
            <a:extLst>
              <a:ext uri="{FF2B5EF4-FFF2-40B4-BE49-F238E27FC236}">
                <a16:creationId xmlns:a16="http://schemas.microsoft.com/office/drawing/2014/main" id="{D7C65A0F-8681-41B9-BB38-A9F5EF6223BC}"/>
              </a:ext>
            </a:extLst>
          </p:cNvPr>
          <p:cNvSpPr/>
          <p:nvPr userDrawn="1"/>
        </p:nvSpPr>
        <p:spPr>
          <a:xfrm>
            <a:off x="5826839" y="463798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187">
            <a:extLst>
              <a:ext uri="{FF2B5EF4-FFF2-40B4-BE49-F238E27FC236}">
                <a16:creationId xmlns:a16="http://schemas.microsoft.com/office/drawing/2014/main" id="{C90006E9-DA31-41D9-BE16-A907BAEC9490}"/>
              </a:ext>
            </a:extLst>
          </p:cNvPr>
          <p:cNvSpPr/>
          <p:nvPr userDrawn="1"/>
        </p:nvSpPr>
        <p:spPr>
          <a:xfrm>
            <a:off x="6029602" y="524162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188">
            <a:extLst>
              <a:ext uri="{FF2B5EF4-FFF2-40B4-BE49-F238E27FC236}">
                <a16:creationId xmlns:a16="http://schemas.microsoft.com/office/drawing/2014/main" id="{FEEA809A-415E-45F0-8CD9-598EF2558498}"/>
              </a:ext>
            </a:extLst>
          </p:cNvPr>
          <p:cNvSpPr/>
          <p:nvPr userDrawn="1"/>
        </p:nvSpPr>
        <p:spPr>
          <a:xfrm>
            <a:off x="7269603" y="47925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189">
            <a:extLst>
              <a:ext uri="{FF2B5EF4-FFF2-40B4-BE49-F238E27FC236}">
                <a16:creationId xmlns:a16="http://schemas.microsoft.com/office/drawing/2014/main" id="{0E41E2A1-F5EF-4B99-99D4-4B2AA0B73F62}"/>
              </a:ext>
            </a:extLst>
          </p:cNvPr>
          <p:cNvSpPr/>
          <p:nvPr userDrawn="1"/>
        </p:nvSpPr>
        <p:spPr>
          <a:xfrm>
            <a:off x="5229011" y="503550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椭圆 190">
            <a:extLst>
              <a:ext uri="{FF2B5EF4-FFF2-40B4-BE49-F238E27FC236}">
                <a16:creationId xmlns:a16="http://schemas.microsoft.com/office/drawing/2014/main" id="{7B827F1A-7B74-4772-A57A-9DA6C58B0D8D}"/>
              </a:ext>
            </a:extLst>
          </p:cNvPr>
          <p:cNvSpPr/>
          <p:nvPr userDrawn="1"/>
        </p:nvSpPr>
        <p:spPr>
          <a:xfrm>
            <a:off x="7196600" y="2978128"/>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191">
            <a:extLst>
              <a:ext uri="{FF2B5EF4-FFF2-40B4-BE49-F238E27FC236}">
                <a16:creationId xmlns:a16="http://schemas.microsoft.com/office/drawing/2014/main" id="{8F05825F-8C3F-481F-8CA9-26DC54EF330B}"/>
              </a:ext>
            </a:extLst>
          </p:cNvPr>
          <p:cNvCxnSpPr/>
          <p:nvPr userDrawn="1"/>
        </p:nvCxnSpPr>
        <p:spPr>
          <a:xfrm flipH="1">
            <a:off x="5401421" y="1825007"/>
            <a:ext cx="7771" cy="7852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接连接符 192">
            <a:extLst>
              <a:ext uri="{FF2B5EF4-FFF2-40B4-BE49-F238E27FC236}">
                <a16:creationId xmlns:a16="http://schemas.microsoft.com/office/drawing/2014/main" id="{F46B070A-64AC-4C12-AF53-C2FA7FE4104A}"/>
              </a:ext>
            </a:extLst>
          </p:cNvPr>
          <p:cNvCxnSpPr/>
          <p:nvPr userDrawn="1"/>
        </p:nvCxnSpPr>
        <p:spPr>
          <a:xfrm flipV="1">
            <a:off x="4561819" y="1805660"/>
            <a:ext cx="811482" cy="70606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接连接符 193">
            <a:extLst>
              <a:ext uri="{FF2B5EF4-FFF2-40B4-BE49-F238E27FC236}">
                <a16:creationId xmlns:a16="http://schemas.microsoft.com/office/drawing/2014/main" id="{9A1F7F5A-A93A-4868-8C9F-0282A31EEB84}"/>
              </a:ext>
            </a:extLst>
          </p:cNvPr>
          <p:cNvCxnSpPr>
            <a:cxnSpLocks/>
            <a:endCxn id="30" idx="2"/>
          </p:cNvCxnSpPr>
          <p:nvPr userDrawn="1"/>
        </p:nvCxnSpPr>
        <p:spPr>
          <a:xfrm>
            <a:off x="4576817" y="2572960"/>
            <a:ext cx="773277" cy="718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7" name="直接连接符 194">
            <a:extLst>
              <a:ext uri="{FF2B5EF4-FFF2-40B4-BE49-F238E27FC236}">
                <a16:creationId xmlns:a16="http://schemas.microsoft.com/office/drawing/2014/main" id="{81562A72-5A6E-4CFC-A01A-AB1362C8544C}"/>
              </a:ext>
            </a:extLst>
          </p:cNvPr>
          <p:cNvCxnSpPr/>
          <p:nvPr userDrawn="1"/>
        </p:nvCxnSpPr>
        <p:spPr>
          <a:xfrm flipV="1">
            <a:off x="5445930" y="1761878"/>
            <a:ext cx="1051971" cy="86057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195">
            <a:extLst>
              <a:ext uri="{FF2B5EF4-FFF2-40B4-BE49-F238E27FC236}">
                <a16:creationId xmlns:a16="http://schemas.microsoft.com/office/drawing/2014/main" id="{28EF1FC7-5F68-40DC-BB1A-388D1AC70F04}"/>
              </a:ext>
            </a:extLst>
          </p:cNvPr>
          <p:cNvCxnSpPr>
            <a:cxnSpLocks/>
          </p:cNvCxnSpPr>
          <p:nvPr userDrawn="1"/>
        </p:nvCxnSpPr>
        <p:spPr>
          <a:xfrm flipH="1">
            <a:off x="5463584" y="1715375"/>
            <a:ext cx="1031835" cy="582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196">
            <a:extLst>
              <a:ext uri="{FF2B5EF4-FFF2-40B4-BE49-F238E27FC236}">
                <a16:creationId xmlns:a16="http://schemas.microsoft.com/office/drawing/2014/main" id="{122B067B-0A78-4A77-B4E7-89D57666C67D}"/>
              </a:ext>
            </a:extLst>
          </p:cNvPr>
          <p:cNvCxnSpPr>
            <a:cxnSpLocks/>
            <a:stCxn id="35" idx="7"/>
          </p:cNvCxnSpPr>
          <p:nvPr userDrawn="1"/>
        </p:nvCxnSpPr>
        <p:spPr>
          <a:xfrm flipV="1">
            <a:off x="6206637" y="2472371"/>
            <a:ext cx="874233" cy="6751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197">
            <a:extLst>
              <a:ext uri="{FF2B5EF4-FFF2-40B4-BE49-F238E27FC236}">
                <a16:creationId xmlns:a16="http://schemas.microsoft.com/office/drawing/2014/main" id="{7565FA78-05C3-4B37-A5D6-30E60A87D1D4}"/>
              </a:ext>
            </a:extLst>
          </p:cNvPr>
          <p:cNvCxnSpPr>
            <a:cxnSpLocks/>
          </p:cNvCxnSpPr>
          <p:nvPr userDrawn="1"/>
        </p:nvCxnSpPr>
        <p:spPr>
          <a:xfrm>
            <a:off x="6594733" y="1749472"/>
            <a:ext cx="528758" cy="6516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198">
            <a:extLst>
              <a:ext uri="{FF2B5EF4-FFF2-40B4-BE49-F238E27FC236}">
                <a16:creationId xmlns:a16="http://schemas.microsoft.com/office/drawing/2014/main" id="{E27FD564-D028-4C4B-B092-4EB7BD46A5E4}"/>
              </a:ext>
            </a:extLst>
          </p:cNvPr>
          <p:cNvCxnSpPr>
            <a:cxnSpLocks/>
          </p:cNvCxnSpPr>
          <p:nvPr userDrawn="1"/>
        </p:nvCxnSpPr>
        <p:spPr>
          <a:xfrm>
            <a:off x="7456320" y="2185900"/>
            <a:ext cx="407092" cy="75891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199">
            <a:extLst>
              <a:ext uri="{FF2B5EF4-FFF2-40B4-BE49-F238E27FC236}">
                <a16:creationId xmlns:a16="http://schemas.microsoft.com/office/drawing/2014/main" id="{1E8C84C3-7DAA-4C9B-BEE3-056D6C5828D3}"/>
              </a:ext>
            </a:extLst>
          </p:cNvPr>
          <p:cNvCxnSpPr>
            <a:cxnSpLocks/>
          </p:cNvCxnSpPr>
          <p:nvPr userDrawn="1"/>
        </p:nvCxnSpPr>
        <p:spPr>
          <a:xfrm flipH="1" flipV="1">
            <a:off x="4278191" y="3588597"/>
            <a:ext cx="332018" cy="88866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200">
            <a:extLst>
              <a:ext uri="{FF2B5EF4-FFF2-40B4-BE49-F238E27FC236}">
                <a16:creationId xmlns:a16="http://schemas.microsoft.com/office/drawing/2014/main" id="{EE737E9D-8FF6-44C9-AA37-AC53884CB1BA}"/>
              </a:ext>
            </a:extLst>
          </p:cNvPr>
          <p:cNvCxnSpPr/>
          <p:nvPr userDrawn="1"/>
        </p:nvCxnSpPr>
        <p:spPr>
          <a:xfrm flipH="1" flipV="1">
            <a:off x="7003247" y="3846229"/>
            <a:ext cx="291652" cy="96370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4" name="椭圆 201">
            <a:extLst>
              <a:ext uri="{FF2B5EF4-FFF2-40B4-BE49-F238E27FC236}">
                <a16:creationId xmlns:a16="http://schemas.microsoft.com/office/drawing/2014/main" id="{4CCA6557-F855-410E-B032-626E660832B4}"/>
              </a:ext>
            </a:extLst>
          </p:cNvPr>
          <p:cNvSpPr/>
          <p:nvPr userDrawn="1"/>
        </p:nvSpPr>
        <p:spPr>
          <a:xfrm>
            <a:off x="5935440" y="388889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椭圆 202">
            <a:extLst>
              <a:ext uri="{FF2B5EF4-FFF2-40B4-BE49-F238E27FC236}">
                <a16:creationId xmlns:a16="http://schemas.microsoft.com/office/drawing/2014/main" id="{A793641A-EEEF-498B-B328-D53B64D14D4A}"/>
              </a:ext>
            </a:extLst>
          </p:cNvPr>
          <p:cNvSpPr/>
          <p:nvPr userDrawn="1"/>
        </p:nvSpPr>
        <p:spPr>
          <a:xfrm>
            <a:off x="6934419" y="377233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6" name="直接连接符 203">
            <a:extLst>
              <a:ext uri="{FF2B5EF4-FFF2-40B4-BE49-F238E27FC236}">
                <a16:creationId xmlns:a16="http://schemas.microsoft.com/office/drawing/2014/main" id="{699A470D-BA22-4DD5-9625-71B7345B8CAC}"/>
              </a:ext>
            </a:extLst>
          </p:cNvPr>
          <p:cNvCxnSpPr/>
          <p:nvPr userDrawn="1"/>
        </p:nvCxnSpPr>
        <p:spPr>
          <a:xfrm flipH="1" flipV="1">
            <a:off x="6543388" y="4477260"/>
            <a:ext cx="726215" cy="35798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7" name="椭圆 204">
            <a:extLst>
              <a:ext uri="{FF2B5EF4-FFF2-40B4-BE49-F238E27FC236}">
                <a16:creationId xmlns:a16="http://schemas.microsoft.com/office/drawing/2014/main" id="{9E47F710-3256-4314-BC2B-A932EF57AF4C}"/>
              </a:ext>
            </a:extLst>
          </p:cNvPr>
          <p:cNvSpPr/>
          <p:nvPr userDrawn="1"/>
        </p:nvSpPr>
        <p:spPr>
          <a:xfrm>
            <a:off x="6427414" y="441898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58" name="直接连接符 205">
            <a:extLst>
              <a:ext uri="{FF2B5EF4-FFF2-40B4-BE49-F238E27FC236}">
                <a16:creationId xmlns:a16="http://schemas.microsoft.com/office/drawing/2014/main" id="{546FA613-91E1-4300-AD6E-134CE72D57B9}"/>
              </a:ext>
            </a:extLst>
          </p:cNvPr>
          <p:cNvCxnSpPr/>
          <p:nvPr userDrawn="1"/>
        </p:nvCxnSpPr>
        <p:spPr>
          <a:xfrm flipV="1">
            <a:off x="6110073" y="4514468"/>
            <a:ext cx="366364" cy="73040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直接连接符 206">
            <a:extLst>
              <a:ext uri="{FF2B5EF4-FFF2-40B4-BE49-F238E27FC236}">
                <a16:creationId xmlns:a16="http://schemas.microsoft.com/office/drawing/2014/main" id="{2B163B6D-0455-4E99-91DC-C87F312351E2}"/>
              </a:ext>
            </a:extLst>
          </p:cNvPr>
          <p:cNvCxnSpPr/>
          <p:nvPr userDrawn="1"/>
        </p:nvCxnSpPr>
        <p:spPr>
          <a:xfrm flipH="1" flipV="1">
            <a:off x="5888185" y="4748406"/>
            <a:ext cx="189190" cy="49899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直接连接符 207">
            <a:extLst>
              <a:ext uri="{FF2B5EF4-FFF2-40B4-BE49-F238E27FC236}">
                <a16:creationId xmlns:a16="http://schemas.microsoft.com/office/drawing/2014/main" id="{A5978C7B-019C-4AA7-9DDD-C6F66331BA1D}"/>
              </a:ext>
            </a:extLst>
          </p:cNvPr>
          <p:cNvCxnSpPr>
            <a:cxnSpLocks/>
          </p:cNvCxnSpPr>
          <p:nvPr userDrawn="1"/>
        </p:nvCxnSpPr>
        <p:spPr>
          <a:xfrm flipH="1">
            <a:off x="4680780" y="4576746"/>
            <a:ext cx="565300" cy="824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直接连接符 208">
            <a:extLst>
              <a:ext uri="{FF2B5EF4-FFF2-40B4-BE49-F238E27FC236}">
                <a16:creationId xmlns:a16="http://schemas.microsoft.com/office/drawing/2014/main" id="{56D91076-1062-4853-876A-42108A18EE2B}"/>
              </a:ext>
            </a:extLst>
          </p:cNvPr>
          <p:cNvCxnSpPr>
            <a:cxnSpLocks/>
          </p:cNvCxnSpPr>
          <p:nvPr userDrawn="1"/>
        </p:nvCxnSpPr>
        <p:spPr>
          <a:xfrm flipH="1">
            <a:off x="4697849" y="4535537"/>
            <a:ext cx="1128990" cy="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直接连接符 209">
            <a:extLst>
              <a:ext uri="{FF2B5EF4-FFF2-40B4-BE49-F238E27FC236}">
                <a16:creationId xmlns:a16="http://schemas.microsoft.com/office/drawing/2014/main" id="{25AB2B46-713D-4C81-9F85-7BFFAD9C0936}"/>
              </a:ext>
            </a:extLst>
          </p:cNvPr>
          <p:cNvCxnSpPr>
            <a:cxnSpLocks/>
          </p:cNvCxnSpPr>
          <p:nvPr userDrawn="1"/>
        </p:nvCxnSpPr>
        <p:spPr>
          <a:xfrm>
            <a:off x="5328499" y="4737471"/>
            <a:ext cx="515409" cy="824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直接连接符 210">
            <a:extLst>
              <a:ext uri="{FF2B5EF4-FFF2-40B4-BE49-F238E27FC236}">
                <a16:creationId xmlns:a16="http://schemas.microsoft.com/office/drawing/2014/main" id="{4F93A3DF-F478-4CD7-B13E-91E3468BACF1}"/>
              </a:ext>
            </a:extLst>
          </p:cNvPr>
          <p:cNvCxnSpPr>
            <a:cxnSpLocks/>
            <a:endCxn id="57" idx="2"/>
          </p:cNvCxnSpPr>
          <p:nvPr userDrawn="1"/>
        </p:nvCxnSpPr>
        <p:spPr>
          <a:xfrm flipV="1">
            <a:off x="5942812" y="4477258"/>
            <a:ext cx="484602" cy="2058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211">
            <a:extLst>
              <a:ext uri="{FF2B5EF4-FFF2-40B4-BE49-F238E27FC236}">
                <a16:creationId xmlns:a16="http://schemas.microsoft.com/office/drawing/2014/main" id="{102A81B4-2287-4F3F-8AF9-B0F1C2CAC350}"/>
              </a:ext>
            </a:extLst>
          </p:cNvPr>
          <p:cNvCxnSpPr/>
          <p:nvPr userDrawn="1"/>
        </p:nvCxnSpPr>
        <p:spPr>
          <a:xfrm flipH="1">
            <a:off x="6141799" y="4882318"/>
            <a:ext cx="1113081" cy="38910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216">
            <a:extLst>
              <a:ext uri="{FF2B5EF4-FFF2-40B4-BE49-F238E27FC236}">
                <a16:creationId xmlns:a16="http://schemas.microsoft.com/office/drawing/2014/main" id="{B0BA7149-CCEF-4530-A9FE-6324694B5CE6}"/>
              </a:ext>
            </a:extLst>
          </p:cNvPr>
          <p:cNvCxnSpPr/>
          <p:nvPr userDrawn="1"/>
        </p:nvCxnSpPr>
        <p:spPr>
          <a:xfrm flipV="1">
            <a:off x="4667701" y="3594732"/>
            <a:ext cx="484601" cy="8812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217">
            <a:extLst>
              <a:ext uri="{FF2B5EF4-FFF2-40B4-BE49-F238E27FC236}">
                <a16:creationId xmlns:a16="http://schemas.microsoft.com/office/drawing/2014/main" id="{3CD0CCE2-CDB6-41BA-A0D1-CBD2CD47A989}"/>
              </a:ext>
            </a:extLst>
          </p:cNvPr>
          <p:cNvCxnSpPr/>
          <p:nvPr userDrawn="1"/>
        </p:nvCxnSpPr>
        <p:spPr>
          <a:xfrm flipV="1">
            <a:off x="4697849" y="3976114"/>
            <a:ext cx="1254661" cy="5471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218">
            <a:extLst>
              <a:ext uri="{FF2B5EF4-FFF2-40B4-BE49-F238E27FC236}">
                <a16:creationId xmlns:a16="http://schemas.microsoft.com/office/drawing/2014/main" id="{543F279B-BD38-4445-BDF4-DBE576BA4435}"/>
              </a:ext>
            </a:extLst>
          </p:cNvPr>
          <p:cNvCxnSpPr>
            <a:cxnSpLocks/>
            <a:endCxn id="35" idx="6"/>
          </p:cNvCxnSpPr>
          <p:nvPr userDrawn="1"/>
        </p:nvCxnSpPr>
        <p:spPr>
          <a:xfrm flipV="1">
            <a:off x="5214535" y="3188720"/>
            <a:ext cx="1009172" cy="32084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219">
            <a:extLst>
              <a:ext uri="{FF2B5EF4-FFF2-40B4-BE49-F238E27FC236}">
                <a16:creationId xmlns:a16="http://schemas.microsoft.com/office/drawing/2014/main" id="{F7C1A0CB-630F-4445-A70D-855CD224D127}"/>
              </a:ext>
            </a:extLst>
          </p:cNvPr>
          <p:cNvCxnSpPr/>
          <p:nvPr userDrawn="1"/>
        </p:nvCxnSpPr>
        <p:spPr>
          <a:xfrm flipV="1">
            <a:off x="5180831" y="2706002"/>
            <a:ext cx="201672" cy="7704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220">
            <a:extLst>
              <a:ext uri="{FF2B5EF4-FFF2-40B4-BE49-F238E27FC236}">
                <a16:creationId xmlns:a16="http://schemas.microsoft.com/office/drawing/2014/main" id="{67855086-1142-4B24-B241-29A20AC51037}"/>
              </a:ext>
            </a:extLst>
          </p:cNvPr>
          <p:cNvCxnSpPr>
            <a:cxnSpLocks/>
            <a:stCxn id="55" idx="2"/>
            <a:endCxn id="35" idx="5"/>
          </p:cNvCxnSpPr>
          <p:nvPr userDrawn="1"/>
        </p:nvCxnSpPr>
        <p:spPr>
          <a:xfrm flipH="1" flipV="1">
            <a:off x="6206639" y="3229931"/>
            <a:ext cx="727780" cy="60068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0" name="直接连接符 221">
            <a:extLst>
              <a:ext uri="{FF2B5EF4-FFF2-40B4-BE49-F238E27FC236}">
                <a16:creationId xmlns:a16="http://schemas.microsoft.com/office/drawing/2014/main" id="{B3CAD67A-D416-4A77-BD89-520C91BCF3C0}"/>
              </a:ext>
            </a:extLst>
          </p:cNvPr>
          <p:cNvCxnSpPr/>
          <p:nvPr userDrawn="1"/>
        </p:nvCxnSpPr>
        <p:spPr>
          <a:xfrm flipH="1">
            <a:off x="7057882" y="3021456"/>
            <a:ext cx="788298" cy="7771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222">
            <a:extLst>
              <a:ext uri="{FF2B5EF4-FFF2-40B4-BE49-F238E27FC236}">
                <a16:creationId xmlns:a16="http://schemas.microsoft.com/office/drawing/2014/main" id="{66F55F53-C074-4CEE-BEC7-9145094E5709}"/>
              </a:ext>
            </a:extLst>
          </p:cNvPr>
          <p:cNvCxnSpPr>
            <a:cxnSpLocks/>
            <a:endCxn id="43" idx="6"/>
          </p:cNvCxnSpPr>
          <p:nvPr userDrawn="1"/>
        </p:nvCxnSpPr>
        <p:spPr>
          <a:xfrm flipH="1">
            <a:off x="7313157" y="2973861"/>
            <a:ext cx="528420" cy="625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223">
            <a:extLst>
              <a:ext uri="{FF2B5EF4-FFF2-40B4-BE49-F238E27FC236}">
                <a16:creationId xmlns:a16="http://schemas.microsoft.com/office/drawing/2014/main" id="{2A41BFB1-021D-489F-BAC3-93C73A43C712}"/>
              </a:ext>
            </a:extLst>
          </p:cNvPr>
          <p:cNvCxnSpPr/>
          <p:nvPr userDrawn="1"/>
        </p:nvCxnSpPr>
        <p:spPr>
          <a:xfrm flipH="1">
            <a:off x="7024704" y="3103808"/>
            <a:ext cx="220446" cy="67639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224">
            <a:extLst>
              <a:ext uri="{FF2B5EF4-FFF2-40B4-BE49-F238E27FC236}">
                <a16:creationId xmlns:a16="http://schemas.microsoft.com/office/drawing/2014/main" id="{4D470046-FF52-42E5-8B95-F08717D36171}"/>
              </a:ext>
            </a:extLst>
          </p:cNvPr>
          <p:cNvCxnSpPr/>
          <p:nvPr userDrawn="1"/>
        </p:nvCxnSpPr>
        <p:spPr>
          <a:xfrm flipV="1">
            <a:off x="6206475" y="2482240"/>
            <a:ext cx="874395" cy="6482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225">
            <a:extLst>
              <a:ext uri="{FF2B5EF4-FFF2-40B4-BE49-F238E27FC236}">
                <a16:creationId xmlns:a16="http://schemas.microsoft.com/office/drawing/2014/main" id="{9A5EEDBA-9ACD-4337-875D-2721581E1AA1}"/>
              </a:ext>
            </a:extLst>
          </p:cNvPr>
          <p:cNvCxnSpPr>
            <a:cxnSpLocks/>
            <a:endCxn id="35" idx="4"/>
          </p:cNvCxnSpPr>
          <p:nvPr userDrawn="1"/>
        </p:nvCxnSpPr>
        <p:spPr>
          <a:xfrm flipV="1">
            <a:off x="5993720" y="3247000"/>
            <a:ext cx="171710" cy="63103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直接连接符 226">
            <a:extLst>
              <a:ext uri="{FF2B5EF4-FFF2-40B4-BE49-F238E27FC236}">
                <a16:creationId xmlns:a16="http://schemas.microsoft.com/office/drawing/2014/main" id="{AC262BF4-8E88-478B-A3B4-AE1F5F515A6F}"/>
              </a:ext>
            </a:extLst>
          </p:cNvPr>
          <p:cNvCxnSpPr>
            <a:cxnSpLocks/>
          </p:cNvCxnSpPr>
          <p:nvPr userDrawn="1"/>
        </p:nvCxnSpPr>
        <p:spPr>
          <a:xfrm flipH="1" flipV="1">
            <a:off x="5449583" y="2685970"/>
            <a:ext cx="661232" cy="4736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6" name="直接连接符 227">
            <a:extLst>
              <a:ext uri="{FF2B5EF4-FFF2-40B4-BE49-F238E27FC236}">
                <a16:creationId xmlns:a16="http://schemas.microsoft.com/office/drawing/2014/main" id="{D6BFC7C0-BADD-41B5-AAA7-A36FBB606362}"/>
              </a:ext>
            </a:extLst>
          </p:cNvPr>
          <p:cNvCxnSpPr/>
          <p:nvPr userDrawn="1"/>
        </p:nvCxnSpPr>
        <p:spPr>
          <a:xfrm flipV="1">
            <a:off x="5878400" y="4016318"/>
            <a:ext cx="104044" cy="6234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直接连接符 228">
            <a:extLst>
              <a:ext uri="{FF2B5EF4-FFF2-40B4-BE49-F238E27FC236}">
                <a16:creationId xmlns:a16="http://schemas.microsoft.com/office/drawing/2014/main" id="{E9543387-DED0-4A58-9AAF-8DA1EEA81088}"/>
              </a:ext>
            </a:extLst>
          </p:cNvPr>
          <p:cNvCxnSpPr>
            <a:cxnSpLocks/>
          </p:cNvCxnSpPr>
          <p:nvPr userDrawn="1"/>
        </p:nvCxnSpPr>
        <p:spPr>
          <a:xfrm flipH="1" flipV="1">
            <a:off x="7205910" y="2483530"/>
            <a:ext cx="635506" cy="45506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8" name="直接连接符 229">
            <a:extLst>
              <a:ext uri="{FF2B5EF4-FFF2-40B4-BE49-F238E27FC236}">
                <a16:creationId xmlns:a16="http://schemas.microsoft.com/office/drawing/2014/main" id="{EF84A37A-A565-4AF2-BD83-4AD3718E01FC}"/>
              </a:ext>
            </a:extLst>
          </p:cNvPr>
          <p:cNvCxnSpPr/>
          <p:nvPr userDrawn="1"/>
        </p:nvCxnSpPr>
        <p:spPr>
          <a:xfrm flipH="1" flipV="1">
            <a:off x="7172720" y="2517670"/>
            <a:ext cx="82160" cy="44338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9" name="直接连接符 230">
            <a:extLst>
              <a:ext uri="{FF2B5EF4-FFF2-40B4-BE49-F238E27FC236}">
                <a16:creationId xmlns:a16="http://schemas.microsoft.com/office/drawing/2014/main" id="{9996ACBF-C224-4552-BC26-4CBA9D9F257C}"/>
              </a:ext>
            </a:extLst>
          </p:cNvPr>
          <p:cNvCxnSpPr/>
          <p:nvPr userDrawn="1"/>
        </p:nvCxnSpPr>
        <p:spPr>
          <a:xfrm flipV="1">
            <a:off x="7181372" y="2194512"/>
            <a:ext cx="197319" cy="18206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0" name="椭圆 231">
            <a:extLst>
              <a:ext uri="{FF2B5EF4-FFF2-40B4-BE49-F238E27FC236}">
                <a16:creationId xmlns:a16="http://schemas.microsoft.com/office/drawing/2014/main" id="{63652431-EAF0-4D47-A51B-5BF4916D3024}"/>
              </a:ext>
            </a:extLst>
          </p:cNvPr>
          <p:cNvSpPr/>
          <p:nvPr userDrawn="1"/>
        </p:nvSpPr>
        <p:spPr>
          <a:xfrm>
            <a:off x="7743907" y="387452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1" name="直接连接符 232">
            <a:extLst>
              <a:ext uri="{FF2B5EF4-FFF2-40B4-BE49-F238E27FC236}">
                <a16:creationId xmlns:a16="http://schemas.microsoft.com/office/drawing/2014/main" id="{D301D936-3B55-4E20-889E-8F4230D9A96A}"/>
              </a:ext>
            </a:extLst>
          </p:cNvPr>
          <p:cNvCxnSpPr>
            <a:cxnSpLocks/>
            <a:stCxn id="80" idx="0"/>
          </p:cNvCxnSpPr>
          <p:nvPr userDrawn="1"/>
        </p:nvCxnSpPr>
        <p:spPr>
          <a:xfrm flipV="1">
            <a:off x="7802184" y="2968103"/>
            <a:ext cx="102433" cy="90642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82" name="椭圆 168">
            <a:extLst>
              <a:ext uri="{FF2B5EF4-FFF2-40B4-BE49-F238E27FC236}">
                <a16:creationId xmlns:a16="http://schemas.microsoft.com/office/drawing/2014/main" id="{4AF550D0-9612-45AD-9733-C4CDFD92B5A0}"/>
              </a:ext>
            </a:extLst>
          </p:cNvPr>
          <p:cNvSpPr/>
          <p:nvPr userDrawn="1"/>
        </p:nvSpPr>
        <p:spPr>
          <a:xfrm rot="43200000">
            <a:off x="3390198" y="723198"/>
            <a:ext cx="5411604" cy="541160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170">
            <a:extLst>
              <a:ext uri="{FF2B5EF4-FFF2-40B4-BE49-F238E27FC236}">
                <a16:creationId xmlns:a16="http://schemas.microsoft.com/office/drawing/2014/main" id="{DD9ED8FF-6B8D-4734-AE44-D01BA7D58872}"/>
              </a:ext>
            </a:extLst>
          </p:cNvPr>
          <p:cNvSpPr/>
          <p:nvPr userDrawn="1"/>
        </p:nvSpPr>
        <p:spPr>
          <a:xfrm rot="21600000">
            <a:off x="6643868" y="528540"/>
            <a:ext cx="616958" cy="616958"/>
          </a:xfrm>
          <a:prstGeom prst="ellipse">
            <a:avLst/>
          </a:prstGeom>
          <a:blipFill>
            <a:blip r:embed="rId2"/>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84" name="椭圆 171">
            <a:extLst>
              <a:ext uri="{FF2B5EF4-FFF2-40B4-BE49-F238E27FC236}">
                <a16:creationId xmlns:a16="http://schemas.microsoft.com/office/drawing/2014/main" id="{FB6A3F4A-9B0F-4F12-98DC-D1F17E0FA611}"/>
              </a:ext>
            </a:extLst>
          </p:cNvPr>
          <p:cNvSpPr/>
          <p:nvPr userDrawn="1"/>
        </p:nvSpPr>
        <p:spPr>
          <a:xfrm rot="21600000">
            <a:off x="8466172" y="3723668"/>
            <a:ext cx="616958" cy="616958"/>
          </a:xfrm>
          <a:prstGeom prst="ellipse">
            <a:avLst/>
          </a:prstGeom>
          <a:blipFill>
            <a:blip r:embed="rId3"/>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85" name="椭圆 172">
            <a:extLst>
              <a:ext uri="{FF2B5EF4-FFF2-40B4-BE49-F238E27FC236}">
                <a16:creationId xmlns:a16="http://schemas.microsoft.com/office/drawing/2014/main" id="{D1774861-6AC7-4557-8F90-835B72359304}"/>
              </a:ext>
            </a:extLst>
          </p:cNvPr>
          <p:cNvSpPr/>
          <p:nvPr userDrawn="1"/>
        </p:nvSpPr>
        <p:spPr>
          <a:xfrm rot="21600000">
            <a:off x="6761733" y="5606362"/>
            <a:ext cx="616958" cy="616958"/>
          </a:xfrm>
          <a:prstGeom prst="ellipse">
            <a:avLst/>
          </a:prstGeom>
          <a:blipFill>
            <a:blip r:embed="rId4"/>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sp>
        <p:nvSpPr>
          <p:cNvPr id="86" name="椭圆 173">
            <a:extLst>
              <a:ext uri="{FF2B5EF4-FFF2-40B4-BE49-F238E27FC236}">
                <a16:creationId xmlns:a16="http://schemas.microsoft.com/office/drawing/2014/main" id="{923618C9-06EC-42C8-B911-11FD924B1CFD}"/>
              </a:ext>
            </a:extLst>
          </p:cNvPr>
          <p:cNvSpPr/>
          <p:nvPr userDrawn="1"/>
        </p:nvSpPr>
        <p:spPr>
          <a:xfrm rot="21600000">
            <a:off x="3418807" y="1686963"/>
            <a:ext cx="616958" cy="616958"/>
          </a:xfrm>
          <a:prstGeom prst="ellipse">
            <a:avLst/>
          </a:prstGeom>
          <a:blipFill>
            <a:blip r:embed="rId5"/>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张海山锐线体简" panose="02000000000000000000" pitchFamily="2" charset="-122"/>
              <a:ea typeface="张海山锐线体简" panose="02000000000000000000" pitchFamily="2" charset="-122"/>
            </a:endParaRPr>
          </a:p>
        </p:txBody>
      </p:sp>
      <p:sp>
        <p:nvSpPr>
          <p:cNvPr id="87" name="椭圆 236">
            <a:extLst>
              <a:ext uri="{FF2B5EF4-FFF2-40B4-BE49-F238E27FC236}">
                <a16:creationId xmlns:a16="http://schemas.microsoft.com/office/drawing/2014/main" id="{82C412D1-34E0-4B13-9523-16AF47A1E79C}"/>
              </a:ext>
            </a:extLst>
          </p:cNvPr>
          <p:cNvSpPr/>
          <p:nvPr userDrawn="1"/>
        </p:nvSpPr>
        <p:spPr>
          <a:xfrm rot="21600000">
            <a:off x="3902172" y="5092045"/>
            <a:ext cx="616958" cy="616958"/>
          </a:xfrm>
          <a:prstGeom prst="ellipse">
            <a:avLst/>
          </a:prstGeom>
          <a:blipFill>
            <a:blip r:embed="rId6"/>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pic>
        <p:nvPicPr>
          <p:cNvPr id="88" name="图片 2">
            <a:extLst>
              <a:ext uri="{FF2B5EF4-FFF2-40B4-BE49-F238E27FC236}">
                <a16:creationId xmlns:a16="http://schemas.microsoft.com/office/drawing/2014/main" id="{5E8A1BAF-77A2-4770-B2C8-B8229446A7BF}"/>
              </a:ext>
            </a:extLst>
          </p:cNvPr>
          <p:cNvPicPr>
            <a:picLocks/>
          </p:cNvPicPr>
          <p:nvPr userDrawn="1"/>
        </p:nvPicPr>
        <p:blipFill>
          <a:blip r:embed="rId7"/>
          <a:stretch>
            <a:fillRect/>
          </a:stretch>
        </p:blipFill>
        <p:spPr>
          <a:xfrm>
            <a:off x="10022346" y="4996863"/>
            <a:ext cx="562907" cy="491351"/>
          </a:xfrm>
          <a:prstGeom prst="rect">
            <a:avLst/>
          </a:prstGeom>
        </p:spPr>
      </p:pic>
    </p:spTree>
    <p:extLst>
      <p:ext uri="{BB962C8B-B14F-4D97-AF65-F5344CB8AC3E}">
        <p14:creationId xmlns:p14="http://schemas.microsoft.com/office/powerpoint/2010/main" val="16194084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50" fill="hold"/>
                                            <p:tgtEl>
                                              <p:spTgt spid="32"/>
                                            </p:tgtEl>
                                            <p:attrNameLst>
                                              <p:attrName>ppt_w</p:attrName>
                                            </p:attrNameLst>
                                          </p:cBhvr>
                                          <p:tavLst>
                                            <p:tav tm="0">
                                              <p:val>
                                                <p:strVal val="(6*min(max(#ppt_w*#ppt_h,.3),1)-7.4)/-.7*#ppt_w"/>
                                              </p:val>
                                            </p:tav>
                                            <p:tav tm="100000">
                                              <p:val>
                                                <p:strVal val="#ppt_w"/>
                                              </p:val>
                                            </p:tav>
                                          </p:tavLst>
                                        </p:anim>
                                        <p:anim calcmode="lin" valueType="num">
                                          <p:cBhvr>
                                            <p:cTn id="8" dur="350" fill="hold"/>
                                            <p:tgtEl>
                                              <p:spTgt spid="32"/>
                                            </p:tgtEl>
                                            <p:attrNameLst>
                                              <p:attrName>ppt_h</p:attrName>
                                            </p:attrNameLst>
                                          </p:cBhvr>
                                          <p:tavLst>
                                            <p:tav tm="0">
                                              <p:val>
                                                <p:strVal val="(6*min(max(#ppt_w*#ppt_h,.3),1)-7.4)/-.7*#ppt_h"/>
                                              </p:val>
                                            </p:tav>
                                            <p:tav tm="100000">
                                              <p:val>
                                                <p:strVal val="#ppt_h"/>
                                              </p:val>
                                            </p:tav>
                                          </p:tavLst>
                                        </p:anim>
                                        <p:anim calcmode="lin" valueType="num">
                                          <p:cBhvr>
                                            <p:cTn id="9" dur="350" fill="hold"/>
                                            <p:tgtEl>
                                              <p:spTgt spid="32"/>
                                            </p:tgtEl>
                                            <p:attrNameLst>
                                              <p:attrName>ppt_x</p:attrName>
                                            </p:attrNameLst>
                                          </p:cBhvr>
                                          <p:tavLst>
                                            <p:tav tm="0">
                                              <p:val>
                                                <p:fltVal val="0.5"/>
                                              </p:val>
                                            </p:tav>
                                            <p:tav tm="100000">
                                              <p:val>
                                                <p:strVal val="#ppt_x"/>
                                              </p:val>
                                            </p:tav>
                                          </p:tavLst>
                                        </p:anim>
                                        <p:anim calcmode="lin" valueType="num">
                                          <p:cBhvr>
                                            <p:cTn id="10" dur="350" fill="hold"/>
                                            <p:tgtEl>
                                              <p:spTgt spid="3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350" fill="hold"/>
                                            <p:tgtEl>
                                              <p:spTgt spid="33"/>
                                            </p:tgtEl>
                                            <p:attrNameLst>
                                              <p:attrName>ppt_w</p:attrName>
                                            </p:attrNameLst>
                                          </p:cBhvr>
                                          <p:tavLst>
                                            <p:tav tm="0">
                                              <p:val>
                                                <p:strVal val="(6*min(max(#ppt_w*#ppt_h,.3),1)-7.4)/-.7*#ppt_w"/>
                                              </p:val>
                                            </p:tav>
                                            <p:tav tm="100000">
                                              <p:val>
                                                <p:strVal val="#ppt_w"/>
                                              </p:val>
                                            </p:tav>
                                          </p:tavLst>
                                        </p:anim>
                                        <p:anim calcmode="lin" valueType="num">
                                          <p:cBhvr>
                                            <p:cTn id="14" dur="350" fill="hold"/>
                                            <p:tgtEl>
                                              <p:spTgt spid="33"/>
                                            </p:tgtEl>
                                            <p:attrNameLst>
                                              <p:attrName>ppt_h</p:attrName>
                                            </p:attrNameLst>
                                          </p:cBhvr>
                                          <p:tavLst>
                                            <p:tav tm="0">
                                              <p:val>
                                                <p:strVal val="(6*min(max(#ppt_w*#ppt_h,.3),1)-7.4)/-.7*#ppt_h"/>
                                              </p:val>
                                            </p:tav>
                                            <p:tav tm="100000">
                                              <p:val>
                                                <p:strVal val="#ppt_h"/>
                                              </p:val>
                                            </p:tav>
                                          </p:tavLst>
                                        </p:anim>
                                        <p:anim calcmode="lin" valueType="num">
                                          <p:cBhvr>
                                            <p:cTn id="15" dur="350" fill="hold"/>
                                            <p:tgtEl>
                                              <p:spTgt spid="33"/>
                                            </p:tgtEl>
                                            <p:attrNameLst>
                                              <p:attrName>ppt_x</p:attrName>
                                            </p:attrNameLst>
                                          </p:cBhvr>
                                          <p:tavLst>
                                            <p:tav tm="0">
                                              <p:val>
                                                <p:fltVal val="0.5"/>
                                              </p:val>
                                            </p:tav>
                                            <p:tav tm="100000">
                                              <p:val>
                                                <p:strVal val="#ppt_x"/>
                                              </p:val>
                                            </p:tav>
                                          </p:tavLst>
                                        </p:anim>
                                        <p:anim calcmode="lin" valueType="num">
                                          <p:cBhvr>
                                            <p:cTn id="16" dur="350" fill="hold"/>
                                            <p:tgtEl>
                                              <p:spTgt spid="33"/>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79"/>
                                            </p:tgtEl>
                                            <p:attrNameLst>
                                              <p:attrName>style.visibility</p:attrName>
                                            </p:attrNameLst>
                                          </p:cBhvr>
                                          <p:to>
                                            <p:strVal val="visible"/>
                                          </p:to>
                                        </p:set>
                                        <p:anim calcmode="lin" valueType="num">
                                          <p:cBhvr>
                                            <p:cTn id="19" dur="350" fill="hold"/>
                                            <p:tgtEl>
                                              <p:spTgt spid="79"/>
                                            </p:tgtEl>
                                            <p:attrNameLst>
                                              <p:attrName>ppt_w</p:attrName>
                                            </p:attrNameLst>
                                          </p:cBhvr>
                                          <p:tavLst>
                                            <p:tav tm="0">
                                              <p:val>
                                                <p:strVal val="(6*min(max(#ppt_w*#ppt_h,.3),1)-7.4)/-.7*#ppt_w"/>
                                              </p:val>
                                            </p:tav>
                                            <p:tav tm="100000">
                                              <p:val>
                                                <p:strVal val="#ppt_w"/>
                                              </p:val>
                                            </p:tav>
                                          </p:tavLst>
                                        </p:anim>
                                        <p:anim calcmode="lin" valueType="num">
                                          <p:cBhvr>
                                            <p:cTn id="20" dur="350" fill="hold"/>
                                            <p:tgtEl>
                                              <p:spTgt spid="79"/>
                                            </p:tgtEl>
                                            <p:attrNameLst>
                                              <p:attrName>ppt_h</p:attrName>
                                            </p:attrNameLst>
                                          </p:cBhvr>
                                          <p:tavLst>
                                            <p:tav tm="0">
                                              <p:val>
                                                <p:strVal val="(6*min(max(#ppt_w*#ppt_h,.3),1)-7.4)/-.7*#ppt_h"/>
                                              </p:val>
                                            </p:tav>
                                            <p:tav tm="100000">
                                              <p:val>
                                                <p:strVal val="#ppt_h"/>
                                              </p:val>
                                            </p:tav>
                                          </p:tavLst>
                                        </p:anim>
                                        <p:anim calcmode="lin" valueType="num">
                                          <p:cBhvr>
                                            <p:cTn id="21" dur="350" fill="hold"/>
                                            <p:tgtEl>
                                              <p:spTgt spid="79"/>
                                            </p:tgtEl>
                                            <p:attrNameLst>
                                              <p:attrName>ppt_x</p:attrName>
                                            </p:attrNameLst>
                                          </p:cBhvr>
                                          <p:tavLst>
                                            <p:tav tm="0">
                                              <p:val>
                                                <p:fltVal val="0.5"/>
                                              </p:val>
                                            </p:tav>
                                            <p:tav tm="100000">
                                              <p:val>
                                                <p:strVal val="#ppt_x"/>
                                              </p:val>
                                            </p:tav>
                                          </p:tavLst>
                                        </p:anim>
                                        <p:anim calcmode="lin" valueType="num">
                                          <p:cBhvr>
                                            <p:cTn id="22" dur="350" fill="hold"/>
                                            <p:tgtEl>
                                              <p:spTgt spid="7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350" fill="hold"/>
                                            <p:tgtEl>
                                              <p:spTgt spid="34"/>
                                            </p:tgtEl>
                                            <p:attrNameLst>
                                              <p:attrName>ppt_w</p:attrName>
                                            </p:attrNameLst>
                                          </p:cBhvr>
                                          <p:tavLst>
                                            <p:tav tm="0">
                                              <p:val>
                                                <p:strVal val="(6*min(max(#ppt_w*#ppt_h,.3),1)-7.4)/-.7*#ppt_w"/>
                                              </p:val>
                                            </p:tav>
                                            <p:tav tm="100000">
                                              <p:val>
                                                <p:strVal val="#ppt_w"/>
                                              </p:val>
                                            </p:tav>
                                          </p:tavLst>
                                        </p:anim>
                                        <p:anim calcmode="lin" valueType="num">
                                          <p:cBhvr>
                                            <p:cTn id="26" dur="350" fill="hold"/>
                                            <p:tgtEl>
                                              <p:spTgt spid="34"/>
                                            </p:tgtEl>
                                            <p:attrNameLst>
                                              <p:attrName>ppt_h</p:attrName>
                                            </p:attrNameLst>
                                          </p:cBhvr>
                                          <p:tavLst>
                                            <p:tav tm="0">
                                              <p:val>
                                                <p:strVal val="(6*min(max(#ppt_w*#ppt_h,.3),1)-7.4)/-.7*#ppt_h"/>
                                              </p:val>
                                            </p:tav>
                                            <p:tav tm="100000">
                                              <p:val>
                                                <p:strVal val="#ppt_h"/>
                                              </p:val>
                                            </p:tav>
                                          </p:tavLst>
                                        </p:anim>
                                        <p:anim calcmode="lin" valueType="num">
                                          <p:cBhvr>
                                            <p:cTn id="27" dur="350" fill="hold"/>
                                            <p:tgtEl>
                                              <p:spTgt spid="34"/>
                                            </p:tgtEl>
                                            <p:attrNameLst>
                                              <p:attrName>ppt_x</p:attrName>
                                            </p:attrNameLst>
                                          </p:cBhvr>
                                          <p:tavLst>
                                            <p:tav tm="0">
                                              <p:val>
                                                <p:fltVal val="0.5"/>
                                              </p:val>
                                            </p:tav>
                                            <p:tav tm="100000">
                                              <p:val>
                                                <p:strVal val="#ppt_x"/>
                                              </p:val>
                                            </p:tav>
                                          </p:tavLst>
                                        </p:anim>
                                        <p:anim calcmode="lin" valueType="num">
                                          <p:cBhvr>
                                            <p:cTn id="28" dur="350" fill="hold"/>
                                            <p:tgtEl>
                                              <p:spTgt spid="34"/>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41"/>
                                            </p:tgtEl>
                                            <p:attrNameLst>
                                              <p:attrName>style.visibility</p:attrName>
                                            </p:attrNameLst>
                                          </p:cBhvr>
                                          <p:to>
                                            <p:strVal val="visible"/>
                                          </p:to>
                                        </p:set>
                                        <p:anim calcmode="lin" valueType="num">
                                          <p:cBhvr>
                                            <p:cTn id="31" dur="350" fill="hold"/>
                                            <p:tgtEl>
                                              <p:spTgt spid="41"/>
                                            </p:tgtEl>
                                            <p:attrNameLst>
                                              <p:attrName>ppt_w</p:attrName>
                                            </p:attrNameLst>
                                          </p:cBhvr>
                                          <p:tavLst>
                                            <p:tav tm="0">
                                              <p:val>
                                                <p:strVal val="(6*min(max(#ppt_w*#ppt_h,.3),1)-7.4)/-.7*#ppt_w"/>
                                              </p:val>
                                            </p:tav>
                                            <p:tav tm="100000">
                                              <p:val>
                                                <p:strVal val="#ppt_w"/>
                                              </p:val>
                                            </p:tav>
                                          </p:tavLst>
                                        </p:anim>
                                        <p:anim calcmode="lin" valueType="num">
                                          <p:cBhvr>
                                            <p:cTn id="32" dur="350" fill="hold"/>
                                            <p:tgtEl>
                                              <p:spTgt spid="41"/>
                                            </p:tgtEl>
                                            <p:attrNameLst>
                                              <p:attrName>ppt_h</p:attrName>
                                            </p:attrNameLst>
                                          </p:cBhvr>
                                          <p:tavLst>
                                            <p:tav tm="0">
                                              <p:val>
                                                <p:strVal val="(6*min(max(#ppt_w*#ppt_h,.3),1)-7.4)/-.7*#ppt_h"/>
                                              </p:val>
                                            </p:tav>
                                            <p:tav tm="100000">
                                              <p:val>
                                                <p:strVal val="#ppt_h"/>
                                              </p:val>
                                            </p:tav>
                                          </p:tavLst>
                                        </p:anim>
                                        <p:anim calcmode="lin" valueType="num">
                                          <p:cBhvr>
                                            <p:cTn id="33" dur="350" fill="hold"/>
                                            <p:tgtEl>
                                              <p:spTgt spid="41"/>
                                            </p:tgtEl>
                                            <p:attrNameLst>
                                              <p:attrName>ppt_x</p:attrName>
                                            </p:attrNameLst>
                                          </p:cBhvr>
                                          <p:tavLst>
                                            <p:tav tm="0">
                                              <p:val>
                                                <p:fltVal val="0.5"/>
                                              </p:val>
                                            </p:tav>
                                            <p:tav tm="100000">
                                              <p:val>
                                                <p:strVal val="#ppt_x"/>
                                              </p:val>
                                            </p:tav>
                                          </p:tavLst>
                                        </p:anim>
                                        <p:anim calcmode="lin" valueType="num">
                                          <p:cBhvr>
                                            <p:cTn id="34" dur="350" fill="hold"/>
                                            <p:tgtEl>
                                              <p:spTgt spid="41"/>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50" fill="hold"/>
                                            <p:tgtEl>
                                              <p:spTgt spid="40"/>
                                            </p:tgtEl>
                                            <p:attrNameLst>
                                              <p:attrName>ppt_w</p:attrName>
                                            </p:attrNameLst>
                                          </p:cBhvr>
                                          <p:tavLst>
                                            <p:tav tm="0">
                                              <p:val>
                                                <p:strVal val="(6*min(max(#ppt_w*#ppt_h,.3),1)-7.4)/-.7*#ppt_w"/>
                                              </p:val>
                                            </p:tav>
                                            <p:tav tm="100000">
                                              <p:val>
                                                <p:strVal val="#ppt_w"/>
                                              </p:val>
                                            </p:tav>
                                          </p:tavLst>
                                        </p:anim>
                                        <p:anim calcmode="lin" valueType="num">
                                          <p:cBhvr>
                                            <p:cTn id="38" dur="350" fill="hold"/>
                                            <p:tgtEl>
                                              <p:spTgt spid="40"/>
                                            </p:tgtEl>
                                            <p:attrNameLst>
                                              <p:attrName>ppt_h</p:attrName>
                                            </p:attrNameLst>
                                          </p:cBhvr>
                                          <p:tavLst>
                                            <p:tav tm="0">
                                              <p:val>
                                                <p:strVal val="(6*min(max(#ppt_w*#ppt_h,.3),1)-7.4)/-.7*#ppt_h"/>
                                              </p:val>
                                            </p:tav>
                                            <p:tav tm="100000">
                                              <p:val>
                                                <p:strVal val="#ppt_h"/>
                                              </p:val>
                                            </p:tav>
                                          </p:tavLst>
                                        </p:anim>
                                        <p:anim calcmode="lin" valueType="num">
                                          <p:cBhvr>
                                            <p:cTn id="39" dur="350" fill="hold"/>
                                            <p:tgtEl>
                                              <p:spTgt spid="40"/>
                                            </p:tgtEl>
                                            <p:attrNameLst>
                                              <p:attrName>ppt_x</p:attrName>
                                            </p:attrNameLst>
                                          </p:cBhvr>
                                          <p:tavLst>
                                            <p:tav tm="0">
                                              <p:val>
                                                <p:fltVal val="0.5"/>
                                              </p:val>
                                            </p:tav>
                                            <p:tav tm="100000">
                                              <p:val>
                                                <p:strVal val="#ppt_x"/>
                                              </p:val>
                                            </p:tav>
                                          </p:tavLst>
                                        </p:anim>
                                        <p:anim calcmode="lin" valueType="num">
                                          <p:cBhvr>
                                            <p:cTn id="40" dur="350" fill="hold"/>
                                            <p:tgtEl>
                                              <p:spTgt spid="4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50" fill="hold"/>
                                            <p:tgtEl>
                                              <p:spTgt spid="42"/>
                                            </p:tgtEl>
                                            <p:attrNameLst>
                                              <p:attrName>ppt_w</p:attrName>
                                            </p:attrNameLst>
                                          </p:cBhvr>
                                          <p:tavLst>
                                            <p:tav tm="0">
                                              <p:val>
                                                <p:strVal val="(6*min(max(#ppt_w*#ppt_h,.3),1)-7.4)/-.7*#ppt_w"/>
                                              </p:val>
                                            </p:tav>
                                            <p:tav tm="100000">
                                              <p:val>
                                                <p:strVal val="#ppt_w"/>
                                              </p:val>
                                            </p:tav>
                                          </p:tavLst>
                                        </p:anim>
                                        <p:anim calcmode="lin" valueType="num">
                                          <p:cBhvr>
                                            <p:cTn id="44" dur="350" fill="hold"/>
                                            <p:tgtEl>
                                              <p:spTgt spid="42"/>
                                            </p:tgtEl>
                                            <p:attrNameLst>
                                              <p:attrName>ppt_h</p:attrName>
                                            </p:attrNameLst>
                                          </p:cBhvr>
                                          <p:tavLst>
                                            <p:tav tm="0">
                                              <p:val>
                                                <p:strVal val="(6*min(max(#ppt_w*#ppt_h,.3),1)-7.4)/-.7*#ppt_h"/>
                                              </p:val>
                                            </p:tav>
                                            <p:tav tm="100000">
                                              <p:val>
                                                <p:strVal val="#ppt_h"/>
                                              </p:val>
                                            </p:tav>
                                          </p:tavLst>
                                        </p:anim>
                                        <p:anim calcmode="lin" valueType="num">
                                          <p:cBhvr>
                                            <p:cTn id="45" dur="350" fill="hold"/>
                                            <p:tgtEl>
                                              <p:spTgt spid="42"/>
                                            </p:tgtEl>
                                            <p:attrNameLst>
                                              <p:attrName>ppt_x</p:attrName>
                                            </p:attrNameLst>
                                          </p:cBhvr>
                                          <p:tavLst>
                                            <p:tav tm="0">
                                              <p:val>
                                                <p:fltVal val="0.5"/>
                                              </p:val>
                                            </p:tav>
                                            <p:tav tm="100000">
                                              <p:val>
                                                <p:strVal val="#ppt_x"/>
                                              </p:val>
                                            </p:tav>
                                          </p:tavLst>
                                        </p:anim>
                                        <p:anim calcmode="lin" valueType="num">
                                          <p:cBhvr>
                                            <p:cTn id="46" dur="350" fill="hold"/>
                                            <p:tgtEl>
                                              <p:spTgt spid="42"/>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50" fill="hold"/>
                                            <p:tgtEl>
                                              <p:spTgt spid="38"/>
                                            </p:tgtEl>
                                            <p:attrNameLst>
                                              <p:attrName>ppt_w</p:attrName>
                                            </p:attrNameLst>
                                          </p:cBhvr>
                                          <p:tavLst>
                                            <p:tav tm="0">
                                              <p:val>
                                                <p:strVal val="(6*min(max(#ppt_w*#ppt_h,.3),1)-7.4)/-.7*#ppt_w"/>
                                              </p:val>
                                            </p:tav>
                                            <p:tav tm="100000">
                                              <p:val>
                                                <p:strVal val="#ppt_w"/>
                                              </p:val>
                                            </p:tav>
                                          </p:tavLst>
                                        </p:anim>
                                        <p:anim calcmode="lin" valueType="num">
                                          <p:cBhvr>
                                            <p:cTn id="50" dur="350" fill="hold"/>
                                            <p:tgtEl>
                                              <p:spTgt spid="38"/>
                                            </p:tgtEl>
                                            <p:attrNameLst>
                                              <p:attrName>ppt_h</p:attrName>
                                            </p:attrNameLst>
                                          </p:cBhvr>
                                          <p:tavLst>
                                            <p:tav tm="0">
                                              <p:val>
                                                <p:strVal val="(6*min(max(#ppt_w*#ppt_h,.3),1)-7.4)/-.7*#ppt_h"/>
                                              </p:val>
                                            </p:tav>
                                            <p:tav tm="100000">
                                              <p:val>
                                                <p:strVal val="#ppt_h"/>
                                              </p:val>
                                            </p:tav>
                                          </p:tavLst>
                                        </p:anim>
                                        <p:anim calcmode="lin" valueType="num">
                                          <p:cBhvr>
                                            <p:cTn id="51" dur="350" fill="hold"/>
                                            <p:tgtEl>
                                              <p:spTgt spid="38"/>
                                            </p:tgtEl>
                                            <p:attrNameLst>
                                              <p:attrName>ppt_x</p:attrName>
                                            </p:attrNameLst>
                                          </p:cBhvr>
                                          <p:tavLst>
                                            <p:tav tm="0">
                                              <p:val>
                                                <p:fltVal val="0.5"/>
                                              </p:val>
                                            </p:tav>
                                            <p:tav tm="100000">
                                              <p:val>
                                                <p:strVal val="#ppt_x"/>
                                              </p:val>
                                            </p:tav>
                                          </p:tavLst>
                                        </p:anim>
                                        <p:anim calcmode="lin" valueType="num">
                                          <p:cBhvr>
                                            <p:cTn id="52" dur="350" fill="hold"/>
                                            <p:tgtEl>
                                              <p:spTgt spid="38"/>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350" fill="hold"/>
                                            <p:tgtEl>
                                              <p:spTgt spid="28"/>
                                            </p:tgtEl>
                                            <p:attrNameLst>
                                              <p:attrName>ppt_w</p:attrName>
                                            </p:attrNameLst>
                                          </p:cBhvr>
                                          <p:tavLst>
                                            <p:tav tm="0">
                                              <p:val>
                                                <p:strVal val="(6*min(max(#ppt_w*#ppt_h,.3),1)-7.4)/-.7*#ppt_w"/>
                                              </p:val>
                                            </p:tav>
                                            <p:tav tm="100000">
                                              <p:val>
                                                <p:strVal val="#ppt_w"/>
                                              </p:val>
                                            </p:tav>
                                          </p:tavLst>
                                        </p:anim>
                                        <p:anim calcmode="lin" valueType="num">
                                          <p:cBhvr>
                                            <p:cTn id="56" dur="350" fill="hold"/>
                                            <p:tgtEl>
                                              <p:spTgt spid="28"/>
                                            </p:tgtEl>
                                            <p:attrNameLst>
                                              <p:attrName>ppt_h</p:attrName>
                                            </p:attrNameLst>
                                          </p:cBhvr>
                                          <p:tavLst>
                                            <p:tav tm="0">
                                              <p:val>
                                                <p:strVal val="(6*min(max(#ppt_w*#ppt_h,.3),1)-7.4)/-.7*#ppt_h"/>
                                              </p:val>
                                            </p:tav>
                                            <p:tav tm="100000">
                                              <p:val>
                                                <p:strVal val="#ppt_h"/>
                                              </p:val>
                                            </p:tav>
                                          </p:tavLst>
                                        </p:anim>
                                        <p:anim calcmode="lin" valueType="num">
                                          <p:cBhvr>
                                            <p:cTn id="57" dur="350" fill="hold"/>
                                            <p:tgtEl>
                                              <p:spTgt spid="28"/>
                                            </p:tgtEl>
                                            <p:attrNameLst>
                                              <p:attrName>ppt_x</p:attrName>
                                            </p:attrNameLst>
                                          </p:cBhvr>
                                          <p:tavLst>
                                            <p:tav tm="0">
                                              <p:val>
                                                <p:fltVal val="0.5"/>
                                              </p:val>
                                            </p:tav>
                                            <p:tav tm="100000">
                                              <p:val>
                                                <p:strVal val="#ppt_x"/>
                                              </p:val>
                                            </p:tav>
                                          </p:tavLst>
                                        </p:anim>
                                        <p:anim calcmode="lin" valueType="num">
                                          <p:cBhvr>
                                            <p:cTn id="58" dur="350" fill="hold"/>
                                            <p:tgtEl>
                                              <p:spTgt spid="28"/>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350" fill="hold"/>
                                            <p:tgtEl>
                                              <p:spTgt spid="29"/>
                                            </p:tgtEl>
                                            <p:attrNameLst>
                                              <p:attrName>ppt_w</p:attrName>
                                            </p:attrNameLst>
                                          </p:cBhvr>
                                          <p:tavLst>
                                            <p:tav tm="0">
                                              <p:val>
                                                <p:strVal val="(6*min(max(#ppt_w*#ppt_h,.3),1)-7.4)/-.7*#ppt_w"/>
                                              </p:val>
                                            </p:tav>
                                            <p:tav tm="100000">
                                              <p:val>
                                                <p:strVal val="#ppt_w"/>
                                              </p:val>
                                            </p:tav>
                                          </p:tavLst>
                                        </p:anim>
                                        <p:anim calcmode="lin" valueType="num">
                                          <p:cBhvr>
                                            <p:cTn id="62" dur="350" fill="hold"/>
                                            <p:tgtEl>
                                              <p:spTgt spid="29"/>
                                            </p:tgtEl>
                                            <p:attrNameLst>
                                              <p:attrName>ppt_h</p:attrName>
                                            </p:attrNameLst>
                                          </p:cBhvr>
                                          <p:tavLst>
                                            <p:tav tm="0">
                                              <p:val>
                                                <p:strVal val="(6*min(max(#ppt_w*#ppt_h,.3),1)-7.4)/-.7*#ppt_h"/>
                                              </p:val>
                                            </p:tav>
                                            <p:tav tm="100000">
                                              <p:val>
                                                <p:strVal val="#ppt_h"/>
                                              </p:val>
                                            </p:tav>
                                          </p:tavLst>
                                        </p:anim>
                                        <p:anim calcmode="lin" valueType="num">
                                          <p:cBhvr>
                                            <p:cTn id="63" dur="350" fill="hold"/>
                                            <p:tgtEl>
                                              <p:spTgt spid="29"/>
                                            </p:tgtEl>
                                            <p:attrNameLst>
                                              <p:attrName>ppt_x</p:attrName>
                                            </p:attrNameLst>
                                          </p:cBhvr>
                                          <p:tavLst>
                                            <p:tav tm="0">
                                              <p:val>
                                                <p:fltVal val="0.5"/>
                                              </p:val>
                                            </p:tav>
                                            <p:tav tm="100000">
                                              <p:val>
                                                <p:strVal val="#ppt_x"/>
                                              </p:val>
                                            </p:tav>
                                          </p:tavLst>
                                        </p:anim>
                                        <p:anim calcmode="lin" valueType="num">
                                          <p:cBhvr>
                                            <p:cTn id="64" dur="350" fill="hold"/>
                                            <p:tgtEl>
                                              <p:spTgt spid="29"/>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350" fill="hold"/>
                                            <p:tgtEl>
                                              <p:spTgt spid="30"/>
                                            </p:tgtEl>
                                            <p:attrNameLst>
                                              <p:attrName>ppt_w</p:attrName>
                                            </p:attrNameLst>
                                          </p:cBhvr>
                                          <p:tavLst>
                                            <p:tav tm="0">
                                              <p:val>
                                                <p:strVal val="(6*min(max(#ppt_w*#ppt_h,.3),1)-7.4)/-.7*#ppt_w"/>
                                              </p:val>
                                            </p:tav>
                                            <p:tav tm="100000">
                                              <p:val>
                                                <p:strVal val="#ppt_w"/>
                                              </p:val>
                                            </p:tav>
                                          </p:tavLst>
                                        </p:anim>
                                        <p:anim calcmode="lin" valueType="num">
                                          <p:cBhvr>
                                            <p:cTn id="68" dur="350" fill="hold"/>
                                            <p:tgtEl>
                                              <p:spTgt spid="30"/>
                                            </p:tgtEl>
                                            <p:attrNameLst>
                                              <p:attrName>ppt_h</p:attrName>
                                            </p:attrNameLst>
                                          </p:cBhvr>
                                          <p:tavLst>
                                            <p:tav tm="0">
                                              <p:val>
                                                <p:strVal val="(6*min(max(#ppt_w*#ppt_h,.3),1)-7.4)/-.7*#ppt_h"/>
                                              </p:val>
                                            </p:tav>
                                            <p:tav tm="100000">
                                              <p:val>
                                                <p:strVal val="#ppt_h"/>
                                              </p:val>
                                            </p:tav>
                                          </p:tavLst>
                                        </p:anim>
                                        <p:anim calcmode="lin" valueType="num">
                                          <p:cBhvr>
                                            <p:cTn id="69" dur="350" fill="hold"/>
                                            <p:tgtEl>
                                              <p:spTgt spid="30"/>
                                            </p:tgtEl>
                                            <p:attrNameLst>
                                              <p:attrName>ppt_x</p:attrName>
                                            </p:attrNameLst>
                                          </p:cBhvr>
                                          <p:tavLst>
                                            <p:tav tm="0">
                                              <p:val>
                                                <p:fltVal val="0.5"/>
                                              </p:val>
                                            </p:tav>
                                            <p:tav tm="100000">
                                              <p:val>
                                                <p:strVal val="#ppt_x"/>
                                              </p:val>
                                            </p:tav>
                                          </p:tavLst>
                                        </p:anim>
                                        <p:anim calcmode="lin" valueType="num">
                                          <p:cBhvr>
                                            <p:cTn id="70" dur="350" fill="hold"/>
                                            <p:tgtEl>
                                              <p:spTgt spid="30"/>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50" fill="hold"/>
                                            <p:tgtEl>
                                              <p:spTgt spid="31"/>
                                            </p:tgtEl>
                                            <p:attrNameLst>
                                              <p:attrName>ppt_w</p:attrName>
                                            </p:attrNameLst>
                                          </p:cBhvr>
                                          <p:tavLst>
                                            <p:tav tm="0">
                                              <p:val>
                                                <p:strVal val="(6*min(max(#ppt_w*#ppt_h,.3),1)-7.4)/-.7*#ppt_w"/>
                                              </p:val>
                                            </p:tav>
                                            <p:tav tm="100000">
                                              <p:val>
                                                <p:strVal val="#ppt_w"/>
                                              </p:val>
                                            </p:tav>
                                          </p:tavLst>
                                        </p:anim>
                                        <p:anim calcmode="lin" valueType="num">
                                          <p:cBhvr>
                                            <p:cTn id="74" dur="350" fill="hold"/>
                                            <p:tgtEl>
                                              <p:spTgt spid="31"/>
                                            </p:tgtEl>
                                            <p:attrNameLst>
                                              <p:attrName>ppt_h</p:attrName>
                                            </p:attrNameLst>
                                          </p:cBhvr>
                                          <p:tavLst>
                                            <p:tav tm="0">
                                              <p:val>
                                                <p:strVal val="(6*min(max(#ppt_w*#ppt_h,.3),1)-7.4)/-.7*#ppt_h"/>
                                              </p:val>
                                            </p:tav>
                                            <p:tav tm="100000">
                                              <p:val>
                                                <p:strVal val="#ppt_h"/>
                                              </p:val>
                                            </p:tav>
                                          </p:tavLst>
                                        </p:anim>
                                        <p:anim calcmode="lin" valueType="num">
                                          <p:cBhvr>
                                            <p:cTn id="75" dur="350" fill="hold"/>
                                            <p:tgtEl>
                                              <p:spTgt spid="31"/>
                                            </p:tgtEl>
                                            <p:attrNameLst>
                                              <p:attrName>ppt_x</p:attrName>
                                            </p:attrNameLst>
                                          </p:cBhvr>
                                          <p:tavLst>
                                            <p:tav tm="0">
                                              <p:val>
                                                <p:fltVal val="0.5"/>
                                              </p:val>
                                            </p:tav>
                                            <p:tav tm="100000">
                                              <p:val>
                                                <p:strVal val="#ppt_x"/>
                                              </p:val>
                                            </p:tav>
                                          </p:tavLst>
                                        </p:anim>
                                        <p:anim calcmode="lin" valueType="num">
                                          <p:cBhvr>
                                            <p:cTn id="76" dur="350" fill="hold"/>
                                            <p:tgtEl>
                                              <p:spTgt spid="31"/>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43"/>
                                            </p:tgtEl>
                                            <p:attrNameLst>
                                              <p:attrName>style.visibility</p:attrName>
                                            </p:attrNameLst>
                                          </p:cBhvr>
                                          <p:to>
                                            <p:strVal val="visible"/>
                                          </p:to>
                                        </p:set>
                                        <p:anim calcmode="lin" valueType="num">
                                          <p:cBhvr>
                                            <p:cTn id="79" dur="350" fill="hold"/>
                                            <p:tgtEl>
                                              <p:spTgt spid="43"/>
                                            </p:tgtEl>
                                            <p:attrNameLst>
                                              <p:attrName>ppt_w</p:attrName>
                                            </p:attrNameLst>
                                          </p:cBhvr>
                                          <p:tavLst>
                                            <p:tav tm="0">
                                              <p:val>
                                                <p:strVal val="(6*min(max(#ppt_w*#ppt_h,.3),1)-7.4)/-.7*#ppt_w"/>
                                              </p:val>
                                            </p:tav>
                                            <p:tav tm="100000">
                                              <p:val>
                                                <p:strVal val="#ppt_w"/>
                                              </p:val>
                                            </p:tav>
                                          </p:tavLst>
                                        </p:anim>
                                        <p:anim calcmode="lin" valueType="num">
                                          <p:cBhvr>
                                            <p:cTn id="80" dur="350" fill="hold"/>
                                            <p:tgtEl>
                                              <p:spTgt spid="43"/>
                                            </p:tgtEl>
                                            <p:attrNameLst>
                                              <p:attrName>ppt_h</p:attrName>
                                            </p:attrNameLst>
                                          </p:cBhvr>
                                          <p:tavLst>
                                            <p:tav tm="0">
                                              <p:val>
                                                <p:strVal val="(6*min(max(#ppt_w*#ppt_h,.3),1)-7.4)/-.7*#ppt_h"/>
                                              </p:val>
                                            </p:tav>
                                            <p:tav tm="100000">
                                              <p:val>
                                                <p:strVal val="#ppt_h"/>
                                              </p:val>
                                            </p:tav>
                                          </p:tavLst>
                                        </p:anim>
                                        <p:anim calcmode="lin" valueType="num">
                                          <p:cBhvr>
                                            <p:cTn id="81" dur="350" fill="hold"/>
                                            <p:tgtEl>
                                              <p:spTgt spid="43"/>
                                            </p:tgtEl>
                                            <p:attrNameLst>
                                              <p:attrName>ppt_x</p:attrName>
                                            </p:attrNameLst>
                                          </p:cBhvr>
                                          <p:tavLst>
                                            <p:tav tm="0">
                                              <p:val>
                                                <p:fltVal val="0.5"/>
                                              </p:val>
                                            </p:tav>
                                            <p:tav tm="100000">
                                              <p:val>
                                                <p:strVal val="#ppt_x"/>
                                              </p:val>
                                            </p:tav>
                                          </p:tavLst>
                                        </p:anim>
                                        <p:anim calcmode="lin" valueType="num">
                                          <p:cBhvr>
                                            <p:cTn id="82" dur="350" fill="hold"/>
                                            <p:tgtEl>
                                              <p:spTgt spid="43"/>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54"/>
                                            </p:tgtEl>
                                            <p:attrNameLst>
                                              <p:attrName>style.visibility</p:attrName>
                                            </p:attrNameLst>
                                          </p:cBhvr>
                                          <p:to>
                                            <p:strVal val="visible"/>
                                          </p:to>
                                        </p:set>
                                        <p:anim calcmode="lin" valueType="num">
                                          <p:cBhvr>
                                            <p:cTn id="85" dur="350" fill="hold"/>
                                            <p:tgtEl>
                                              <p:spTgt spid="54"/>
                                            </p:tgtEl>
                                            <p:attrNameLst>
                                              <p:attrName>ppt_w</p:attrName>
                                            </p:attrNameLst>
                                          </p:cBhvr>
                                          <p:tavLst>
                                            <p:tav tm="0">
                                              <p:val>
                                                <p:strVal val="(6*min(max(#ppt_w*#ppt_h,.3),1)-7.4)/-.7*#ppt_w"/>
                                              </p:val>
                                            </p:tav>
                                            <p:tav tm="100000">
                                              <p:val>
                                                <p:strVal val="#ppt_w"/>
                                              </p:val>
                                            </p:tav>
                                          </p:tavLst>
                                        </p:anim>
                                        <p:anim calcmode="lin" valueType="num">
                                          <p:cBhvr>
                                            <p:cTn id="86" dur="350" fill="hold"/>
                                            <p:tgtEl>
                                              <p:spTgt spid="54"/>
                                            </p:tgtEl>
                                            <p:attrNameLst>
                                              <p:attrName>ppt_h</p:attrName>
                                            </p:attrNameLst>
                                          </p:cBhvr>
                                          <p:tavLst>
                                            <p:tav tm="0">
                                              <p:val>
                                                <p:strVal val="(6*min(max(#ppt_w*#ppt_h,.3),1)-7.4)/-.7*#ppt_h"/>
                                              </p:val>
                                            </p:tav>
                                            <p:tav tm="100000">
                                              <p:val>
                                                <p:strVal val="#ppt_h"/>
                                              </p:val>
                                            </p:tav>
                                          </p:tavLst>
                                        </p:anim>
                                        <p:anim calcmode="lin" valueType="num">
                                          <p:cBhvr>
                                            <p:cTn id="87" dur="350" fill="hold"/>
                                            <p:tgtEl>
                                              <p:spTgt spid="54"/>
                                            </p:tgtEl>
                                            <p:attrNameLst>
                                              <p:attrName>ppt_x</p:attrName>
                                            </p:attrNameLst>
                                          </p:cBhvr>
                                          <p:tavLst>
                                            <p:tav tm="0">
                                              <p:val>
                                                <p:fltVal val="0.5"/>
                                              </p:val>
                                            </p:tav>
                                            <p:tav tm="100000">
                                              <p:val>
                                                <p:strVal val="#ppt_x"/>
                                              </p:val>
                                            </p:tav>
                                          </p:tavLst>
                                        </p:anim>
                                        <p:anim calcmode="lin" valueType="num">
                                          <p:cBhvr>
                                            <p:cTn id="88" dur="350" fill="hold"/>
                                            <p:tgtEl>
                                              <p:spTgt spid="54"/>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39"/>
                                            </p:tgtEl>
                                            <p:attrNameLst>
                                              <p:attrName>style.visibility</p:attrName>
                                            </p:attrNameLst>
                                          </p:cBhvr>
                                          <p:to>
                                            <p:strVal val="visible"/>
                                          </p:to>
                                        </p:set>
                                        <p:anim calcmode="lin" valueType="num">
                                          <p:cBhvr>
                                            <p:cTn id="91" dur="350" fill="hold"/>
                                            <p:tgtEl>
                                              <p:spTgt spid="39"/>
                                            </p:tgtEl>
                                            <p:attrNameLst>
                                              <p:attrName>ppt_w</p:attrName>
                                            </p:attrNameLst>
                                          </p:cBhvr>
                                          <p:tavLst>
                                            <p:tav tm="0">
                                              <p:val>
                                                <p:strVal val="(6*min(max(#ppt_w*#ppt_h,.3),1)-7.4)/-.7*#ppt_w"/>
                                              </p:val>
                                            </p:tav>
                                            <p:tav tm="100000">
                                              <p:val>
                                                <p:strVal val="#ppt_w"/>
                                              </p:val>
                                            </p:tav>
                                          </p:tavLst>
                                        </p:anim>
                                        <p:anim calcmode="lin" valueType="num">
                                          <p:cBhvr>
                                            <p:cTn id="92" dur="350" fill="hold"/>
                                            <p:tgtEl>
                                              <p:spTgt spid="39"/>
                                            </p:tgtEl>
                                            <p:attrNameLst>
                                              <p:attrName>ppt_h</p:attrName>
                                            </p:attrNameLst>
                                          </p:cBhvr>
                                          <p:tavLst>
                                            <p:tav tm="0">
                                              <p:val>
                                                <p:strVal val="(6*min(max(#ppt_w*#ppt_h,.3),1)-7.4)/-.7*#ppt_h"/>
                                              </p:val>
                                            </p:tav>
                                            <p:tav tm="100000">
                                              <p:val>
                                                <p:strVal val="#ppt_h"/>
                                              </p:val>
                                            </p:tav>
                                          </p:tavLst>
                                        </p:anim>
                                        <p:anim calcmode="lin" valueType="num">
                                          <p:cBhvr>
                                            <p:cTn id="93" dur="350" fill="hold"/>
                                            <p:tgtEl>
                                              <p:spTgt spid="39"/>
                                            </p:tgtEl>
                                            <p:attrNameLst>
                                              <p:attrName>ppt_x</p:attrName>
                                            </p:attrNameLst>
                                          </p:cBhvr>
                                          <p:tavLst>
                                            <p:tav tm="0">
                                              <p:val>
                                                <p:fltVal val="0.5"/>
                                              </p:val>
                                            </p:tav>
                                            <p:tav tm="100000">
                                              <p:val>
                                                <p:strVal val="#ppt_x"/>
                                              </p:val>
                                            </p:tav>
                                          </p:tavLst>
                                        </p:anim>
                                        <p:anim calcmode="lin" valueType="num">
                                          <p:cBhvr>
                                            <p:cTn id="94" dur="350" fill="hold"/>
                                            <p:tgtEl>
                                              <p:spTgt spid="39"/>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57"/>
                                            </p:tgtEl>
                                            <p:attrNameLst>
                                              <p:attrName>style.visibility</p:attrName>
                                            </p:attrNameLst>
                                          </p:cBhvr>
                                          <p:to>
                                            <p:strVal val="visible"/>
                                          </p:to>
                                        </p:set>
                                        <p:anim calcmode="lin" valueType="num">
                                          <p:cBhvr>
                                            <p:cTn id="97" dur="350" fill="hold"/>
                                            <p:tgtEl>
                                              <p:spTgt spid="57"/>
                                            </p:tgtEl>
                                            <p:attrNameLst>
                                              <p:attrName>ppt_w</p:attrName>
                                            </p:attrNameLst>
                                          </p:cBhvr>
                                          <p:tavLst>
                                            <p:tav tm="0">
                                              <p:val>
                                                <p:strVal val="(6*min(max(#ppt_w*#ppt_h,.3),1)-7.4)/-.7*#ppt_w"/>
                                              </p:val>
                                            </p:tav>
                                            <p:tav tm="100000">
                                              <p:val>
                                                <p:strVal val="#ppt_w"/>
                                              </p:val>
                                            </p:tav>
                                          </p:tavLst>
                                        </p:anim>
                                        <p:anim calcmode="lin" valueType="num">
                                          <p:cBhvr>
                                            <p:cTn id="98" dur="350" fill="hold"/>
                                            <p:tgtEl>
                                              <p:spTgt spid="57"/>
                                            </p:tgtEl>
                                            <p:attrNameLst>
                                              <p:attrName>ppt_h</p:attrName>
                                            </p:attrNameLst>
                                          </p:cBhvr>
                                          <p:tavLst>
                                            <p:tav tm="0">
                                              <p:val>
                                                <p:strVal val="(6*min(max(#ppt_w*#ppt_h,.3),1)-7.4)/-.7*#ppt_h"/>
                                              </p:val>
                                            </p:tav>
                                            <p:tav tm="100000">
                                              <p:val>
                                                <p:strVal val="#ppt_h"/>
                                              </p:val>
                                            </p:tav>
                                          </p:tavLst>
                                        </p:anim>
                                        <p:anim calcmode="lin" valueType="num">
                                          <p:cBhvr>
                                            <p:cTn id="99" dur="350" fill="hold"/>
                                            <p:tgtEl>
                                              <p:spTgt spid="57"/>
                                            </p:tgtEl>
                                            <p:attrNameLst>
                                              <p:attrName>ppt_x</p:attrName>
                                            </p:attrNameLst>
                                          </p:cBhvr>
                                          <p:tavLst>
                                            <p:tav tm="0">
                                              <p:val>
                                                <p:fltVal val="0.5"/>
                                              </p:val>
                                            </p:tav>
                                            <p:tav tm="100000">
                                              <p:val>
                                                <p:strVal val="#ppt_x"/>
                                              </p:val>
                                            </p:tav>
                                          </p:tavLst>
                                        </p:anim>
                                        <p:anim calcmode="lin" valueType="num">
                                          <p:cBhvr>
                                            <p:cTn id="100" dur="350" fill="hold"/>
                                            <p:tgtEl>
                                              <p:spTgt spid="57"/>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350" fill="hold"/>
                                            <p:tgtEl>
                                              <p:spTgt spid="55"/>
                                            </p:tgtEl>
                                            <p:attrNameLst>
                                              <p:attrName>ppt_w</p:attrName>
                                            </p:attrNameLst>
                                          </p:cBhvr>
                                          <p:tavLst>
                                            <p:tav tm="0">
                                              <p:val>
                                                <p:strVal val="(6*min(max(#ppt_w*#ppt_h,.3),1)-7.4)/-.7*#ppt_w"/>
                                              </p:val>
                                            </p:tav>
                                            <p:tav tm="100000">
                                              <p:val>
                                                <p:strVal val="#ppt_w"/>
                                              </p:val>
                                            </p:tav>
                                          </p:tavLst>
                                        </p:anim>
                                        <p:anim calcmode="lin" valueType="num">
                                          <p:cBhvr>
                                            <p:cTn id="104" dur="350" fill="hold"/>
                                            <p:tgtEl>
                                              <p:spTgt spid="55"/>
                                            </p:tgtEl>
                                            <p:attrNameLst>
                                              <p:attrName>ppt_h</p:attrName>
                                            </p:attrNameLst>
                                          </p:cBhvr>
                                          <p:tavLst>
                                            <p:tav tm="0">
                                              <p:val>
                                                <p:strVal val="(6*min(max(#ppt_w*#ppt_h,.3),1)-7.4)/-.7*#ppt_h"/>
                                              </p:val>
                                            </p:tav>
                                            <p:tav tm="100000">
                                              <p:val>
                                                <p:strVal val="#ppt_h"/>
                                              </p:val>
                                            </p:tav>
                                          </p:tavLst>
                                        </p:anim>
                                        <p:anim calcmode="lin" valueType="num">
                                          <p:cBhvr>
                                            <p:cTn id="105" dur="350" fill="hold"/>
                                            <p:tgtEl>
                                              <p:spTgt spid="55"/>
                                            </p:tgtEl>
                                            <p:attrNameLst>
                                              <p:attrName>ppt_x</p:attrName>
                                            </p:attrNameLst>
                                          </p:cBhvr>
                                          <p:tavLst>
                                            <p:tav tm="0">
                                              <p:val>
                                                <p:fltVal val="0.5"/>
                                              </p:val>
                                            </p:tav>
                                            <p:tav tm="100000">
                                              <p:val>
                                                <p:strVal val="#ppt_x"/>
                                              </p:val>
                                            </p:tav>
                                          </p:tavLst>
                                        </p:anim>
                                        <p:anim calcmode="lin" valueType="num">
                                          <p:cBhvr>
                                            <p:cTn id="106" dur="350" fill="hold"/>
                                            <p:tgtEl>
                                              <p:spTgt spid="55"/>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350" fill="hold"/>
                                            <p:tgtEl>
                                              <p:spTgt spid="80"/>
                                            </p:tgtEl>
                                            <p:attrNameLst>
                                              <p:attrName>ppt_w</p:attrName>
                                            </p:attrNameLst>
                                          </p:cBhvr>
                                          <p:tavLst>
                                            <p:tav tm="0">
                                              <p:val>
                                                <p:strVal val="(6*min(max(#ppt_w*#ppt_h,.3),1)-7.4)/-.7*#ppt_w"/>
                                              </p:val>
                                            </p:tav>
                                            <p:tav tm="100000">
                                              <p:val>
                                                <p:strVal val="#ppt_w"/>
                                              </p:val>
                                            </p:tav>
                                          </p:tavLst>
                                        </p:anim>
                                        <p:anim calcmode="lin" valueType="num">
                                          <p:cBhvr>
                                            <p:cTn id="110" dur="350" fill="hold"/>
                                            <p:tgtEl>
                                              <p:spTgt spid="80"/>
                                            </p:tgtEl>
                                            <p:attrNameLst>
                                              <p:attrName>ppt_h</p:attrName>
                                            </p:attrNameLst>
                                          </p:cBhvr>
                                          <p:tavLst>
                                            <p:tav tm="0">
                                              <p:val>
                                                <p:strVal val="(6*min(max(#ppt_w*#ppt_h,.3),1)-7.4)/-.7*#ppt_h"/>
                                              </p:val>
                                            </p:tav>
                                            <p:tav tm="100000">
                                              <p:val>
                                                <p:strVal val="#ppt_h"/>
                                              </p:val>
                                            </p:tav>
                                          </p:tavLst>
                                        </p:anim>
                                        <p:anim calcmode="lin" valueType="num">
                                          <p:cBhvr>
                                            <p:cTn id="111" dur="350" fill="hold"/>
                                            <p:tgtEl>
                                              <p:spTgt spid="80"/>
                                            </p:tgtEl>
                                            <p:attrNameLst>
                                              <p:attrName>ppt_x</p:attrName>
                                            </p:attrNameLst>
                                          </p:cBhvr>
                                          <p:tavLst>
                                            <p:tav tm="0">
                                              <p:val>
                                                <p:fltVal val="0.5"/>
                                              </p:val>
                                            </p:tav>
                                            <p:tav tm="100000">
                                              <p:val>
                                                <p:strVal val="#ppt_x"/>
                                              </p:val>
                                            </p:tav>
                                          </p:tavLst>
                                        </p:anim>
                                        <p:anim calcmode="lin" valueType="num">
                                          <p:cBhvr>
                                            <p:cTn id="112" dur="350" fill="hold"/>
                                            <p:tgtEl>
                                              <p:spTgt spid="80"/>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350" fill="hold"/>
                                            <p:tgtEl>
                                              <p:spTgt spid="37"/>
                                            </p:tgtEl>
                                            <p:attrNameLst>
                                              <p:attrName>ppt_w</p:attrName>
                                            </p:attrNameLst>
                                          </p:cBhvr>
                                          <p:tavLst>
                                            <p:tav tm="0">
                                              <p:val>
                                                <p:strVal val="(6*min(max(#ppt_w*#ppt_h,.3),1)-7.4)/-.7*#ppt_w"/>
                                              </p:val>
                                            </p:tav>
                                            <p:tav tm="100000">
                                              <p:val>
                                                <p:strVal val="#ppt_w"/>
                                              </p:val>
                                            </p:tav>
                                          </p:tavLst>
                                        </p:anim>
                                        <p:anim calcmode="lin" valueType="num">
                                          <p:cBhvr>
                                            <p:cTn id="116" dur="350" fill="hold"/>
                                            <p:tgtEl>
                                              <p:spTgt spid="37"/>
                                            </p:tgtEl>
                                            <p:attrNameLst>
                                              <p:attrName>ppt_h</p:attrName>
                                            </p:attrNameLst>
                                          </p:cBhvr>
                                          <p:tavLst>
                                            <p:tav tm="0">
                                              <p:val>
                                                <p:strVal val="(6*min(max(#ppt_w*#ppt_h,.3),1)-7.4)/-.7*#ppt_h"/>
                                              </p:val>
                                            </p:tav>
                                            <p:tav tm="100000">
                                              <p:val>
                                                <p:strVal val="#ppt_h"/>
                                              </p:val>
                                            </p:tav>
                                          </p:tavLst>
                                        </p:anim>
                                        <p:anim calcmode="lin" valueType="num">
                                          <p:cBhvr>
                                            <p:cTn id="117" dur="350" fill="hold"/>
                                            <p:tgtEl>
                                              <p:spTgt spid="37"/>
                                            </p:tgtEl>
                                            <p:attrNameLst>
                                              <p:attrName>ppt_x</p:attrName>
                                            </p:attrNameLst>
                                          </p:cBhvr>
                                          <p:tavLst>
                                            <p:tav tm="0">
                                              <p:val>
                                                <p:fltVal val="0.5"/>
                                              </p:val>
                                            </p:tav>
                                            <p:tav tm="100000">
                                              <p:val>
                                                <p:strVal val="#ppt_x"/>
                                              </p:val>
                                            </p:tav>
                                          </p:tavLst>
                                        </p:anim>
                                        <p:anim calcmode="lin" valueType="num">
                                          <p:cBhvr>
                                            <p:cTn id="118" dur="350" fill="hold"/>
                                            <p:tgtEl>
                                              <p:spTgt spid="37"/>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250"/>
                                            <p:tgtEl>
                                              <p:spTgt spid="45"/>
                                            </p:tgtEl>
                                          </p:cBhvr>
                                        </p:animEffect>
                                      </p:childTnLst>
                                    </p:cTn>
                                  </p:par>
                                  <p:par>
                                    <p:cTn id="122" presetID="22" presetClass="entr" presetSubtype="4"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down)">
                                          <p:cBhvr>
                                            <p:cTn id="124" dur="250"/>
                                            <p:tgtEl>
                                              <p:spTgt spid="44"/>
                                            </p:tgtEl>
                                          </p:cBhvr>
                                        </p:animEffect>
                                      </p:childTnLst>
                                    </p:cTn>
                                  </p:par>
                                  <p:par>
                                    <p:cTn id="125" presetID="22" presetClass="entr" presetSubtype="4" fill="hold" nodeType="withEffect">
                                      <p:stCondLst>
                                        <p:cond delay="5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250"/>
                                            <p:tgtEl>
                                              <p:spTgt spid="48"/>
                                            </p:tgtEl>
                                          </p:cBhvr>
                                        </p:animEffect>
                                      </p:childTnLst>
                                    </p:cTn>
                                  </p:par>
                                  <p:par>
                                    <p:cTn id="128" presetID="22" presetClass="entr" presetSubtype="4" fill="hold" nodeType="withEffect">
                                      <p:stCondLst>
                                        <p:cond delay="100"/>
                                      </p:stCondLst>
                                      <p:childTnLst>
                                        <p:set>
                                          <p:cBhvr>
                                            <p:cTn id="129" dur="1" fill="hold">
                                              <p:stCondLst>
                                                <p:cond delay="0"/>
                                              </p:stCondLst>
                                            </p:cTn>
                                            <p:tgtEl>
                                              <p:spTgt spid="47"/>
                                            </p:tgtEl>
                                            <p:attrNameLst>
                                              <p:attrName>style.visibility</p:attrName>
                                            </p:attrNameLst>
                                          </p:cBhvr>
                                          <p:to>
                                            <p:strVal val="visible"/>
                                          </p:to>
                                        </p:set>
                                        <p:animEffect transition="in" filter="wipe(down)">
                                          <p:cBhvr>
                                            <p:cTn id="130" dur="250"/>
                                            <p:tgtEl>
                                              <p:spTgt spid="47"/>
                                            </p:tgtEl>
                                          </p:cBhvr>
                                        </p:animEffect>
                                      </p:childTnLst>
                                    </p:cTn>
                                  </p:par>
                                  <p:par>
                                    <p:cTn id="131" presetID="22" presetClass="entr" presetSubtype="4" fill="hold" nodeType="withEffect">
                                      <p:stCondLst>
                                        <p:cond delay="15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250"/>
                                            <p:tgtEl>
                                              <p:spTgt spid="75"/>
                                            </p:tgtEl>
                                          </p:cBhvr>
                                        </p:animEffect>
                                      </p:childTnLst>
                                    </p:cTn>
                                  </p:par>
                                  <p:par>
                                    <p:cTn id="134" presetID="22" presetClass="entr" presetSubtype="4" fill="hold" nodeType="withEffect">
                                      <p:stCondLst>
                                        <p:cond delay="20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250"/>
                                            <p:tgtEl>
                                              <p:spTgt spid="68"/>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4" fill="hold" nodeType="withEffect">
                                      <p:stCondLst>
                                        <p:cond delay="300"/>
                                      </p:stCondLst>
                                      <p:childTnLst>
                                        <p:set>
                                          <p:cBhvr>
                                            <p:cTn id="141" dur="1" fill="hold">
                                              <p:stCondLst>
                                                <p:cond delay="0"/>
                                              </p:stCondLst>
                                            </p:cTn>
                                            <p:tgtEl>
                                              <p:spTgt spid="52"/>
                                            </p:tgtEl>
                                            <p:attrNameLst>
                                              <p:attrName>style.visibility</p:attrName>
                                            </p:attrNameLst>
                                          </p:cBhvr>
                                          <p:to>
                                            <p:strVal val="visible"/>
                                          </p:to>
                                        </p:set>
                                        <p:animEffect transition="in" filter="wipe(down)">
                                          <p:cBhvr>
                                            <p:cTn id="142" dur="250"/>
                                            <p:tgtEl>
                                              <p:spTgt spid="52"/>
                                            </p:tgtEl>
                                          </p:cBhvr>
                                        </p:animEffect>
                                      </p:childTnLst>
                                    </p:cTn>
                                  </p:par>
                                  <p:par>
                                    <p:cTn id="143" presetID="22" presetClass="entr" presetSubtype="4" fill="hold" nodeType="withEffect">
                                      <p:stCondLst>
                                        <p:cond delay="35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250"/>
                                            <p:tgtEl>
                                              <p:spTgt spid="66"/>
                                            </p:tgtEl>
                                          </p:cBhvr>
                                        </p:animEffect>
                                      </p:childTnLst>
                                    </p:cTn>
                                  </p:par>
                                  <p:par>
                                    <p:cTn id="146" presetID="22" presetClass="entr" presetSubtype="4" fill="hold" nodeType="withEffect">
                                      <p:stCondLst>
                                        <p:cond delay="400"/>
                                      </p:stCondLst>
                                      <p:childTnLst>
                                        <p:set>
                                          <p:cBhvr>
                                            <p:cTn id="147" dur="1" fill="hold">
                                              <p:stCondLst>
                                                <p:cond delay="0"/>
                                              </p:stCondLst>
                                            </p:cTn>
                                            <p:tgtEl>
                                              <p:spTgt spid="61"/>
                                            </p:tgtEl>
                                            <p:attrNameLst>
                                              <p:attrName>style.visibility</p:attrName>
                                            </p:attrNameLst>
                                          </p:cBhvr>
                                          <p:to>
                                            <p:strVal val="visible"/>
                                          </p:to>
                                        </p:set>
                                        <p:animEffect transition="in" filter="wipe(down)">
                                          <p:cBhvr>
                                            <p:cTn id="148" dur="250"/>
                                            <p:tgtEl>
                                              <p:spTgt spid="61"/>
                                            </p:tgtEl>
                                          </p:cBhvr>
                                        </p:animEffect>
                                      </p:childTnLst>
                                    </p:cTn>
                                  </p:par>
                                  <p:par>
                                    <p:cTn id="149" presetID="22" presetClass="entr" presetSubtype="4" fill="hold" nodeType="withEffect">
                                      <p:stCondLst>
                                        <p:cond delay="450"/>
                                      </p:stCondLst>
                                      <p:childTnLst>
                                        <p:set>
                                          <p:cBhvr>
                                            <p:cTn id="150" dur="1" fill="hold">
                                              <p:stCondLst>
                                                <p:cond delay="0"/>
                                              </p:stCondLst>
                                            </p:cTn>
                                            <p:tgtEl>
                                              <p:spTgt spid="60"/>
                                            </p:tgtEl>
                                            <p:attrNameLst>
                                              <p:attrName>style.visibility</p:attrName>
                                            </p:attrNameLst>
                                          </p:cBhvr>
                                          <p:to>
                                            <p:strVal val="visible"/>
                                          </p:to>
                                        </p:set>
                                        <p:animEffect transition="in" filter="wipe(down)">
                                          <p:cBhvr>
                                            <p:cTn id="151" dur="250"/>
                                            <p:tgtEl>
                                              <p:spTgt spid="60"/>
                                            </p:tgtEl>
                                          </p:cBhvr>
                                        </p:animEffect>
                                      </p:childTnLst>
                                    </p:cTn>
                                  </p:par>
                                  <p:par>
                                    <p:cTn id="152" presetID="22" presetClass="entr" presetSubtype="4" fill="hold" nodeType="withEffect">
                                      <p:stCondLst>
                                        <p:cond delay="500"/>
                                      </p:stCondLst>
                                      <p:childTnLst>
                                        <p:set>
                                          <p:cBhvr>
                                            <p:cTn id="153" dur="1" fill="hold">
                                              <p:stCondLst>
                                                <p:cond delay="0"/>
                                              </p:stCondLst>
                                            </p:cTn>
                                            <p:tgtEl>
                                              <p:spTgt spid="62"/>
                                            </p:tgtEl>
                                            <p:attrNameLst>
                                              <p:attrName>style.visibility</p:attrName>
                                            </p:attrNameLst>
                                          </p:cBhvr>
                                          <p:to>
                                            <p:strVal val="visible"/>
                                          </p:to>
                                        </p:set>
                                        <p:animEffect transition="in" filter="wipe(down)">
                                          <p:cBhvr>
                                            <p:cTn id="154" dur="250"/>
                                            <p:tgtEl>
                                              <p:spTgt spid="62"/>
                                            </p:tgtEl>
                                          </p:cBhvr>
                                        </p:animEffect>
                                      </p:childTnLst>
                                    </p:cTn>
                                  </p:par>
                                  <p:par>
                                    <p:cTn id="155" presetID="22" presetClass="entr" presetSubtype="4" fill="hold" nodeType="withEffect">
                                      <p:stCondLst>
                                        <p:cond delay="550"/>
                                      </p:stCondLst>
                                      <p:childTnLst>
                                        <p:set>
                                          <p:cBhvr>
                                            <p:cTn id="156" dur="1" fill="hold">
                                              <p:stCondLst>
                                                <p:cond delay="0"/>
                                              </p:stCondLst>
                                            </p:cTn>
                                            <p:tgtEl>
                                              <p:spTgt spid="76"/>
                                            </p:tgtEl>
                                            <p:attrNameLst>
                                              <p:attrName>style.visibility</p:attrName>
                                            </p:attrNameLst>
                                          </p:cBhvr>
                                          <p:to>
                                            <p:strVal val="visible"/>
                                          </p:to>
                                        </p:set>
                                        <p:animEffect transition="in" filter="wipe(down)">
                                          <p:cBhvr>
                                            <p:cTn id="157" dur="250"/>
                                            <p:tgtEl>
                                              <p:spTgt spid="76"/>
                                            </p:tgtEl>
                                          </p:cBhvr>
                                        </p:animEffect>
                                      </p:childTnLst>
                                    </p:cTn>
                                  </p:par>
                                  <p:par>
                                    <p:cTn id="158" presetID="22" presetClass="entr" presetSubtype="4" fill="hold" nodeType="withEffect">
                                      <p:stCondLst>
                                        <p:cond delay="600"/>
                                      </p:stCondLst>
                                      <p:childTnLst>
                                        <p:set>
                                          <p:cBhvr>
                                            <p:cTn id="159" dur="1" fill="hold">
                                              <p:stCondLst>
                                                <p:cond delay="0"/>
                                              </p:stCondLst>
                                            </p:cTn>
                                            <p:tgtEl>
                                              <p:spTgt spid="59"/>
                                            </p:tgtEl>
                                            <p:attrNameLst>
                                              <p:attrName>style.visibility</p:attrName>
                                            </p:attrNameLst>
                                          </p:cBhvr>
                                          <p:to>
                                            <p:strVal val="visible"/>
                                          </p:to>
                                        </p:set>
                                        <p:animEffect transition="in" filter="wipe(down)">
                                          <p:cBhvr>
                                            <p:cTn id="160" dur="250"/>
                                            <p:tgtEl>
                                              <p:spTgt spid="59"/>
                                            </p:tgtEl>
                                          </p:cBhvr>
                                        </p:animEffect>
                                      </p:childTnLst>
                                    </p:cTn>
                                  </p:par>
                                  <p:par>
                                    <p:cTn id="161" presetID="22" presetClass="entr" presetSubtype="4" fill="hold" nodeType="withEffect">
                                      <p:stCondLst>
                                        <p:cond delay="65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250"/>
                                            <p:tgtEl>
                                              <p:spTgt spid="58"/>
                                            </p:tgtEl>
                                          </p:cBhvr>
                                        </p:animEffect>
                                      </p:childTnLst>
                                    </p:cTn>
                                  </p:par>
                                  <p:par>
                                    <p:cTn id="164" presetID="22" presetClass="entr" presetSubtype="4" fill="hold" nodeType="withEffect">
                                      <p:stCondLst>
                                        <p:cond delay="70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250"/>
                                            <p:tgtEl>
                                              <p:spTgt spid="64"/>
                                            </p:tgtEl>
                                          </p:cBhvr>
                                        </p:animEffect>
                                      </p:childTnLst>
                                    </p:cTn>
                                  </p:par>
                                  <p:par>
                                    <p:cTn id="167" presetID="22" presetClass="entr" presetSubtype="4" fill="hold" nodeType="withEffect">
                                      <p:stCondLst>
                                        <p:cond delay="75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250"/>
                                            <p:tgtEl>
                                              <p:spTgt spid="56"/>
                                            </p:tgtEl>
                                          </p:cBhvr>
                                        </p:animEffect>
                                      </p:childTnLst>
                                    </p:cTn>
                                  </p:par>
                                  <p:par>
                                    <p:cTn id="170" presetID="22" presetClass="entr" presetSubtype="4" fill="hold" nodeType="withEffect">
                                      <p:stCondLst>
                                        <p:cond delay="80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50"/>
                                            <p:tgtEl>
                                              <p:spTgt spid="53"/>
                                            </p:tgtEl>
                                          </p:cBhvr>
                                        </p:animEffect>
                                      </p:childTnLst>
                                    </p:cTn>
                                  </p:par>
                                  <p:par>
                                    <p:cTn id="173" presetID="22" presetClass="entr" presetSubtype="4" fill="hold" nodeType="withEffect">
                                      <p:stCondLst>
                                        <p:cond delay="85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250"/>
                                            <p:tgtEl>
                                              <p:spTgt spid="73"/>
                                            </p:tgtEl>
                                          </p:cBhvr>
                                        </p:animEffect>
                                      </p:childTnLst>
                                    </p:cTn>
                                  </p:par>
                                  <p:par>
                                    <p:cTn id="176" presetID="22" presetClass="entr" presetSubtype="4" fill="hold" nodeType="withEffect">
                                      <p:stCondLst>
                                        <p:cond delay="900"/>
                                      </p:stCondLst>
                                      <p:childTnLst>
                                        <p:set>
                                          <p:cBhvr>
                                            <p:cTn id="177" dur="1" fill="hold">
                                              <p:stCondLst>
                                                <p:cond delay="0"/>
                                              </p:stCondLst>
                                            </p:cTn>
                                            <p:tgtEl>
                                              <p:spTgt spid="50"/>
                                            </p:tgtEl>
                                            <p:attrNameLst>
                                              <p:attrName>style.visibility</p:attrName>
                                            </p:attrNameLst>
                                          </p:cBhvr>
                                          <p:to>
                                            <p:strVal val="visible"/>
                                          </p:to>
                                        </p:set>
                                        <p:animEffect transition="in" filter="wipe(down)">
                                          <p:cBhvr>
                                            <p:cTn id="178" dur="250"/>
                                            <p:tgtEl>
                                              <p:spTgt spid="50"/>
                                            </p:tgtEl>
                                          </p:cBhvr>
                                        </p:animEffect>
                                      </p:childTnLst>
                                    </p:cTn>
                                  </p:par>
                                  <p:par>
                                    <p:cTn id="179" presetID="22" presetClass="entr" presetSubtype="4" fill="hold" nodeType="withEffect">
                                      <p:stCondLst>
                                        <p:cond delay="95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250"/>
                                            <p:tgtEl>
                                              <p:spTgt spid="51"/>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77"/>
                                            </p:tgtEl>
                                            <p:attrNameLst>
                                              <p:attrName>style.visibility</p:attrName>
                                            </p:attrNameLst>
                                          </p:cBhvr>
                                          <p:to>
                                            <p:strVal val="visible"/>
                                          </p:to>
                                        </p:set>
                                        <p:animEffect transition="in" filter="wipe(down)">
                                          <p:cBhvr>
                                            <p:cTn id="184" dur="250"/>
                                            <p:tgtEl>
                                              <p:spTgt spid="77"/>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78"/>
                                            </p:tgtEl>
                                            <p:attrNameLst>
                                              <p:attrName>style.visibility</p:attrName>
                                            </p:attrNameLst>
                                          </p:cBhvr>
                                          <p:to>
                                            <p:strVal val="visible"/>
                                          </p:to>
                                        </p:set>
                                        <p:animEffect transition="in" filter="wipe(down)">
                                          <p:cBhvr>
                                            <p:cTn id="187" dur="250"/>
                                            <p:tgtEl>
                                              <p:spTgt spid="78"/>
                                            </p:tgtEl>
                                          </p:cBhvr>
                                        </p:animEffect>
                                      </p:childTnLst>
                                    </p:cTn>
                                  </p:par>
                                  <p:par>
                                    <p:cTn id="188" presetID="8" presetClass="emph" presetSubtype="0" fill="hold" grpId="1" nodeType="withEffect">
                                      <p:stCondLst>
                                        <p:cond delay="1750"/>
                                      </p:stCondLst>
                                      <p:childTnLst>
                                        <p:animRot by="43200000">
                                          <p:cBhvr>
                                            <p:cTn id="189" dur="3250" fill="hold"/>
                                            <p:tgtEl>
                                              <p:spTgt spid="82"/>
                                            </p:tgtEl>
                                            <p:attrNameLst>
                                              <p:attrName>r</p:attrName>
                                            </p:attrNameLst>
                                          </p:cBhvr>
                                        </p:animRot>
                                      </p:childTnLst>
                                    </p:cTn>
                                  </p:par>
                                  <p:par>
                                    <p:cTn id="190" presetID="53" presetClass="entr" presetSubtype="16" fill="hold" grpId="0" nodeType="withEffect">
                                      <p:stCondLst>
                                        <p:cond delay="1150"/>
                                      </p:stCondLst>
                                      <p:childTnLst>
                                        <p:set>
                                          <p:cBhvr>
                                            <p:cTn id="191" dur="1" fill="hold">
                                              <p:stCondLst>
                                                <p:cond delay="0"/>
                                              </p:stCondLst>
                                            </p:cTn>
                                            <p:tgtEl>
                                              <p:spTgt spid="86"/>
                                            </p:tgtEl>
                                            <p:attrNameLst>
                                              <p:attrName>style.visibility</p:attrName>
                                            </p:attrNameLst>
                                          </p:cBhvr>
                                          <p:to>
                                            <p:strVal val="visible"/>
                                          </p:to>
                                        </p:set>
                                        <p:anim calcmode="lin" valueType="num">
                                          <p:cBhvr>
                                            <p:cTn id="192" dur="500" fill="hold"/>
                                            <p:tgtEl>
                                              <p:spTgt spid="86"/>
                                            </p:tgtEl>
                                            <p:attrNameLst>
                                              <p:attrName>ppt_w</p:attrName>
                                            </p:attrNameLst>
                                          </p:cBhvr>
                                          <p:tavLst>
                                            <p:tav tm="0">
                                              <p:val>
                                                <p:fltVal val="0"/>
                                              </p:val>
                                            </p:tav>
                                            <p:tav tm="100000">
                                              <p:val>
                                                <p:strVal val="#ppt_w"/>
                                              </p:val>
                                            </p:tav>
                                          </p:tavLst>
                                        </p:anim>
                                        <p:anim calcmode="lin" valueType="num">
                                          <p:cBhvr>
                                            <p:cTn id="193" dur="500" fill="hold"/>
                                            <p:tgtEl>
                                              <p:spTgt spid="86"/>
                                            </p:tgtEl>
                                            <p:attrNameLst>
                                              <p:attrName>ppt_h</p:attrName>
                                            </p:attrNameLst>
                                          </p:cBhvr>
                                          <p:tavLst>
                                            <p:tav tm="0">
                                              <p:val>
                                                <p:fltVal val="0"/>
                                              </p:val>
                                            </p:tav>
                                            <p:tav tm="100000">
                                              <p:val>
                                                <p:strVal val="#ppt_h"/>
                                              </p:val>
                                            </p:tav>
                                          </p:tavLst>
                                        </p:anim>
                                        <p:animEffect transition="in" filter="fade">
                                          <p:cBhvr>
                                            <p:cTn id="194" dur="500"/>
                                            <p:tgtEl>
                                              <p:spTgt spid="86"/>
                                            </p:tgtEl>
                                          </p:cBhvr>
                                        </p:animEffect>
                                      </p:childTnLst>
                                    </p:cTn>
                                  </p:par>
                                  <p:par>
                                    <p:cTn id="195"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6" dur="3000" fill="hold"/>
                                            <p:tgtEl>
                                              <p:spTgt spid="86"/>
                                            </p:tgtEl>
                                            <p:attrNameLst>
                                              <p:attrName>ppt_x</p:attrName>
                                              <p:attrName>ppt_y</p:attrName>
                                            </p:attrNameLst>
                                          </p:cBhvr>
                                          <p:rCtr x="19219" y="20579"/>
                                        </p:animMotion>
                                      </p:childTnLst>
                                    </p:cTn>
                                  </p:par>
                                  <p:par>
                                    <p:cTn id="197" presetID="8" presetClass="emph" presetSubtype="0" fill="hold" grpId="2" nodeType="withEffect">
                                      <p:stCondLst>
                                        <p:cond delay="1150"/>
                                      </p:stCondLst>
                                      <p:childTnLst>
                                        <p:animRot by="21600000">
                                          <p:cBhvr>
                                            <p:cTn id="198" dur="2500" fill="hold"/>
                                            <p:tgtEl>
                                              <p:spTgt spid="86"/>
                                            </p:tgtEl>
                                            <p:attrNameLst>
                                              <p:attrName>r</p:attrName>
                                            </p:attrNameLst>
                                          </p:cBhvr>
                                        </p:animRot>
                                      </p:childTnLst>
                                    </p:cTn>
                                  </p:par>
                                  <p:par>
                                    <p:cTn id="199" presetID="53" presetClass="entr" presetSubtype="16" fill="hold" grpId="2" nodeType="withEffect">
                                      <p:stCondLst>
                                        <p:cond delay="1500"/>
                                      </p:stCondLst>
                                      <p:childTnLst>
                                        <p:set>
                                          <p:cBhvr>
                                            <p:cTn id="200" dur="1" fill="hold">
                                              <p:stCondLst>
                                                <p:cond delay="0"/>
                                              </p:stCondLst>
                                            </p:cTn>
                                            <p:tgtEl>
                                              <p:spTgt spid="83"/>
                                            </p:tgtEl>
                                            <p:attrNameLst>
                                              <p:attrName>style.visibility</p:attrName>
                                            </p:attrNameLst>
                                          </p:cBhvr>
                                          <p:to>
                                            <p:strVal val="visible"/>
                                          </p:to>
                                        </p:set>
                                        <p:anim calcmode="lin" valueType="num">
                                          <p:cBhvr>
                                            <p:cTn id="201" dur="500" fill="hold"/>
                                            <p:tgtEl>
                                              <p:spTgt spid="83"/>
                                            </p:tgtEl>
                                            <p:attrNameLst>
                                              <p:attrName>ppt_w</p:attrName>
                                            </p:attrNameLst>
                                          </p:cBhvr>
                                          <p:tavLst>
                                            <p:tav tm="0">
                                              <p:val>
                                                <p:fltVal val="0"/>
                                              </p:val>
                                            </p:tav>
                                            <p:tav tm="100000">
                                              <p:val>
                                                <p:strVal val="#ppt_w"/>
                                              </p:val>
                                            </p:tav>
                                          </p:tavLst>
                                        </p:anim>
                                        <p:anim calcmode="lin" valueType="num">
                                          <p:cBhvr>
                                            <p:cTn id="202" dur="500" fill="hold"/>
                                            <p:tgtEl>
                                              <p:spTgt spid="83"/>
                                            </p:tgtEl>
                                            <p:attrNameLst>
                                              <p:attrName>ppt_h</p:attrName>
                                            </p:attrNameLst>
                                          </p:cBhvr>
                                          <p:tavLst>
                                            <p:tav tm="0">
                                              <p:val>
                                                <p:fltVal val="0"/>
                                              </p:val>
                                            </p:tav>
                                            <p:tav tm="100000">
                                              <p:val>
                                                <p:strVal val="#ppt_h"/>
                                              </p:val>
                                            </p:tav>
                                          </p:tavLst>
                                        </p:anim>
                                        <p:animEffect transition="in" filter="fade">
                                          <p:cBhvr>
                                            <p:cTn id="203" dur="500"/>
                                            <p:tgtEl>
                                              <p:spTgt spid="83"/>
                                            </p:tgtEl>
                                          </p:cBhvr>
                                        </p:animEffect>
                                      </p:childTnLst>
                                    </p:cTn>
                                  </p:par>
                                  <p:par>
                                    <p:cTn id="204"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5" dur="2500" fill="hold"/>
                                            <p:tgtEl>
                                              <p:spTgt spid="83"/>
                                            </p:tgtEl>
                                            <p:attrNameLst>
                                              <p:attrName>ppt_x</p:attrName>
                                              <p:attrName>ppt_y</p:attrName>
                                            </p:attrNameLst>
                                          </p:cBhvr>
                                          <p:rCtr x="-6927" y="37940"/>
                                        </p:animMotion>
                                      </p:childTnLst>
                                    </p:cTn>
                                  </p:par>
                                  <p:par>
                                    <p:cTn id="206" presetID="8" presetClass="emph" presetSubtype="0" fill="hold" grpId="1" nodeType="withEffect">
                                      <p:stCondLst>
                                        <p:cond delay="1500"/>
                                      </p:stCondLst>
                                      <p:childTnLst>
                                        <p:animRot by="21600000">
                                          <p:cBhvr>
                                            <p:cTn id="207" dur="2500" fill="hold"/>
                                            <p:tgtEl>
                                              <p:spTgt spid="83"/>
                                            </p:tgtEl>
                                            <p:attrNameLst>
                                              <p:attrName>r</p:attrName>
                                            </p:attrNameLst>
                                          </p:cBhvr>
                                        </p:animRot>
                                      </p:childTnLst>
                                    </p:cTn>
                                  </p:par>
                                  <p:par>
                                    <p:cTn id="208" presetID="53" presetClass="entr" presetSubtype="16" fill="hold" grpId="0" nodeType="withEffect">
                                      <p:stCondLst>
                                        <p:cond delay="250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4" dur="2500" fill="hold"/>
                                            <p:tgtEl>
                                              <p:spTgt spid="85"/>
                                            </p:tgtEl>
                                            <p:attrNameLst>
                                              <p:attrName>ppt_x</p:attrName>
                                              <p:attrName>ppt_y</p:attrName>
                                            </p:attrNameLst>
                                          </p:cBhvr>
                                          <p:rCtr x="-8021" y="-37245"/>
                                        </p:animMotion>
                                      </p:childTnLst>
                                    </p:cTn>
                                  </p:par>
                                  <p:par>
                                    <p:cTn id="215" presetID="8" presetClass="emph" presetSubtype="0" fill="hold" grpId="2" nodeType="withEffect">
                                      <p:stCondLst>
                                        <p:cond delay="2500"/>
                                      </p:stCondLst>
                                      <p:childTnLst>
                                        <p:animRot by="21600000">
                                          <p:cBhvr>
                                            <p:cTn id="216" dur="2500" fill="hold"/>
                                            <p:tgtEl>
                                              <p:spTgt spid="85"/>
                                            </p:tgtEl>
                                            <p:attrNameLst>
                                              <p:attrName>r</p:attrName>
                                            </p:attrNameLst>
                                          </p:cBhvr>
                                        </p:animRot>
                                      </p:childTnLst>
                                    </p:cTn>
                                  </p:par>
                                  <p:par>
                                    <p:cTn id="217" presetID="53" presetClass="entr" presetSubtype="16" fill="hold" grpId="0" nodeType="withEffect">
                                      <p:stCondLst>
                                        <p:cond delay="2000"/>
                                      </p:stCondLst>
                                      <p:childTnLst>
                                        <p:set>
                                          <p:cBhvr>
                                            <p:cTn id="218" dur="1" fill="hold">
                                              <p:stCondLst>
                                                <p:cond delay="0"/>
                                              </p:stCondLst>
                                            </p:cTn>
                                            <p:tgtEl>
                                              <p:spTgt spid="84"/>
                                            </p:tgtEl>
                                            <p:attrNameLst>
                                              <p:attrName>style.visibility</p:attrName>
                                            </p:attrNameLst>
                                          </p:cBhvr>
                                          <p:to>
                                            <p:strVal val="visible"/>
                                          </p:to>
                                        </p:set>
                                        <p:anim calcmode="lin" valueType="num">
                                          <p:cBhvr>
                                            <p:cTn id="219" dur="500" fill="hold"/>
                                            <p:tgtEl>
                                              <p:spTgt spid="84"/>
                                            </p:tgtEl>
                                            <p:attrNameLst>
                                              <p:attrName>ppt_w</p:attrName>
                                            </p:attrNameLst>
                                          </p:cBhvr>
                                          <p:tavLst>
                                            <p:tav tm="0">
                                              <p:val>
                                                <p:fltVal val="0"/>
                                              </p:val>
                                            </p:tav>
                                            <p:tav tm="100000">
                                              <p:val>
                                                <p:strVal val="#ppt_w"/>
                                              </p:val>
                                            </p:tav>
                                          </p:tavLst>
                                        </p:anim>
                                        <p:anim calcmode="lin" valueType="num">
                                          <p:cBhvr>
                                            <p:cTn id="220" dur="500" fill="hold"/>
                                            <p:tgtEl>
                                              <p:spTgt spid="84"/>
                                            </p:tgtEl>
                                            <p:attrNameLst>
                                              <p:attrName>ppt_h</p:attrName>
                                            </p:attrNameLst>
                                          </p:cBhvr>
                                          <p:tavLst>
                                            <p:tav tm="0">
                                              <p:val>
                                                <p:fltVal val="0"/>
                                              </p:val>
                                            </p:tav>
                                            <p:tav tm="100000">
                                              <p:val>
                                                <p:strVal val="#ppt_h"/>
                                              </p:val>
                                            </p:tav>
                                          </p:tavLst>
                                        </p:anim>
                                        <p:animEffect transition="in" filter="fade">
                                          <p:cBhvr>
                                            <p:cTn id="221" dur="500"/>
                                            <p:tgtEl>
                                              <p:spTgt spid="84"/>
                                            </p:tgtEl>
                                          </p:cBhvr>
                                        </p:animEffect>
                                      </p:childTnLst>
                                    </p:cTn>
                                  </p:par>
                                  <p:par>
                                    <p:cTn id="222"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3" dur="2500" fill="hold"/>
                                            <p:tgtEl>
                                              <p:spTgt spid="84"/>
                                            </p:tgtEl>
                                            <p:attrNameLst>
                                              <p:attrName>ppt_x</p:attrName>
                                              <p:attrName>ppt_y</p:attrName>
                                            </p:attrNameLst>
                                          </p:cBhvr>
                                          <p:rCtr x="-21940" y="-8287"/>
                                        </p:animMotion>
                                      </p:childTnLst>
                                    </p:cTn>
                                  </p:par>
                                  <p:par>
                                    <p:cTn id="224" presetID="8" presetClass="emph" presetSubtype="0" fill="hold" grpId="2" nodeType="withEffect">
                                      <p:stCondLst>
                                        <p:cond delay="2000"/>
                                      </p:stCondLst>
                                      <p:childTnLst>
                                        <p:animRot by="21600000">
                                          <p:cBhvr>
                                            <p:cTn id="225" dur="2500" fill="hold"/>
                                            <p:tgtEl>
                                              <p:spTgt spid="84"/>
                                            </p:tgtEl>
                                            <p:attrNameLst>
                                              <p:attrName>r</p:attrName>
                                            </p:attrNameLst>
                                          </p:cBhvr>
                                        </p:animRot>
                                      </p:childTnLst>
                                    </p:cTn>
                                  </p:par>
                                  <p:par>
                                    <p:cTn id="226" presetID="53" presetClass="entr" presetSubtype="16" fill="hold" grpId="0" nodeType="withEffect">
                                      <p:stCondLst>
                                        <p:cond delay="300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500" fill="hold"/>
                                            <p:tgtEl>
                                              <p:spTgt spid="87"/>
                                            </p:tgtEl>
                                            <p:attrNameLst>
                                              <p:attrName>ppt_w</p:attrName>
                                            </p:attrNameLst>
                                          </p:cBhvr>
                                          <p:tavLst>
                                            <p:tav tm="0">
                                              <p:val>
                                                <p:fltVal val="0"/>
                                              </p:val>
                                            </p:tav>
                                            <p:tav tm="100000">
                                              <p:val>
                                                <p:strVal val="#ppt_w"/>
                                              </p:val>
                                            </p:tav>
                                          </p:tavLst>
                                        </p:anim>
                                        <p:anim calcmode="lin" valueType="num">
                                          <p:cBhvr>
                                            <p:cTn id="229" dur="500" fill="hold"/>
                                            <p:tgtEl>
                                              <p:spTgt spid="87"/>
                                            </p:tgtEl>
                                            <p:attrNameLst>
                                              <p:attrName>ppt_h</p:attrName>
                                            </p:attrNameLst>
                                          </p:cBhvr>
                                          <p:tavLst>
                                            <p:tav tm="0">
                                              <p:val>
                                                <p:fltVal val="0"/>
                                              </p:val>
                                            </p:tav>
                                            <p:tav tm="100000">
                                              <p:val>
                                                <p:strVal val="#ppt_h"/>
                                              </p:val>
                                            </p:tav>
                                          </p:tavLst>
                                        </p:anim>
                                        <p:animEffect transition="in" filter="fade">
                                          <p:cBhvr>
                                            <p:cTn id="230" dur="500"/>
                                            <p:tgtEl>
                                              <p:spTgt spid="87"/>
                                            </p:tgtEl>
                                          </p:cBhvr>
                                        </p:animEffect>
                                      </p:childTnLst>
                                    </p:cTn>
                                  </p:par>
                                  <p:par>
                                    <p:cTn id="231"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2" dur="2250" fill="hold"/>
                                            <p:tgtEl>
                                              <p:spTgt spid="87"/>
                                            </p:tgtEl>
                                            <p:attrNameLst>
                                              <p:attrName>ppt_x</p:attrName>
                                              <p:attrName>ppt_y</p:attrName>
                                            </p:attrNameLst>
                                          </p:cBhvr>
                                          <p:rCtr x="15872" y="-28194"/>
                                        </p:animMotion>
                                      </p:childTnLst>
                                    </p:cTn>
                                  </p:par>
                                  <p:par>
                                    <p:cTn id="233" presetID="8" presetClass="emph" presetSubtype="0" fill="hold" grpId="2" nodeType="withEffect">
                                      <p:stCondLst>
                                        <p:cond delay="3000"/>
                                      </p:stCondLst>
                                      <p:childTnLst>
                                        <p:animRot by="21600000">
                                          <p:cBhvr>
                                            <p:cTn id="234" dur="2500" fill="hold"/>
                                            <p:tgtEl>
                                              <p:spTgt spid="87"/>
                                            </p:tgtEl>
                                            <p:attrNameLst>
                                              <p:attrName>r</p:attrName>
                                            </p:attrNameLst>
                                          </p:cBhvr>
                                        </p:animRot>
                                      </p:childTnLst>
                                    </p:cTn>
                                  </p:par>
                                  <p:par>
                                    <p:cTn id="235" presetID="2" presetClass="entr" presetSubtype="2" fill="hold" nodeType="withEffect">
                                      <p:stCondLst>
                                        <p:cond delay="6000"/>
                                      </p:stCondLst>
                                      <p:childTnLst>
                                        <p:set>
                                          <p:cBhvr>
                                            <p:cTn id="236" dur="1" fill="hold">
                                              <p:stCondLst>
                                                <p:cond delay="0"/>
                                              </p:stCondLst>
                                            </p:cTn>
                                            <p:tgtEl>
                                              <p:spTgt spid="19"/>
                                            </p:tgtEl>
                                            <p:attrNameLst>
                                              <p:attrName>style.visibility</p:attrName>
                                            </p:attrNameLst>
                                          </p:cBhvr>
                                          <p:to>
                                            <p:strVal val="visible"/>
                                          </p:to>
                                        </p:set>
                                        <p:anim calcmode="lin" valueType="num">
                                          <p:cBhvr additive="base">
                                            <p:cTn id="237" dur="500" fill="hold"/>
                                            <p:tgtEl>
                                              <p:spTgt spid="19"/>
                                            </p:tgtEl>
                                            <p:attrNameLst>
                                              <p:attrName>ppt_x</p:attrName>
                                            </p:attrNameLst>
                                          </p:cBhvr>
                                          <p:tavLst>
                                            <p:tav tm="0">
                                              <p:val>
                                                <p:strVal val="1+#ppt_w/2"/>
                                              </p:val>
                                            </p:tav>
                                            <p:tav tm="100000">
                                              <p:val>
                                                <p:strVal val="#ppt_x"/>
                                              </p:val>
                                            </p:tav>
                                          </p:tavLst>
                                        </p:anim>
                                        <p:anim calcmode="lin" valueType="num">
                                          <p:cBhvr additive="base">
                                            <p:cTn id="238" dur="500" fill="hold"/>
                                            <p:tgtEl>
                                              <p:spTgt spid="19"/>
                                            </p:tgtEl>
                                            <p:attrNameLst>
                                              <p:attrName>ppt_y</p:attrName>
                                            </p:attrNameLst>
                                          </p:cBhvr>
                                          <p:tavLst>
                                            <p:tav tm="0">
                                              <p:val>
                                                <p:strVal val="#ppt_y"/>
                                              </p:val>
                                            </p:tav>
                                            <p:tav tm="100000">
                                              <p:val>
                                                <p:strVal val="#ppt_y"/>
                                              </p:val>
                                            </p:tav>
                                          </p:tavLst>
                                        </p:anim>
                                      </p:childTnLst>
                                    </p:cTn>
                                  </p:par>
                                  <p:par>
                                    <p:cTn id="239" presetID="2" presetClass="entr" presetSubtype="8" fill="hold" nodeType="withEffect">
                                      <p:stCondLst>
                                        <p:cond delay="625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0-#ppt_w/2"/>
                                              </p:val>
                                            </p:tav>
                                            <p:tav tm="100000">
                                              <p:val>
                                                <p:strVal val="#ppt_x"/>
                                              </p:val>
                                            </p:tav>
                                          </p:tavLst>
                                        </p:anim>
                                        <p:anim calcmode="lin" valueType="num">
                                          <p:cBhvr additive="base">
                                            <p:cTn id="242" dur="500" fill="hold"/>
                                            <p:tgtEl>
                                              <p:spTgt spid="11"/>
                                            </p:tgtEl>
                                            <p:attrNameLst>
                                              <p:attrName>ppt_y</p:attrName>
                                            </p:attrNameLst>
                                          </p:cBhvr>
                                          <p:tavLst>
                                            <p:tav tm="0">
                                              <p:val>
                                                <p:strVal val="#ppt_y"/>
                                              </p:val>
                                            </p:tav>
                                            <p:tav tm="100000">
                                              <p:val>
                                                <p:strVal val="#ppt_y"/>
                                              </p:val>
                                            </p:tav>
                                          </p:tavLst>
                                        </p:anim>
                                      </p:childTnLst>
                                    </p:cTn>
                                  </p:par>
                                  <p:par>
                                    <p:cTn id="243" presetID="8" presetClass="emph" presetSubtype="0" fill="hold" nodeType="withEffect">
                                      <p:stCondLst>
                                        <p:cond delay="6000"/>
                                      </p:stCondLst>
                                      <p:childTnLst>
                                        <p:animRot by="-5400000">
                                          <p:cBhvr>
                                            <p:cTn id="244" dur="500" fill="hold"/>
                                            <p:tgtEl>
                                              <p:spTgt spid="19"/>
                                            </p:tgtEl>
                                            <p:attrNameLst>
                                              <p:attrName>r</p:attrName>
                                            </p:attrNameLst>
                                          </p:cBhvr>
                                        </p:animRot>
                                      </p:childTnLst>
                                    </p:cTn>
                                  </p:par>
                                  <p:par>
                                    <p:cTn id="245" presetID="8" presetClass="emph" presetSubtype="0" fill="hold" nodeType="withEffect">
                                      <p:stCondLst>
                                        <p:cond delay="6250"/>
                                      </p:stCondLst>
                                      <p:childTnLst>
                                        <p:animRot by="5400000">
                                          <p:cBhvr>
                                            <p:cTn id="246" dur="500" fill="hold"/>
                                            <p:tgtEl>
                                              <p:spTgt spid="11"/>
                                            </p:tgtEl>
                                            <p:attrNameLst>
                                              <p:attrName>r</p:attrName>
                                            </p:attrNameLst>
                                          </p:cBhvr>
                                        </p:animRot>
                                      </p:childTnLst>
                                    </p:cTn>
                                  </p:par>
                                  <p:par>
                                    <p:cTn id="247" presetID="2" presetClass="entr" presetSubtype="2" fill="hold" nodeType="withEffect">
                                      <p:stCondLst>
                                        <p:cond delay="6000"/>
                                      </p:stCondLst>
                                      <p:childTnLst>
                                        <p:set>
                                          <p:cBhvr>
                                            <p:cTn id="248" dur="1" fill="hold">
                                              <p:stCondLst>
                                                <p:cond delay="0"/>
                                              </p:stCondLst>
                                            </p:cTn>
                                            <p:tgtEl>
                                              <p:spTgt spid="6"/>
                                            </p:tgtEl>
                                            <p:attrNameLst>
                                              <p:attrName>style.visibility</p:attrName>
                                            </p:attrNameLst>
                                          </p:cBhvr>
                                          <p:to>
                                            <p:strVal val="visible"/>
                                          </p:to>
                                        </p:set>
                                        <p:anim calcmode="lin" valueType="num">
                                          <p:cBhvr additive="base">
                                            <p:cTn id="249" dur="500" fill="hold"/>
                                            <p:tgtEl>
                                              <p:spTgt spid="6"/>
                                            </p:tgtEl>
                                            <p:attrNameLst>
                                              <p:attrName>ppt_x</p:attrName>
                                            </p:attrNameLst>
                                          </p:cBhvr>
                                          <p:tavLst>
                                            <p:tav tm="0">
                                              <p:val>
                                                <p:strVal val="1+#ppt_w/2"/>
                                              </p:val>
                                            </p:tav>
                                            <p:tav tm="100000">
                                              <p:val>
                                                <p:strVal val="#ppt_x"/>
                                              </p:val>
                                            </p:tav>
                                          </p:tavLst>
                                        </p:anim>
                                        <p:anim calcmode="lin" valueType="num">
                                          <p:cBhvr additive="base">
                                            <p:cTn id="250" dur="500" fill="hold"/>
                                            <p:tgtEl>
                                              <p:spTgt spid="6"/>
                                            </p:tgtEl>
                                            <p:attrNameLst>
                                              <p:attrName>ppt_y</p:attrName>
                                            </p:attrNameLst>
                                          </p:cBhvr>
                                          <p:tavLst>
                                            <p:tav tm="0">
                                              <p:val>
                                                <p:strVal val="#ppt_y"/>
                                              </p:val>
                                            </p:tav>
                                            <p:tav tm="100000">
                                              <p:val>
                                                <p:strVal val="#ppt_y"/>
                                              </p:val>
                                            </p:tav>
                                          </p:tavLst>
                                        </p:anim>
                                      </p:childTnLst>
                                    </p:cTn>
                                  </p:par>
                                  <p:par>
                                    <p:cTn id="251" presetID="8" presetClass="emph" presetSubtype="0" fill="hold" nodeType="withEffect">
                                      <p:stCondLst>
                                        <p:cond delay="6000"/>
                                      </p:stCondLst>
                                      <p:childTnLst>
                                        <p:animRot by="-5400000">
                                          <p:cBhvr>
                                            <p:cTn id="252" dur="500" fill="hold"/>
                                            <p:tgtEl>
                                              <p:spTgt spid="6"/>
                                            </p:tgtEl>
                                            <p:attrNameLst>
                                              <p:attrName>r</p:attrName>
                                            </p:attrNameLst>
                                          </p:cBhvr>
                                        </p:animRot>
                                      </p:childTnLst>
                                    </p:cTn>
                                  </p:par>
                                  <p:par>
                                    <p:cTn id="253" presetID="42" presetClass="entr" presetSubtype="0" fill="hold" nodeType="withEffect">
                                      <p:stCondLst>
                                        <p:cond delay="6000"/>
                                      </p:stCondLst>
                                      <p:childTnLst>
                                        <p:set>
                                          <p:cBhvr>
                                            <p:cTn id="254" dur="1" fill="hold">
                                              <p:stCondLst>
                                                <p:cond delay="0"/>
                                              </p:stCondLst>
                                            </p:cTn>
                                            <p:tgtEl>
                                              <p:spTgt spid="88"/>
                                            </p:tgtEl>
                                            <p:attrNameLst>
                                              <p:attrName>style.visibility</p:attrName>
                                            </p:attrNameLst>
                                          </p:cBhvr>
                                          <p:to>
                                            <p:strVal val="visible"/>
                                          </p:to>
                                        </p:set>
                                        <p:animEffect transition="in" filter="fade">
                                          <p:cBhvr>
                                            <p:cTn id="255" dur="250"/>
                                            <p:tgtEl>
                                              <p:spTgt spid="88"/>
                                            </p:tgtEl>
                                          </p:cBhvr>
                                        </p:animEffect>
                                        <p:anim calcmode="lin" valueType="num">
                                          <p:cBhvr>
                                            <p:cTn id="256" dur="250" fill="hold"/>
                                            <p:tgtEl>
                                              <p:spTgt spid="88"/>
                                            </p:tgtEl>
                                            <p:attrNameLst>
                                              <p:attrName>ppt_x</p:attrName>
                                            </p:attrNameLst>
                                          </p:cBhvr>
                                          <p:tavLst>
                                            <p:tav tm="0">
                                              <p:val>
                                                <p:strVal val="#ppt_x"/>
                                              </p:val>
                                            </p:tav>
                                            <p:tav tm="100000">
                                              <p:val>
                                                <p:strVal val="#ppt_x"/>
                                              </p:val>
                                            </p:tav>
                                          </p:tavLst>
                                        </p:anim>
                                        <p:anim calcmode="lin" valueType="num">
                                          <p:cBhvr>
                                            <p:cTn id="257" dur="250" fill="hold"/>
                                            <p:tgtEl>
                                              <p:spTgt spid="88"/>
                                            </p:tgtEl>
                                            <p:attrNameLst>
                                              <p:attrName>ppt_y</p:attrName>
                                            </p:attrNameLst>
                                          </p:cBhvr>
                                          <p:tavLst>
                                            <p:tav tm="0">
                                              <p:val>
                                                <p:strVal val="#ppt_y+.1"/>
                                              </p:val>
                                            </p:tav>
                                            <p:tav tm="100000">
                                              <p:val>
                                                <p:strVal val="#ppt_y"/>
                                              </p:val>
                                            </p:tav>
                                          </p:tavLst>
                                        </p:anim>
                                      </p:childTnLst>
                                    </p:cTn>
                                  </p:par>
                                  <p:par>
                                    <p:cTn id="258" presetID="6" presetClass="emph" presetSubtype="0" autoRev="1" fill="hold" nodeType="withEffect" p14:presetBounceEnd="36000">
                                      <p:stCondLst>
                                        <p:cond delay="6500"/>
                                      </p:stCondLst>
                                      <p:childTnLst>
                                        <p:animScale p14:bounceEnd="36000">
                                          <p:cBhvr>
                                            <p:cTn id="259" dur="250" fill="hold"/>
                                            <p:tgtEl>
                                              <p:spTgt spid="88"/>
                                            </p:tgtEl>
                                          </p:cBhvr>
                                          <p:by x="120000" y="120000"/>
                                        </p:animScale>
                                      </p:childTnLst>
                                    </p:cTn>
                                  </p:par>
                                  <p:par>
                                    <p:cTn id="260" presetID="55" presetClass="entr" presetSubtype="0" fill="hold" grpId="0" nodeType="withEffect">
                                      <p:stCondLst>
                                        <p:cond delay="6200"/>
                                      </p:stCondLst>
                                      <p:childTnLst>
                                        <p:set>
                                          <p:cBhvr>
                                            <p:cTn id="261" dur="1" fill="hold">
                                              <p:stCondLst>
                                                <p:cond delay="0"/>
                                              </p:stCondLst>
                                            </p:cTn>
                                            <p:tgtEl>
                                              <p:spTgt spid="5"/>
                                            </p:tgtEl>
                                            <p:attrNameLst>
                                              <p:attrName>style.visibility</p:attrName>
                                            </p:attrNameLst>
                                          </p:cBhvr>
                                          <p:to>
                                            <p:strVal val="visible"/>
                                          </p:to>
                                        </p:set>
                                        <p:anim calcmode="lin" valueType="num">
                                          <p:cBhvr>
                                            <p:cTn id="262" dur="1000" fill="hold"/>
                                            <p:tgtEl>
                                              <p:spTgt spid="5"/>
                                            </p:tgtEl>
                                            <p:attrNameLst>
                                              <p:attrName>ppt_w</p:attrName>
                                            </p:attrNameLst>
                                          </p:cBhvr>
                                          <p:tavLst>
                                            <p:tav tm="0">
                                              <p:val>
                                                <p:strVal val="#ppt_w*0.70"/>
                                              </p:val>
                                            </p:tav>
                                            <p:tav tm="100000">
                                              <p:val>
                                                <p:strVal val="#ppt_w"/>
                                              </p:val>
                                            </p:tav>
                                          </p:tavLst>
                                        </p:anim>
                                        <p:anim calcmode="lin" valueType="num">
                                          <p:cBhvr>
                                            <p:cTn id="263" dur="1000" fill="hold"/>
                                            <p:tgtEl>
                                              <p:spTgt spid="5"/>
                                            </p:tgtEl>
                                            <p:attrNameLst>
                                              <p:attrName>ppt_h</p:attrName>
                                            </p:attrNameLst>
                                          </p:cBhvr>
                                          <p:tavLst>
                                            <p:tav tm="0">
                                              <p:val>
                                                <p:strVal val="#ppt_h"/>
                                              </p:val>
                                            </p:tav>
                                            <p:tav tm="100000">
                                              <p:val>
                                                <p:strVal val="#ppt_h"/>
                                              </p:val>
                                            </p:tav>
                                          </p:tavLst>
                                        </p:anim>
                                        <p:animEffect transition="in" filter="fade">
                                          <p:cBhvr>
                                            <p:cTn id="264" dur="1000"/>
                                            <p:tgtEl>
                                              <p:spTgt spid="5"/>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p:cTn id="267" dur="250" fill="hold"/>
                                            <p:tgtEl>
                                              <p:spTgt spid="82"/>
                                            </p:tgtEl>
                                            <p:attrNameLst>
                                              <p:attrName>ppt_w</p:attrName>
                                            </p:attrNameLst>
                                          </p:cBhvr>
                                          <p:tavLst>
                                            <p:tav tm="0">
                                              <p:val>
                                                <p:fltVal val="0"/>
                                              </p:val>
                                            </p:tav>
                                            <p:tav tm="100000">
                                              <p:val>
                                                <p:strVal val="#ppt_w"/>
                                              </p:val>
                                            </p:tav>
                                          </p:tavLst>
                                        </p:anim>
                                        <p:anim calcmode="lin" valueType="num">
                                          <p:cBhvr>
                                            <p:cTn id="268" dur="250" fill="hold"/>
                                            <p:tgtEl>
                                              <p:spTgt spid="82"/>
                                            </p:tgtEl>
                                            <p:attrNameLst>
                                              <p:attrName>ppt_h</p:attrName>
                                            </p:attrNameLst>
                                          </p:cBhvr>
                                          <p:tavLst>
                                            <p:tav tm="0">
                                              <p:val>
                                                <p:fltVal val="0"/>
                                              </p:val>
                                            </p:tav>
                                            <p:tav tm="100000">
                                              <p:val>
                                                <p:strVal val="#ppt_h"/>
                                              </p:val>
                                            </p:tav>
                                          </p:tavLst>
                                        </p:anim>
                                        <p:animEffect transition="in" filter="fade">
                                          <p:cBhvr>
                                            <p:cTn id="269" dur="250"/>
                                            <p:tgtEl>
                                              <p:spTgt spid="8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27"/>
                                            </p:tgtEl>
                                            <p:attrNameLst>
                                              <p:attrName>style.visibility</p:attrName>
                                            </p:attrNameLst>
                                          </p:cBhvr>
                                          <p:to>
                                            <p:strVal val="visible"/>
                                          </p:to>
                                        </p:set>
                                        <p:anim calcmode="lin" valueType="num">
                                          <p:cBhvr>
                                            <p:cTn id="272" dur="250" fill="hold"/>
                                            <p:tgtEl>
                                              <p:spTgt spid="27"/>
                                            </p:tgtEl>
                                            <p:attrNameLst>
                                              <p:attrName>ppt_w</p:attrName>
                                            </p:attrNameLst>
                                          </p:cBhvr>
                                          <p:tavLst>
                                            <p:tav tm="0">
                                              <p:val>
                                                <p:fltVal val="0"/>
                                              </p:val>
                                            </p:tav>
                                            <p:tav tm="100000">
                                              <p:val>
                                                <p:strVal val="#ppt_w"/>
                                              </p:val>
                                            </p:tav>
                                          </p:tavLst>
                                        </p:anim>
                                        <p:anim calcmode="lin" valueType="num">
                                          <p:cBhvr>
                                            <p:cTn id="273" dur="250" fill="hold"/>
                                            <p:tgtEl>
                                              <p:spTgt spid="27"/>
                                            </p:tgtEl>
                                            <p:attrNameLst>
                                              <p:attrName>ppt_h</p:attrName>
                                            </p:attrNameLst>
                                          </p:cBhvr>
                                          <p:tavLst>
                                            <p:tav tm="0">
                                              <p:val>
                                                <p:fltVal val="0"/>
                                              </p:val>
                                            </p:tav>
                                            <p:tav tm="100000">
                                              <p:val>
                                                <p:strVal val="#ppt_h"/>
                                              </p:val>
                                            </p:tav>
                                          </p:tavLst>
                                        </p:anim>
                                        <p:animEffect transition="in" filter="fade">
                                          <p:cBhvr>
                                            <p:cTn id="27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animBg="1"/>
          <p:bldP spid="43" grpId="0" animBg="1"/>
          <p:bldP spid="54" grpId="0" animBg="1"/>
          <p:bldP spid="55" grpId="0" animBg="1"/>
          <p:bldP spid="57" grpId="0" animBg="1"/>
          <p:bldP spid="80" grpId="0" animBg="1"/>
          <p:bldP spid="82" grpId="0" animBg="1"/>
          <p:bldP spid="82" grpId="1"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50" fill="hold"/>
                                            <p:tgtEl>
                                              <p:spTgt spid="32"/>
                                            </p:tgtEl>
                                            <p:attrNameLst>
                                              <p:attrName>ppt_w</p:attrName>
                                            </p:attrNameLst>
                                          </p:cBhvr>
                                          <p:tavLst>
                                            <p:tav tm="0">
                                              <p:val>
                                                <p:strVal val="(6*min(max(#ppt_w*#ppt_h,.3),1)-7.4)/-.7*#ppt_w"/>
                                              </p:val>
                                            </p:tav>
                                            <p:tav tm="100000">
                                              <p:val>
                                                <p:strVal val="#ppt_w"/>
                                              </p:val>
                                            </p:tav>
                                          </p:tavLst>
                                        </p:anim>
                                        <p:anim calcmode="lin" valueType="num">
                                          <p:cBhvr>
                                            <p:cTn id="8" dur="350" fill="hold"/>
                                            <p:tgtEl>
                                              <p:spTgt spid="32"/>
                                            </p:tgtEl>
                                            <p:attrNameLst>
                                              <p:attrName>ppt_h</p:attrName>
                                            </p:attrNameLst>
                                          </p:cBhvr>
                                          <p:tavLst>
                                            <p:tav tm="0">
                                              <p:val>
                                                <p:strVal val="(6*min(max(#ppt_w*#ppt_h,.3),1)-7.4)/-.7*#ppt_h"/>
                                              </p:val>
                                            </p:tav>
                                            <p:tav tm="100000">
                                              <p:val>
                                                <p:strVal val="#ppt_h"/>
                                              </p:val>
                                            </p:tav>
                                          </p:tavLst>
                                        </p:anim>
                                        <p:anim calcmode="lin" valueType="num">
                                          <p:cBhvr>
                                            <p:cTn id="9" dur="350" fill="hold"/>
                                            <p:tgtEl>
                                              <p:spTgt spid="32"/>
                                            </p:tgtEl>
                                            <p:attrNameLst>
                                              <p:attrName>ppt_x</p:attrName>
                                            </p:attrNameLst>
                                          </p:cBhvr>
                                          <p:tavLst>
                                            <p:tav tm="0">
                                              <p:val>
                                                <p:fltVal val="0.5"/>
                                              </p:val>
                                            </p:tav>
                                            <p:tav tm="100000">
                                              <p:val>
                                                <p:strVal val="#ppt_x"/>
                                              </p:val>
                                            </p:tav>
                                          </p:tavLst>
                                        </p:anim>
                                        <p:anim calcmode="lin" valueType="num">
                                          <p:cBhvr>
                                            <p:cTn id="10" dur="350" fill="hold"/>
                                            <p:tgtEl>
                                              <p:spTgt spid="32"/>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350" fill="hold"/>
                                            <p:tgtEl>
                                              <p:spTgt spid="33"/>
                                            </p:tgtEl>
                                            <p:attrNameLst>
                                              <p:attrName>ppt_w</p:attrName>
                                            </p:attrNameLst>
                                          </p:cBhvr>
                                          <p:tavLst>
                                            <p:tav tm="0">
                                              <p:val>
                                                <p:strVal val="(6*min(max(#ppt_w*#ppt_h,.3),1)-7.4)/-.7*#ppt_w"/>
                                              </p:val>
                                            </p:tav>
                                            <p:tav tm="100000">
                                              <p:val>
                                                <p:strVal val="#ppt_w"/>
                                              </p:val>
                                            </p:tav>
                                          </p:tavLst>
                                        </p:anim>
                                        <p:anim calcmode="lin" valueType="num">
                                          <p:cBhvr>
                                            <p:cTn id="14" dur="350" fill="hold"/>
                                            <p:tgtEl>
                                              <p:spTgt spid="33"/>
                                            </p:tgtEl>
                                            <p:attrNameLst>
                                              <p:attrName>ppt_h</p:attrName>
                                            </p:attrNameLst>
                                          </p:cBhvr>
                                          <p:tavLst>
                                            <p:tav tm="0">
                                              <p:val>
                                                <p:strVal val="(6*min(max(#ppt_w*#ppt_h,.3),1)-7.4)/-.7*#ppt_h"/>
                                              </p:val>
                                            </p:tav>
                                            <p:tav tm="100000">
                                              <p:val>
                                                <p:strVal val="#ppt_h"/>
                                              </p:val>
                                            </p:tav>
                                          </p:tavLst>
                                        </p:anim>
                                        <p:anim calcmode="lin" valueType="num">
                                          <p:cBhvr>
                                            <p:cTn id="15" dur="350" fill="hold"/>
                                            <p:tgtEl>
                                              <p:spTgt spid="33"/>
                                            </p:tgtEl>
                                            <p:attrNameLst>
                                              <p:attrName>ppt_x</p:attrName>
                                            </p:attrNameLst>
                                          </p:cBhvr>
                                          <p:tavLst>
                                            <p:tav tm="0">
                                              <p:val>
                                                <p:fltVal val="0.5"/>
                                              </p:val>
                                            </p:tav>
                                            <p:tav tm="100000">
                                              <p:val>
                                                <p:strVal val="#ppt_x"/>
                                              </p:val>
                                            </p:tav>
                                          </p:tavLst>
                                        </p:anim>
                                        <p:anim calcmode="lin" valueType="num">
                                          <p:cBhvr>
                                            <p:cTn id="16" dur="350" fill="hold"/>
                                            <p:tgtEl>
                                              <p:spTgt spid="33"/>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79"/>
                                            </p:tgtEl>
                                            <p:attrNameLst>
                                              <p:attrName>style.visibility</p:attrName>
                                            </p:attrNameLst>
                                          </p:cBhvr>
                                          <p:to>
                                            <p:strVal val="visible"/>
                                          </p:to>
                                        </p:set>
                                        <p:anim calcmode="lin" valueType="num">
                                          <p:cBhvr>
                                            <p:cTn id="19" dur="350" fill="hold"/>
                                            <p:tgtEl>
                                              <p:spTgt spid="79"/>
                                            </p:tgtEl>
                                            <p:attrNameLst>
                                              <p:attrName>ppt_w</p:attrName>
                                            </p:attrNameLst>
                                          </p:cBhvr>
                                          <p:tavLst>
                                            <p:tav tm="0">
                                              <p:val>
                                                <p:strVal val="(6*min(max(#ppt_w*#ppt_h,.3),1)-7.4)/-.7*#ppt_w"/>
                                              </p:val>
                                            </p:tav>
                                            <p:tav tm="100000">
                                              <p:val>
                                                <p:strVal val="#ppt_w"/>
                                              </p:val>
                                            </p:tav>
                                          </p:tavLst>
                                        </p:anim>
                                        <p:anim calcmode="lin" valueType="num">
                                          <p:cBhvr>
                                            <p:cTn id="20" dur="350" fill="hold"/>
                                            <p:tgtEl>
                                              <p:spTgt spid="79"/>
                                            </p:tgtEl>
                                            <p:attrNameLst>
                                              <p:attrName>ppt_h</p:attrName>
                                            </p:attrNameLst>
                                          </p:cBhvr>
                                          <p:tavLst>
                                            <p:tav tm="0">
                                              <p:val>
                                                <p:strVal val="(6*min(max(#ppt_w*#ppt_h,.3),1)-7.4)/-.7*#ppt_h"/>
                                              </p:val>
                                            </p:tav>
                                            <p:tav tm="100000">
                                              <p:val>
                                                <p:strVal val="#ppt_h"/>
                                              </p:val>
                                            </p:tav>
                                          </p:tavLst>
                                        </p:anim>
                                        <p:anim calcmode="lin" valueType="num">
                                          <p:cBhvr>
                                            <p:cTn id="21" dur="350" fill="hold"/>
                                            <p:tgtEl>
                                              <p:spTgt spid="79"/>
                                            </p:tgtEl>
                                            <p:attrNameLst>
                                              <p:attrName>ppt_x</p:attrName>
                                            </p:attrNameLst>
                                          </p:cBhvr>
                                          <p:tavLst>
                                            <p:tav tm="0">
                                              <p:val>
                                                <p:fltVal val="0.5"/>
                                              </p:val>
                                            </p:tav>
                                            <p:tav tm="100000">
                                              <p:val>
                                                <p:strVal val="#ppt_x"/>
                                              </p:val>
                                            </p:tav>
                                          </p:tavLst>
                                        </p:anim>
                                        <p:anim calcmode="lin" valueType="num">
                                          <p:cBhvr>
                                            <p:cTn id="22" dur="350" fill="hold"/>
                                            <p:tgtEl>
                                              <p:spTgt spid="7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350" fill="hold"/>
                                            <p:tgtEl>
                                              <p:spTgt spid="34"/>
                                            </p:tgtEl>
                                            <p:attrNameLst>
                                              <p:attrName>ppt_w</p:attrName>
                                            </p:attrNameLst>
                                          </p:cBhvr>
                                          <p:tavLst>
                                            <p:tav tm="0">
                                              <p:val>
                                                <p:strVal val="(6*min(max(#ppt_w*#ppt_h,.3),1)-7.4)/-.7*#ppt_w"/>
                                              </p:val>
                                            </p:tav>
                                            <p:tav tm="100000">
                                              <p:val>
                                                <p:strVal val="#ppt_w"/>
                                              </p:val>
                                            </p:tav>
                                          </p:tavLst>
                                        </p:anim>
                                        <p:anim calcmode="lin" valueType="num">
                                          <p:cBhvr>
                                            <p:cTn id="26" dur="350" fill="hold"/>
                                            <p:tgtEl>
                                              <p:spTgt spid="34"/>
                                            </p:tgtEl>
                                            <p:attrNameLst>
                                              <p:attrName>ppt_h</p:attrName>
                                            </p:attrNameLst>
                                          </p:cBhvr>
                                          <p:tavLst>
                                            <p:tav tm="0">
                                              <p:val>
                                                <p:strVal val="(6*min(max(#ppt_w*#ppt_h,.3),1)-7.4)/-.7*#ppt_h"/>
                                              </p:val>
                                            </p:tav>
                                            <p:tav tm="100000">
                                              <p:val>
                                                <p:strVal val="#ppt_h"/>
                                              </p:val>
                                            </p:tav>
                                          </p:tavLst>
                                        </p:anim>
                                        <p:anim calcmode="lin" valueType="num">
                                          <p:cBhvr>
                                            <p:cTn id="27" dur="350" fill="hold"/>
                                            <p:tgtEl>
                                              <p:spTgt spid="34"/>
                                            </p:tgtEl>
                                            <p:attrNameLst>
                                              <p:attrName>ppt_x</p:attrName>
                                            </p:attrNameLst>
                                          </p:cBhvr>
                                          <p:tavLst>
                                            <p:tav tm="0">
                                              <p:val>
                                                <p:fltVal val="0.5"/>
                                              </p:val>
                                            </p:tav>
                                            <p:tav tm="100000">
                                              <p:val>
                                                <p:strVal val="#ppt_x"/>
                                              </p:val>
                                            </p:tav>
                                          </p:tavLst>
                                        </p:anim>
                                        <p:anim calcmode="lin" valueType="num">
                                          <p:cBhvr>
                                            <p:cTn id="28" dur="350" fill="hold"/>
                                            <p:tgtEl>
                                              <p:spTgt spid="34"/>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41"/>
                                            </p:tgtEl>
                                            <p:attrNameLst>
                                              <p:attrName>style.visibility</p:attrName>
                                            </p:attrNameLst>
                                          </p:cBhvr>
                                          <p:to>
                                            <p:strVal val="visible"/>
                                          </p:to>
                                        </p:set>
                                        <p:anim calcmode="lin" valueType="num">
                                          <p:cBhvr>
                                            <p:cTn id="31" dur="350" fill="hold"/>
                                            <p:tgtEl>
                                              <p:spTgt spid="41"/>
                                            </p:tgtEl>
                                            <p:attrNameLst>
                                              <p:attrName>ppt_w</p:attrName>
                                            </p:attrNameLst>
                                          </p:cBhvr>
                                          <p:tavLst>
                                            <p:tav tm="0">
                                              <p:val>
                                                <p:strVal val="(6*min(max(#ppt_w*#ppt_h,.3),1)-7.4)/-.7*#ppt_w"/>
                                              </p:val>
                                            </p:tav>
                                            <p:tav tm="100000">
                                              <p:val>
                                                <p:strVal val="#ppt_w"/>
                                              </p:val>
                                            </p:tav>
                                          </p:tavLst>
                                        </p:anim>
                                        <p:anim calcmode="lin" valueType="num">
                                          <p:cBhvr>
                                            <p:cTn id="32" dur="350" fill="hold"/>
                                            <p:tgtEl>
                                              <p:spTgt spid="41"/>
                                            </p:tgtEl>
                                            <p:attrNameLst>
                                              <p:attrName>ppt_h</p:attrName>
                                            </p:attrNameLst>
                                          </p:cBhvr>
                                          <p:tavLst>
                                            <p:tav tm="0">
                                              <p:val>
                                                <p:strVal val="(6*min(max(#ppt_w*#ppt_h,.3),1)-7.4)/-.7*#ppt_h"/>
                                              </p:val>
                                            </p:tav>
                                            <p:tav tm="100000">
                                              <p:val>
                                                <p:strVal val="#ppt_h"/>
                                              </p:val>
                                            </p:tav>
                                          </p:tavLst>
                                        </p:anim>
                                        <p:anim calcmode="lin" valueType="num">
                                          <p:cBhvr>
                                            <p:cTn id="33" dur="350" fill="hold"/>
                                            <p:tgtEl>
                                              <p:spTgt spid="41"/>
                                            </p:tgtEl>
                                            <p:attrNameLst>
                                              <p:attrName>ppt_x</p:attrName>
                                            </p:attrNameLst>
                                          </p:cBhvr>
                                          <p:tavLst>
                                            <p:tav tm="0">
                                              <p:val>
                                                <p:fltVal val="0.5"/>
                                              </p:val>
                                            </p:tav>
                                            <p:tav tm="100000">
                                              <p:val>
                                                <p:strVal val="#ppt_x"/>
                                              </p:val>
                                            </p:tav>
                                          </p:tavLst>
                                        </p:anim>
                                        <p:anim calcmode="lin" valueType="num">
                                          <p:cBhvr>
                                            <p:cTn id="34" dur="350" fill="hold"/>
                                            <p:tgtEl>
                                              <p:spTgt spid="41"/>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350" fill="hold"/>
                                            <p:tgtEl>
                                              <p:spTgt spid="40"/>
                                            </p:tgtEl>
                                            <p:attrNameLst>
                                              <p:attrName>ppt_w</p:attrName>
                                            </p:attrNameLst>
                                          </p:cBhvr>
                                          <p:tavLst>
                                            <p:tav tm="0">
                                              <p:val>
                                                <p:strVal val="(6*min(max(#ppt_w*#ppt_h,.3),1)-7.4)/-.7*#ppt_w"/>
                                              </p:val>
                                            </p:tav>
                                            <p:tav tm="100000">
                                              <p:val>
                                                <p:strVal val="#ppt_w"/>
                                              </p:val>
                                            </p:tav>
                                          </p:tavLst>
                                        </p:anim>
                                        <p:anim calcmode="lin" valueType="num">
                                          <p:cBhvr>
                                            <p:cTn id="38" dur="350" fill="hold"/>
                                            <p:tgtEl>
                                              <p:spTgt spid="40"/>
                                            </p:tgtEl>
                                            <p:attrNameLst>
                                              <p:attrName>ppt_h</p:attrName>
                                            </p:attrNameLst>
                                          </p:cBhvr>
                                          <p:tavLst>
                                            <p:tav tm="0">
                                              <p:val>
                                                <p:strVal val="(6*min(max(#ppt_w*#ppt_h,.3),1)-7.4)/-.7*#ppt_h"/>
                                              </p:val>
                                            </p:tav>
                                            <p:tav tm="100000">
                                              <p:val>
                                                <p:strVal val="#ppt_h"/>
                                              </p:val>
                                            </p:tav>
                                          </p:tavLst>
                                        </p:anim>
                                        <p:anim calcmode="lin" valueType="num">
                                          <p:cBhvr>
                                            <p:cTn id="39" dur="350" fill="hold"/>
                                            <p:tgtEl>
                                              <p:spTgt spid="40"/>
                                            </p:tgtEl>
                                            <p:attrNameLst>
                                              <p:attrName>ppt_x</p:attrName>
                                            </p:attrNameLst>
                                          </p:cBhvr>
                                          <p:tavLst>
                                            <p:tav tm="0">
                                              <p:val>
                                                <p:fltVal val="0.5"/>
                                              </p:val>
                                            </p:tav>
                                            <p:tav tm="100000">
                                              <p:val>
                                                <p:strVal val="#ppt_x"/>
                                              </p:val>
                                            </p:tav>
                                          </p:tavLst>
                                        </p:anim>
                                        <p:anim calcmode="lin" valueType="num">
                                          <p:cBhvr>
                                            <p:cTn id="40" dur="350" fill="hold"/>
                                            <p:tgtEl>
                                              <p:spTgt spid="40"/>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42"/>
                                            </p:tgtEl>
                                            <p:attrNameLst>
                                              <p:attrName>style.visibility</p:attrName>
                                            </p:attrNameLst>
                                          </p:cBhvr>
                                          <p:to>
                                            <p:strVal val="visible"/>
                                          </p:to>
                                        </p:set>
                                        <p:anim calcmode="lin" valueType="num">
                                          <p:cBhvr>
                                            <p:cTn id="43" dur="350" fill="hold"/>
                                            <p:tgtEl>
                                              <p:spTgt spid="42"/>
                                            </p:tgtEl>
                                            <p:attrNameLst>
                                              <p:attrName>ppt_w</p:attrName>
                                            </p:attrNameLst>
                                          </p:cBhvr>
                                          <p:tavLst>
                                            <p:tav tm="0">
                                              <p:val>
                                                <p:strVal val="(6*min(max(#ppt_w*#ppt_h,.3),1)-7.4)/-.7*#ppt_w"/>
                                              </p:val>
                                            </p:tav>
                                            <p:tav tm="100000">
                                              <p:val>
                                                <p:strVal val="#ppt_w"/>
                                              </p:val>
                                            </p:tav>
                                          </p:tavLst>
                                        </p:anim>
                                        <p:anim calcmode="lin" valueType="num">
                                          <p:cBhvr>
                                            <p:cTn id="44" dur="350" fill="hold"/>
                                            <p:tgtEl>
                                              <p:spTgt spid="42"/>
                                            </p:tgtEl>
                                            <p:attrNameLst>
                                              <p:attrName>ppt_h</p:attrName>
                                            </p:attrNameLst>
                                          </p:cBhvr>
                                          <p:tavLst>
                                            <p:tav tm="0">
                                              <p:val>
                                                <p:strVal val="(6*min(max(#ppt_w*#ppt_h,.3),1)-7.4)/-.7*#ppt_h"/>
                                              </p:val>
                                            </p:tav>
                                            <p:tav tm="100000">
                                              <p:val>
                                                <p:strVal val="#ppt_h"/>
                                              </p:val>
                                            </p:tav>
                                          </p:tavLst>
                                        </p:anim>
                                        <p:anim calcmode="lin" valueType="num">
                                          <p:cBhvr>
                                            <p:cTn id="45" dur="350" fill="hold"/>
                                            <p:tgtEl>
                                              <p:spTgt spid="42"/>
                                            </p:tgtEl>
                                            <p:attrNameLst>
                                              <p:attrName>ppt_x</p:attrName>
                                            </p:attrNameLst>
                                          </p:cBhvr>
                                          <p:tavLst>
                                            <p:tav tm="0">
                                              <p:val>
                                                <p:fltVal val="0.5"/>
                                              </p:val>
                                            </p:tav>
                                            <p:tav tm="100000">
                                              <p:val>
                                                <p:strVal val="#ppt_x"/>
                                              </p:val>
                                            </p:tav>
                                          </p:tavLst>
                                        </p:anim>
                                        <p:anim calcmode="lin" valueType="num">
                                          <p:cBhvr>
                                            <p:cTn id="46" dur="350" fill="hold"/>
                                            <p:tgtEl>
                                              <p:spTgt spid="42"/>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38"/>
                                            </p:tgtEl>
                                            <p:attrNameLst>
                                              <p:attrName>style.visibility</p:attrName>
                                            </p:attrNameLst>
                                          </p:cBhvr>
                                          <p:to>
                                            <p:strVal val="visible"/>
                                          </p:to>
                                        </p:set>
                                        <p:anim calcmode="lin" valueType="num">
                                          <p:cBhvr>
                                            <p:cTn id="49" dur="350" fill="hold"/>
                                            <p:tgtEl>
                                              <p:spTgt spid="38"/>
                                            </p:tgtEl>
                                            <p:attrNameLst>
                                              <p:attrName>ppt_w</p:attrName>
                                            </p:attrNameLst>
                                          </p:cBhvr>
                                          <p:tavLst>
                                            <p:tav tm="0">
                                              <p:val>
                                                <p:strVal val="(6*min(max(#ppt_w*#ppt_h,.3),1)-7.4)/-.7*#ppt_w"/>
                                              </p:val>
                                            </p:tav>
                                            <p:tav tm="100000">
                                              <p:val>
                                                <p:strVal val="#ppt_w"/>
                                              </p:val>
                                            </p:tav>
                                          </p:tavLst>
                                        </p:anim>
                                        <p:anim calcmode="lin" valueType="num">
                                          <p:cBhvr>
                                            <p:cTn id="50" dur="350" fill="hold"/>
                                            <p:tgtEl>
                                              <p:spTgt spid="38"/>
                                            </p:tgtEl>
                                            <p:attrNameLst>
                                              <p:attrName>ppt_h</p:attrName>
                                            </p:attrNameLst>
                                          </p:cBhvr>
                                          <p:tavLst>
                                            <p:tav tm="0">
                                              <p:val>
                                                <p:strVal val="(6*min(max(#ppt_w*#ppt_h,.3),1)-7.4)/-.7*#ppt_h"/>
                                              </p:val>
                                            </p:tav>
                                            <p:tav tm="100000">
                                              <p:val>
                                                <p:strVal val="#ppt_h"/>
                                              </p:val>
                                            </p:tav>
                                          </p:tavLst>
                                        </p:anim>
                                        <p:anim calcmode="lin" valueType="num">
                                          <p:cBhvr>
                                            <p:cTn id="51" dur="350" fill="hold"/>
                                            <p:tgtEl>
                                              <p:spTgt spid="38"/>
                                            </p:tgtEl>
                                            <p:attrNameLst>
                                              <p:attrName>ppt_x</p:attrName>
                                            </p:attrNameLst>
                                          </p:cBhvr>
                                          <p:tavLst>
                                            <p:tav tm="0">
                                              <p:val>
                                                <p:fltVal val="0.5"/>
                                              </p:val>
                                            </p:tav>
                                            <p:tav tm="100000">
                                              <p:val>
                                                <p:strVal val="#ppt_x"/>
                                              </p:val>
                                            </p:tav>
                                          </p:tavLst>
                                        </p:anim>
                                        <p:anim calcmode="lin" valueType="num">
                                          <p:cBhvr>
                                            <p:cTn id="52" dur="350" fill="hold"/>
                                            <p:tgtEl>
                                              <p:spTgt spid="38"/>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28"/>
                                            </p:tgtEl>
                                            <p:attrNameLst>
                                              <p:attrName>style.visibility</p:attrName>
                                            </p:attrNameLst>
                                          </p:cBhvr>
                                          <p:to>
                                            <p:strVal val="visible"/>
                                          </p:to>
                                        </p:set>
                                        <p:anim calcmode="lin" valueType="num">
                                          <p:cBhvr>
                                            <p:cTn id="55" dur="350" fill="hold"/>
                                            <p:tgtEl>
                                              <p:spTgt spid="28"/>
                                            </p:tgtEl>
                                            <p:attrNameLst>
                                              <p:attrName>ppt_w</p:attrName>
                                            </p:attrNameLst>
                                          </p:cBhvr>
                                          <p:tavLst>
                                            <p:tav tm="0">
                                              <p:val>
                                                <p:strVal val="(6*min(max(#ppt_w*#ppt_h,.3),1)-7.4)/-.7*#ppt_w"/>
                                              </p:val>
                                            </p:tav>
                                            <p:tav tm="100000">
                                              <p:val>
                                                <p:strVal val="#ppt_w"/>
                                              </p:val>
                                            </p:tav>
                                          </p:tavLst>
                                        </p:anim>
                                        <p:anim calcmode="lin" valueType="num">
                                          <p:cBhvr>
                                            <p:cTn id="56" dur="350" fill="hold"/>
                                            <p:tgtEl>
                                              <p:spTgt spid="28"/>
                                            </p:tgtEl>
                                            <p:attrNameLst>
                                              <p:attrName>ppt_h</p:attrName>
                                            </p:attrNameLst>
                                          </p:cBhvr>
                                          <p:tavLst>
                                            <p:tav tm="0">
                                              <p:val>
                                                <p:strVal val="(6*min(max(#ppt_w*#ppt_h,.3),1)-7.4)/-.7*#ppt_h"/>
                                              </p:val>
                                            </p:tav>
                                            <p:tav tm="100000">
                                              <p:val>
                                                <p:strVal val="#ppt_h"/>
                                              </p:val>
                                            </p:tav>
                                          </p:tavLst>
                                        </p:anim>
                                        <p:anim calcmode="lin" valueType="num">
                                          <p:cBhvr>
                                            <p:cTn id="57" dur="350" fill="hold"/>
                                            <p:tgtEl>
                                              <p:spTgt spid="28"/>
                                            </p:tgtEl>
                                            <p:attrNameLst>
                                              <p:attrName>ppt_x</p:attrName>
                                            </p:attrNameLst>
                                          </p:cBhvr>
                                          <p:tavLst>
                                            <p:tav tm="0">
                                              <p:val>
                                                <p:fltVal val="0.5"/>
                                              </p:val>
                                            </p:tav>
                                            <p:tav tm="100000">
                                              <p:val>
                                                <p:strVal val="#ppt_x"/>
                                              </p:val>
                                            </p:tav>
                                          </p:tavLst>
                                        </p:anim>
                                        <p:anim calcmode="lin" valueType="num">
                                          <p:cBhvr>
                                            <p:cTn id="58" dur="350" fill="hold"/>
                                            <p:tgtEl>
                                              <p:spTgt spid="28"/>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29"/>
                                            </p:tgtEl>
                                            <p:attrNameLst>
                                              <p:attrName>style.visibility</p:attrName>
                                            </p:attrNameLst>
                                          </p:cBhvr>
                                          <p:to>
                                            <p:strVal val="visible"/>
                                          </p:to>
                                        </p:set>
                                        <p:anim calcmode="lin" valueType="num">
                                          <p:cBhvr>
                                            <p:cTn id="61" dur="350" fill="hold"/>
                                            <p:tgtEl>
                                              <p:spTgt spid="29"/>
                                            </p:tgtEl>
                                            <p:attrNameLst>
                                              <p:attrName>ppt_w</p:attrName>
                                            </p:attrNameLst>
                                          </p:cBhvr>
                                          <p:tavLst>
                                            <p:tav tm="0">
                                              <p:val>
                                                <p:strVal val="(6*min(max(#ppt_w*#ppt_h,.3),1)-7.4)/-.7*#ppt_w"/>
                                              </p:val>
                                            </p:tav>
                                            <p:tav tm="100000">
                                              <p:val>
                                                <p:strVal val="#ppt_w"/>
                                              </p:val>
                                            </p:tav>
                                          </p:tavLst>
                                        </p:anim>
                                        <p:anim calcmode="lin" valueType="num">
                                          <p:cBhvr>
                                            <p:cTn id="62" dur="350" fill="hold"/>
                                            <p:tgtEl>
                                              <p:spTgt spid="29"/>
                                            </p:tgtEl>
                                            <p:attrNameLst>
                                              <p:attrName>ppt_h</p:attrName>
                                            </p:attrNameLst>
                                          </p:cBhvr>
                                          <p:tavLst>
                                            <p:tav tm="0">
                                              <p:val>
                                                <p:strVal val="(6*min(max(#ppt_w*#ppt_h,.3),1)-7.4)/-.7*#ppt_h"/>
                                              </p:val>
                                            </p:tav>
                                            <p:tav tm="100000">
                                              <p:val>
                                                <p:strVal val="#ppt_h"/>
                                              </p:val>
                                            </p:tav>
                                          </p:tavLst>
                                        </p:anim>
                                        <p:anim calcmode="lin" valueType="num">
                                          <p:cBhvr>
                                            <p:cTn id="63" dur="350" fill="hold"/>
                                            <p:tgtEl>
                                              <p:spTgt spid="29"/>
                                            </p:tgtEl>
                                            <p:attrNameLst>
                                              <p:attrName>ppt_x</p:attrName>
                                            </p:attrNameLst>
                                          </p:cBhvr>
                                          <p:tavLst>
                                            <p:tav tm="0">
                                              <p:val>
                                                <p:fltVal val="0.5"/>
                                              </p:val>
                                            </p:tav>
                                            <p:tav tm="100000">
                                              <p:val>
                                                <p:strVal val="#ppt_x"/>
                                              </p:val>
                                            </p:tav>
                                          </p:tavLst>
                                        </p:anim>
                                        <p:anim calcmode="lin" valueType="num">
                                          <p:cBhvr>
                                            <p:cTn id="64" dur="350" fill="hold"/>
                                            <p:tgtEl>
                                              <p:spTgt spid="29"/>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30"/>
                                            </p:tgtEl>
                                            <p:attrNameLst>
                                              <p:attrName>style.visibility</p:attrName>
                                            </p:attrNameLst>
                                          </p:cBhvr>
                                          <p:to>
                                            <p:strVal val="visible"/>
                                          </p:to>
                                        </p:set>
                                        <p:anim calcmode="lin" valueType="num">
                                          <p:cBhvr>
                                            <p:cTn id="67" dur="350" fill="hold"/>
                                            <p:tgtEl>
                                              <p:spTgt spid="30"/>
                                            </p:tgtEl>
                                            <p:attrNameLst>
                                              <p:attrName>ppt_w</p:attrName>
                                            </p:attrNameLst>
                                          </p:cBhvr>
                                          <p:tavLst>
                                            <p:tav tm="0">
                                              <p:val>
                                                <p:strVal val="(6*min(max(#ppt_w*#ppt_h,.3),1)-7.4)/-.7*#ppt_w"/>
                                              </p:val>
                                            </p:tav>
                                            <p:tav tm="100000">
                                              <p:val>
                                                <p:strVal val="#ppt_w"/>
                                              </p:val>
                                            </p:tav>
                                          </p:tavLst>
                                        </p:anim>
                                        <p:anim calcmode="lin" valueType="num">
                                          <p:cBhvr>
                                            <p:cTn id="68" dur="350" fill="hold"/>
                                            <p:tgtEl>
                                              <p:spTgt spid="30"/>
                                            </p:tgtEl>
                                            <p:attrNameLst>
                                              <p:attrName>ppt_h</p:attrName>
                                            </p:attrNameLst>
                                          </p:cBhvr>
                                          <p:tavLst>
                                            <p:tav tm="0">
                                              <p:val>
                                                <p:strVal val="(6*min(max(#ppt_w*#ppt_h,.3),1)-7.4)/-.7*#ppt_h"/>
                                              </p:val>
                                            </p:tav>
                                            <p:tav tm="100000">
                                              <p:val>
                                                <p:strVal val="#ppt_h"/>
                                              </p:val>
                                            </p:tav>
                                          </p:tavLst>
                                        </p:anim>
                                        <p:anim calcmode="lin" valueType="num">
                                          <p:cBhvr>
                                            <p:cTn id="69" dur="350" fill="hold"/>
                                            <p:tgtEl>
                                              <p:spTgt spid="30"/>
                                            </p:tgtEl>
                                            <p:attrNameLst>
                                              <p:attrName>ppt_x</p:attrName>
                                            </p:attrNameLst>
                                          </p:cBhvr>
                                          <p:tavLst>
                                            <p:tav tm="0">
                                              <p:val>
                                                <p:fltVal val="0.5"/>
                                              </p:val>
                                            </p:tav>
                                            <p:tav tm="100000">
                                              <p:val>
                                                <p:strVal val="#ppt_x"/>
                                              </p:val>
                                            </p:tav>
                                          </p:tavLst>
                                        </p:anim>
                                        <p:anim calcmode="lin" valueType="num">
                                          <p:cBhvr>
                                            <p:cTn id="70" dur="350" fill="hold"/>
                                            <p:tgtEl>
                                              <p:spTgt spid="30"/>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31"/>
                                            </p:tgtEl>
                                            <p:attrNameLst>
                                              <p:attrName>style.visibility</p:attrName>
                                            </p:attrNameLst>
                                          </p:cBhvr>
                                          <p:to>
                                            <p:strVal val="visible"/>
                                          </p:to>
                                        </p:set>
                                        <p:anim calcmode="lin" valueType="num">
                                          <p:cBhvr>
                                            <p:cTn id="73" dur="350" fill="hold"/>
                                            <p:tgtEl>
                                              <p:spTgt spid="31"/>
                                            </p:tgtEl>
                                            <p:attrNameLst>
                                              <p:attrName>ppt_w</p:attrName>
                                            </p:attrNameLst>
                                          </p:cBhvr>
                                          <p:tavLst>
                                            <p:tav tm="0">
                                              <p:val>
                                                <p:strVal val="(6*min(max(#ppt_w*#ppt_h,.3),1)-7.4)/-.7*#ppt_w"/>
                                              </p:val>
                                            </p:tav>
                                            <p:tav tm="100000">
                                              <p:val>
                                                <p:strVal val="#ppt_w"/>
                                              </p:val>
                                            </p:tav>
                                          </p:tavLst>
                                        </p:anim>
                                        <p:anim calcmode="lin" valueType="num">
                                          <p:cBhvr>
                                            <p:cTn id="74" dur="350" fill="hold"/>
                                            <p:tgtEl>
                                              <p:spTgt spid="31"/>
                                            </p:tgtEl>
                                            <p:attrNameLst>
                                              <p:attrName>ppt_h</p:attrName>
                                            </p:attrNameLst>
                                          </p:cBhvr>
                                          <p:tavLst>
                                            <p:tav tm="0">
                                              <p:val>
                                                <p:strVal val="(6*min(max(#ppt_w*#ppt_h,.3),1)-7.4)/-.7*#ppt_h"/>
                                              </p:val>
                                            </p:tav>
                                            <p:tav tm="100000">
                                              <p:val>
                                                <p:strVal val="#ppt_h"/>
                                              </p:val>
                                            </p:tav>
                                          </p:tavLst>
                                        </p:anim>
                                        <p:anim calcmode="lin" valueType="num">
                                          <p:cBhvr>
                                            <p:cTn id="75" dur="350" fill="hold"/>
                                            <p:tgtEl>
                                              <p:spTgt spid="31"/>
                                            </p:tgtEl>
                                            <p:attrNameLst>
                                              <p:attrName>ppt_x</p:attrName>
                                            </p:attrNameLst>
                                          </p:cBhvr>
                                          <p:tavLst>
                                            <p:tav tm="0">
                                              <p:val>
                                                <p:fltVal val="0.5"/>
                                              </p:val>
                                            </p:tav>
                                            <p:tav tm="100000">
                                              <p:val>
                                                <p:strVal val="#ppt_x"/>
                                              </p:val>
                                            </p:tav>
                                          </p:tavLst>
                                        </p:anim>
                                        <p:anim calcmode="lin" valueType="num">
                                          <p:cBhvr>
                                            <p:cTn id="76" dur="350" fill="hold"/>
                                            <p:tgtEl>
                                              <p:spTgt spid="31"/>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43"/>
                                            </p:tgtEl>
                                            <p:attrNameLst>
                                              <p:attrName>style.visibility</p:attrName>
                                            </p:attrNameLst>
                                          </p:cBhvr>
                                          <p:to>
                                            <p:strVal val="visible"/>
                                          </p:to>
                                        </p:set>
                                        <p:anim calcmode="lin" valueType="num">
                                          <p:cBhvr>
                                            <p:cTn id="79" dur="350" fill="hold"/>
                                            <p:tgtEl>
                                              <p:spTgt spid="43"/>
                                            </p:tgtEl>
                                            <p:attrNameLst>
                                              <p:attrName>ppt_w</p:attrName>
                                            </p:attrNameLst>
                                          </p:cBhvr>
                                          <p:tavLst>
                                            <p:tav tm="0">
                                              <p:val>
                                                <p:strVal val="(6*min(max(#ppt_w*#ppt_h,.3),1)-7.4)/-.7*#ppt_w"/>
                                              </p:val>
                                            </p:tav>
                                            <p:tav tm="100000">
                                              <p:val>
                                                <p:strVal val="#ppt_w"/>
                                              </p:val>
                                            </p:tav>
                                          </p:tavLst>
                                        </p:anim>
                                        <p:anim calcmode="lin" valueType="num">
                                          <p:cBhvr>
                                            <p:cTn id="80" dur="350" fill="hold"/>
                                            <p:tgtEl>
                                              <p:spTgt spid="43"/>
                                            </p:tgtEl>
                                            <p:attrNameLst>
                                              <p:attrName>ppt_h</p:attrName>
                                            </p:attrNameLst>
                                          </p:cBhvr>
                                          <p:tavLst>
                                            <p:tav tm="0">
                                              <p:val>
                                                <p:strVal val="(6*min(max(#ppt_w*#ppt_h,.3),1)-7.4)/-.7*#ppt_h"/>
                                              </p:val>
                                            </p:tav>
                                            <p:tav tm="100000">
                                              <p:val>
                                                <p:strVal val="#ppt_h"/>
                                              </p:val>
                                            </p:tav>
                                          </p:tavLst>
                                        </p:anim>
                                        <p:anim calcmode="lin" valueType="num">
                                          <p:cBhvr>
                                            <p:cTn id="81" dur="350" fill="hold"/>
                                            <p:tgtEl>
                                              <p:spTgt spid="43"/>
                                            </p:tgtEl>
                                            <p:attrNameLst>
                                              <p:attrName>ppt_x</p:attrName>
                                            </p:attrNameLst>
                                          </p:cBhvr>
                                          <p:tavLst>
                                            <p:tav tm="0">
                                              <p:val>
                                                <p:fltVal val="0.5"/>
                                              </p:val>
                                            </p:tav>
                                            <p:tav tm="100000">
                                              <p:val>
                                                <p:strVal val="#ppt_x"/>
                                              </p:val>
                                            </p:tav>
                                          </p:tavLst>
                                        </p:anim>
                                        <p:anim calcmode="lin" valueType="num">
                                          <p:cBhvr>
                                            <p:cTn id="82" dur="350" fill="hold"/>
                                            <p:tgtEl>
                                              <p:spTgt spid="43"/>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54"/>
                                            </p:tgtEl>
                                            <p:attrNameLst>
                                              <p:attrName>style.visibility</p:attrName>
                                            </p:attrNameLst>
                                          </p:cBhvr>
                                          <p:to>
                                            <p:strVal val="visible"/>
                                          </p:to>
                                        </p:set>
                                        <p:anim calcmode="lin" valueType="num">
                                          <p:cBhvr>
                                            <p:cTn id="85" dur="350" fill="hold"/>
                                            <p:tgtEl>
                                              <p:spTgt spid="54"/>
                                            </p:tgtEl>
                                            <p:attrNameLst>
                                              <p:attrName>ppt_w</p:attrName>
                                            </p:attrNameLst>
                                          </p:cBhvr>
                                          <p:tavLst>
                                            <p:tav tm="0">
                                              <p:val>
                                                <p:strVal val="(6*min(max(#ppt_w*#ppt_h,.3),1)-7.4)/-.7*#ppt_w"/>
                                              </p:val>
                                            </p:tav>
                                            <p:tav tm="100000">
                                              <p:val>
                                                <p:strVal val="#ppt_w"/>
                                              </p:val>
                                            </p:tav>
                                          </p:tavLst>
                                        </p:anim>
                                        <p:anim calcmode="lin" valueType="num">
                                          <p:cBhvr>
                                            <p:cTn id="86" dur="350" fill="hold"/>
                                            <p:tgtEl>
                                              <p:spTgt spid="54"/>
                                            </p:tgtEl>
                                            <p:attrNameLst>
                                              <p:attrName>ppt_h</p:attrName>
                                            </p:attrNameLst>
                                          </p:cBhvr>
                                          <p:tavLst>
                                            <p:tav tm="0">
                                              <p:val>
                                                <p:strVal val="(6*min(max(#ppt_w*#ppt_h,.3),1)-7.4)/-.7*#ppt_h"/>
                                              </p:val>
                                            </p:tav>
                                            <p:tav tm="100000">
                                              <p:val>
                                                <p:strVal val="#ppt_h"/>
                                              </p:val>
                                            </p:tav>
                                          </p:tavLst>
                                        </p:anim>
                                        <p:anim calcmode="lin" valueType="num">
                                          <p:cBhvr>
                                            <p:cTn id="87" dur="350" fill="hold"/>
                                            <p:tgtEl>
                                              <p:spTgt spid="54"/>
                                            </p:tgtEl>
                                            <p:attrNameLst>
                                              <p:attrName>ppt_x</p:attrName>
                                            </p:attrNameLst>
                                          </p:cBhvr>
                                          <p:tavLst>
                                            <p:tav tm="0">
                                              <p:val>
                                                <p:fltVal val="0.5"/>
                                              </p:val>
                                            </p:tav>
                                            <p:tav tm="100000">
                                              <p:val>
                                                <p:strVal val="#ppt_x"/>
                                              </p:val>
                                            </p:tav>
                                          </p:tavLst>
                                        </p:anim>
                                        <p:anim calcmode="lin" valueType="num">
                                          <p:cBhvr>
                                            <p:cTn id="88" dur="350" fill="hold"/>
                                            <p:tgtEl>
                                              <p:spTgt spid="54"/>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39"/>
                                            </p:tgtEl>
                                            <p:attrNameLst>
                                              <p:attrName>style.visibility</p:attrName>
                                            </p:attrNameLst>
                                          </p:cBhvr>
                                          <p:to>
                                            <p:strVal val="visible"/>
                                          </p:to>
                                        </p:set>
                                        <p:anim calcmode="lin" valueType="num">
                                          <p:cBhvr>
                                            <p:cTn id="91" dur="350" fill="hold"/>
                                            <p:tgtEl>
                                              <p:spTgt spid="39"/>
                                            </p:tgtEl>
                                            <p:attrNameLst>
                                              <p:attrName>ppt_w</p:attrName>
                                            </p:attrNameLst>
                                          </p:cBhvr>
                                          <p:tavLst>
                                            <p:tav tm="0">
                                              <p:val>
                                                <p:strVal val="(6*min(max(#ppt_w*#ppt_h,.3),1)-7.4)/-.7*#ppt_w"/>
                                              </p:val>
                                            </p:tav>
                                            <p:tav tm="100000">
                                              <p:val>
                                                <p:strVal val="#ppt_w"/>
                                              </p:val>
                                            </p:tav>
                                          </p:tavLst>
                                        </p:anim>
                                        <p:anim calcmode="lin" valueType="num">
                                          <p:cBhvr>
                                            <p:cTn id="92" dur="350" fill="hold"/>
                                            <p:tgtEl>
                                              <p:spTgt spid="39"/>
                                            </p:tgtEl>
                                            <p:attrNameLst>
                                              <p:attrName>ppt_h</p:attrName>
                                            </p:attrNameLst>
                                          </p:cBhvr>
                                          <p:tavLst>
                                            <p:tav tm="0">
                                              <p:val>
                                                <p:strVal val="(6*min(max(#ppt_w*#ppt_h,.3),1)-7.4)/-.7*#ppt_h"/>
                                              </p:val>
                                            </p:tav>
                                            <p:tav tm="100000">
                                              <p:val>
                                                <p:strVal val="#ppt_h"/>
                                              </p:val>
                                            </p:tav>
                                          </p:tavLst>
                                        </p:anim>
                                        <p:anim calcmode="lin" valueType="num">
                                          <p:cBhvr>
                                            <p:cTn id="93" dur="350" fill="hold"/>
                                            <p:tgtEl>
                                              <p:spTgt spid="39"/>
                                            </p:tgtEl>
                                            <p:attrNameLst>
                                              <p:attrName>ppt_x</p:attrName>
                                            </p:attrNameLst>
                                          </p:cBhvr>
                                          <p:tavLst>
                                            <p:tav tm="0">
                                              <p:val>
                                                <p:fltVal val="0.5"/>
                                              </p:val>
                                            </p:tav>
                                            <p:tav tm="100000">
                                              <p:val>
                                                <p:strVal val="#ppt_x"/>
                                              </p:val>
                                            </p:tav>
                                          </p:tavLst>
                                        </p:anim>
                                        <p:anim calcmode="lin" valueType="num">
                                          <p:cBhvr>
                                            <p:cTn id="94" dur="350" fill="hold"/>
                                            <p:tgtEl>
                                              <p:spTgt spid="39"/>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57"/>
                                            </p:tgtEl>
                                            <p:attrNameLst>
                                              <p:attrName>style.visibility</p:attrName>
                                            </p:attrNameLst>
                                          </p:cBhvr>
                                          <p:to>
                                            <p:strVal val="visible"/>
                                          </p:to>
                                        </p:set>
                                        <p:anim calcmode="lin" valueType="num">
                                          <p:cBhvr>
                                            <p:cTn id="97" dur="350" fill="hold"/>
                                            <p:tgtEl>
                                              <p:spTgt spid="57"/>
                                            </p:tgtEl>
                                            <p:attrNameLst>
                                              <p:attrName>ppt_w</p:attrName>
                                            </p:attrNameLst>
                                          </p:cBhvr>
                                          <p:tavLst>
                                            <p:tav tm="0">
                                              <p:val>
                                                <p:strVal val="(6*min(max(#ppt_w*#ppt_h,.3),1)-7.4)/-.7*#ppt_w"/>
                                              </p:val>
                                            </p:tav>
                                            <p:tav tm="100000">
                                              <p:val>
                                                <p:strVal val="#ppt_w"/>
                                              </p:val>
                                            </p:tav>
                                          </p:tavLst>
                                        </p:anim>
                                        <p:anim calcmode="lin" valueType="num">
                                          <p:cBhvr>
                                            <p:cTn id="98" dur="350" fill="hold"/>
                                            <p:tgtEl>
                                              <p:spTgt spid="57"/>
                                            </p:tgtEl>
                                            <p:attrNameLst>
                                              <p:attrName>ppt_h</p:attrName>
                                            </p:attrNameLst>
                                          </p:cBhvr>
                                          <p:tavLst>
                                            <p:tav tm="0">
                                              <p:val>
                                                <p:strVal val="(6*min(max(#ppt_w*#ppt_h,.3),1)-7.4)/-.7*#ppt_h"/>
                                              </p:val>
                                            </p:tav>
                                            <p:tav tm="100000">
                                              <p:val>
                                                <p:strVal val="#ppt_h"/>
                                              </p:val>
                                            </p:tav>
                                          </p:tavLst>
                                        </p:anim>
                                        <p:anim calcmode="lin" valueType="num">
                                          <p:cBhvr>
                                            <p:cTn id="99" dur="350" fill="hold"/>
                                            <p:tgtEl>
                                              <p:spTgt spid="57"/>
                                            </p:tgtEl>
                                            <p:attrNameLst>
                                              <p:attrName>ppt_x</p:attrName>
                                            </p:attrNameLst>
                                          </p:cBhvr>
                                          <p:tavLst>
                                            <p:tav tm="0">
                                              <p:val>
                                                <p:fltVal val="0.5"/>
                                              </p:val>
                                            </p:tav>
                                            <p:tav tm="100000">
                                              <p:val>
                                                <p:strVal val="#ppt_x"/>
                                              </p:val>
                                            </p:tav>
                                          </p:tavLst>
                                        </p:anim>
                                        <p:anim calcmode="lin" valueType="num">
                                          <p:cBhvr>
                                            <p:cTn id="100" dur="350" fill="hold"/>
                                            <p:tgtEl>
                                              <p:spTgt spid="57"/>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55"/>
                                            </p:tgtEl>
                                            <p:attrNameLst>
                                              <p:attrName>style.visibility</p:attrName>
                                            </p:attrNameLst>
                                          </p:cBhvr>
                                          <p:to>
                                            <p:strVal val="visible"/>
                                          </p:to>
                                        </p:set>
                                        <p:anim calcmode="lin" valueType="num">
                                          <p:cBhvr>
                                            <p:cTn id="103" dur="350" fill="hold"/>
                                            <p:tgtEl>
                                              <p:spTgt spid="55"/>
                                            </p:tgtEl>
                                            <p:attrNameLst>
                                              <p:attrName>ppt_w</p:attrName>
                                            </p:attrNameLst>
                                          </p:cBhvr>
                                          <p:tavLst>
                                            <p:tav tm="0">
                                              <p:val>
                                                <p:strVal val="(6*min(max(#ppt_w*#ppt_h,.3),1)-7.4)/-.7*#ppt_w"/>
                                              </p:val>
                                            </p:tav>
                                            <p:tav tm="100000">
                                              <p:val>
                                                <p:strVal val="#ppt_w"/>
                                              </p:val>
                                            </p:tav>
                                          </p:tavLst>
                                        </p:anim>
                                        <p:anim calcmode="lin" valueType="num">
                                          <p:cBhvr>
                                            <p:cTn id="104" dur="350" fill="hold"/>
                                            <p:tgtEl>
                                              <p:spTgt spid="55"/>
                                            </p:tgtEl>
                                            <p:attrNameLst>
                                              <p:attrName>ppt_h</p:attrName>
                                            </p:attrNameLst>
                                          </p:cBhvr>
                                          <p:tavLst>
                                            <p:tav tm="0">
                                              <p:val>
                                                <p:strVal val="(6*min(max(#ppt_w*#ppt_h,.3),1)-7.4)/-.7*#ppt_h"/>
                                              </p:val>
                                            </p:tav>
                                            <p:tav tm="100000">
                                              <p:val>
                                                <p:strVal val="#ppt_h"/>
                                              </p:val>
                                            </p:tav>
                                          </p:tavLst>
                                        </p:anim>
                                        <p:anim calcmode="lin" valueType="num">
                                          <p:cBhvr>
                                            <p:cTn id="105" dur="350" fill="hold"/>
                                            <p:tgtEl>
                                              <p:spTgt spid="55"/>
                                            </p:tgtEl>
                                            <p:attrNameLst>
                                              <p:attrName>ppt_x</p:attrName>
                                            </p:attrNameLst>
                                          </p:cBhvr>
                                          <p:tavLst>
                                            <p:tav tm="0">
                                              <p:val>
                                                <p:fltVal val="0.5"/>
                                              </p:val>
                                            </p:tav>
                                            <p:tav tm="100000">
                                              <p:val>
                                                <p:strVal val="#ppt_x"/>
                                              </p:val>
                                            </p:tav>
                                          </p:tavLst>
                                        </p:anim>
                                        <p:anim calcmode="lin" valueType="num">
                                          <p:cBhvr>
                                            <p:cTn id="106" dur="350" fill="hold"/>
                                            <p:tgtEl>
                                              <p:spTgt spid="55"/>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80"/>
                                            </p:tgtEl>
                                            <p:attrNameLst>
                                              <p:attrName>style.visibility</p:attrName>
                                            </p:attrNameLst>
                                          </p:cBhvr>
                                          <p:to>
                                            <p:strVal val="visible"/>
                                          </p:to>
                                        </p:set>
                                        <p:anim calcmode="lin" valueType="num">
                                          <p:cBhvr>
                                            <p:cTn id="109" dur="350" fill="hold"/>
                                            <p:tgtEl>
                                              <p:spTgt spid="80"/>
                                            </p:tgtEl>
                                            <p:attrNameLst>
                                              <p:attrName>ppt_w</p:attrName>
                                            </p:attrNameLst>
                                          </p:cBhvr>
                                          <p:tavLst>
                                            <p:tav tm="0">
                                              <p:val>
                                                <p:strVal val="(6*min(max(#ppt_w*#ppt_h,.3),1)-7.4)/-.7*#ppt_w"/>
                                              </p:val>
                                            </p:tav>
                                            <p:tav tm="100000">
                                              <p:val>
                                                <p:strVal val="#ppt_w"/>
                                              </p:val>
                                            </p:tav>
                                          </p:tavLst>
                                        </p:anim>
                                        <p:anim calcmode="lin" valueType="num">
                                          <p:cBhvr>
                                            <p:cTn id="110" dur="350" fill="hold"/>
                                            <p:tgtEl>
                                              <p:spTgt spid="80"/>
                                            </p:tgtEl>
                                            <p:attrNameLst>
                                              <p:attrName>ppt_h</p:attrName>
                                            </p:attrNameLst>
                                          </p:cBhvr>
                                          <p:tavLst>
                                            <p:tav tm="0">
                                              <p:val>
                                                <p:strVal val="(6*min(max(#ppt_w*#ppt_h,.3),1)-7.4)/-.7*#ppt_h"/>
                                              </p:val>
                                            </p:tav>
                                            <p:tav tm="100000">
                                              <p:val>
                                                <p:strVal val="#ppt_h"/>
                                              </p:val>
                                            </p:tav>
                                          </p:tavLst>
                                        </p:anim>
                                        <p:anim calcmode="lin" valueType="num">
                                          <p:cBhvr>
                                            <p:cTn id="111" dur="350" fill="hold"/>
                                            <p:tgtEl>
                                              <p:spTgt spid="80"/>
                                            </p:tgtEl>
                                            <p:attrNameLst>
                                              <p:attrName>ppt_x</p:attrName>
                                            </p:attrNameLst>
                                          </p:cBhvr>
                                          <p:tavLst>
                                            <p:tav tm="0">
                                              <p:val>
                                                <p:fltVal val="0.5"/>
                                              </p:val>
                                            </p:tav>
                                            <p:tav tm="100000">
                                              <p:val>
                                                <p:strVal val="#ppt_x"/>
                                              </p:val>
                                            </p:tav>
                                          </p:tavLst>
                                        </p:anim>
                                        <p:anim calcmode="lin" valueType="num">
                                          <p:cBhvr>
                                            <p:cTn id="112" dur="350" fill="hold"/>
                                            <p:tgtEl>
                                              <p:spTgt spid="80"/>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37"/>
                                            </p:tgtEl>
                                            <p:attrNameLst>
                                              <p:attrName>style.visibility</p:attrName>
                                            </p:attrNameLst>
                                          </p:cBhvr>
                                          <p:to>
                                            <p:strVal val="visible"/>
                                          </p:to>
                                        </p:set>
                                        <p:anim calcmode="lin" valueType="num">
                                          <p:cBhvr>
                                            <p:cTn id="115" dur="350" fill="hold"/>
                                            <p:tgtEl>
                                              <p:spTgt spid="37"/>
                                            </p:tgtEl>
                                            <p:attrNameLst>
                                              <p:attrName>ppt_w</p:attrName>
                                            </p:attrNameLst>
                                          </p:cBhvr>
                                          <p:tavLst>
                                            <p:tav tm="0">
                                              <p:val>
                                                <p:strVal val="(6*min(max(#ppt_w*#ppt_h,.3),1)-7.4)/-.7*#ppt_w"/>
                                              </p:val>
                                            </p:tav>
                                            <p:tav tm="100000">
                                              <p:val>
                                                <p:strVal val="#ppt_w"/>
                                              </p:val>
                                            </p:tav>
                                          </p:tavLst>
                                        </p:anim>
                                        <p:anim calcmode="lin" valueType="num">
                                          <p:cBhvr>
                                            <p:cTn id="116" dur="350" fill="hold"/>
                                            <p:tgtEl>
                                              <p:spTgt spid="37"/>
                                            </p:tgtEl>
                                            <p:attrNameLst>
                                              <p:attrName>ppt_h</p:attrName>
                                            </p:attrNameLst>
                                          </p:cBhvr>
                                          <p:tavLst>
                                            <p:tav tm="0">
                                              <p:val>
                                                <p:strVal val="(6*min(max(#ppt_w*#ppt_h,.3),1)-7.4)/-.7*#ppt_h"/>
                                              </p:val>
                                            </p:tav>
                                            <p:tav tm="100000">
                                              <p:val>
                                                <p:strVal val="#ppt_h"/>
                                              </p:val>
                                            </p:tav>
                                          </p:tavLst>
                                        </p:anim>
                                        <p:anim calcmode="lin" valueType="num">
                                          <p:cBhvr>
                                            <p:cTn id="117" dur="350" fill="hold"/>
                                            <p:tgtEl>
                                              <p:spTgt spid="37"/>
                                            </p:tgtEl>
                                            <p:attrNameLst>
                                              <p:attrName>ppt_x</p:attrName>
                                            </p:attrNameLst>
                                          </p:cBhvr>
                                          <p:tavLst>
                                            <p:tav tm="0">
                                              <p:val>
                                                <p:fltVal val="0.5"/>
                                              </p:val>
                                            </p:tav>
                                            <p:tav tm="100000">
                                              <p:val>
                                                <p:strVal val="#ppt_x"/>
                                              </p:val>
                                            </p:tav>
                                          </p:tavLst>
                                        </p:anim>
                                        <p:anim calcmode="lin" valueType="num">
                                          <p:cBhvr>
                                            <p:cTn id="118" dur="350" fill="hold"/>
                                            <p:tgtEl>
                                              <p:spTgt spid="37"/>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250"/>
                                            <p:tgtEl>
                                              <p:spTgt spid="45"/>
                                            </p:tgtEl>
                                          </p:cBhvr>
                                        </p:animEffect>
                                      </p:childTnLst>
                                    </p:cTn>
                                  </p:par>
                                  <p:par>
                                    <p:cTn id="122" presetID="22" presetClass="entr" presetSubtype="4" fill="hold" nodeType="withEffect">
                                      <p:stCondLst>
                                        <p:cond delay="0"/>
                                      </p:stCondLst>
                                      <p:childTnLst>
                                        <p:set>
                                          <p:cBhvr>
                                            <p:cTn id="123" dur="1" fill="hold">
                                              <p:stCondLst>
                                                <p:cond delay="0"/>
                                              </p:stCondLst>
                                            </p:cTn>
                                            <p:tgtEl>
                                              <p:spTgt spid="44"/>
                                            </p:tgtEl>
                                            <p:attrNameLst>
                                              <p:attrName>style.visibility</p:attrName>
                                            </p:attrNameLst>
                                          </p:cBhvr>
                                          <p:to>
                                            <p:strVal val="visible"/>
                                          </p:to>
                                        </p:set>
                                        <p:animEffect transition="in" filter="wipe(down)">
                                          <p:cBhvr>
                                            <p:cTn id="124" dur="250"/>
                                            <p:tgtEl>
                                              <p:spTgt spid="44"/>
                                            </p:tgtEl>
                                          </p:cBhvr>
                                        </p:animEffect>
                                      </p:childTnLst>
                                    </p:cTn>
                                  </p:par>
                                  <p:par>
                                    <p:cTn id="125" presetID="22" presetClass="entr" presetSubtype="4" fill="hold" nodeType="withEffect">
                                      <p:stCondLst>
                                        <p:cond delay="50"/>
                                      </p:stCondLst>
                                      <p:childTnLst>
                                        <p:set>
                                          <p:cBhvr>
                                            <p:cTn id="126" dur="1" fill="hold">
                                              <p:stCondLst>
                                                <p:cond delay="0"/>
                                              </p:stCondLst>
                                            </p:cTn>
                                            <p:tgtEl>
                                              <p:spTgt spid="48"/>
                                            </p:tgtEl>
                                            <p:attrNameLst>
                                              <p:attrName>style.visibility</p:attrName>
                                            </p:attrNameLst>
                                          </p:cBhvr>
                                          <p:to>
                                            <p:strVal val="visible"/>
                                          </p:to>
                                        </p:set>
                                        <p:animEffect transition="in" filter="wipe(down)">
                                          <p:cBhvr>
                                            <p:cTn id="127" dur="250"/>
                                            <p:tgtEl>
                                              <p:spTgt spid="48"/>
                                            </p:tgtEl>
                                          </p:cBhvr>
                                        </p:animEffect>
                                      </p:childTnLst>
                                    </p:cTn>
                                  </p:par>
                                  <p:par>
                                    <p:cTn id="128" presetID="22" presetClass="entr" presetSubtype="4" fill="hold" nodeType="withEffect">
                                      <p:stCondLst>
                                        <p:cond delay="100"/>
                                      </p:stCondLst>
                                      <p:childTnLst>
                                        <p:set>
                                          <p:cBhvr>
                                            <p:cTn id="129" dur="1" fill="hold">
                                              <p:stCondLst>
                                                <p:cond delay="0"/>
                                              </p:stCondLst>
                                            </p:cTn>
                                            <p:tgtEl>
                                              <p:spTgt spid="47"/>
                                            </p:tgtEl>
                                            <p:attrNameLst>
                                              <p:attrName>style.visibility</p:attrName>
                                            </p:attrNameLst>
                                          </p:cBhvr>
                                          <p:to>
                                            <p:strVal val="visible"/>
                                          </p:to>
                                        </p:set>
                                        <p:animEffect transition="in" filter="wipe(down)">
                                          <p:cBhvr>
                                            <p:cTn id="130" dur="250"/>
                                            <p:tgtEl>
                                              <p:spTgt spid="47"/>
                                            </p:tgtEl>
                                          </p:cBhvr>
                                        </p:animEffect>
                                      </p:childTnLst>
                                    </p:cTn>
                                  </p:par>
                                  <p:par>
                                    <p:cTn id="131" presetID="22" presetClass="entr" presetSubtype="4" fill="hold" nodeType="withEffect">
                                      <p:stCondLst>
                                        <p:cond delay="150"/>
                                      </p:stCondLst>
                                      <p:childTnLst>
                                        <p:set>
                                          <p:cBhvr>
                                            <p:cTn id="132" dur="1" fill="hold">
                                              <p:stCondLst>
                                                <p:cond delay="0"/>
                                              </p:stCondLst>
                                            </p:cTn>
                                            <p:tgtEl>
                                              <p:spTgt spid="75"/>
                                            </p:tgtEl>
                                            <p:attrNameLst>
                                              <p:attrName>style.visibility</p:attrName>
                                            </p:attrNameLst>
                                          </p:cBhvr>
                                          <p:to>
                                            <p:strVal val="visible"/>
                                          </p:to>
                                        </p:set>
                                        <p:animEffect transition="in" filter="wipe(down)">
                                          <p:cBhvr>
                                            <p:cTn id="133" dur="250"/>
                                            <p:tgtEl>
                                              <p:spTgt spid="75"/>
                                            </p:tgtEl>
                                          </p:cBhvr>
                                        </p:animEffect>
                                      </p:childTnLst>
                                    </p:cTn>
                                  </p:par>
                                  <p:par>
                                    <p:cTn id="134" presetID="22" presetClass="entr" presetSubtype="4" fill="hold" nodeType="withEffect">
                                      <p:stCondLst>
                                        <p:cond delay="200"/>
                                      </p:stCondLst>
                                      <p:childTnLst>
                                        <p:set>
                                          <p:cBhvr>
                                            <p:cTn id="135" dur="1" fill="hold">
                                              <p:stCondLst>
                                                <p:cond delay="0"/>
                                              </p:stCondLst>
                                            </p:cTn>
                                            <p:tgtEl>
                                              <p:spTgt spid="68"/>
                                            </p:tgtEl>
                                            <p:attrNameLst>
                                              <p:attrName>style.visibility</p:attrName>
                                            </p:attrNameLst>
                                          </p:cBhvr>
                                          <p:to>
                                            <p:strVal val="visible"/>
                                          </p:to>
                                        </p:set>
                                        <p:animEffect transition="in" filter="wipe(down)">
                                          <p:cBhvr>
                                            <p:cTn id="136" dur="250"/>
                                            <p:tgtEl>
                                              <p:spTgt spid="68"/>
                                            </p:tgtEl>
                                          </p:cBhvr>
                                        </p:animEffect>
                                      </p:childTnLst>
                                    </p:cTn>
                                  </p:par>
                                  <p:par>
                                    <p:cTn id="137" presetID="22" presetClass="entr" presetSubtype="4" fill="hold" nodeType="withEffect">
                                      <p:stCondLst>
                                        <p:cond delay="250"/>
                                      </p:stCondLst>
                                      <p:childTnLst>
                                        <p:set>
                                          <p:cBhvr>
                                            <p:cTn id="138" dur="1" fill="hold">
                                              <p:stCondLst>
                                                <p:cond delay="0"/>
                                              </p:stCondLst>
                                            </p:cTn>
                                            <p:tgtEl>
                                              <p:spTgt spid="65"/>
                                            </p:tgtEl>
                                            <p:attrNameLst>
                                              <p:attrName>style.visibility</p:attrName>
                                            </p:attrNameLst>
                                          </p:cBhvr>
                                          <p:to>
                                            <p:strVal val="visible"/>
                                          </p:to>
                                        </p:set>
                                        <p:animEffect transition="in" filter="wipe(down)">
                                          <p:cBhvr>
                                            <p:cTn id="139" dur="250"/>
                                            <p:tgtEl>
                                              <p:spTgt spid="65"/>
                                            </p:tgtEl>
                                          </p:cBhvr>
                                        </p:animEffect>
                                      </p:childTnLst>
                                    </p:cTn>
                                  </p:par>
                                  <p:par>
                                    <p:cTn id="140" presetID="22" presetClass="entr" presetSubtype="4" fill="hold" nodeType="withEffect">
                                      <p:stCondLst>
                                        <p:cond delay="300"/>
                                      </p:stCondLst>
                                      <p:childTnLst>
                                        <p:set>
                                          <p:cBhvr>
                                            <p:cTn id="141" dur="1" fill="hold">
                                              <p:stCondLst>
                                                <p:cond delay="0"/>
                                              </p:stCondLst>
                                            </p:cTn>
                                            <p:tgtEl>
                                              <p:spTgt spid="52"/>
                                            </p:tgtEl>
                                            <p:attrNameLst>
                                              <p:attrName>style.visibility</p:attrName>
                                            </p:attrNameLst>
                                          </p:cBhvr>
                                          <p:to>
                                            <p:strVal val="visible"/>
                                          </p:to>
                                        </p:set>
                                        <p:animEffect transition="in" filter="wipe(down)">
                                          <p:cBhvr>
                                            <p:cTn id="142" dur="250"/>
                                            <p:tgtEl>
                                              <p:spTgt spid="52"/>
                                            </p:tgtEl>
                                          </p:cBhvr>
                                        </p:animEffect>
                                      </p:childTnLst>
                                    </p:cTn>
                                  </p:par>
                                  <p:par>
                                    <p:cTn id="143" presetID="22" presetClass="entr" presetSubtype="4" fill="hold" nodeType="withEffect">
                                      <p:stCondLst>
                                        <p:cond delay="35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250"/>
                                            <p:tgtEl>
                                              <p:spTgt spid="66"/>
                                            </p:tgtEl>
                                          </p:cBhvr>
                                        </p:animEffect>
                                      </p:childTnLst>
                                    </p:cTn>
                                  </p:par>
                                  <p:par>
                                    <p:cTn id="146" presetID="22" presetClass="entr" presetSubtype="4" fill="hold" nodeType="withEffect">
                                      <p:stCondLst>
                                        <p:cond delay="400"/>
                                      </p:stCondLst>
                                      <p:childTnLst>
                                        <p:set>
                                          <p:cBhvr>
                                            <p:cTn id="147" dur="1" fill="hold">
                                              <p:stCondLst>
                                                <p:cond delay="0"/>
                                              </p:stCondLst>
                                            </p:cTn>
                                            <p:tgtEl>
                                              <p:spTgt spid="61"/>
                                            </p:tgtEl>
                                            <p:attrNameLst>
                                              <p:attrName>style.visibility</p:attrName>
                                            </p:attrNameLst>
                                          </p:cBhvr>
                                          <p:to>
                                            <p:strVal val="visible"/>
                                          </p:to>
                                        </p:set>
                                        <p:animEffect transition="in" filter="wipe(down)">
                                          <p:cBhvr>
                                            <p:cTn id="148" dur="250"/>
                                            <p:tgtEl>
                                              <p:spTgt spid="61"/>
                                            </p:tgtEl>
                                          </p:cBhvr>
                                        </p:animEffect>
                                      </p:childTnLst>
                                    </p:cTn>
                                  </p:par>
                                  <p:par>
                                    <p:cTn id="149" presetID="22" presetClass="entr" presetSubtype="4" fill="hold" nodeType="withEffect">
                                      <p:stCondLst>
                                        <p:cond delay="450"/>
                                      </p:stCondLst>
                                      <p:childTnLst>
                                        <p:set>
                                          <p:cBhvr>
                                            <p:cTn id="150" dur="1" fill="hold">
                                              <p:stCondLst>
                                                <p:cond delay="0"/>
                                              </p:stCondLst>
                                            </p:cTn>
                                            <p:tgtEl>
                                              <p:spTgt spid="60"/>
                                            </p:tgtEl>
                                            <p:attrNameLst>
                                              <p:attrName>style.visibility</p:attrName>
                                            </p:attrNameLst>
                                          </p:cBhvr>
                                          <p:to>
                                            <p:strVal val="visible"/>
                                          </p:to>
                                        </p:set>
                                        <p:animEffect transition="in" filter="wipe(down)">
                                          <p:cBhvr>
                                            <p:cTn id="151" dur="250"/>
                                            <p:tgtEl>
                                              <p:spTgt spid="60"/>
                                            </p:tgtEl>
                                          </p:cBhvr>
                                        </p:animEffect>
                                      </p:childTnLst>
                                    </p:cTn>
                                  </p:par>
                                  <p:par>
                                    <p:cTn id="152" presetID="22" presetClass="entr" presetSubtype="4" fill="hold" nodeType="withEffect">
                                      <p:stCondLst>
                                        <p:cond delay="500"/>
                                      </p:stCondLst>
                                      <p:childTnLst>
                                        <p:set>
                                          <p:cBhvr>
                                            <p:cTn id="153" dur="1" fill="hold">
                                              <p:stCondLst>
                                                <p:cond delay="0"/>
                                              </p:stCondLst>
                                            </p:cTn>
                                            <p:tgtEl>
                                              <p:spTgt spid="62"/>
                                            </p:tgtEl>
                                            <p:attrNameLst>
                                              <p:attrName>style.visibility</p:attrName>
                                            </p:attrNameLst>
                                          </p:cBhvr>
                                          <p:to>
                                            <p:strVal val="visible"/>
                                          </p:to>
                                        </p:set>
                                        <p:animEffect transition="in" filter="wipe(down)">
                                          <p:cBhvr>
                                            <p:cTn id="154" dur="250"/>
                                            <p:tgtEl>
                                              <p:spTgt spid="62"/>
                                            </p:tgtEl>
                                          </p:cBhvr>
                                        </p:animEffect>
                                      </p:childTnLst>
                                    </p:cTn>
                                  </p:par>
                                  <p:par>
                                    <p:cTn id="155" presetID="22" presetClass="entr" presetSubtype="4" fill="hold" nodeType="withEffect">
                                      <p:stCondLst>
                                        <p:cond delay="550"/>
                                      </p:stCondLst>
                                      <p:childTnLst>
                                        <p:set>
                                          <p:cBhvr>
                                            <p:cTn id="156" dur="1" fill="hold">
                                              <p:stCondLst>
                                                <p:cond delay="0"/>
                                              </p:stCondLst>
                                            </p:cTn>
                                            <p:tgtEl>
                                              <p:spTgt spid="76"/>
                                            </p:tgtEl>
                                            <p:attrNameLst>
                                              <p:attrName>style.visibility</p:attrName>
                                            </p:attrNameLst>
                                          </p:cBhvr>
                                          <p:to>
                                            <p:strVal val="visible"/>
                                          </p:to>
                                        </p:set>
                                        <p:animEffect transition="in" filter="wipe(down)">
                                          <p:cBhvr>
                                            <p:cTn id="157" dur="250"/>
                                            <p:tgtEl>
                                              <p:spTgt spid="76"/>
                                            </p:tgtEl>
                                          </p:cBhvr>
                                        </p:animEffect>
                                      </p:childTnLst>
                                    </p:cTn>
                                  </p:par>
                                  <p:par>
                                    <p:cTn id="158" presetID="22" presetClass="entr" presetSubtype="4" fill="hold" nodeType="withEffect">
                                      <p:stCondLst>
                                        <p:cond delay="600"/>
                                      </p:stCondLst>
                                      <p:childTnLst>
                                        <p:set>
                                          <p:cBhvr>
                                            <p:cTn id="159" dur="1" fill="hold">
                                              <p:stCondLst>
                                                <p:cond delay="0"/>
                                              </p:stCondLst>
                                            </p:cTn>
                                            <p:tgtEl>
                                              <p:spTgt spid="59"/>
                                            </p:tgtEl>
                                            <p:attrNameLst>
                                              <p:attrName>style.visibility</p:attrName>
                                            </p:attrNameLst>
                                          </p:cBhvr>
                                          <p:to>
                                            <p:strVal val="visible"/>
                                          </p:to>
                                        </p:set>
                                        <p:animEffect transition="in" filter="wipe(down)">
                                          <p:cBhvr>
                                            <p:cTn id="160" dur="250"/>
                                            <p:tgtEl>
                                              <p:spTgt spid="59"/>
                                            </p:tgtEl>
                                          </p:cBhvr>
                                        </p:animEffect>
                                      </p:childTnLst>
                                    </p:cTn>
                                  </p:par>
                                  <p:par>
                                    <p:cTn id="161" presetID="22" presetClass="entr" presetSubtype="4" fill="hold" nodeType="withEffect">
                                      <p:stCondLst>
                                        <p:cond delay="650"/>
                                      </p:stCondLst>
                                      <p:childTnLst>
                                        <p:set>
                                          <p:cBhvr>
                                            <p:cTn id="162" dur="1" fill="hold">
                                              <p:stCondLst>
                                                <p:cond delay="0"/>
                                              </p:stCondLst>
                                            </p:cTn>
                                            <p:tgtEl>
                                              <p:spTgt spid="58"/>
                                            </p:tgtEl>
                                            <p:attrNameLst>
                                              <p:attrName>style.visibility</p:attrName>
                                            </p:attrNameLst>
                                          </p:cBhvr>
                                          <p:to>
                                            <p:strVal val="visible"/>
                                          </p:to>
                                        </p:set>
                                        <p:animEffect transition="in" filter="wipe(down)">
                                          <p:cBhvr>
                                            <p:cTn id="163" dur="250"/>
                                            <p:tgtEl>
                                              <p:spTgt spid="58"/>
                                            </p:tgtEl>
                                          </p:cBhvr>
                                        </p:animEffect>
                                      </p:childTnLst>
                                    </p:cTn>
                                  </p:par>
                                  <p:par>
                                    <p:cTn id="164" presetID="22" presetClass="entr" presetSubtype="4" fill="hold" nodeType="withEffect">
                                      <p:stCondLst>
                                        <p:cond delay="700"/>
                                      </p:stCondLst>
                                      <p:childTnLst>
                                        <p:set>
                                          <p:cBhvr>
                                            <p:cTn id="165" dur="1" fill="hold">
                                              <p:stCondLst>
                                                <p:cond delay="0"/>
                                              </p:stCondLst>
                                            </p:cTn>
                                            <p:tgtEl>
                                              <p:spTgt spid="64"/>
                                            </p:tgtEl>
                                            <p:attrNameLst>
                                              <p:attrName>style.visibility</p:attrName>
                                            </p:attrNameLst>
                                          </p:cBhvr>
                                          <p:to>
                                            <p:strVal val="visible"/>
                                          </p:to>
                                        </p:set>
                                        <p:animEffect transition="in" filter="wipe(down)">
                                          <p:cBhvr>
                                            <p:cTn id="166" dur="250"/>
                                            <p:tgtEl>
                                              <p:spTgt spid="64"/>
                                            </p:tgtEl>
                                          </p:cBhvr>
                                        </p:animEffect>
                                      </p:childTnLst>
                                    </p:cTn>
                                  </p:par>
                                  <p:par>
                                    <p:cTn id="167" presetID="22" presetClass="entr" presetSubtype="4" fill="hold" nodeType="withEffect">
                                      <p:stCondLst>
                                        <p:cond delay="750"/>
                                      </p:stCondLst>
                                      <p:childTnLst>
                                        <p:set>
                                          <p:cBhvr>
                                            <p:cTn id="168" dur="1" fill="hold">
                                              <p:stCondLst>
                                                <p:cond delay="0"/>
                                              </p:stCondLst>
                                            </p:cTn>
                                            <p:tgtEl>
                                              <p:spTgt spid="56"/>
                                            </p:tgtEl>
                                            <p:attrNameLst>
                                              <p:attrName>style.visibility</p:attrName>
                                            </p:attrNameLst>
                                          </p:cBhvr>
                                          <p:to>
                                            <p:strVal val="visible"/>
                                          </p:to>
                                        </p:set>
                                        <p:animEffect transition="in" filter="wipe(down)">
                                          <p:cBhvr>
                                            <p:cTn id="169" dur="250"/>
                                            <p:tgtEl>
                                              <p:spTgt spid="56"/>
                                            </p:tgtEl>
                                          </p:cBhvr>
                                        </p:animEffect>
                                      </p:childTnLst>
                                    </p:cTn>
                                  </p:par>
                                  <p:par>
                                    <p:cTn id="170" presetID="22" presetClass="entr" presetSubtype="4" fill="hold" nodeType="withEffect">
                                      <p:stCondLst>
                                        <p:cond delay="800"/>
                                      </p:stCondLst>
                                      <p:childTnLst>
                                        <p:set>
                                          <p:cBhvr>
                                            <p:cTn id="171" dur="1" fill="hold">
                                              <p:stCondLst>
                                                <p:cond delay="0"/>
                                              </p:stCondLst>
                                            </p:cTn>
                                            <p:tgtEl>
                                              <p:spTgt spid="53"/>
                                            </p:tgtEl>
                                            <p:attrNameLst>
                                              <p:attrName>style.visibility</p:attrName>
                                            </p:attrNameLst>
                                          </p:cBhvr>
                                          <p:to>
                                            <p:strVal val="visible"/>
                                          </p:to>
                                        </p:set>
                                        <p:animEffect transition="in" filter="wipe(down)">
                                          <p:cBhvr>
                                            <p:cTn id="172" dur="250"/>
                                            <p:tgtEl>
                                              <p:spTgt spid="53"/>
                                            </p:tgtEl>
                                          </p:cBhvr>
                                        </p:animEffect>
                                      </p:childTnLst>
                                    </p:cTn>
                                  </p:par>
                                  <p:par>
                                    <p:cTn id="173" presetID="22" presetClass="entr" presetSubtype="4" fill="hold" nodeType="withEffect">
                                      <p:stCondLst>
                                        <p:cond delay="850"/>
                                      </p:stCondLst>
                                      <p:childTnLst>
                                        <p:set>
                                          <p:cBhvr>
                                            <p:cTn id="174" dur="1" fill="hold">
                                              <p:stCondLst>
                                                <p:cond delay="0"/>
                                              </p:stCondLst>
                                            </p:cTn>
                                            <p:tgtEl>
                                              <p:spTgt spid="73"/>
                                            </p:tgtEl>
                                            <p:attrNameLst>
                                              <p:attrName>style.visibility</p:attrName>
                                            </p:attrNameLst>
                                          </p:cBhvr>
                                          <p:to>
                                            <p:strVal val="visible"/>
                                          </p:to>
                                        </p:set>
                                        <p:animEffect transition="in" filter="wipe(down)">
                                          <p:cBhvr>
                                            <p:cTn id="175" dur="250"/>
                                            <p:tgtEl>
                                              <p:spTgt spid="73"/>
                                            </p:tgtEl>
                                          </p:cBhvr>
                                        </p:animEffect>
                                      </p:childTnLst>
                                    </p:cTn>
                                  </p:par>
                                  <p:par>
                                    <p:cTn id="176" presetID="22" presetClass="entr" presetSubtype="4" fill="hold" nodeType="withEffect">
                                      <p:stCondLst>
                                        <p:cond delay="900"/>
                                      </p:stCondLst>
                                      <p:childTnLst>
                                        <p:set>
                                          <p:cBhvr>
                                            <p:cTn id="177" dur="1" fill="hold">
                                              <p:stCondLst>
                                                <p:cond delay="0"/>
                                              </p:stCondLst>
                                            </p:cTn>
                                            <p:tgtEl>
                                              <p:spTgt spid="50"/>
                                            </p:tgtEl>
                                            <p:attrNameLst>
                                              <p:attrName>style.visibility</p:attrName>
                                            </p:attrNameLst>
                                          </p:cBhvr>
                                          <p:to>
                                            <p:strVal val="visible"/>
                                          </p:to>
                                        </p:set>
                                        <p:animEffect transition="in" filter="wipe(down)">
                                          <p:cBhvr>
                                            <p:cTn id="178" dur="250"/>
                                            <p:tgtEl>
                                              <p:spTgt spid="50"/>
                                            </p:tgtEl>
                                          </p:cBhvr>
                                        </p:animEffect>
                                      </p:childTnLst>
                                    </p:cTn>
                                  </p:par>
                                  <p:par>
                                    <p:cTn id="179" presetID="22" presetClass="entr" presetSubtype="4" fill="hold" nodeType="withEffect">
                                      <p:stCondLst>
                                        <p:cond delay="95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250"/>
                                            <p:tgtEl>
                                              <p:spTgt spid="51"/>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77"/>
                                            </p:tgtEl>
                                            <p:attrNameLst>
                                              <p:attrName>style.visibility</p:attrName>
                                            </p:attrNameLst>
                                          </p:cBhvr>
                                          <p:to>
                                            <p:strVal val="visible"/>
                                          </p:to>
                                        </p:set>
                                        <p:animEffect transition="in" filter="wipe(down)">
                                          <p:cBhvr>
                                            <p:cTn id="184" dur="250"/>
                                            <p:tgtEl>
                                              <p:spTgt spid="77"/>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78"/>
                                            </p:tgtEl>
                                            <p:attrNameLst>
                                              <p:attrName>style.visibility</p:attrName>
                                            </p:attrNameLst>
                                          </p:cBhvr>
                                          <p:to>
                                            <p:strVal val="visible"/>
                                          </p:to>
                                        </p:set>
                                        <p:animEffect transition="in" filter="wipe(down)">
                                          <p:cBhvr>
                                            <p:cTn id="187" dur="250"/>
                                            <p:tgtEl>
                                              <p:spTgt spid="78"/>
                                            </p:tgtEl>
                                          </p:cBhvr>
                                        </p:animEffect>
                                      </p:childTnLst>
                                    </p:cTn>
                                  </p:par>
                                  <p:par>
                                    <p:cTn id="188" presetID="8" presetClass="emph" presetSubtype="0" fill="hold" grpId="1" nodeType="withEffect">
                                      <p:stCondLst>
                                        <p:cond delay="1750"/>
                                      </p:stCondLst>
                                      <p:childTnLst>
                                        <p:animRot by="43200000">
                                          <p:cBhvr>
                                            <p:cTn id="189" dur="3250" fill="hold"/>
                                            <p:tgtEl>
                                              <p:spTgt spid="82"/>
                                            </p:tgtEl>
                                            <p:attrNameLst>
                                              <p:attrName>r</p:attrName>
                                            </p:attrNameLst>
                                          </p:cBhvr>
                                        </p:animRot>
                                      </p:childTnLst>
                                    </p:cTn>
                                  </p:par>
                                  <p:par>
                                    <p:cTn id="190" presetID="53" presetClass="entr" presetSubtype="16" fill="hold" grpId="0" nodeType="withEffect">
                                      <p:stCondLst>
                                        <p:cond delay="1150"/>
                                      </p:stCondLst>
                                      <p:childTnLst>
                                        <p:set>
                                          <p:cBhvr>
                                            <p:cTn id="191" dur="1" fill="hold">
                                              <p:stCondLst>
                                                <p:cond delay="0"/>
                                              </p:stCondLst>
                                            </p:cTn>
                                            <p:tgtEl>
                                              <p:spTgt spid="86"/>
                                            </p:tgtEl>
                                            <p:attrNameLst>
                                              <p:attrName>style.visibility</p:attrName>
                                            </p:attrNameLst>
                                          </p:cBhvr>
                                          <p:to>
                                            <p:strVal val="visible"/>
                                          </p:to>
                                        </p:set>
                                        <p:anim calcmode="lin" valueType="num">
                                          <p:cBhvr>
                                            <p:cTn id="192" dur="500" fill="hold"/>
                                            <p:tgtEl>
                                              <p:spTgt spid="86"/>
                                            </p:tgtEl>
                                            <p:attrNameLst>
                                              <p:attrName>ppt_w</p:attrName>
                                            </p:attrNameLst>
                                          </p:cBhvr>
                                          <p:tavLst>
                                            <p:tav tm="0">
                                              <p:val>
                                                <p:fltVal val="0"/>
                                              </p:val>
                                            </p:tav>
                                            <p:tav tm="100000">
                                              <p:val>
                                                <p:strVal val="#ppt_w"/>
                                              </p:val>
                                            </p:tav>
                                          </p:tavLst>
                                        </p:anim>
                                        <p:anim calcmode="lin" valueType="num">
                                          <p:cBhvr>
                                            <p:cTn id="193" dur="500" fill="hold"/>
                                            <p:tgtEl>
                                              <p:spTgt spid="86"/>
                                            </p:tgtEl>
                                            <p:attrNameLst>
                                              <p:attrName>ppt_h</p:attrName>
                                            </p:attrNameLst>
                                          </p:cBhvr>
                                          <p:tavLst>
                                            <p:tav tm="0">
                                              <p:val>
                                                <p:fltVal val="0"/>
                                              </p:val>
                                            </p:tav>
                                            <p:tav tm="100000">
                                              <p:val>
                                                <p:strVal val="#ppt_h"/>
                                              </p:val>
                                            </p:tav>
                                          </p:tavLst>
                                        </p:anim>
                                        <p:animEffect transition="in" filter="fade">
                                          <p:cBhvr>
                                            <p:cTn id="194" dur="500"/>
                                            <p:tgtEl>
                                              <p:spTgt spid="86"/>
                                            </p:tgtEl>
                                          </p:cBhvr>
                                        </p:animEffect>
                                      </p:childTnLst>
                                    </p:cTn>
                                  </p:par>
                                  <p:par>
                                    <p:cTn id="195"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6" dur="3000" fill="hold"/>
                                            <p:tgtEl>
                                              <p:spTgt spid="86"/>
                                            </p:tgtEl>
                                            <p:attrNameLst>
                                              <p:attrName>ppt_x</p:attrName>
                                              <p:attrName>ppt_y</p:attrName>
                                            </p:attrNameLst>
                                          </p:cBhvr>
                                          <p:rCtr x="19219" y="20579"/>
                                        </p:animMotion>
                                      </p:childTnLst>
                                    </p:cTn>
                                  </p:par>
                                  <p:par>
                                    <p:cTn id="197" presetID="8" presetClass="emph" presetSubtype="0" fill="hold" grpId="2" nodeType="withEffect">
                                      <p:stCondLst>
                                        <p:cond delay="1150"/>
                                      </p:stCondLst>
                                      <p:childTnLst>
                                        <p:animRot by="21600000">
                                          <p:cBhvr>
                                            <p:cTn id="198" dur="2500" fill="hold"/>
                                            <p:tgtEl>
                                              <p:spTgt spid="86"/>
                                            </p:tgtEl>
                                            <p:attrNameLst>
                                              <p:attrName>r</p:attrName>
                                            </p:attrNameLst>
                                          </p:cBhvr>
                                        </p:animRot>
                                      </p:childTnLst>
                                    </p:cTn>
                                  </p:par>
                                  <p:par>
                                    <p:cTn id="199" presetID="53" presetClass="entr" presetSubtype="16" fill="hold" grpId="2" nodeType="withEffect">
                                      <p:stCondLst>
                                        <p:cond delay="1500"/>
                                      </p:stCondLst>
                                      <p:childTnLst>
                                        <p:set>
                                          <p:cBhvr>
                                            <p:cTn id="200" dur="1" fill="hold">
                                              <p:stCondLst>
                                                <p:cond delay="0"/>
                                              </p:stCondLst>
                                            </p:cTn>
                                            <p:tgtEl>
                                              <p:spTgt spid="83"/>
                                            </p:tgtEl>
                                            <p:attrNameLst>
                                              <p:attrName>style.visibility</p:attrName>
                                            </p:attrNameLst>
                                          </p:cBhvr>
                                          <p:to>
                                            <p:strVal val="visible"/>
                                          </p:to>
                                        </p:set>
                                        <p:anim calcmode="lin" valueType="num">
                                          <p:cBhvr>
                                            <p:cTn id="201" dur="500" fill="hold"/>
                                            <p:tgtEl>
                                              <p:spTgt spid="83"/>
                                            </p:tgtEl>
                                            <p:attrNameLst>
                                              <p:attrName>ppt_w</p:attrName>
                                            </p:attrNameLst>
                                          </p:cBhvr>
                                          <p:tavLst>
                                            <p:tav tm="0">
                                              <p:val>
                                                <p:fltVal val="0"/>
                                              </p:val>
                                            </p:tav>
                                            <p:tav tm="100000">
                                              <p:val>
                                                <p:strVal val="#ppt_w"/>
                                              </p:val>
                                            </p:tav>
                                          </p:tavLst>
                                        </p:anim>
                                        <p:anim calcmode="lin" valueType="num">
                                          <p:cBhvr>
                                            <p:cTn id="202" dur="500" fill="hold"/>
                                            <p:tgtEl>
                                              <p:spTgt spid="83"/>
                                            </p:tgtEl>
                                            <p:attrNameLst>
                                              <p:attrName>ppt_h</p:attrName>
                                            </p:attrNameLst>
                                          </p:cBhvr>
                                          <p:tavLst>
                                            <p:tav tm="0">
                                              <p:val>
                                                <p:fltVal val="0"/>
                                              </p:val>
                                            </p:tav>
                                            <p:tav tm="100000">
                                              <p:val>
                                                <p:strVal val="#ppt_h"/>
                                              </p:val>
                                            </p:tav>
                                          </p:tavLst>
                                        </p:anim>
                                        <p:animEffect transition="in" filter="fade">
                                          <p:cBhvr>
                                            <p:cTn id="203" dur="500"/>
                                            <p:tgtEl>
                                              <p:spTgt spid="83"/>
                                            </p:tgtEl>
                                          </p:cBhvr>
                                        </p:animEffect>
                                      </p:childTnLst>
                                    </p:cTn>
                                  </p:par>
                                  <p:par>
                                    <p:cTn id="204"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5" dur="2500" fill="hold"/>
                                            <p:tgtEl>
                                              <p:spTgt spid="83"/>
                                            </p:tgtEl>
                                            <p:attrNameLst>
                                              <p:attrName>ppt_x</p:attrName>
                                              <p:attrName>ppt_y</p:attrName>
                                            </p:attrNameLst>
                                          </p:cBhvr>
                                          <p:rCtr x="-6927" y="37940"/>
                                        </p:animMotion>
                                      </p:childTnLst>
                                    </p:cTn>
                                  </p:par>
                                  <p:par>
                                    <p:cTn id="206" presetID="8" presetClass="emph" presetSubtype="0" fill="hold" grpId="1" nodeType="withEffect">
                                      <p:stCondLst>
                                        <p:cond delay="1500"/>
                                      </p:stCondLst>
                                      <p:childTnLst>
                                        <p:animRot by="21600000">
                                          <p:cBhvr>
                                            <p:cTn id="207" dur="2500" fill="hold"/>
                                            <p:tgtEl>
                                              <p:spTgt spid="83"/>
                                            </p:tgtEl>
                                            <p:attrNameLst>
                                              <p:attrName>r</p:attrName>
                                            </p:attrNameLst>
                                          </p:cBhvr>
                                        </p:animRot>
                                      </p:childTnLst>
                                    </p:cTn>
                                  </p:par>
                                  <p:par>
                                    <p:cTn id="208" presetID="53" presetClass="entr" presetSubtype="16" fill="hold" grpId="0" nodeType="withEffect">
                                      <p:stCondLst>
                                        <p:cond delay="2500"/>
                                      </p:stCondLst>
                                      <p:childTnLst>
                                        <p:set>
                                          <p:cBhvr>
                                            <p:cTn id="209" dur="1" fill="hold">
                                              <p:stCondLst>
                                                <p:cond delay="0"/>
                                              </p:stCondLst>
                                            </p:cTn>
                                            <p:tgtEl>
                                              <p:spTgt spid="85"/>
                                            </p:tgtEl>
                                            <p:attrNameLst>
                                              <p:attrName>style.visibility</p:attrName>
                                            </p:attrNameLst>
                                          </p:cBhvr>
                                          <p:to>
                                            <p:strVal val="visible"/>
                                          </p:to>
                                        </p:set>
                                        <p:anim calcmode="lin" valueType="num">
                                          <p:cBhvr>
                                            <p:cTn id="210" dur="500" fill="hold"/>
                                            <p:tgtEl>
                                              <p:spTgt spid="85"/>
                                            </p:tgtEl>
                                            <p:attrNameLst>
                                              <p:attrName>ppt_w</p:attrName>
                                            </p:attrNameLst>
                                          </p:cBhvr>
                                          <p:tavLst>
                                            <p:tav tm="0">
                                              <p:val>
                                                <p:fltVal val="0"/>
                                              </p:val>
                                            </p:tav>
                                            <p:tav tm="100000">
                                              <p:val>
                                                <p:strVal val="#ppt_w"/>
                                              </p:val>
                                            </p:tav>
                                          </p:tavLst>
                                        </p:anim>
                                        <p:anim calcmode="lin" valueType="num">
                                          <p:cBhvr>
                                            <p:cTn id="211" dur="500" fill="hold"/>
                                            <p:tgtEl>
                                              <p:spTgt spid="85"/>
                                            </p:tgtEl>
                                            <p:attrNameLst>
                                              <p:attrName>ppt_h</p:attrName>
                                            </p:attrNameLst>
                                          </p:cBhvr>
                                          <p:tavLst>
                                            <p:tav tm="0">
                                              <p:val>
                                                <p:fltVal val="0"/>
                                              </p:val>
                                            </p:tav>
                                            <p:tav tm="100000">
                                              <p:val>
                                                <p:strVal val="#ppt_h"/>
                                              </p:val>
                                            </p:tav>
                                          </p:tavLst>
                                        </p:anim>
                                        <p:animEffect transition="in" filter="fade">
                                          <p:cBhvr>
                                            <p:cTn id="212" dur="500"/>
                                            <p:tgtEl>
                                              <p:spTgt spid="85"/>
                                            </p:tgtEl>
                                          </p:cBhvr>
                                        </p:animEffect>
                                      </p:childTnLst>
                                    </p:cTn>
                                  </p:par>
                                  <p:par>
                                    <p:cTn id="213"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4" dur="2500" fill="hold"/>
                                            <p:tgtEl>
                                              <p:spTgt spid="85"/>
                                            </p:tgtEl>
                                            <p:attrNameLst>
                                              <p:attrName>ppt_x</p:attrName>
                                              <p:attrName>ppt_y</p:attrName>
                                            </p:attrNameLst>
                                          </p:cBhvr>
                                          <p:rCtr x="-8021" y="-37245"/>
                                        </p:animMotion>
                                      </p:childTnLst>
                                    </p:cTn>
                                  </p:par>
                                  <p:par>
                                    <p:cTn id="215" presetID="8" presetClass="emph" presetSubtype="0" fill="hold" grpId="2" nodeType="withEffect">
                                      <p:stCondLst>
                                        <p:cond delay="2500"/>
                                      </p:stCondLst>
                                      <p:childTnLst>
                                        <p:animRot by="21600000">
                                          <p:cBhvr>
                                            <p:cTn id="216" dur="2500" fill="hold"/>
                                            <p:tgtEl>
                                              <p:spTgt spid="85"/>
                                            </p:tgtEl>
                                            <p:attrNameLst>
                                              <p:attrName>r</p:attrName>
                                            </p:attrNameLst>
                                          </p:cBhvr>
                                        </p:animRot>
                                      </p:childTnLst>
                                    </p:cTn>
                                  </p:par>
                                  <p:par>
                                    <p:cTn id="217" presetID="53" presetClass="entr" presetSubtype="16" fill="hold" grpId="0" nodeType="withEffect">
                                      <p:stCondLst>
                                        <p:cond delay="2000"/>
                                      </p:stCondLst>
                                      <p:childTnLst>
                                        <p:set>
                                          <p:cBhvr>
                                            <p:cTn id="218" dur="1" fill="hold">
                                              <p:stCondLst>
                                                <p:cond delay="0"/>
                                              </p:stCondLst>
                                            </p:cTn>
                                            <p:tgtEl>
                                              <p:spTgt spid="84"/>
                                            </p:tgtEl>
                                            <p:attrNameLst>
                                              <p:attrName>style.visibility</p:attrName>
                                            </p:attrNameLst>
                                          </p:cBhvr>
                                          <p:to>
                                            <p:strVal val="visible"/>
                                          </p:to>
                                        </p:set>
                                        <p:anim calcmode="lin" valueType="num">
                                          <p:cBhvr>
                                            <p:cTn id="219" dur="500" fill="hold"/>
                                            <p:tgtEl>
                                              <p:spTgt spid="84"/>
                                            </p:tgtEl>
                                            <p:attrNameLst>
                                              <p:attrName>ppt_w</p:attrName>
                                            </p:attrNameLst>
                                          </p:cBhvr>
                                          <p:tavLst>
                                            <p:tav tm="0">
                                              <p:val>
                                                <p:fltVal val="0"/>
                                              </p:val>
                                            </p:tav>
                                            <p:tav tm="100000">
                                              <p:val>
                                                <p:strVal val="#ppt_w"/>
                                              </p:val>
                                            </p:tav>
                                          </p:tavLst>
                                        </p:anim>
                                        <p:anim calcmode="lin" valueType="num">
                                          <p:cBhvr>
                                            <p:cTn id="220" dur="500" fill="hold"/>
                                            <p:tgtEl>
                                              <p:spTgt spid="84"/>
                                            </p:tgtEl>
                                            <p:attrNameLst>
                                              <p:attrName>ppt_h</p:attrName>
                                            </p:attrNameLst>
                                          </p:cBhvr>
                                          <p:tavLst>
                                            <p:tav tm="0">
                                              <p:val>
                                                <p:fltVal val="0"/>
                                              </p:val>
                                            </p:tav>
                                            <p:tav tm="100000">
                                              <p:val>
                                                <p:strVal val="#ppt_h"/>
                                              </p:val>
                                            </p:tav>
                                          </p:tavLst>
                                        </p:anim>
                                        <p:animEffect transition="in" filter="fade">
                                          <p:cBhvr>
                                            <p:cTn id="221" dur="500"/>
                                            <p:tgtEl>
                                              <p:spTgt spid="84"/>
                                            </p:tgtEl>
                                          </p:cBhvr>
                                        </p:animEffect>
                                      </p:childTnLst>
                                    </p:cTn>
                                  </p:par>
                                  <p:par>
                                    <p:cTn id="222"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3" dur="2500" fill="hold"/>
                                            <p:tgtEl>
                                              <p:spTgt spid="84"/>
                                            </p:tgtEl>
                                            <p:attrNameLst>
                                              <p:attrName>ppt_x</p:attrName>
                                              <p:attrName>ppt_y</p:attrName>
                                            </p:attrNameLst>
                                          </p:cBhvr>
                                          <p:rCtr x="-21940" y="-8287"/>
                                        </p:animMotion>
                                      </p:childTnLst>
                                    </p:cTn>
                                  </p:par>
                                  <p:par>
                                    <p:cTn id="224" presetID="8" presetClass="emph" presetSubtype="0" fill="hold" grpId="2" nodeType="withEffect">
                                      <p:stCondLst>
                                        <p:cond delay="2000"/>
                                      </p:stCondLst>
                                      <p:childTnLst>
                                        <p:animRot by="21600000">
                                          <p:cBhvr>
                                            <p:cTn id="225" dur="2500" fill="hold"/>
                                            <p:tgtEl>
                                              <p:spTgt spid="84"/>
                                            </p:tgtEl>
                                            <p:attrNameLst>
                                              <p:attrName>r</p:attrName>
                                            </p:attrNameLst>
                                          </p:cBhvr>
                                        </p:animRot>
                                      </p:childTnLst>
                                    </p:cTn>
                                  </p:par>
                                  <p:par>
                                    <p:cTn id="226" presetID="53" presetClass="entr" presetSubtype="16" fill="hold" grpId="0" nodeType="withEffect">
                                      <p:stCondLst>
                                        <p:cond delay="3000"/>
                                      </p:stCondLst>
                                      <p:childTnLst>
                                        <p:set>
                                          <p:cBhvr>
                                            <p:cTn id="227" dur="1" fill="hold">
                                              <p:stCondLst>
                                                <p:cond delay="0"/>
                                              </p:stCondLst>
                                            </p:cTn>
                                            <p:tgtEl>
                                              <p:spTgt spid="87"/>
                                            </p:tgtEl>
                                            <p:attrNameLst>
                                              <p:attrName>style.visibility</p:attrName>
                                            </p:attrNameLst>
                                          </p:cBhvr>
                                          <p:to>
                                            <p:strVal val="visible"/>
                                          </p:to>
                                        </p:set>
                                        <p:anim calcmode="lin" valueType="num">
                                          <p:cBhvr>
                                            <p:cTn id="228" dur="500" fill="hold"/>
                                            <p:tgtEl>
                                              <p:spTgt spid="87"/>
                                            </p:tgtEl>
                                            <p:attrNameLst>
                                              <p:attrName>ppt_w</p:attrName>
                                            </p:attrNameLst>
                                          </p:cBhvr>
                                          <p:tavLst>
                                            <p:tav tm="0">
                                              <p:val>
                                                <p:fltVal val="0"/>
                                              </p:val>
                                            </p:tav>
                                            <p:tav tm="100000">
                                              <p:val>
                                                <p:strVal val="#ppt_w"/>
                                              </p:val>
                                            </p:tav>
                                          </p:tavLst>
                                        </p:anim>
                                        <p:anim calcmode="lin" valueType="num">
                                          <p:cBhvr>
                                            <p:cTn id="229" dur="500" fill="hold"/>
                                            <p:tgtEl>
                                              <p:spTgt spid="87"/>
                                            </p:tgtEl>
                                            <p:attrNameLst>
                                              <p:attrName>ppt_h</p:attrName>
                                            </p:attrNameLst>
                                          </p:cBhvr>
                                          <p:tavLst>
                                            <p:tav tm="0">
                                              <p:val>
                                                <p:fltVal val="0"/>
                                              </p:val>
                                            </p:tav>
                                            <p:tav tm="100000">
                                              <p:val>
                                                <p:strVal val="#ppt_h"/>
                                              </p:val>
                                            </p:tav>
                                          </p:tavLst>
                                        </p:anim>
                                        <p:animEffect transition="in" filter="fade">
                                          <p:cBhvr>
                                            <p:cTn id="230" dur="500"/>
                                            <p:tgtEl>
                                              <p:spTgt spid="87"/>
                                            </p:tgtEl>
                                          </p:cBhvr>
                                        </p:animEffect>
                                      </p:childTnLst>
                                    </p:cTn>
                                  </p:par>
                                  <p:par>
                                    <p:cTn id="231"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2" dur="2250" fill="hold"/>
                                            <p:tgtEl>
                                              <p:spTgt spid="87"/>
                                            </p:tgtEl>
                                            <p:attrNameLst>
                                              <p:attrName>ppt_x</p:attrName>
                                              <p:attrName>ppt_y</p:attrName>
                                            </p:attrNameLst>
                                          </p:cBhvr>
                                          <p:rCtr x="15872" y="-28194"/>
                                        </p:animMotion>
                                      </p:childTnLst>
                                    </p:cTn>
                                  </p:par>
                                  <p:par>
                                    <p:cTn id="233" presetID="8" presetClass="emph" presetSubtype="0" fill="hold" grpId="2" nodeType="withEffect">
                                      <p:stCondLst>
                                        <p:cond delay="3000"/>
                                      </p:stCondLst>
                                      <p:childTnLst>
                                        <p:animRot by="21600000">
                                          <p:cBhvr>
                                            <p:cTn id="234" dur="2500" fill="hold"/>
                                            <p:tgtEl>
                                              <p:spTgt spid="87"/>
                                            </p:tgtEl>
                                            <p:attrNameLst>
                                              <p:attrName>r</p:attrName>
                                            </p:attrNameLst>
                                          </p:cBhvr>
                                        </p:animRot>
                                      </p:childTnLst>
                                    </p:cTn>
                                  </p:par>
                                  <p:par>
                                    <p:cTn id="235" presetID="2" presetClass="entr" presetSubtype="2" fill="hold" nodeType="withEffect">
                                      <p:stCondLst>
                                        <p:cond delay="6000"/>
                                      </p:stCondLst>
                                      <p:childTnLst>
                                        <p:set>
                                          <p:cBhvr>
                                            <p:cTn id="236" dur="1" fill="hold">
                                              <p:stCondLst>
                                                <p:cond delay="0"/>
                                              </p:stCondLst>
                                            </p:cTn>
                                            <p:tgtEl>
                                              <p:spTgt spid="19"/>
                                            </p:tgtEl>
                                            <p:attrNameLst>
                                              <p:attrName>style.visibility</p:attrName>
                                            </p:attrNameLst>
                                          </p:cBhvr>
                                          <p:to>
                                            <p:strVal val="visible"/>
                                          </p:to>
                                        </p:set>
                                        <p:anim calcmode="lin" valueType="num">
                                          <p:cBhvr additive="base">
                                            <p:cTn id="237" dur="500" fill="hold"/>
                                            <p:tgtEl>
                                              <p:spTgt spid="19"/>
                                            </p:tgtEl>
                                            <p:attrNameLst>
                                              <p:attrName>ppt_x</p:attrName>
                                            </p:attrNameLst>
                                          </p:cBhvr>
                                          <p:tavLst>
                                            <p:tav tm="0">
                                              <p:val>
                                                <p:strVal val="1+#ppt_w/2"/>
                                              </p:val>
                                            </p:tav>
                                            <p:tav tm="100000">
                                              <p:val>
                                                <p:strVal val="#ppt_x"/>
                                              </p:val>
                                            </p:tav>
                                          </p:tavLst>
                                        </p:anim>
                                        <p:anim calcmode="lin" valueType="num">
                                          <p:cBhvr additive="base">
                                            <p:cTn id="238" dur="500" fill="hold"/>
                                            <p:tgtEl>
                                              <p:spTgt spid="19"/>
                                            </p:tgtEl>
                                            <p:attrNameLst>
                                              <p:attrName>ppt_y</p:attrName>
                                            </p:attrNameLst>
                                          </p:cBhvr>
                                          <p:tavLst>
                                            <p:tav tm="0">
                                              <p:val>
                                                <p:strVal val="#ppt_y"/>
                                              </p:val>
                                            </p:tav>
                                            <p:tav tm="100000">
                                              <p:val>
                                                <p:strVal val="#ppt_y"/>
                                              </p:val>
                                            </p:tav>
                                          </p:tavLst>
                                        </p:anim>
                                      </p:childTnLst>
                                    </p:cTn>
                                  </p:par>
                                  <p:par>
                                    <p:cTn id="239" presetID="2" presetClass="entr" presetSubtype="8" fill="hold" nodeType="withEffect">
                                      <p:stCondLst>
                                        <p:cond delay="6250"/>
                                      </p:stCondLst>
                                      <p:childTnLst>
                                        <p:set>
                                          <p:cBhvr>
                                            <p:cTn id="240" dur="1" fill="hold">
                                              <p:stCondLst>
                                                <p:cond delay="0"/>
                                              </p:stCondLst>
                                            </p:cTn>
                                            <p:tgtEl>
                                              <p:spTgt spid="11"/>
                                            </p:tgtEl>
                                            <p:attrNameLst>
                                              <p:attrName>style.visibility</p:attrName>
                                            </p:attrNameLst>
                                          </p:cBhvr>
                                          <p:to>
                                            <p:strVal val="visible"/>
                                          </p:to>
                                        </p:set>
                                        <p:anim calcmode="lin" valueType="num">
                                          <p:cBhvr additive="base">
                                            <p:cTn id="241" dur="500" fill="hold"/>
                                            <p:tgtEl>
                                              <p:spTgt spid="11"/>
                                            </p:tgtEl>
                                            <p:attrNameLst>
                                              <p:attrName>ppt_x</p:attrName>
                                            </p:attrNameLst>
                                          </p:cBhvr>
                                          <p:tavLst>
                                            <p:tav tm="0">
                                              <p:val>
                                                <p:strVal val="0-#ppt_w/2"/>
                                              </p:val>
                                            </p:tav>
                                            <p:tav tm="100000">
                                              <p:val>
                                                <p:strVal val="#ppt_x"/>
                                              </p:val>
                                            </p:tav>
                                          </p:tavLst>
                                        </p:anim>
                                        <p:anim calcmode="lin" valueType="num">
                                          <p:cBhvr additive="base">
                                            <p:cTn id="242" dur="500" fill="hold"/>
                                            <p:tgtEl>
                                              <p:spTgt spid="11"/>
                                            </p:tgtEl>
                                            <p:attrNameLst>
                                              <p:attrName>ppt_y</p:attrName>
                                            </p:attrNameLst>
                                          </p:cBhvr>
                                          <p:tavLst>
                                            <p:tav tm="0">
                                              <p:val>
                                                <p:strVal val="#ppt_y"/>
                                              </p:val>
                                            </p:tav>
                                            <p:tav tm="100000">
                                              <p:val>
                                                <p:strVal val="#ppt_y"/>
                                              </p:val>
                                            </p:tav>
                                          </p:tavLst>
                                        </p:anim>
                                      </p:childTnLst>
                                    </p:cTn>
                                  </p:par>
                                  <p:par>
                                    <p:cTn id="243" presetID="8" presetClass="emph" presetSubtype="0" fill="hold" nodeType="withEffect">
                                      <p:stCondLst>
                                        <p:cond delay="6000"/>
                                      </p:stCondLst>
                                      <p:childTnLst>
                                        <p:animRot by="-5400000">
                                          <p:cBhvr>
                                            <p:cTn id="244" dur="500" fill="hold"/>
                                            <p:tgtEl>
                                              <p:spTgt spid="19"/>
                                            </p:tgtEl>
                                            <p:attrNameLst>
                                              <p:attrName>r</p:attrName>
                                            </p:attrNameLst>
                                          </p:cBhvr>
                                        </p:animRot>
                                      </p:childTnLst>
                                    </p:cTn>
                                  </p:par>
                                  <p:par>
                                    <p:cTn id="245" presetID="8" presetClass="emph" presetSubtype="0" fill="hold" nodeType="withEffect">
                                      <p:stCondLst>
                                        <p:cond delay="6250"/>
                                      </p:stCondLst>
                                      <p:childTnLst>
                                        <p:animRot by="5400000">
                                          <p:cBhvr>
                                            <p:cTn id="246" dur="500" fill="hold"/>
                                            <p:tgtEl>
                                              <p:spTgt spid="11"/>
                                            </p:tgtEl>
                                            <p:attrNameLst>
                                              <p:attrName>r</p:attrName>
                                            </p:attrNameLst>
                                          </p:cBhvr>
                                        </p:animRot>
                                      </p:childTnLst>
                                    </p:cTn>
                                  </p:par>
                                  <p:par>
                                    <p:cTn id="247" presetID="2" presetClass="entr" presetSubtype="2" fill="hold" nodeType="withEffect">
                                      <p:stCondLst>
                                        <p:cond delay="6000"/>
                                      </p:stCondLst>
                                      <p:childTnLst>
                                        <p:set>
                                          <p:cBhvr>
                                            <p:cTn id="248" dur="1" fill="hold">
                                              <p:stCondLst>
                                                <p:cond delay="0"/>
                                              </p:stCondLst>
                                            </p:cTn>
                                            <p:tgtEl>
                                              <p:spTgt spid="6"/>
                                            </p:tgtEl>
                                            <p:attrNameLst>
                                              <p:attrName>style.visibility</p:attrName>
                                            </p:attrNameLst>
                                          </p:cBhvr>
                                          <p:to>
                                            <p:strVal val="visible"/>
                                          </p:to>
                                        </p:set>
                                        <p:anim calcmode="lin" valueType="num">
                                          <p:cBhvr additive="base">
                                            <p:cTn id="249" dur="500" fill="hold"/>
                                            <p:tgtEl>
                                              <p:spTgt spid="6"/>
                                            </p:tgtEl>
                                            <p:attrNameLst>
                                              <p:attrName>ppt_x</p:attrName>
                                            </p:attrNameLst>
                                          </p:cBhvr>
                                          <p:tavLst>
                                            <p:tav tm="0">
                                              <p:val>
                                                <p:strVal val="1+#ppt_w/2"/>
                                              </p:val>
                                            </p:tav>
                                            <p:tav tm="100000">
                                              <p:val>
                                                <p:strVal val="#ppt_x"/>
                                              </p:val>
                                            </p:tav>
                                          </p:tavLst>
                                        </p:anim>
                                        <p:anim calcmode="lin" valueType="num">
                                          <p:cBhvr additive="base">
                                            <p:cTn id="250" dur="500" fill="hold"/>
                                            <p:tgtEl>
                                              <p:spTgt spid="6"/>
                                            </p:tgtEl>
                                            <p:attrNameLst>
                                              <p:attrName>ppt_y</p:attrName>
                                            </p:attrNameLst>
                                          </p:cBhvr>
                                          <p:tavLst>
                                            <p:tav tm="0">
                                              <p:val>
                                                <p:strVal val="#ppt_y"/>
                                              </p:val>
                                            </p:tav>
                                            <p:tav tm="100000">
                                              <p:val>
                                                <p:strVal val="#ppt_y"/>
                                              </p:val>
                                            </p:tav>
                                          </p:tavLst>
                                        </p:anim>
                                      </p:childTnLst>
                                    </p:cTn>
                                  </p:par>
                                  <p:par>
                                    <p:cTn id="251" presetID="8" presetClass="emph" presetSubtype="0" fill="hold" nodeType="withEffect">
                                      <p:stCondLst>
                                        <p:cond delay="6000"/>
                                      </p:stCondLst>
                                      <p:childTnLst>
                                        <p:animRot by="-5400000">
                                          <p:cBhvr>
                                            <p:cTn id="252" dur="500" fill="hold"/>
                                            <p:tgtEl>
                                              <p:spTgt spid="6"/>
                                            </p:tgtEl>
                                            <p:attrNameLst>
                                              <p:attrName>r</p:attrName>
                                            </p:attrNameLst>
                                          </p:cBhvr>
                                        </p:animRot>
                                      </p:childTnLst>
                                    </p:cTn>
                                  </p:par>
                                  <p:par>
                                    <p:cTn id="253" presetID="42" presetClass="entr" presetSubtype="0" fill="hold" nodeType="withEffect">
                                      <p:stCondLst>
                                        <p:cond delay="6000"/>
                                      </p:stCondLst>
                                      <p:childTnLst>
                                        <p:set>
                                          <p:cBhvr>
                                            <p:cTn id="254" dur="1" fill="hold">
                                              <p:stCondLst>
                                                <p:cond delay="0"/>
                                              </p:stCondLst>
                                            </p:cTn>
                                            <p:tgtEl>
                                              <p:spTgt spid="88"/>
                                            </p:tgtEl>
                                            <p:attrNameLst>
                                              <p:attrName>style.visibility</p:attrName>
                                            </p:attrNameLst>
                                          </p:cBhvr>
                                          <p:to>
                                            <p:strVal val="visible"/>
                                          </p:to>
                                        </p:set>
                                        <p:animEffect transition="in" filter="fade">
                                          <p:cBhvr>
                                            <p:cTn id="255" dur="250"/>
                                            <p:tgtEl>
                                              <p:spTgt spid="88"/>
                                            </p:tgtEl>
                                          </p:cBhvr>
                                        </p:animEffect>
                                        <p:anim calcmode="lin" valueType="num">
                                          <p:cBhvr>
                                            <p:cTn id="256" dur="250" fill="hold"/>
                                            <p:tgtEl>
                                              <p:spTgt spid="88"/>
                                            </p:tgtEl>
                                            <p:attrNameLst>
                                              <p:attrName>ppt_x</p:attrName>
                                            </p:attrNameLst>
                                          </p:cBhvr>
                                          <p:tavLst>
                                            <p:tav tm="0">
                                              <p:val>
                                                <p:strVal val="#ppt_x"/>
                                              </p:val>
                                            </p:tav>
                                            <p:tav tm="100000">
                                              <p:val>
                                                <p:strVal val="#ppt_x"/>
                                              </p:val>
                                            </p:tav>
                                          </p:tavLst>
                                        </p:anim>
                                        <p:anim calcmode="lin" valueType="num">
                                          <p:cBhvr>
                                            <p:cTn id="257" dur="250" fill="hold"/>
                                            <p:tgtEl>
                                              <p:spTgt spid="88"/>
                                            </p:tgtEl>
                                            <p:attrNameLst>
                                              <p:attrName>ppt_y</p:attrName>
                                            </p:attrNameLst>
                                          </p:cBhvr>
                                          <p:tavLst>
                                            <p:tav tm="0">
                                              <p:val>
                                                <p:strVal val="#ppt_y+.1"/>
                                              </p:val>
                                            </p:tav>
                                            <p:tav tm="100000">
                                              <p:val>
                                                <p:strVal val="#ppt_y"/>
                                              </p:val>
                                            </p:tav>
                                          </p:tavLst>
                                        </p:anim>
                                      </p:childTnLst>
                                    </p:cTn>
                                  </p:par>
                                  <p:par>
                                    <p:cTn id="258" presetID="6" presetClass="emph" presetSubtype="0" autoRev="1" fill="hold" nodeType="withEffect">
                                      <p:stCondLst>
                                        <p:cond delay="6500"/>
                                      </p:stCondLst>
                                      <p:childTnLst>
                                        <p:animScale>
                                          <p:cBhvr>
                                            <p:cTn id="259" dur="250" fill="hold"/>
                                            <p:tgtEl>
                                              <p:spTgt spid="88"/>
                                            </p:tgtEl>
                                          </p:cBhvr>
                                          <p:by x="120000" y="120000"/>
                                        </p:animScale>
                                      </p:childTnLst>
                                    </p:cTn>
                                  </p:par>
                                  <p:par>
                                    <p:cTn id="260" presetID="55" presetClass="entr" presetSubtype="0" fill="hold" grpId="0" nodeType="withEffect">
                                      <p:stCondLst>
                                        <p:cond delay="6200"/>
                                      </p:stCondLst>
                                      <p:childTnLst>
                                        <p:set>
                                          <p:cBhvr>
                                            <p:cTn id="261" dur="1" fill="hold">
                                              <p:stCondLst>
                                                <p:cond delay="0"/>
                                              </p:stCondLst>
                                            </p:cTn>
                                            <p:tgtEl>
                                              <p:spTgt spid="5"/>
                                            </p:tgtEl>
                                            <p:attrNameLst>
                                              <p:attrName>style.visibility</p:attrName>
                                            </p:attrNameLst>
                                          </p:cBhvr>
                                          <p:to>
                                            <p:strVal val="visible"/>
                                          </p:to>
                                        </p:set>
                                        <p:anim calcmode="lin" valueType="num">
                                          <p:cBhvr>
                                            <p:cTn id="262" dur="1000" fill="hold"/>
                                            <p:tgtEl>
                                              <p:spTgt spid="5"/>
                                            </p:tgtEl>
                                            <p:attrNameLst>
                                              <p:attrName>ppt_w</p:attrName>
                                            </p:attrNameLst>
                                          </p:cBhvr>
                                          <p:tavLst>
                                            <p:tav tm="0">
                                              <p:val>
                                                <p:strVal val="#ppt_w*0.70"/>
                                              </p:val>
                                            </p:tav>
                                            <p:tav tm="100000">
                                              <p:val>
                                                <p:strVal val="#ppt_w"/>
                                              </p:val>
                                            </p:tav>
                                          </p:tavLst>
                                        </p:anim>
                                        <p:anim calcmode="lin" valueType="num">
                                          <p:cBhvr>
                                            <p:cTn id="263" dur="1000" fill="hold"/>
                                            <p:tgtEl>
                                              <p:spTgt spid="5"/>
                                            </p:tgtEl>
                                            <p:attrNameLst>
                                              <p:attrName>ppt_h</p:attrName>
                                            </p:attrNameLst>
                                          </p:cBhvr>
                                          <p:tavLst>
                                            <p:tav tm="0">
                                              <p:val>
                                                <p:strVal val="#ppt_h"/>
                                              </p:val>
                                            </p:tav>
                                            <p:tav tm="100000">
                                              <p:val>
                                                <p:strVal val="#ppt_h"/>
                                              </p:val>
                                            </p:tav>
                                          </p:tavLst>
                                        </p:anim>
                                        <p:animEffect transition="in" filter="fade">
                                          <p:cBhvr>
                                            <p:cTn id="264" dur="1000"/>
                                            <p:tgtEl>
                                              <p:spTgt spid="5"/>
                                            </p:tgtEl>
                                          </p:cBhvr>
                                        </p:animEffect>
                                      </p:childTnLst>
                                    </p:cTn>
                                  </p:par>
                                  <p:par>
                                    <p:cTn id="265" presetID="53" presetClass="entr" presetSubtype="16" fill="hold" grpId="0" nodeType="withEffect">
                                      <p:stCondLst>
                                        <p:cond delay="0"/>
                                      </p:stCondLst>
                                      <p:childTnLst>
                                        <p:set>
                                          <p:cBhvr>
                                            <p:cTn id="266" dur="1" fill="hold">
                                              <p:stCondLst>
                                                <p:cond delay="0"/>
                                              </p:stCondLst>
                                            </p:cTn>
                                            <p:tgtEl>
                                              <p:spTgt spid="82"/>
                                            </p:tgtEl>
                                            <p:attrNameLst>
                                              <p:attrName>style.visibility</p:attrName>
                                            </p:attrNameLst>
                                          </p:cBhvr>
                                          <p:to>
                                            <p:strVal val="visible"/>
                                          </p:to>
                                        </p:set>
                                        <p:anim calcmode="lin" valueType="num">
                                          <p:cBhvr>
                                            <p:cTn id="267" dur="250" fill="hold"/>
                                            <p:tgtEl>
                                              <p:spTgt spid="82"/>
                                            </p:tgtEl>
                                            <p:attrNameLst>
                                              <p:attrName>ppt_w</p:attrName>
                                            </p:attrNameLst>
                                          </p:cBhvr>
                                          <p:tavLst>
                                            <p:tav tm="0">
                                              <p:val>
                                                <p:fltVal val="0"/>
                                              </p:val>
                                            </p:tav>
                                            <p:tav tm="100000">
                                              <p:val>
                                                <p:strVal val="#ppt_w"/>
                                              </p:val>
                                            </p:tav>
                                          </p:tavLst>
                                        </p:anim>
                                        <p:anim calcmode="lin" valueType="num">
                                          <p:cBhvr>
                                            <p:cTn id="268" dur="250" fill="hold"/>
                                            <p:tgtEl>
                                              <p:spTgt spid="82"/>
                                            </p:tgtEl>
                                            <p:attrNameLst>
                                              <p:attrName>ppt_h</p:attrName>
                                            </p:attrNameLst>
                                          </p:cBhvr>
                                          <p:tavLst>
                                            <p:tav tm="0">
                                              <p:val>
                                                <p:fltVal val="0"/>
                                              </p:val>
                                            </p:tav>
                                            <p:tav tm="100000">
                                              <p:val>
                                                <p:strVal val="#ppt_h"/>
                                              </p:val>
                                            </p:tav>
                                          </p:tavLst>
                                        </p:anim>
                                        <p:animEffect transition="in" filter="fade">
                                          <p:cBhvr>
                                            <p:cTn id="269" dur="250"/>
                                            <p:tgtEl>
                                              <p:spTgt spid="82"/>
                                            </p:tgtEl>
                                          </p:cBhvr>
                                        </p:animEffect>
                                      </p:childTnLst>
                                    </p:cTn>
                                  </p:par>
                                  <p:par>
                                    <p:cTn id="270" presetID="53" presetClass="entr" presetSubtype="16" fill="hold" grpId="0" nodeType="withEffect">
                                      <p:stCondLst>
                                        <p:cond delay="0"/>
                                      </p:stCondLst>
                                      <p:childTnLst>
                                        <p:set>
                                          <p:cBhvr>
                                            <p:cTn id="271" dur="1" fill="hold">
                                              <p:stCondLst>
                                                <p:cond delay="0"/>
                                              </p:stCondLst>
                                            </p:cTn>
                                            <p:tgtEl>
                                              <p:spTgt spid="27"/>
                                            </p:tgtEl>
                                            <p:attrNameLst>
                                              <p:attrName>style.visibility</p:attrName>
                                            </p:attrNameLst>
                                          </p:cBhvr>
                                          <p:to>
                                            <p:strVal val="visible"/>
                                          </p:to>
                                        </p:set>
                                        <p:anim calcmode="lin" valueType="num">
                                          <p:cBhvr>
                                            <p:cTn id="272" dur="250" fill="hold"/>
                                            <p:tgtEl>
                                              <p:spTgt spid="27"/>
                                            </p:tgtEl>
                                            <p:attrNameLst>
                                              <p:attrName>ppt_w</p:attrName>
                                            </p:attrNameLst>
                                          </p:cBhvr>
                                          <p:tavLst>
                                            <p:tav tm="0">
                                              <p:val>
                                                <p:fltVal val="0"/>
                                              </p:val>
                                            </p:tav>
                                            <p:tav tm="100000">
                                              <p:val>
                                                <p:strVal val="#ppt_w"/>
                                              </p:val>
                                            </p:tav>
                                          </p:tavLst>
                                        </p:anim>
                                        <p:anim calcmode="lin" valueType="num">
                                          <p:cBhvr>
                                            <p:cTn id="273" dur="250" fill="hold"/>
                                            <p:tgtEl>
                                              <p:spTgt spid="27"/>
                                            </p:tgtEl>
                                            <p:attrNameLst>
                                              <p:attrName>ppt_h</p:attrName>
                                            </p:attrNameLst>
                                          </p:cBhvr>
                                          <p:tavLst>
                                            <p:tav tm="0">
                                              <p:val>
                                                <p:fltVal val="0"/>
                                              </p:val>
                                            </p:tav>
                                            <p:tav tm="100000">
                                              <p:val>
                                                <p:strVal val="#ppt_h"/>
                                              </p:val>
                                            </p:tav>
                                          </p:tavLst>
                                        </p:anim>
                                        <p:animEffect transition="in" filter="fade">
                                          <p:cBhvr>
                                            <p:cTn id="27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P spid="28" grpId="0" animBg="1"/>
          <p:bldP spid="29" grpId="0" animBg="1"/>
          <p:bldP spid="30" grpId="0" animBg="1"/>
          <p:bldP spid="31" grpId="0" animBg="1"/>
          <p:bldP spid="32" grpId="0" animBg="1"/>
          <p:bldP spid="33" grpId="0" animBg="1"/>
          <p:bldP spid="34" grpId="0" animBg="1"/>
          <p:bldP spid="37" grpId="0" animBg="1"/>
          <p:bldP spid="38" grpId="0" animBg="1"/>
          <p:bldP spid="39" grpId="0" animBg="1"/>
          <p:bldP spid="40" grpId="0" animBg="1"/>
          <p:bldP spid="41" grpId="0" animBg="1"/>
          <p:bldP spid="42" grpId="0" animBg="1"/>
          <p:bldP spid="43" grpId="0" animBg="1"/>
          <p:bldP spid="54" grpId="0" animBg="1"/>
          <p:bldP spid="55" grpId="0" animBg="1"/>
          <p:bldP spid="57" grpId="0" animBg="1"/>
          <p:bldP spid="80" grpId="0" animBg="1"/>
          <p:bldP spid="82" grpId="0" animBg="1"/>
          <p:bldP spid="82" grpId="1" animBg="1"/>
          <p:bldP spid="83" grpId="0" animBg="1"/>
          <p:bldP spid="83" grpId="1" animBg="1"/>
          <p:bldP spid="83" grpId="2" animBg="1"/>
          <p:bldP spid="84" grpId="0" animBg="1"/>
          <p:bldP spid="84" grpId="1" animBg="1"/>
          <p:bldP spid="84" grpId="2" animBg="1"/>
          <p:bldP spid="85" grpId="0" animBg="1"/>
          <p:bldP spid="85" grpId="1" animBg="1"/>
          <p:bldP spid="85" grpId="2" animBg="1"/>
          <p:bldP spid="86" grpId="0" animBg="1"/>
          <p:bldP spid="86" grpId="1" animBg="1"/>
          <p:bldP spid="86" grpId="2" animBg="1"/>
          <p:bldP spid="87" grpId="0" animBg="1"/>
          <p:bldP spid="87" grpId="1" animBg="1"/>
          <p:bldP spid="87" grpId="2" animBg="1"/>
        </p:bld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椭圆 27">
            <a:extLst>
              <a:ext uri="{FF2B5EF4-FFF2-40B4-BE49-F238E27FC236}">
                <a16:creationId xmlns:a16="http://schemas.microsoft.com/office/drawing/2014/main" id="{2FDB97F1-E135-48B7-8B0D-D0D76B266DDB}"/>
              </a:ext>
            </a:extLst>
          </p:cNvPr>
          <p:cNvSpPr/>
          <p:nvPr userDrawn="1"/>
        </p:nvSpPr>
        <p:spPr>
          <a:xfrm>
            <a:off x="5703207" y="13716000"/>
            <a:ext cx="783412" cy="78341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8" name="椭圆 28">
            <a:extLst>
              <a:ext uri="{FF2B5EF4-FFF2-40B4-BE49-F238E27FC236}">
                <a16:creationId xmlns:a16="http://schemas.microsoft.com/office/drawing/2014/main" id="{9DBB4A62-053E-4266-B7C8-B974420F695A}"/>
              </a:ext>
            </a:extLst>
          </p:cNvPr>
          <p:cNvSpPr/>
          <p:nvPr userDrawn="1"/>
        </p:nvSpPr>
        <p:spPr>
          <a:xfrm>
            <a:off x="5206264" y="13716000"/>
            <a:ext cx="1777297" cy="1777297"/>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9" name="椭圆 29">
            <a:extLst>
              <a:ext uri="{FF2B5EF4-FFF2-40B4-BE49-F238E27FC236}">
                <a16:creationId xmlns:a16="http://schemas.microsoft.com/office/drawing/2014/main" id="{6AF85218-0D62-4820-899F-B12A046B3439}"/>
              </a:ext>
            </a:extLst>
          </p:cNvPr>
          <p:cNvSpPr/>
          <p:nvPr userDrawn="1"/>
        </p:nvSpPr>
        <p:spPr>
          <a:xfrm>
            <a:off x="4617664" y="13716000"/>
            <a:ext cx="2954496" cy="2954496"/>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10" name="椭圆 30">
            <a:extLst>
              <a:ext uri="{FF2B5EF4-FFF2-40B4-BE49-F238E27FC236}">
                <a16:creationId xmlns:a16="http://schemas.microsoft.com/office/drawing/2014/main" id="{C7B747A3-7E77-4552-BEE6-438FDE12F8C1}"/>
              </a:ext>
            </a:extLst>
          </p:cNvPr>
          <p:cNvSpPr/>
          <p:nvPr userDrawn="1"/>
        </p:nvSpPr>
        <p:spPr>
          <a:xfrm>
            <a:off x="3655426" y="13716000"/>
            <a:ext cx="4878974" cy="4878972"/>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sp>
        <p:nvSpPr>
          <p:cNvPr id="11" name="椭圆 31">
            <a:extLst>
              <a:ext uri="{FF2B5EF4-FFF2-40B4-BE49-F238E27FC236}">
                <a16:creationId xmlns:a16="http://schemas.microsoft.com/office/drawing/2014/main" id="{3B600D14-3FB4-469F-BF84-0846C593FF29}"/>
              </a:ext>
            </a:extLst>
          </p:cNvPr>
          <p:cNvSpPr/>
          <p:nvPr userDrawn="1"/>
        </p:nvSpPr>
        <p:spPr>
          <a:xfrm>
            <a:off x="2771967" y="13716000"/>
            <a:ext cx="6645890" cy="6645890"/>
          </a:xfrm>
          <a:prstGeom prst="ellips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方正兰亭细黑_GBK" panose="02000000000000000000" pitchFamily="2" charset="-122"/>
            </a:endParaRPr>
          </a:p>
        </p:txBody>
      </p:sp>
      <p:cxnSp>
        <p:nvCxnSpPr>
          <p:cNvPr id="12" name="直接连接符 6">
            <a:extLst>
              <a:ext uri="{FF2B5EF4-FFF2-40B4-BE49-F238E27FC236}">
                <a16:creationId xmlns:a16="http://schemas.microsoft.com/office/drawing/2014/main" id="{C108B5CF-0DE1-4508-88D2-15F151F612F0}"/>
              </a:ext>
            </a:extLst>
          </p:cNvPr>
          <p:cNvCxnSpPr/>
          <p:nvPr userDrawn="1"/>
        </p:nvCxnSpPr>
        <p:spPr>
          <a:xfrm>
            <a:off x="-14514" y="13716000"/>
            <a:ext cx="12206514" cy="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椭圆 7">
            <a:extLst>
              <a:ext uri="{FF2B5EF4-FFF2-40B4-BE49-F238E27FC236}">
                <a16:creationId xmlns:a16="http://schemas.microsoft.com/office/drawing/2014/main" id="{CCD09E9C-6E11-47AA-95A3-94FA133D97C5}"/>
              </a:ext>
            </a:extLst>
          </p:cNvPr>
          <p:cNvSpPr/>
          <p:nvPr userDrawn="1"/>
        </p:nvSpPr>
        <p:spPr>
          <a:xfrm rot="2700000">
            <a:off x="3667797" y="13716000"/>
            <a:ext cx="4932608" cy="4932608"/>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8">
            <a:extLst>
              <a:ext uri="{FF2B5EF4-FFF2-40B4-BE49-F238E27FC236}">
                <a16:creationId xmlns:a16="http://schemas.microsoft.com/office/drawing/2014/main" id="{A56DB06D-456A-499F-AA14-374028FF614E}"/>
              </a:ext>
            </a:extLst>
          </p:cNvPr>
          <p:cNvSpPr/>
          <p:nvPr userDrawn="1"/>
        </p:nvSpPr>
        <p:spPr>
          <a:xfrm rot="2700000">
            <a:off x="2281225" y="13716000"/>
            <a:ext cx="7720266" cy="7720262"/>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9">
            <a:extLst>
              <a:ext uri="{FF2B5EF4-FFF2-40B4-BE49-F238E27FC236}">
                <a16:creationId xmlns:a16="http://schemas.microsoft.com/office/drawing/2014/main" id="{6F21B682-8357-4038-869A-C395322E78AD}"/>
              </a:ext>
            </a:extLst>
          </p:cNvPr>
          <p:cNvSpPr/>
          <p:nvPr userDrawn="1"/>
        </p:nvSpPr>
        <p:spPr>
          <a:xfrm rot="2700000">
            <a:off x="5178436" y="13716000"/>
            <a:ext cx="1911326" cy="1911326"/>
          </a:xfrm>
          <a:prstGeom prst="ellipse">
            <a:avLst/>
          </a:prstGeom>
          <a:no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1">
            <a:extLst>
              <a:ext uri="{FF2B5EF4-FFF2-40B4-BE49-F238E27FC236}">
                <a16:creationId xmlns:a16="http://schemas.microsoft.com/office/drawing/2014/main" id="{9FFBF71A-3F0D-4705-9A3C-F63277230191}"/>
              </a:ext>
            </a:extLst>
          </p:cNvPr>
          <p:cNvGrpSpPr/>
          <p:nvPr userDrawn="1"/>
        </p:nvGrpSpPr>
        <p:grpSpPr>
          <a:xfrm>
            <a:off x="-425280" y="13716000"/>
            <a:ext cx="1520486" cy="1503465"/>
            <a:chOff x="-4682605" y="-539032"/>
            <a:chExt cx="3874430" cy="3831059"/>
          </a:xfrm>
        </p:grpSpPr>
        <p:sp>
          <p:nvSpPr>
            <p:cNvPr id="17" name="椭圆 12">
              <a:extLst>
                <a:ext uri="{FF2B5EF4-FFF2-40B4-BE49-F238E27FC236}">
                  <a16:creationId xmlns:a16="http://schemas.microsoft.com/office/drawing/2014/main" id="{B94DBFD9-4AB1-4F0E-92E9-5561217DC034}"/>
                </a:ext>
              </a:extLst>
            </p:cNvPr>
            <p:cNvSpPr/>
            <p:nvPr/>
          </p:nvSpPr>
          <p:spPr>
            <a:xfrm>
              <a:off x="-4429185" y="3340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椭圆 13">
              <a:extLst>
                <a:ext uri="{FF2B5EF4-FFF2-40B4-BE49-F238E27FC236}">
                  <a16:creationId xmlns:a16="http://schemas.microsoft.com/office/drawing/2014/main" id="{4171D9A7-E79E-4499-8F3C-483B452CC87A}"/>
                </a:ext>
              </a:extLst>
            </p:cNvPr>
            <p:cNvSpPr/>
            <p:nvPr/>
          </p:nvSpPr>
          <p:spPr>
            <a:xfrm>
              <a:off x="-3515909" y="-47870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椭圆 14">
              <a:extLst>
                <a:ext uri="{FF2B5EF4-FFF2-40B4-BE49-F238E27FC236}">
                  <a16:creationId xmlns:a16="http://schemas.microsoft.com/office/drawing/2014/main" id="{A6B7DF81-EDAD-4290-97CC-32ECD604041D}"/>
                </a:ext>
              </a:extLst>
            </p:cNvPr>
            <p:cNvSpPr/>
            <p:nvPr/>
          </p:nvSpPr>
          <p:spPr>
            <a:xfrm>
              <a:off x="-3512734" y="4229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椭圆 15">
              <a:extLst>
                <a:ext uri="{FF2B5EF4-FFF2-40B4-BE49-F238E27FC236}">
                  <a16:creationId xmlns:a16="http://schemas.microsoft.com/office/drawing/2014/main" id="{8C47BDA1-B29A-4486-8D5D-7EB02951ADFC}"/>
                </a:ext>
              </a:extLst>
            </p:cNvPr>
            <p:cNvSpPr/>
            <p:nvPr/>
          </p:nvSpPr>
          <p:spPr>
            <a:xfrm>
              <a:off x="-2327189" y="-53903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椭圆 16">
              <a:extLst>
                <a:ext uri="{FF2B5EF4-FFF2-40B4-BE49-F238E27FC236}">
                  <a16:creationId xmlns:a16="http://schemas.microsoft.com/office/drawing/2014/main" id="{3934E883-4A07-4304-8123-161548B459F3}"/>
                </a:ext>
              </a:extLst>
            </p:cNvPr>
            <p:cNvSpPr/>
            <p:nvPr/>
          </p:nvSpPr>
          <p:spPr>
            <a:xfrm>
              <a:off x="-1694729" y="21344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椭圆 17">
              <a:extLst>
                <a:ext uri="{FF2B5EF4-FFF2-40B4-BE49-F238E27FC236}">
                  <a16:creationId xmlns:a16="http://schemas.microsoft.com/office/drawing/2014/main" id="{AE26540E-E283-4844-975E-FEBD171C670C}"/>
                </a:ext>
              </a:extLst>
            </p:cNvPr>
            <p:cNvSpPr/>
            <p:nvPr/>
          </p:nvSpPr>
          <p:spPr>
            <a:xfrm>
              <a:off x="-1405169" y="-60325"/>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椭圆 18">
              <a:extLst>
                <a:ext uri="{FF2B5EF4-FFF2-40B4-BE49-F238E27FC236}">
                  <a16:creationId xmlns:a16="http://schemas.microsoft.com/office/drawing/2014/main" id="{49C24BD9-DE73-4D06-AA66-2C8E232B2821}"/>
                </a:ext>
              </a:extLst>
            </p:cNvPr>
            <p:cNvSpPr/>
            <p:nvPr/>
          </p:nvSpPr>
          <p:spPr>
            <a:xfrm>
              <a:off x="-928825" y="7762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椭圆 19">
              <a:extLst>
                <a:ext uri="{FF2B5EF4-FFF2-40B4-BE49-F238E27FC236}">
                  <a16:creationId xmlns:a16="http://schemas.microsoft.com/office/drawing/2014/main" id="{F7D2655D-4E5A-48A2-827F-E1EE3025FF99}"/>
                </a:ext>
              </a:extLst>
            </p:cNvPr>
            <p:cNvSpPr/>
            <p:nvPr/>
          </p:nvSpPr>
          <p:spPr>
            <a:xfrm>
              <a:off x="-2729093" y="98605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5" name="椭圆 20">
              <a:extLst>
                <a:ext uri="{FF2B5EF4-FFF2-40B4-BE49-F238E27FC236}">
                  <a16:creationId xmlns:a16="http://schemas.microsoft.com/office/drawing/2014/main" id="{8FAFD147-DCC2-4160-8092-BEEF78C9A652}"/>
                </a:ext>
              </a:extLst>
            </p:cNvPr>
            <p:cNvSpPr/>
            <p:nvPr/>
          </p:nvSpPr>
          <p:spPr>
            <a:xfrm>
              <a:off x="-3757793" y="134419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21">
              <a:extLst>
                <a:ext uri="{FF2B5EF4-FFF2-40B4-BE49-F238E27FC236}">
                  <a16:creationId xmlns:a16="http://schemas.microsoft.com/office/drawing/2014/main" id="{D899E5B5-B8F6-47B8-8D15-3AE5CB7D62AA}"/>
                </a:ext>
              </a:extLst>
            </p:cNvPr>
            <p:cNvSpPr/>
            <p:nvPr/>
          </p:nvSpPr>
          <p:spPr>
            <a:xfrm>
              <a:off x="-4682605" y="1339648"/>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椭圆 22">
              <a:extLst>
                <a:ext uri="{FF2B5EF4-FFF2-40B4-BE49-F238E27FC236}">
                  <a16:creationId xmlns:a16="http://schemas.microsoft.com/office/drawing/2014/main" id="{2B5B33EE-E051-42F7-9DC8-B5415C6AF405}"/>
                </a:ext>
              </a:extLst>
            </p:cNvPr>
            <p:cNvSpPr/>
            <p:nvPr/>
          </p:nvSpPr>
          <p:spPr>
            <a:xfrm>
              <a:off x="-4308535" y="238016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椭圆 23">
              <a:extLst>
                <a:ext uri="{FF2B5EF4-FFF2-40B4-BE49-F238E27FC236}">
                  <a16:creationId xmlns:a16="http://schemas.microsoft.com/office/drawing/2014/main" id="{457EE8CB-FF21-4EAD-B693-7E3CA42BAE4B}"/>
                </a:ext>
              </a:extLst>
            </p:cNvPr>
            <p:cNvSpPr/>
            <p:nvPr/>
          </p:nvSpPr>
          <p:spPr>
            <a:xfrm>
              <a:off x="-3019248" y="25465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椭圆 24">
              <a:extLst>
                <a:ext uri="{FF2B5EF4-FFF2-40B4-BE49-F238E27FC236}">
                  <a16:creationId xmlns:a16="http://schemas.microsoft.com/office/drawing/2014/main" id="{D04DE0E4-AB44-4CD4-BDAB-690443F33D9A}"/>
                </a:ext>
              </a:extLst>
            </p:cNvPr>
            <p:cNvSpPr/>
            <p:nvPr/>
          </p:nvSpPr>
          <p:spPr>
            <a:xfrm>
              <a:off x="-2809364" y="317137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25">
              <a:extLst>
                <a:ext uri="{FF2B5EF4-FFF2-40B4-BE49-F238E27FC236}">
                  <a16:creationId xmlns:a16="http://schemas.microsoft.com/office/drawing/2014/main" id="{218D1EF4-EFCE-403B-AA5C-3B64A277AD03}"/>
                </a:ext>
              </a:extLst>
            </p:cNvPr>
            <p:cNvSpPr/>
            <p:nvPr/>
          </p:nvSpPr>
          <p:spPr>
            <a:xfrm>
              <a:off x="-1525819" y="270655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26">
              <a:extLst>
                <a:ext uri="{FF2B5EF4-FFF2-40B4-BE49-F238E27FC236}">
                  <a16:creationId xmlns:a16="http://schemas.microsoft.com/office/drawing/2014/main" id="{47EF3DED-63D8-4620-9D20-6A006D2A6132}"/>
                </a:ext>
              </a:extLst>
            </p:cNvPr>
            <p:cNvSpPr/>
            <p:nvPr/>
          </p:nvSpPr>
          <p:spPr>
            <a:xfrm>
              <a:off x="-3638070" y="295801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2">
              <a:extLst>
                <a:ext uri="{FF2B5EF4-FFF2-40B4-BE49-F238E27FC236}">
                  <a16:creationId xmlns:a16="http://schemas.microsoft.com/office/drawing/2014/main" id="{29929173-8809-4789-86D8-A4741560BC0E}"/>
                </a:ext>
              </a:extLst>
            </p:cNvPr>
            <p:cNvSpPr/>
            <p:nvPr/>
          </p:nvSpPr>
          <p:spPr>
            <a:xfrm>
              <a:off x="-1601384" y="828390"/>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3" name="直接连接符 33">
              <a:extLst>
                <a:ext uri="{FF2B5EF4-FFF2-40B4-BE49-F238E27FC236}">
                  <a16:creationId xmlns:a16="http://schemas.microsoft.com/office/drawing/2014/main" id="{E0DED1CF-20DC-4BA1-864D-17C01C47712A}"/>
                </a:ext>
              </a:extLst>
            </p:cNvPr>
            <p:cNvCxnSpPr/>
            <p:nvPr/>
          </p:nvCxnSpPr>
          <p:spPr>
            <a:xfrm flipH="1">
              <a:off x="-3459606" y="-365226"/>
              <a:ext cx="8044" cy="81280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4">
              <a:extLst>
                <a:ext uri="{FF2B5EF4-FFF2-40B4-BE49-F238E27FC236}">
                  <a16:creationId xmlns:a16="http://schemas.microsoft.com/office/drawing/2014/main" id="{663B2A2F-337C-4930-9D98-E849448CE9F7}"/>
                </a:ext>
              </a:extLst>
            </p:cNvPr>
            <p:cNvCxnSpPr/>
            <p:nvPr/>
          </p:nvCxnSpPr>
          <p:spPr>
            <a:xfrm flipV="1">
              <a:off x="-4328692" y="-385252"/>
              <a:ext cx="839978" cy="7308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5" name="直接连接符 35">
              <a:extLst>
                <a:ext uri="{FF2B5EF4-FFF2-40B4-BE49-F238E27FC236}">
                  <a16:creationId xmlns:a16="http://schemas.microsoft.com/office/drawing/2014/main" id="{76C8E464-66AE-4869-A882-136F6DCF77CC}"/>
                </a:ext>
              </a:extLst>
            </p:cNvPr>
            <p:cNvCxnSpPr>
              <a:endCxn id="19" idx="2"/>
            </p:cNvCxnSpPr>
            <p:nvPr/>
          </p:nvCxnSpPr>
          <p:spPr>
            <a:xfrm>
              <a:off x="-4313167" y="408994"/>
              <a:ext cx="800433" cy="743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6" name="直接连接符 36">
              <a:extLst>
                <a:ext uri="{FF2B5EF4-FFF2-40B4-BE49-F238E27FC236}">
                  <a16:creationId xmlns:a16="http://schemas.microsoft.com/office/drawing/2014/main" id="{E7EF5931-D6A6-45F8-9A29-337DC4795733}"/>
                </a:ext>
              </a:extLst>
            </p:cNvPr>
            <p:cNvCxnSpPr/>
            <p:nvPr/>
          </p:nvCxnSpPr>
          <p:spPr>
            <a:xfrm flipV="1">
              <a:off x="-3413533" y="-430571"/>
              <a:ext cx="1088914" cy="89079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7" name="直接连接符 37">
              <a:extLst>
                <a:ext uri="{FF2B5EF4-FFF2-40B4-BE49-F238E27FC236}">
                  <a16:creationId xmlns:a16="http://schemas.microsoft.com/office/drawing/2014/main" id="{A8DE8D98-2AE7-4934-B1EE-FA290BF388F8}"/>
                </a:ext>
              </a:extLst>
            </p:cNvPr>
            <p:cNvCxnSpPr>
              <a:endCxn id="18" idx="6"/>
            </p:cNvCxnSpPr>
            <p:nvPr/>
          </p:nvCxnSpPr>
          <p:spPr>
            <a:xfrm flipH="1">
              <a:off x="-3395259" y="-478707"/>
              <a:ext cx="1068070" cy="603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直接连接符 38">
              <a:extLst>
                <a:ext uri="{FF2B5EF4-FFF2-40B4-BE49-F238E27FC236}">
                  <a16:creationId xmlns:a16="http://schemas.microsoft.com/office/drawing/2014/main" id="{4D0B1FE8-5621-4A04-8BC9-8FC3CC98E0D8}"/>
                </a:ext>
              </a:extLst>
            </p:cNvPr>
            <p:cNvCxnSpPr>
              <a:stCxn id="24" idx="7"/>
            </p:cNvCxnSpPr>
            <p:nvPr/>
          </p:nvCxnSpPr>
          <p:spPr>
            <a:xfrm flipV="1">
              <a:off x="-2626112" y="304872"/>
              <a:ext cx="904934" cy="6988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9" name="直接连接符 39">
              <a:extLst>
                <a:ext uri="{FF2B5EF4-FFF2-40B4-BE49-F238E27FC236}">
                  <a16:creationId xmlns:a16="http://schemas.microsoft.com/office/drawing/2014/main" id="{DE2FD2AE-FCD3-4506-A854-A2649C49976A}"/>
                </a:ext>
              </a:extLst>
            </p:cNvPr>
            <p:cNvCxnSpPr>
              <a:endCxn id="21" idx="1"/>
            </p:cNvCxnSpPr>
            <p:nvPr/>
          </p:nvCxnSpPr>
          <p:spPr>
            <a:xfrm>
              <a:off x="-2224387" y="-443413"/>
              <a:ext cx="547327" cy="6745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0" name="直接连接符 40">
              <a:extLst>
                <a:ext uri="{FF2B5EF4-FFF2-40B4-BE49-F238E27FC236}">
                  <a16:creationId xmlns:a16="http://schemas.microsoft.com/office/drawing/2014/main" id="{3D304E6F-AD8A-42E6-A871-C0337CC4339E}"/>
                </a:ext>
              </a:extLst>
            </p:cNvPr>
            <p:cNvCxnSpPr>
              <a:endCxn id="23" idx="1"/>
            </p:cNvCxnSpPr>
            <p:nvPr/>
          </p:nvCxnSpPr>
          <p:spPr>
            <a:xfrm>
              <a:off x="-1332544" y="8341"/>
              <a:ext cx="421388" cy="78556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1" name="直接连接符 41">
              <a:extLst>
                <a:ext uri="{FF2B5EF4-FFF2-40B4-BE49-F238E27FC236}">
                  <a16:creationId xmlns:a16="http://schemas.microsoft.com/office/drawing/2014/main" id="{C237522C-E0C3-4BC3-ACE7-19A3D8A04C1A}"/>
                </a:ext>
              </a:extLst>
            </p:cNvPr>
            <p:cNvCxnSpPr>
              <a:endCxn id="26" idx="4"/>
            </p:cNvCxnSpPr>
            <p:nvPr/>
          </p:nvCxnSpPr>
          <p:spPr>
            <a:xfrm flipH="1" flipV="1">
              <a:off x="-4622280" y="1460298"/>
              <a:ext cx="343678" cy="9198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直接连接符 42">
              <a:extLst>
                <a:ext uri="{FF2B5EF4-FFF2-40B4-BE49-F238E27FC236}">
                  <a16:creationId xmlns:a16="http://schemas.microsoft.com/office/drawing/2014/main" id="{65E3624F-B4AB-43CF-A8F6-C44B5A12FFFA}"/>
                </a:ext>
              </a:extLst>
            </p:cNvPr>
            <p:cNvCxnSpPr/>
            <p:nvPr/>
          </p:nvCxnSpPr>
          <p:spPr>
            <a:xfrm flipH="1" flipV="1">
              <a:off x="-1801527" y="1726977"/>
              <a:ext cx="301894" cy="99754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3" name="椭圆 43">
              <a:extLst>
                <a:ext uri="{FF2B5EF4-FFF2-40B4-BE49-F238E27FC236}">
                  <a16:creationId xmlns:a16="http://schemas.microsoft.com/office/drawing/2014/main" id="{89C8DA49-7FB1-41B6-B835-7F89B3018EAE}"/>
                </a:ext>
              </a:extLst>
            </p:cNvPr>
            <p:cNvSpPr/>
            <p:nvPr/>
          </p:nvSpPr>
          <p:spPr>
            <a:xfrm>
              <a:off x="-2906833" y="17711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4">
              <a:extLst>
                <a:ext uri="{FF2B5EF4-FFF2-40B4-BE49-F238E27FC236}">
                  <a16:creationId xmlns:a16="http://schemas.microsoft.com/office/drawing/2014/main" id="{22DA5C3B-B33C-4B2D-9C76-907609265EB2}"/>
                </a:ext>
              </a:extLst>
            </p:cNvPr>
            <p:cNvSpPr/>
            <p:nvPr/>
          </p:nvSpPr>
          <p:spPr>
            <a:xfrm>
              <a:off x="-1872773" y="165049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5" name="直接连接符 45">
              <a:extLst>
                <a:ext uri="{FF2B5EF4-FFF2-40B4-BE49-F238E27FC236}">
                  <a16:creationId xmlns:a16="http://schemas.microsoft.com/office/drawing/2014/main" id="{EAC9C02F-82F7-4A67-80EC-5D4B69D08149}"/>
                </a:ext>
              </a:extLst>
            </p:cNvPr>
            <p:cNvCxnSpPr/>
            <p:nvPr/>
          </p:nvCxnSpPr>
          <p:spPr>
            <a:xfrm flipH="1" flipV="1">
              <a:off x="-2277536" y="2380168"/>
              <a:ext cx="751717" cy="3705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46" name="椭圆 46">
              <a:extLst>
                <a:ext uri="{FF2B5EF4-FFF2-40B4-BE49-F238E27FC236}">
                  <a16:creationId xmlns:a16="http://schemas.microsoft.com/office/drawing/2014/main" id="{1CFFCC47-86AA-49B3-961D-E0E53D2109BE}"/>
                </a:ext>
              </a:extLst>
            </p:cNvPr>
            <p:cNvSpPr/>
            <p:nvPr/>
          </p:nvSpPr>
          <p:spPr>
            <a:xfrm>
              <a:off x="-2397582" y="23198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7" name="直接连接符 47">
              <a:extLst>
                <a:ext uri="{FF2B5EF4-FFF2-40B4-BE49-F238E27FC236}">
                  <a16:creationId xmlns:a16="http://schemas.microsoft.com/office/drawing/2014/main" id="{567CB217-6236-4456-A3A7-F4F4B2210436}"/>
                </a:ext>
              </a:extLst>
            </p:cNvPr>
            <p:cNvCxnSpPr/>
            <p:nvPr/>
          </p:nvCxnSpPr>
          <p:spPr>
            <a:xfrm flipV="1">
              <a:off x="-2726067" y="2418683"/>
              <a:ext cx="379230" cy="7560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8" name="直接连接符 48">
              <a:extLst>
                <a:ext uri="{FF2B5EF4-FFF2-40B4-BE49-F238E27FC236}">
                  <a16:creationId xmlns:a16="http://schemas.microsoft.com/office/drawing/2014/main" id="{59B7D9B6-3CC2-4904-8D03-5B3B791D0523}"/>
                </a:ext>
              </a:extLst>
            </p:cNvPr>
            <p:cNvCxnSpPr/>
            <p:nvPr/>
          </p:nvCxnSpPr>
          <p:spPr>
            <a:xfrm flipH="1" flipV="1">
              <a:off x="-2955748" y="2660837"/>
              <a:ext cx="195834" cy="5165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49">
              <a:extLst>
                <a:ext uri="{FF2B5EF4-FFF2-40B4-BE49-F238E27FC236}">
                  <a16:creationId xmlns:a16="http://schemas.microsoft.com/office/drawing/2014/main" id="{4DA914B7-8196-4787-8428-DC1D72E42195}"/>
                </a:ext>
              </a:extLst>
            </p:cNvPr>
            <p:cNvCxnSpPr>
              <a:stCxn id="31" idx="1"/>
              <a:endCxn id="27" idx="5"/>
            </p:cNvCxnSpPr>
            <p:nvPr/>
          </p:nvCxnSpPr>
          <p:spPr>
            <a:xfrm flipH="1" flipV="1">
              <a:off x="-4205554" y="2483148"/>
              <a:ext cx="585153" cy="49253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50">
              <a:extLst>
                <a:ext uri="{FF2B5EF4-FFF2-40B4-BE49-F238E27FC236}">
                  <a16:creationId xmlns:a16="http://schemas.microsoft.com/office/drawing/2014/main" id="{DA678BF0-108E-40B2-89C9-6EBDBCA83909}"/>
                </a:ext>
              </a:extLst>
            </p:cNvPr>
            <p:cNvCxnSpPr>
              <a:stCxn id="28" idx="2"/>
              <a:endCxn id="27" idx="6"/>
            </p:cNvCxnSpPr>
            <p:nvPr/>
          </p:nvCxnSpPr>
          <p:spPr>
            <a:xfrm flipH="1" flipV="1">
              <a:off x="-4187885" y="2440492"/>
              <a:ext cx="1168637" cy="16637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1">
              <a:extLst>
                <a:ext uri="{FF2B5EF4-FFF2-40B4-BE49-F238E27FC236}">
                  <a16:creationId xmlns:a16="http://schemas.microsoft.com/office/drawing/2014/main" id="{9AA68EBB-53CF-45B5-ADAC-CDEA09C18798}"/>
                </a:ext>
              </a:extLst>
            </p:cNvPr>
            <p:cNvCxnSpPr>
              <a:stCxn id="31" idx="7"/>
              <a:endCxn id="28" idx="3"/>
            </p:cNvCxnSpPr>
            <p:nvPr/>
          </p:nvCxnSpPr>
          <p:spPr>
            <a:xfrm flipV="1">
              <a:off x="-3535089" y="2649518"/>
              <a:ext cx="533510" cy="32616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52">
              <a:extLst>
                <a:ext uri="{FF2B5EF4-FFF2-40B4-BE49-F238E27FC236}">
                  <a16:creationId xmlns:a16="http://schemas.microsoft.com/office/drawing/2014/main" id="{DE89AB9E-9D96-4C60-A1D0-12C150499821}"/>
                </a:ext>
              </a:extLst>
            </p:cNvPr>
            <p:cNvCxnSpPr>
              <a:endCxn id="46" idx="2"/>
            </p:cNvCxnSpPr>
            <p:nvPr/>
          </p:nvCxnSpPr>
          <p:spPr>
            <a:xfrm flipV="1">
              <a:off x="-2899202" y="2380167"/>
              <a:ext cx="501620" cy="2130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3">
              <a:extLst>
                <a:ext uri="{FF2B5EF4-FFF2-40B4-BE49-F238E27FC236}">
                  <a16:creationId xmlns:a16="http://schemas.microsoft.com/office/drawing/2014/main" id="{341A8F18-DFFC-4297-8FE2-0BA737DB06A1}"/>
                </a:ext>
              </a:extLst>
            </p:cNvPr>
            <p:cNvCxnSpPr/>
            <p:nvPr/>
          </p:nvCxnSpPr>
          <p:spPr>
            <a:xfrm flipH="1">
              <a:off x="-2693227" y="2799451"/>
              <a:ext cx="1152169" cy="40277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直接连接符 54">
              <a:extLst>
                <a:ext uri="{FF2B5EF4-FFF2-40B4-BE49-F238E27FC236}">
                  <a16:creationId xmlns:a16="http://schemas.microsoft.com/office/drawing/2014/main" id="{E5C36902-E167-4D15-A1EB-7B849D2AB498}"/>
                </a:ext>
              </a:extLst>
            </p:cNvPr>
            <p:cNvCxnSpPr/>
            <p:nvPr/>
          </p:nvCxnSpPr>
          <p:spPr>
            <a:xfrm flipV="1">
              <a:off x="-4219092" y="1466648"/>
              <a:ext cx="501619" cy="91217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5">
              <a:extLst>
                <a:ext uri="{FF2B5EF4-FFF2-40B4-BE49-F238E27FC236}">
                  <a16:creationId xmlns:a16="http://schemas.microsoft.com/office/drawing/2014/main" id="{1A07875D-A4A0-451E-B75B-62CE1F1B7420}"/>
                </a:ext>
              </a:extLst>
            </p:cNvPr>
            <p:cNvCxnSpPr/>
            <p:nvPr/>
          </p:nvCxnSpPr>
          <p:spPr>
            <a:xfrm flipV="1">
              <a:off x="-4187885" y="1861423"/>
              <a:ext cx="1298721" cy="5663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6">
              <a:extLst>
                <a:ext uri="{FF2B5EF4-FFF2-40B4-BE49-F238E27FC236}">
                  <a16:creationId xmlns:a16="http://schemas.microsoft.com/office/drawing/2014/main" id="{E328A6D0-F47B-4A24-A26A-6D665EC7D42F}"/>
                </a:ext>
              </a:extLst>
            </p:cNvPr>
            <p:cNvCxnSpPr>
              <a:endCxn id="24" idx="6"/>
            </p:cNvCxnSpPr>
            <p:nvPr/>
          </p:nvCxnSpPr>
          <p:spPr>
            <a:xfrm flipV="1">
              <a:off x="-3653054" y="1046379"/>
              <a:ext cx="1044611" cy="3321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直接连接符 57">
              <a:extLst>
                <a:ext uri="{FF2B5EF4-FFF2-40B4-BE49-F238E27FC236}">
                  <a16:creationId xmlns:a16="http://schemas.microsoft.com/office/drawing/2014/main" id="{B1DA1156-432D-4791-8DE4-E79F7314691C}"/>
                </a:ext>
              </a:extLst>
            </p:cNvPr>
            <p:cNvCxnSpPr/>
            <p:nvPr/>
          </p:nvCxnSpPr>
          <p:spPr>
            <a:xfrm flipV="1">
              <a:off x="-3687942" y="546708"/>
              <a:ext cx="208754" cy="79748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直接连接符 58">
              <a:extLst>
                <a:ext uri="{FF2B5EF4-FFF2-40B4-BE49-F238E27FC236}">
                  <a16:creationId xmlns:a16="http://schemas.microsoft.com/office/drawing/2014/main" id="{D291ED4B-85FB-4948-842C-B71483B13E23}"/>
                </a:ext>
              </a:extLst>
            </p:cNvPr>
            <p:cNvCxnSpPr>
              <a:stCxn id="44" idx="2"/>
              <a:endCxn id="24" idx="5"/>
            </p:cNvCxnSpPr>
            <p:nvPr/>
          </p:nvCxnSpPr>
          <p:spPr>
            <a:xfrm flipH="1" flipV="1">
              <a:off x="-2626112" y="1089035"/>
              <a:ext cx="753339" cy="62178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9" name="直接连接符 59">
              <a:extLst>
                <a:ext uri="{FF2B5EF4-FFF2-40B4-BE49-F238E27FC236}">
                  <a16:creationId xmlns:a16="http://schemas.microsoft.com/office/drawing/2014/main" id="{A97247E0-BD51-4F67-B9F9-D5886AE04E25}"/>
                </a:ext>
              </a:extLst>
            </p:cNvPr>
            <p:cNvCxnSpPr/>
            <p:nvPr/>
          </p:nvCxnSpPr>
          <p:spPr>
            <a:xfrm flipH="1">
              <a:off x="-1744975" y="873240"/>
              <a:ext cx="815981" cy="80447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0" name="直接连接符 60">
              <a:extLst>
                <a:ext uri="{FF2B5EF4-FFF2-40B4-BE49-F238E27FC236}">
                  <a16:creationId xmlns:a16="http://schemas.microsoft.com/office/drawing/2014/main" id="{604B298D-0EE7-4057-80F1-8AF60F4A0565}"/>
                </a:ext>
              </a:extLst>
            </p:cNvPr>
            <p:cNvCxnSpPr>
              <a:endCxn id="32" idx="6"/>
            </p:cNvCxnSpPr>
            <p:nvPr/>
          </p:nvCxnSpPr>
          <p:spPr>
            <a:xfrm flipH="1">
              <a:off x="-1480734" y="823974"/>
              <a:ext cx="546977" cy="647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1" name="直接连接符 61">
              <a:extLst>
                <a:ext uri="{FF2B5EF4-FFF2-40B4-BE49-F238E27FC236}">
                  <a16:creationId xmlns:a16="http://schemas.microsoft.com/office/drawing/2014/main" id="{27DADE25-328A-436C-BAED-35B72F2DBFD5}"/>
                </a:ext>
              </a:extLst>
            </p:cNvPr>
            <p:cNvCxnSpPr/>
            <p:nvPr/>
          </p:nvCxnSpPr>
          <p:spPr>
            <a:xfrm flipH="1">
              <a:off x="-1779318" y="958484"/>
              <a:ext cx="228189" cy="7001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2" name="直接连接符 62">
              <a:extLst>
                <a:ext uri="{FF2B5EF4-FFF2-40B4-BE49-F238E27FC236}">
                  <a16:creationId xmlns:a16="http://schemas.microsoft.com/office/drawing/2014/main" id="{515D41DA-CF38-4598-96F2-A25E10D6BC78}"/>
                </a:ext>
              </a:extLst>
            </p:cNvPr>
            <p:cNvCxnSpPr/>
            <p:nvPr/>
          </p:nvCxnSpPr>
          <p:spPr>
            <a:xfrm flipV="1">
              <a:off x="-2626281" y="315088"/>
              <a:ext cx="905103" cy="67096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直接连接符 63">
              <a:extLst>
                <a:ext uri="{FF2B5EF4-FFF2-40B4-BE49-F238E27FC236}">
                  <a16:creationId xmlns:a16="http://schemas.microsoft.com/office/drawing/2014/main" id="{7171D47B-66FF-4BD2-B916-323A297C7BDB}"/>
                </a:ext>
              </a:extLst>
            </p:cNvPr>
            <p:cNvCxnSpPr>
              <a:endCxn id="24" idx="4"/>
            </p:cNvCxnSpPr>
            <p:nvPr/>
          </p:nvCxnSpPr>
          <p:spPr>
            <a:xfrm flipV="1">
              <a:off x="-2846508" y="1106704"/>
              <a:ext cx="177740" cy="65319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64">
              <a:extLst>
                <a:ext uri="{FF2B5EF4-FFF2-40B4-BE49-F238E27FC236}">
                  <a16:creationId xmlns:a16="http://schemas.microsoft.com/office/drawing/2014/main" id="{422A53B5-C963-44C4-995F-7E41F40E9B2D}"/>
                </a:ext>
              </a:extLst>
            </p:cNvPr>
            <p:cNvCxnSpPr>
              <a:endCxn id="19" idx="5"/>
            </p:cNvCxnSpPr>
            <p:nvPr/>
          </p:nvCxnSpPr>
          <p:spPr>
            <a:xfrm flipH="1" flipV="1">
              <a:off x="-3409753" y="525974"/>
              <a:ext cx="684453" cy="4902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65">
              <a:extLst>
                <a:ext uri="{FF2B5EF4-FFF2-40B4-BE49-F238E27FC236}">
                  <a16:creationId xmlns:a16="http://schemas.microsoft.com/office/drawing/2014/main" id="{68EB2AD0-78DC-4C24-B6BB-C77E04D92329}"/>
                </a:ext>
              </a:extLst>
            </p:cNvPr>
            <p:cNvCxnSpPr/>
            <p:nvPr/>
          </p:nvCxnSpPr>
          <p:spPr>
            <a:xfrm flipV="1">
              <a:off x="-2965877" y="1903039"/>
              <a:ext cx="107698" cy="6453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66">
              <a:extLst>
                <a:ext uri="{FF2B5EF4-FFF2-40B4-BE49-F238E27FC236}">
                  <a16:creationId xmlns:a16="http://schemas.microsoft.com/office/drawing/2014/main" id="{22585AE7-D2C1-4085-A2D0-EAE5FAC3C07F}"/>
                </a:ext>
              </a:extLst>
            </p:cNvPr>
            <p:cNvCxnSpPr>
              <a:endCxn id="21" idx="5"/>
            </p:cNvCxnSpPr>
            <p:nvPr/>
          </p:nvCxnSpPr>
          <p:spPr>
            <a:xfrm flipH="1" flipV="1">
              <a:off x="-1591748" y="316424"/>
              <a:ext cx="657823" cy="4710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67">
              <a:extLst>
                <a:ext uri="{FF2B5EF4-FFF2-40B4-BE49-F238E27FC236}">
                  <a16:creationId xmlns:a16="http://schemas.microsoft.com/office/drawing/2014/main" id="{84B3F4CC-1E31-490E-9AE2-27484D7ED1DF}"/>
                </a:ext>
              </a:extLst>
            </p:cNvPr>
            <p:cNvCxnSpPr/>
            <p:nvPr/>
          </p:nvCxnSpPr>
          <p:spPr>
            <a:xfrm flipH="1" flipV="1">
              <a:off x="-1626104" y="351762"/>
              <a:ext cx="85045" cy="45895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68">
              <a:extLst>
                <a:ext uri="{FF2B5EF4-FFF2-40B4-BE49-F238E27FC236}">
                  <a16:creationId xmlns:a16="http://schemas.microsoft.com/office/drawing/2014/main" id="{87E1C7C3-F40F-4DD8-B3F8-F6032EFDADC4}"/>
                </a:ext>
              </a:extLst>
            </p:cNvPr>
            <p:cNvCxnSpPr/>
            <p:nvPr/>
          </p:nvCxnSpPr>
          <p:spPr>
            <a:xfrm flipV="1">
              <a:off x="-1617148" y="17256"/>
              <a:ext cx="204248" cy="1884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9" name="组合 70">
            <a:extLst>
              <a:ext uri="{FF2B5EF4-FFF2-40B4-BE49-F238E27FC236}">
                <a16:creationId xmlns:a16="http://schemas.microsoft.com/office/drawing/2014/main" id="{85F40538-3F57-43F3-8686-2582B1C7D9C0}"/>
              </a:ext>
            </a:extLst>
          </p:cNvPr>
          <p:cNvGrpSpPr/>
          <p:nvPr userDrawn="1"/>
        </p:nvGrpSpPr>
        <p:grpSpPr>
          <a:xfrm>
            <a:off x="9242165" y="13716000"/>
            <a:ext cx="5288400" cy="5229200"/>
            <a:chOff x="-4682605" y="-539032"/>
            <a:chExt cx="3874430" cy="3831059"/>
          </a:xfrm>
        </p:grpSpPr>
        <p:sp>
          <p:nvSpPr>
            <p:cNvPr id="70" name="椭圆 71">
              <a:extLst>
                <a:ext uri="{FF2B5EF4-FFF2-40B4-BE49-F238E27FC236}">
                  <a16:creationId xmlns:a16="http://schemas.microsoft.com/office/drawing/2014/main" id="{ED646CFF-AC59-499D-B9F0-C70E43B6EB46}"/>
                </a:ext>
              </a:extLst>
            </p:cNvPr>
            <p:cNvSpPr/>
            <p:nvPr/>
          </p:nvSpPr>
          <p:spPr>
            <a:xfrm>
              <a:off x="-4429185" y="3340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2">
              <a:extLst>
                <a:ext uri="{FF2B5EF4-FFF2-40B4-BE49-F238E27FC236}">
                  <a16:creationId xmlns:a16="http://schemas.microsoft.com/office/drawing/2014/main" id="{370D746F-028F-4456-B745-0E40FE83406D}"/>
                </a:ext>
              </a:extLst>
            </p:cNvPr>
            <p:cNvSpPr/>
            <p:nvPr/>
          </p:nvSpPr>
          <p:spPr>
            <a:xfrm>
              <a:off x="-3515909" y="-47870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2" name="椭圆 73">
              <a:extLst>
                <a:ext uri="{FF2B5EF4-FFF2-40B4-BE49-F238E27FC236}">
                  <a16:creationId xmlns:a16="http://schemas.microsoft.com/office/drawing/2014/main" id="{A039B84E-C571-4A47-B258-66188F8C5A3D}"/>
                </a:ext>
              </a:extLst>
            </p:cNvPr>
            <p:cNvSpPr/>
            <p:nvPr/>
          </p:nvSpPr>
          <p:spPr>
            <a:xfrm>
              <a:off x="-3512734" y="4229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3" name="椭圆 74">
              <a:extLst>
                <a:ext uri="{FF2B5EF4-FFF2-40B4-BE49-F238E27FC236}">
                  <a16:creationId xmlns:a16="http://schemas.microsoft.com/office/drawing/2014/main" id="{98080143-77FE-4102-8126-D33932D2DB29}"/>
                </a:ext>
              </a:extLst>
            </p:cNvPr>
            <p:cNvSpPr/>
            <p:nvPr/>
          </p:nvSpPr>
          <p:spPr>
            <a:xfrm>
              <a:off x="-2327189" y="-53903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椭圆 75">
              <a:extLst>
                <a:ext uri="{FF2B5EF4-FFF2-40B4-BE49-F238E27FC236}">
                  <a16:creationId xmlns:a16="http://schemas.microsoft.com/office/drawing/2014/main" id="{3C07A8C3-4069-4B3D-991E-FA9D3C9F17A1}"/>
                </a:ext>
              </a:extLst>
            </p:cNvPr>
            <p:cNvSpPr/>
            <p:nvPr/>
          </p:nvSpPr>
          <p:spPr>
            <a:xfrm>
              <a:off x="-1694729" y="21344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5" name="椭圆 76">
              <a:extLst>
                <a:ext uri="{FF2B5EF4-FFF2-40B4-BE49-F238E27FC236}">
                  <a16:creationId xmlns:a16="http://schemas.microsoft.com/office/drawing/2014/main" id="{319C5A6F-6391-4852-B6E5-ACF345CA6927}"/>
                </a:ext>
              </a:extLst>
            </p:cNvPr>
            <p:cNvSpPr/>
            <p:nvPr/>
          </p:nvSpPr>
          <p:spPr>
            <a:xfrm>
              <a:off x="-1405169" y="-60325"/>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6" name="椭圆 77">
              <a:extLst>
                <a:ext uri="{FF2B5EF4-FFF2-40B4-BE49-F238E27FC236}">
                  <a16:creationId xmlns:a16="http://schemas.microsoft.com/office/drawing/2014/main" id="{97DBD0CA-63E1-467F-BDD1-56D091815320}"/>
                </a:ext>
              </a:extLst>
            </p:cNvPr>
            <p:cNvSpPr/>
            <p:nvPr/>
          </p:nvSpPr>
          <p:spPr>
            <a:xfrm>
              <a:off x="-928825" y="7762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7" name="椭圆 78">
              <a:extLst>
                <a:ext uri="{FF2B5EF4-FFF2-40B4-BE49-F238E27FC236}">
                  <a16:creationId xmlns:a16="http://schemas.microsoft.com/office/drawing/2014/main" id="{85A63EF8-C9F5-492F-9670-238407073C53}"/>
                </a:ext>
              </a:extLst>
            </p:cNvPr>
            <p:cNvSpPr/>
            <p:nvPr/>
          </p:nvSpPr>
          <p:spPr>
            <a:xfrm>
              <a:off x="-2729093" y="98605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8" name="椭圆 79">
              <a:extLst>
                <a:ext uri="{FF2B5EF4-FFF2-40B4-BE49-F238E27FC236}">
                  <a16:creationId xmlns:a16="http://schemas.microsoft.com/office/drawing/2014/main" id="{160C2C29-EA7D-44A2-A248-BA94FE5667ED}"/>
                </a:ext>
              </a:extLst>
            </p:cNvPr>
            <p:cNvSpPr/>
            <p:nvPr/>
          </p:nvSpPr>
          <p:spPr>
            <a:xfrm>
              <a:off x="-3757793" y="134419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椭圆 80">
              <a:extLst>
                <a:ext uri="{FF2B5EF4-FFF2-40B4-BE49-F238E27FC236}">
                  <a16:creationId xmlns:a16="http://schemas.microsoft.com/office/drawing/2014/main" id="{371074B7-03A1-4094-B242-0163FB1EA7B9}"/>
                </a:ext>
              </a:extLst>
            </p:cNvPr>
            <p:cNvSpPr/>
            <p:nvPr/>
          </p:nvSpPr>
          <p:spPr>
            <a:xfrm>
              <a:off x="-4682605" y="1339648"/>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0" name="椭圆 81">
              <a:extLst>
                <a:ext uri="{FF2B5EF4-FFF2-40B4-BE49-F238E27FC236}">
                  <a16:creationId xmlns:a16="http://schemas.microsoft.com/office/drawing/2014/main" id="{A6BD205C-A713-4DF0-8FBF-FBAF222A0CA4}"/>
                </a:ext>
              </a:extLst>
            </p:cNvPr>
            <p:cNvSpPr/>
            <p:nvPr/>
          </p:nvSpPr>
          <p:spPr>
            <a:xfrm>
              <a:off x="-4308535" y="238016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1" name="椭圆 82">
              <a:extLst>
                <a:ext uri="{FF2B5EF4-FFF2-40B4-BE49-F238E27FC236}">
                  <a16:creationId xmlns:a16="http://schemas.microsoft.com/office/drawing/2014/main" id="{169A2AC3-3D62-43E3-AA62-A8022B85D9DC}"/>
                </a:ext>
              </a:extLst>
            </p:cNvPr>
            <p:cNvSpPr/>
            <p:nvPr/>
          </p:nvSpPr>
          <p:spPr>
            <a:xfrm>
              <a:off x="-3019248" y="25465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椭圆 83">
              <a:extLst>
                <a:ext uri="{FF2B5EF4-FFF2-40B4-BE49-F238E27FC236}">
                  <a16:creationId xmlns:a16="http://schemas.microsoft.com/office/drawing/2014/main" id="{E7D25905-0D2E-4917-AE50-5315152D44D0}"/>
                </a:ext>
              </a:extLst>
            </p:cNvPr>
            <p:cNvSpPr/>
            <p:nvPr/>
          </p:nvSpPr>
          <p:spPr>
            <a:xfrm>
              <a:off x="-2809364" y="317137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4">
              <a:extLst>
                <a:ext uri="{FF2B5EF4-FFF2-40B4-BE49-F238E27FC236}">
                  <a16:creationId xmlns:a16="http://schemas.microsoft.com/office/drawing/2014/main" id="{037DEBDA-77DC-4710-9160-0D08D4F15179}"/>
                </a:ext>
              </a:extLst>
            </p:cNvPr>
            <p:cNvSpPr/>
            <p:nvPr/>
          </p:nvSpPr>
          <p:spPr>
            <a:xfrm>
              <a:off x="-1525819" y="270655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5">
              <a:extLst>
                <a:ext uri="{FF2B5EF4-FFF2-40B4-BE49-F238E27FC236}">
                  <a16:creationId xmlns:a16="http://schemas.microsoft.com/office/drawing/2014/main" id="{FF9B3607-1A04-4077-9941-4729C171CEEC}"/>
                </a:ext>
              </a:extLst>
            </p:cNvPr>
            <p:cNvSpPr/>
            <p:nvPr/>
          </p:nvSpPr>
          <p:spPr>
            <a:xfrm>
              <a:off x="-3638070" y="295801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椭圆 86">
              <a:extLst>
                <a:ext uri="{FF2B5EF4-FFF2-40B4-BE49-F238E27FC236}">
                  <a16:creationId xmlns:a16="http://schemas.microsoft.com/office/drawing/2014/main" id="{AF7F692E-2334-45B1-B6D4-0F341F042001}"/>
                </a:ext>
              </a:extLst>
            </p:cNvPr>
            <p:cNvSpPr/>
            <p:nvPr/>
          </p:nvSpPr>
          <p:spPr>
            <a:xfrm>
              <a:off x="-1601384" y="828390"/>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6" name="直接连接符 87">
              <a:extLst>
                <a:ext uri="{FF2B5EF4-FFF2-40B4-BE49-F238E27FC236}">
                  <a16:creationId xmlns:a16="http://schemas.microsoft.com/office/drawing/2014/main" id="{A7BFF2F9-F37F-4AD2-A56D-0A16F1A7B330}"/>
                </a:ext>
              </a:extLst>
            </p:cNvPr>
            <p:cNvCxnSpPr/>
            <p:nvPr/>
          </p:nvCxnSpPr>
          <p:spPr>
            <a:xfrm flipH="1">
              <a:off x="-3459606" y="-365226"/>
              <a:ext cx="8044" cy="81280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7" name="直接连接符 88">
              <a:extLst>
                <a:ext uri="{FF2B5EF4-FFF2-40B4-BE49-F238E27FC236}">
                  <a16:creationId xmlns:a16="http://schemas.microsoft.com/office/drawing/2014/main" id="{C192B1E1-0270-434B-B33D-EFE6F1D4E824}"/>
                </a:ext>
              </a:extLst>
            </p:cNvPr>
            <p:cNvCxnSpPr/>
            <p:nvPr/>
          </p:nvCxnSpPr>
          <p:spPr>
            <a:xfrm flipV="1">
              <a:off x="-4328692" y="-385252"/>
              <a:ext cx="839978" cy="7308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8" name="直接连接符 89">
              <a:extLst>
                <a:ext uri="{FF2B5EF4-FFF2-40B4-BE49-F238E27FC236}">
                  <a16:creationId xmlns:a16="http://schemas.microsoft.com/office/drawing/2014/main" id="{98848A89-71CA-4EDD-AB34-0874566C35C8}"/>
                </a:ext>
              </a:extLst>
            </p:cNvPr>
            <p:cNvCxnSpPr>
              <a:endCxn id="72" idx="2"/>
            </p:cNvCxnSpPr>
            <p:nvPr/>
          </p:nvCxnSpPr>
          <p:spPr>
            <a:xfrm>
              <a:off x="-4313167" y="408994"/>
              <a:ext cx="800433" cy="743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9" name="直接连接符 90">
              <a:extLst>
                <a:ext uri="{FF2B5EF4-FFF2-40B4-BE49-F238E27FC236}">
                  <a16:creationId xmlns:a16="http://schemas.microsoft.com/office/drawing/2014/main" id="{6A1FEE25-6050-4B0D-9669-F5320EBA6CBB}"/>
                </a:ext>
              </a:extLst>
            </p:cNvPr>
            <p:cNvCxnSpPr/>
            <p:nvPr/>
          </p:nvCxnSpPr>
          <p:spPr>
            <a:xfrm flipV="1">
              <a:off x="-3413533" y="-430571"/>
              <a:ext cx="1088914" cy="89079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0" name="直接连接符 91">
              <a:extLst>
                <a:ext uri="{FF2B5EF4-FFF2-40B4-BE49-F238E27FC236}">
                  <a16:creationId xmlns:a16="http://schemas.microsoft.com/office/drawing/2014/main" id="{1AF3603F-C148-4309-AAC5-70DD5FB12694}"/>
                </a:ext>
              </a:extLst>
            </p:cNvPr>
            <p:cNvCxnSpPr>
              <a:endCxn id="71" idx="6"/>
            </p:cNvCxnSpPr>
            <p:nvPr/>
          </p:nvCxnSpPr>
          <p:spPr>
            <a:xfrm flipH="1">
              <a:off x="-3395259" y="-478707"/>
              <a:ext cx="1068070" cy="603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1" name="直接连接符 92">
              <a:extLst>
                <a:ext uri="{FF2B5EF4-FFF2-40B4-BE49-F238E27FC236}">
                  <a16:creationId xmlns:a16="http://schemas.microsoft.com/office/drawing/2014/main" id="{DE08785A-3605-4346-B7C3-2ACD967BD3E9}"/>
                </a:ext>
              </a:extLst>
            </p:cNvPr>
            <p:cNvCxnSpPr>
              <a:stCxn id="77" idx="7"/>
            </p:cNvCxnSpPr>
            <p:nvPr/>
          </p:nvCxnSpPr>
          <p:spPr>
            <a:xfrm flipV="1">
              <a:off x="-2626112" y="304872"/>
              <a:ext cx="904934" cy="6988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2" name="直接连接符 93">
              <a:extLst>
                <a:ext uri="{FF2B5EF4-FFF2-40B4-BE49-F238E27FC236}">
                  <a16:creationId xmlns:a16="http://schemas.microsoft.com/office/drawing/2014/main" id="{B2D4CF7D-D553-48A6-B976-CA63B2B3BF4B}"/>
                </a:ext>
              </a:extLst>
            </p:cNvPr>
            <p:cNvCxnSpPr>
              <a:endCxn id="74" idx="1"/>
            </p:cNvCxnSpPr>
            <p:nvPr/>
          </p:nvCxnSpPr>
          <p:spPr>
            <a:xfrm>
              <a:off x="-2224387" y="-443413"/>
              <a:ext cx="547327" cy="6745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3" name="直接连接符 94">
              <a:extLst>
                <a:ext uri="{FF2B5EF4-FFF2-40B4-BE49-F238E27FC236}">
                  <a16:creationId xmlns:a16="http://schemas.microsoft.com/office/drawing/2014/main" id="{BCFED2A2-C13C-41D3-AD2F-7409D3973CA1}"/>
                </a:ext>
              </a:extLst>
            </p:cNvPr>
            <p:cNvCxnSpPr>
              <a:endCxn id="78" idx="5"/>
            </p:cNvCxnSpPr>
            <p:nvPr/>
          </p:nvCxnSpPr>
          <p:spPr>
            <a:xfrm>
              <a:off x="-4340890" y="454743"/>
              <a:ext cx="686079" cy="99243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4" name="直接连接符 95">
              <a:extLst>
                <a:ext uri="{FF2B5EF4-FFF2-40B4-BE49-F238E27FC236}">
                  <a16:creationId xmlns:a16="http://schemas.microsoft.com/office/drawing/2014/main" id="{47A4D253-F7AE-4716-B2C7-54337D1E6A8A}"/>
                </a:ext>
              </a:extLst>
            </p:cNvPr>
            <p:cNvCxnSpPr>
              <a:endCxn id="79" idx="4"/>
            </p:cNvCxnSpPr>
            <p:nvPr/>
          </p:nvCxnSpPr>
          <p:spPr>
            <a:xfrm flipH="1" flipV="1">
              <a:off x="-4622280" y="1460298"/>
              <a:ext cx="343678" cy="9198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5" name="直接连接符 96">
              <a:extLst>
                <a:ext uri="{FF2B5EF4-FFF2-40B4-BE49-F238E27FC236}">
                  <a16:creationId xmlns:a16="http://schemas.microsoft.com/office/drawing/2014/main" id="{0808500F-6335-4B34-93E4-40E9AE252F64}"/>
                </a:ext>
              </a:extLst>
            </p:cNvPr>
            <p:cNvCxnSpPr/>
            <p:nvPr/>
          </p:nvCxnSpPr>
          <p:spPr>
            <a:xfrm flipH="1" flipV="1">
              <a:off x="-1801527" y="1726977"/>
              <a:ext cx="301894" cy="99754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6" name="椭圆 97">
              <a:extLst>
                <a:ext uri="{FF2B5EF4-FFF2-40B4-BE49-F238E27FC236}">
                  <a16:creationId xmlns:a16="http://schemas.microsoft.com/office/drawing/2014/main" id="{8ACA24AB-CFC3-49CB-B8E7-2F23F65D6378}"/>
                </a:ext>
              </a:extLst>
            </p:cNvPr>
            <p:cNvSpPr/>
            <p:nvPr/>
          </p:nvSpPr>
          <p:spPr>
            <a:xfrm>
              <a:off x="-2906833" y="17711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7" name="椭圆 98">
              <a:extLst>
                <a:ext uri="{FF2B5EF4-FFF2-40B4-BE49-F238E27FC236}">
                  <a16:creationId xmlns:a16="http://schemas.microsoft.com/office/drawing/2014/main" id="{6FF11619-8635-4AFA-8B2A-E6A2BA8F473D}"/>
                </a:ext>
              </a:extLst>
            </p:cNvPr>
            <p:cNvSpPr/>
            <p:nvPr/>
          </p:nvSpPr>
          <p:spPr>
            <a:xfrm>
              <a:off x="-1872773" y="165049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8" name="直接连接符 99">
              <a:extLst>
                <a:ext uri="{FF2B5EF4-FFF2-40B4-BE49-F238E27FC236}">
                  <a16:creationId xmlns:a16="http://schemas.microsoft.com/office/drawing/2014/main" id="{A9CC8F0A-9B7E-400E-B404-3712B4F13630}"/>
                </a:ext>
              </a:extLst>
            </p:cNvPr>
            <p:cNvCxnSpPr/>
            <p:nvPr/>
          </p:nvCxnSpPr>
          <p:spPr>
            <a:xfrm flipH="1" flipV="1">
              <a:off x="-2277536" y="2380168"/>
              <a:ext cx="751717" cy="3705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9" name="椭圆 100">
              <a:extLst>
                <a:ext uri="{FF2B5EF4-FFF2-40B4-BE49-F238E27FC236}">
                  <a16:creationId xmlns:a16="http://schemas.microsoft.com/office/drawing/2014/main" id="{48C321D9-ECE9-41BE-8F6B-3309A3D1D027}"/>
                </a:ext>
              </a:extLst>
            </p:cNvPr>
            <p:cNvSpPr/>
            <p:nvPr/>
          </p:nvSpPr>
          <p:spPr>
            <a:xfrm>
              <a:off x="-2397582" y="23198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00" name="直接连接符 101">
              <a:extLst>
                <a:ext uri="{FF2B5EF4-FFF2-40B4-BE49-F238E27FC236}">
                  <a16:creationId xmlns:a16="http://schemas.microsoft.com/office/drawing/2014/main" id="{474FE9B2-4D12-4742-832A-DDB8715E2382}"/>
                </a:ext>
              </a:extLst>
            </p:cNvPr>
            <p:cNvCxnSpPr/>
            <p:nvPr/>
          </p:nvCxnSpPr>
          <p:spPr>
            <a:xfrm flipV="1">
              <a:off x="-2726067" y="2418683"/>
              <a:ext cx="379230" cy="7560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1" name="直接连接符 102">
              <a:extLst>
                <a:ext uri="{FF2B5EF4-FFF2-40B4-BE49-F238E27FC236}">
                  <a16:creationId xmlns:a16="http://schemas.microsoft.com/office/drawing/2014/main" id="{121E3370-6D65-431B-BAEA-5C4AE9A028CB}"/>
                </a:ext>
              </a:extLst>
            </p:cNvPr>
            <p:cNvCxnSpPr/>
            <p:nvPr/>
          </p:nvCxnSpPr>
          <p:spPr>
            <a:xfrm flipH="1" flipV="1">
              <a:off x="-2955748" y="2660837"/>
              <a:ext cx="195834" cy="5165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2" name="直接连接符 103">
              <a:extLst>
                <a:ext uri="{FF2B5EF4-FFF2-40B4-BE49-F238E27FC236}">
                  <a16:creationId xmlns:a16="http://schemas.microsoft.com/office/drawing/2014/main" id="{1F88481A-C116-4FE2-91E0-057A109B11DB}"/>
                </a:ext>
              </a:extLst>
            </p:cNvPr>
            <p:cNvCxnSpPr>
              <a:stCxn id="84" idx="1"/>
              <a:endCxn id="80" idx="5"/>
            </p:cNvCxnSpPr>
            <p:nvPr/>
          </p:nvCxnSpPr>
          <p:spPr>
            <a:xfrm flipH="1" flipV="1">
              <a:off x="-4205554" y="2483148"/>
              <a:ext cx="585153" cy="49253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3" name="直接连接符 104">
              <a:extLst>
                <a:ext uri="{FF2B5EF4-FFF2-40B4-BE49-F238E27FC236}">
                  <a16:creationId xmlns:a16="http://schemas.microsoft.com/office/drawing/2014/main" id="{B8C3C3A5-4264-462B-AF94-FE00FD96FE26}"/>
                </a:ext>
              </a:extLst>
            </p:cNvPr>
            <p:cNvCxnSpPr>
              <a:stCxn id="81" idx="2"/>
              <a:endCxn id="80" idx="6"/>
            </p:cNvCxnSpPr>
            <p:nvPr/>
          </p:nvCxnSpPr>
          <p:spPr>
            <a:xfrm flipH="1" flipV="1">
              <a:off x="-4187885" y="2440492"/>
              <a:ext cx="1168637" cy="16637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4" name="直接连接符 105">
              <a:extLst>
                <a:ext uri="{FF2B5EF4-FFF2-40B4-BE49-F238E27FC236}">
                  <a16:creationId xmlns:a16="http://schemas.microsoft.com/office/drawing/2014/main" id="{67F28611-85B4-4011-947A-F37E123E7093}"/>
                </a:ext>
              </a:extLst>
            </p:cNvPr>
            <p:cNvCxnSpPr>
              <a:stCxn id="84" idx="7"/>
              <a:endCxn id="81" idx="3"/>
            </p:cNvCxnSpPr>
            <p:nvPr/>
          </p:nvCxnSpPr>
          <p:spPr>
            <a:xfrm flipV="1">
              <a:off x="-3535089" y="2649518"/>
              <a:ext cx="533510" cy="32616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5" name="直接连接符 106">
              <a:extLst>
                <a:ext uri="{FF2B5EF4-FFF2-40B4-BE49-F238E27FC236}">
                  <a16:creationId xmlns:a16="http://schemas.microsoft.com/office/drawing/2014/main" id="{140A5A2C-58F6-4A80-931C-979FFA6B062E}"/>
                </a:ext>
              </a:extLst>
            </p:cNvPr>
            <p:cNvCxnSpPr>
              <a:endCxn id="99" idx="2"/>
            </p:cNvCxnSpPr>
            <p:nvPr/>
          </p:nvCxnSpPr>
          <p:spPr>
            <a:xfrm flipV="1">
              <a:off x="-2899202" y="2380167"/>
              <a:ext cx="501620" cy="2130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6" name="直接连接符 107">
              <a:extLst>
                <a:ext uri="{FF2B5EF4-FFF2-40B4-BE49-F238E27FC236}">
                  <a16:creationId xmlns:a16="http://schemas.microsoft.com/office/drawing/2014/main" id="{549E361B-93C4-43CD-9BD1-241734740B2B}"/>
                </a:ext>
              </a:extLst>
            </p:cNvPr>
            <p:cNvCxnSpPr/>
            <p:nvPr/>
          </p:nvCxnSpPr>
          <p:spPr>
            <a:xfrm flipH="1">
              <a:off x="-2693227" y="2799451"/>
              <a:ext cx="1152169" cy="40277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7" name="直接连接符 108">
              <a:extLst>
                <a:ext uri="{FF2B5EF4-FFF2-40B4-BE49-F238E27FC236}">
                  <a16:creationId xmlns:a16="http://schemas.microsoft.com/office/drawing/2014/main" id="{4003A007-9B40-4733-A93F-AA6CF29F0443}"/>
                </a:ext>
              </a:extLst>
            </p:cNvPr>
            <p:cNvCxnSpPr/>
            <p:nvPr/>
          </p:nvCxnSpPr>
          <p:spPr>
            <a:xfrm flipV="1">
              <a:off x="-4219092" y="1466648"/>
              <a:ext cx="501619" cy="91217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8" name="直接连接符 109">
              <a:extLst>
                <a:ext uri="{FF2B5EF4-FFF2-40B4-BE49-F238E27FC236}">
                  <a16:creationId xmlns:a16="http://schemas.microsoft.com/office/drawing/2014/main" id="{41F34228-A244-4563-80C3-9D7BEFFA93FF}"/>
                </a:ext>
              </a:extLst>
            </p:cNvPr>
            <p:cNvCxnSpPr/>
            <p:nvPr/>
          </p:nvCxnSpPr>
          <p:spPr>
            <a:xfrm flipV="1">
              <a:off x="-4187885" y="1861423"/>
              <a:ext cx="1298721" cy="5663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9" name="直接连接符 110">
              <a:extLst>
                <a:ext uri="{FF2B5EF4-FFF2-40B4-BE49-F238E27FC236}">
                  <a16:creationId xmlns:a16="http://schemas.microsoft.com/office/drawing/2014/main" id="{FE328A86-31D3-4C10-AA85-060AE5C6B5A7}"/>
                </a:ext>
              </a:extLst>
            </p:cNvPr>
            <p:cNvCxnSpPr>
              <a:endCxn id="77" idx="6"/>
            </p:cNvCxnSpPr>
            <p:nvPr/>
          </p:nvCxnSpPr>
          <p:spPr>
            <a:xfrm flipV="1">
              <a:off x="-3653054" y="1046379"/>
              <a:ext cx="1044611" cy="3321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0" name="直接连接符 111">
              <a:extLst>
                <a:ext uri="{FF2B5EF4-FFF2-40B4-BE49-F238E27FC236}">
                  <a16:creationId xmlns:a16="http://schemas.microsoft.com/office/drawing/2014/main" id="{CB9C89EA-3784-4C94-8FFE-95F60D9E4742}"/>
                </a:ext>
              </a:extLst>
            </p:cNvPr>
            <p:cNvCxnSpPr/>
            <p:nvPr/>
          </p:nvCxnSpPr>
          <p:spPr>
            <a:xfrm flipV="1">
              <a:off x="-3687942" y="546708"/>
              <a:ext cx="208754" cy="79748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1" name="直接连接符 112">
              <a:extLst>
                <a:ext uri="{FF2B5EF4-FFF2-40B4-BE49-F238E27FC236}">
                  <a16:creationId xmlns:a16="http://schemas.microsoft.com/office/drawing/2014/main" id="{1F4ED34A-F54E-4DD2-A780-E95A74219DDC}"/>
                </a:ext>
              </a:extLst>
            </p:cNvPr>
            <p:cNvCxnSpPr>
              <a:stCxn id="97" idx="2"/>
              <a:endCxn id="77" idx="5"/>
            </p:cNvCxnSpPr>
            <p:nvPr/>
          </p:nvCxnSpPr>
          <p:spPr>
            <a:xfrm flipH="1" flipV="1">
              <a:off x="-2626112" y="1089035"/>
              <a:ext cx="753339" cy="62178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2" name="直接连接符 113">
              <a:extLst>
                <a:ext uri="{FF2B5EF4-FFF2-40B4-BE49-F238E27FC236}">
                  <a16:creationId xmlns:a16="http://schemas.microsoft.com/office/drawing/2014/main" id="{DB822DEB-6326-41ED-BA02-571A91E6D965}"/>
                </a:ext>
              </a:extLst>
            </p:cNvPr>
            <p:cNvCxnSpPr/>
            <p:nvPr/>
          </p:nvCxnSpPr>
          <p:spPr>
            <a:xfrm flipH="1">
              <a:off x="-1744975" y="873240"/>
              <a:ext cx="815981" cy="80447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3" name="直接连接符 114">
              <a:extLst>
                <a:ext uri="{FF2B5EF4-FFF2-40B4-BE49-F238E27FC236}">
                  <a16:creationId xmlns:a16="http://schemas.microsoft.com/office/drawing/2014/main" id="{678EA87B-3656-4921-AB26-937B9B23B414}"/>
                </a:ext>
              </a:extLst>
            </p:cNvPr>
            <p:cNvCxnSpPr>
              <a:endCxn id="85" idx="6"/>
            </p:cNvCxnSpPr>
            <p:nvPr/>
          </p:nvCxnSpPr>
          <p:spPr>
            <a:xfrm flipH="1">
              <a:off x="-1480734" y="823974"/>
              <a:ext cx="546977" cy="647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4" name="直接连接符 115">
              <a:extLst>
                <a:ext uri="{FF2B5EF4-FFF2-40B4-BE49-F238E27FC236}">
                  <a16:creationId xmlns:a16="http://schemas.microsoft.com/office/drawing/2014/main" id="{22EB7F98-9B46-4F91-8B4A-C1A6A49ED209}"/>
                </a:ext>
              </a:extLst>
            </p:cNvPr>
            <p:cNvCxnSpPr/>
            <p:nvPr/>
          </p:nvCxnSpPr>
          <p:spPr>
            <a:xfrm flipH="1">
              <a:off x="-1779318" y="958484"/>
              <a:ext cx="228189" cy="7001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5" name="直接连接符 116">
              <a:extLst>
                <a:ext uri="{FF2B5EF4-FFF2-40B4-BE49-F238E27FC236}">
                  <a16:creationId xmlns:a16="http://schemas.microsoft.com/office/drawing/2014/main" id="{386220E3-E89D-4D85-9D8B-883CC7D68366}"/>
                </a:ext>
              </a:extLst>
            </p:cNvPr>
            <p:cNvCxnSpPr>
              <a:stCxn id="79" idx="0"/>
              <a:endCxn id="70" idx="4"/>
            </p:cNvCxnSpPr>
            <p:nvPr/>
          </p:nvCxnSpPr>
          <p:spPr>
            <a:xfrm flipV="1">
              <a:off x="-4622279" y="454743"/>
              <a:ext cx="253420" cy="88490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6" name="直接连接符 117">
              <a:extLst>
                <a:ext uri="{FF2B5EF4-FFF2-40B4-BE49-F238E27FC236}">
                  <a16:creationId xmlns:a16="http://schemas.microsoft.com/office/drawing/2014/main" id="{5F4A9A36-0AD9-4977-8733-A865275946A2}"/>
                </a:ext>
              </a:extLst>
            </p:cNvPr>
            <p:cNvCxnSpPr>
              <a:endCxn id="77" idx="4"/>
            </p:cNvCxnSpPr>
            <p:nvPr/>
          </p:nvCxnSpPr>
          <p:spPr>
            <a:xfrm flipV="1">
              <a:off x="-2846508" y="1106704"/>
              <a:ext cx="177740" cy="65319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7" name="直接连接符 118">
              <a:extLst>
                <a:ext uri="{FF2B5EF4-FFF2-40B4-BE49-F238E27FC236}">
                  <a16:creationId xmlns:a16="http://schemas.microsoft.com/office/drawing/2014/main" id="{483E05A5-4709-450C-9347-50783D915B22}"/>
                </a:ext>
              </a:extLst>
            </p:cNvPr>
            <p:cNvCxnSpPr>
              <a:endCxn id="72" idx="5"/>
            </p:cNvCxnSpPr>
            <p:nvPr/>
          </p:nvCxnSpPr>
          <p:spPr>
            <a:xfrm flipH="1" flipV="1">
              <a:off x="-3409753" y="525974"/>
              <a:ext cx="684453" cy="4902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8" name="直接连接符 119">
              <a:extLst>
                <a:ext uri="{FF2B5EF4-FFF2-40B4-BE49-F238E27FC236}">
                  <a16:creationId xmlns:a16="http://schemas.microsoft.com/office/drawing/2014/main" id="{F6BA44A2-BAEE-4B9E-99DD-C2F3DDDE309A}"/>
                </a:ext>
              </a:extLst>
            </p:cNvPr>
            <p:cNvCxnSpPr/>
            <p:nvPr/>
          </p:nvCxnSpPr>
          <p:spPr>
            <a:xfrm flipV="1">
              <a:off x="-2965877" y="1903039"/>
              <a:ext cx="107698" cy="6453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9" name="直接连接符 120">
              <a:extLst>
                <a:ext uri="{FF2B5EF4-FFF2-40B4-BE49-F238E27FC236}">
                  <a16:creationId xmlns:a16="http://schemas.microsoft.com/office/drawing/2014/main" id="{7BB94C67-5036-48C3-9274-E2759407FD8E}"/>
                </a:ext>
              </a:extLst>
            </p:cNvPr>
            <p:cNvCxnSpPr>
              <a:endCxn id="74" idx="5"/>
            </p:cNvCxnSpPr>
            <p:nvPr/>
          </p:nvCxnSpPr>
          <p:spPr>
            <a:xfrm flipH="1" flipV="1">
              <a:off x="-1591748" y="316424"/>
              <a:ext cx="657823" cy="4710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0" name="直接连接符 121">
              <a:extLst>
                <a:ext uri="{FF2B5EF4-FFF2-40B4-BE49-F238E27FC236}">
                  <a16:creationId xmlns:a16="http://schemas.microsoft.com/office/drawing/2014/main" id="{015174AD-284E-4023-BD81-0BA278790573}"/>
                </a:ext>
              </a:extLst>
            </p:cNvPr>
            <p:cNvCxnSpPr/>
            <p:nvPr/>
          </p:nvCxnSpPr>
          <p:spPr>
            <a:xfrm flipH="1" flipV="1">
              <a:off x="-1626104" y="351762"/>
              <a:ext cx="85045" cy="45895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1" name="直接连接符 122">
              <a:extLst>
                <a:ext uri="{FF2B5EF4-FFF2-40B4-BE49-F238E27FC236}">
                  <a16:creationId xmlns:a16="http://schemas.microsoft.com/office/drawing/2014/main" id="{C13545DB-F350-4F78-994F-D22AF6F6D70A}"/>
                </a:ext>
              </a:extLst>
            </p:cNvPr>
            <p:cNvCxnSpPr/>
            <p:nvPr/>
          </p:nvCxnSpPr>
          <p:spPr>
            <a:xfrm flipV="1">
              <a:off x="-1617148" y="17256"/>
              <a:ext cx="204248" cy="1884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122" name="图片 123">
            <a:extLst>
              <a:ext uri="{FF2B5EF4-FFF2-40B4-BE49-F238E27FC236}">
                <a16:creationId xmlns:a16="http://schemas.microsoft.com/office/drawing/2014/main" id="{1CA4ECEE-37C9-4A93-83CF-D4EA93C813C9}"/>
              </a:ext>
            </a:extLst>
          </p:cNvPr>
          <p:cNvPicPr>
            <a:picLocks noChangeAspect="1"/>
          </p:cNvPicPr>
          <p:nvPr userDrawn="1"/>
        </p:nvPicPr>
        <p:blipFill>
          <a:blip r:embed="rId2"/>
          <a:srcRect l="30403" t="18719" r="30460" b="18662"/>
          <a:stretch>
            <a:fillRect/>
          </a:stretch>
        </p:blipFill>
        <p:spPr>
          <a:xfrm>
            <a:off x="5304867" y="13716000"/>
            <a:ext cx="372963" cy="372963"/>
          </a:xfrm>
          <a:custGeom>
            <a:avLst/>
            <a:gdLst>
              <a:gd name="connsiteX0" fmla="*/ 1754108 w 3508216"/>
              <a:gd name="connsiteY0" fmla="*/ 0 h 3751714"/>
              <a:gd name="connsiteX1" fmla="*/ 3508216 w 3508216"/>
              <a:gd name="connsiteY1" fmla="*/ 1875857 h 3751714"/>
              <a:gd name="connsiteX2" fmla="*/ 1754108 w 3508216"/>
              <a:gd name="connsiteY2" fmla="*/ 3751714 h 3751714"/>
              <a:gd name="connsiteX3" fmla="*/ 0 w 3508216"/>
              <a:gd name="connsiteY3" fmla="*/ 1875857 h 3751714"/>
              <a:gd name="connsiteX4" fmla="*/ 1754108 w 3508216"/>
              <a:gd name="connsiteY4" fmla="*/ 0 h 375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216" h="3751714">
                <a:moveTo>
                  <a:pt x="1754108" y="0"/>
                </a:moveTo>
                <a:cubicBezTo>
                  <a:pt x="2722875" y="0"/>
                  <a:pt x="3508216" y="839850"/>
                  <a:pt x="3508216" y="1875857"/>
                </a:cubicBezTo>
                <a:cubicBezTo>
                  <a:pt x="3508216" y="2911864"/>
                  <a:pt x="2722875" y="3751714"/>
                  <a:pt x="1754108" y="3751714"/>
                </a:cubicBezTo>
                <a:cubicBezTo>
                  <a:pt x="785341" y="3751714"/>
                  <a:pt x="0" y="2911864"/>
                  <a:pt x="0" y="1875857"/>
                </a:cubicBezTo>
                <a:cubicBezTo>
                  <a:pt x="0" y="839850"/>
                  <a:pt x="785341" y="0"/>
                  <a:pt x="1754108" y="0"/>
                </a:cubicBezTo>
                <a:close/>
              </a:path>
            </a:pathLst>
          </a:custGeom>
          <a:noFill/>
          <a:effectLst>
            <a:softEdge rad="0"/>
          </a:effectLst>
        </p:spPr>
      </p:pic>
      <p:pic>
        <p:nvPicPr>
          <p:cNvPr id="123" name="图片 124" descr="http://pic4.nipic.com/20090728/2453232_062306084_2.jpg">
            <a:extLst>
              <a:ext uri="{FF2B5EF4-FFF2-40B4-BE49-F238E27FC236}">
                <a16:creationId xmlns:a16="http://schemas.microsoft.com/office/drawing/2014/main" id="{4BCBACE8-3258-4DFD-B53D-5A95625311D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l="6295" t="26201" r="42550" b="5417"/>
          <a:stretch>
            <a:fillRect/>
          </a:stretch>
        </p:blipFill>
        <p:spPr bwMode="auto">
          <a:xfrm>
            <a:off x="9065808" y="13716000"/>
            <a:ext cx="418551" cy="413974"/>
          </a:xfrm>
          <a:custGeom>
            <a:avLst/>
            <a:gdLst>
              <a:gd name="connsiteX0" fmla="*/ 1754108 w 3508216"/>
              <a:gd name="connsiteY0" fmla="*/ 0 h 3751714"/>
              <a:gd name="connsiteX1" fmla="*/ 3508216 w 3508216"/>
              <a:gd name="connsiteY1" fmla="*/ 1875857 h 3751714"/>
              <a:gd name="connsiteX2" fmla="*/ 1754108 w 3508216"/>
              <a:gd name="connsiteY2" fmla="*/ 3751714 h 3751714"/>
              <a:gd name="connsiteX3" fmla="*/ 0 w 3508216"/>
              <a:gd name="connsiteY3" fmla="*/ 1875857 h 3751714"/>
              <a:gd name="connsiteX4" fmla="*/ 1754108 w 3508216"/>
              <a:gd name="connsiteY4" fmla="*/ 0 h 375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216" h="3751714">
                <a:moveTo>
                  <a:pt x="1754108" y="0"/>
                </a:moveTo>
                <a:cubicBezTo>
                  <a:pt x="2722875" y="0"/>
                  <a:pt x="3508216" y="839850"/>
                  <a:pt x="3508216" y="1875857"/>
                </a:cubicBezTo>
                <a:cubicBezTo>
                  <a:pt x="3508216" y="2911864"/>
                  <a:pt x="2722875" y="3751714"/>
                  <a:pt x="1754108" y="3751714"/>
                </a:cubicBezTo>
                <a:cubicBezTo>
                  <a:pt x="785341" y="3751714"/>
                  <a:pt x="0" y="2911864"/>
                  <a:pt x="0" y="1875857"/>
                </a:cubicBezTo>
                <a:cubicBezTo>
                  <a:pt x="0" y="839850"/>
                  <a:pt x="785341" y="0"/>
                  <a:pt x="1754108" y="0"/>
                </a:cubicBezTo>
                <a:close/>
              </a:path>
            </a:pathLst>
          </a:custGeom>
          <a:noFill/>
          <a:effectLst/>
          <a:extLst>
            <a:ext uri="{909E8E84-426E-40DD-AFC4-6F175D3DCCD1}">
              <a14:hiddenFill xmlns:a14="http://schemas.microsoft.com/office/drawing/2010/main">
                <a:solidFill>
                  <a:srgbClr val="FFFFFF"/>
                </a:solidFill>
              </a14:hiddenFill>
            </a:ext>
          </a:extLst>
        </p:spPr>
      </p:pic>
      <p:pic>
        <p:nvPicPr>
          <p:cNvPr id="124" name="图片 125">
            <a:extLst>
              <a:ext uri="{FF2B5EF4-FFF2-40B4-BE49-F238E27FC236}">
                <a16:creationId xmlns:a16="http://schemas.microsoft.com/office/drawing/2014/main" id="{07B2E0BD-C009-44F7-92A8-CACB84D39D38}"/>
              </a:ext>
            </a:extLst>
          </p:cNvPr>
          <p:cNvPicPr>
            <a:picLocks noChangeAspect="1"/>
          </p:cNvPicPr>
          <p:nvPr userDrawn="1"/>
        </p:nvPicPr>
        <p:blipFill>
          <a:blip r:embed="rId4"/>
          <a:srcRect l="4352" t="17826" r="47372" b="17806"/>
          <a:stretch>
            <a:fillRect/>
          </a:stretch>
        </p:blipFill>
        <p:spPr>
          <a:xfrm>
            <a:off x="3648301" y="13716000"/>
            <a:ext cx="412701" cy="412701"/>
          </a:xfrm>
          <a:custGeom>
            <a:avLst/>
            <a:gdLst>
              <a:gd name="connsiteX0" fmla="*/ 2408441 w 4816883"/>
              <a:gd name="connsiteY0" fmla="*/ 0 h 4816884"/>
              <a:gd name="connsiteX1" fmla="*/ 4816883 w 4816883"/>
              <a:gd name="connsiteY1" fmla="*/ 2408442 h 4816884"/>
              <a:gd name="connsiteX2" fmla="*/ 2408441 w 4816883"/>
              <a:gd name="connsiteY2" fmla="*/ 4816884 h 4816884"/>
              <a:gd name="connsiteX3" fmla="*/ 0 w 4816883"/>
              <a:gd name="connsiteY3" fmla="*/ 2408442 h 4816884"/>
              <a:gd name="connsiteX4" fmla="*/ 2408441 w 4816883"/>
              <a:gd name="connsiteY4" fmla="*/ 0 h 481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6883" h="4816884">
                <a:moveTo>
                  <a:pt x="2408441" y="0"/>
                </a:moveTo>
                <a:cubicBezTo>
                  <a:pt x="3738587" y="0"/>
                  <a:pt x="4816883" y="1078296"/>
                  <a:pt x="4816883" y="2408442"/>
                </a:cubicBezTo>
                <a:cubicBezTo>
                  <a:pt x="4816883" y="3738588"/>
                  <a:pt x="3738587" y="4816884"/>
                  <a:pt x="2408441" y="4816884"/>
                </a:cubicBezTo>
                <a:cubicBezTo>
                  <a:pt x="1078295" y="4816884"/>
                  <a:pt x="0" y="3738588"/>
                  <a:pt x="0" y="2408442"/>
                </a:cubicBezTo>
                <a:cubicBezTo>
                  <a:pt x="0" y="1078296"/>
                  <a:pt x="1078295" y="0"/>
                  <a:pt x="2408441" y="0"/>
                </a:cubicBezTo>
                <a:close/>
              </a:path>
            </a:pathLst>
          </a:custGeom>
          <a:effectLst/>
        </p:spPr>
      </p:pic>
      <p:pic>
        <p:nvPicPr>
          <p:cNvPr id="125" name="图片 126">
            <a:extLst>
              <a:ext uri="{FF2B5EF4-FFF2-40B4-BE49-F238E27FC236}">
                <a16:creationId xmlns:a16="http://schemas.microsoft.com/office/drawing/2014/main" id="{E5A7D9B3-8A36-4332-9E6A-C427440184C2}"/>
              </a:ext>
            </a:extLst>
          </p:cNvPr>
          <p:cNvPicPr>
            <a:picLocks noChangeAspect="1"/>
          </p:cNvPicPr>
          <p:nvPr userDrawn="1"/>
        </p:nvPicPr>
        <p:blipFill>
          <a:blip r:embed="rId5"/>
          <a:stretch>
            <a:fillRect/>
          </a:stretch>
        </p:blipFill>
        <p:spPr>
          <a:xfrm>
            <a:off x="8214771" y="13716000"/>
            <a:ext cx="478627" cy="445296"/>
          </a:xfrm>
          <a:prstGeom prst="rect">
            <a:avLst/>
          </a:prstGeom>
        </p:spPr>
      </p:pic>
      <p:pic>
        <p:nvPicPr>
          <p:cNvPr id="126" name="图片 127">
            <a:extLst>
              <a:ext uri="{FF2B5EF4-FFF2-40B4-BE49-F238E27FC236}">
                <a16:creationId xmlns:a16="http://schemas.microsoft.com/office/drawing/2014/main" id="{F1505923-A770-4153-8F4C-66438C4264EC}"/>
              </a:ext>
            </a:extLst>
          </p:cNvPr>
          <p:cNvPicPr>
            <a:picLocks noChangeAspect="1"/>
          </p:cNvPicPr>
          <p:nvPr userDrawn="1"/>
        </p:nvPicPr>
        <p:blipFill>
          <a:blip r:embed="rId6"/>
          <a:stretch>
            <a:fillRect/>
          </a:stretch>
        </p:blipFill>
        <p:spPr>
          <a:xfrm>
            <a:off x="8751408" y="13716000"/>
            <a:ext cx="458206" cy="382706"/>
          </a:xfrm>
          <a:prstGeom prst="rect">
            <a:avLst/>
          </a:prstGeom>
        </p:spPr>
      </p:pic>
      <p:grpSp>
        <p:nvGrpSpPr>
          <p:cNvPr id="127" name="组合 129">
            <a:extLst>
              <a:ext uri="{FF2B5EF4-FFF2-40B4-BE49-F238E27FC236}">
                <a16:creationId xmlns:a16="http://schemas.microsoft.com/office/drawing/2014/main" id="{348F6D23-A25D-42B3-A155-F9AE16431A00}"/>
              </a:ext>
            </a:extLst>
          </p:cNvPr>
          <p:cNvGrpSpPr/>
          <p:nvPr userDrawn="1"/>
        </p:nvGrpSpPr>
        <p:grpSpPr>
          <a:xfrm>
            <a:off x="282831" y="155727"/>
            <a:ext cx="707253" cy="707253"/>
            <a:chOff x="4100081" y="3027750"/>
            <a:chExt cx="315255" cy="315255"/>
          </a:xfrm>
        </p:grpSpPr>
        <p:sp>
          <p:nvSpPr>
            <p:cNvPr id="128" name="椭圆 130">
              <a:extLst>
                <a:ext uri="{FF2B5EF4-FFF2-40B4-BE49-F238E27FC236}">
                  <a16:creationId xmlns:a16="http://schemas.microsoft.com/office/drawing/2014/main" id="{6BC5706D-9CEE-4C6D-A673-A9526F67D518}"/>
                </a:ext>
              </a:extLst>
            </p:cNvPr>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9" name="椭圆 131">
              <a:extLst>
                <a:ext uri="{FF2B5EF4-FFF2-40B4-BE49-F238E27FC236}">
                  <a16:creationId xmlns:a16="http://schemas.microsoft.com/office/drawing/2014/main" id="{962316AB-1630-488D-A845-2A3974F6C520}"/>
                </a:ext>
              </a:extLst>
            </p:cNvPr>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extLst>
      <p:ext uri="{BB962C8B-B14F-4D97-AF65-F5344CB8AC3E}">
        <p14:creationId xmlns:p14="http://schemas.microsoft.com/office/powerpoint/2010/main" val="8120092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anim calcmode="lin" valueType="num">
                                      <p:cBhvr>
                                        <p:cTn id="8" dur="750" fill="hold"/>
                                        <p:tgtEl>
                                          <p:spTgt spid="16"/>
                                        </p:tgtEl>
                                        <p:attrNameLst>
                                          <p:attrName>ppt_x</p:attrName>
                                        </p:attrNameLst>
                                      </p:cBhvr>
                                      <p:tavLst>
                                        <p:tav tm="0">
                                          <p:val>
                                            <p:strVal val="#ppt_x"/>
                                          </p:val>
                                        </p:tav>
                                        <p:tav tm="100000">
                                          <p:val>
                                            <p:strVal val="#ppt_x"/>
                                          </p:val>
                                        </p:tav>
                                      </p:tavLst>
                                    </p:anim>
                                    <p:anim calcmode="lin" valueType="num">
                                      <p:cBhvr>
                                        <p:cTn id="9" dur="75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750"/>
                                        <p:tgtEl>
                                          <p:spTgt spid="69"/>
                                        </p:tgtEl>
                                      </p:cBhvr>
                                    </p:animEffect>
                                    <p:anim calcmode="lin" valueType="num">
                                      <p:cBhvr>
                                        <p:cTn id="13" dur="750" fill="hold"/>
                                        <p:tgtEl>
                                          <p:spTgt spid="69"/>
                                        </p:tgtEl>
                                        <p:attrNameLst>
                                          <p:attrName>ppt_x</p:attrName>
                                        </p:attrNameLst>
                                      </p:cBhvr>
                                      <p:tavLst>
                                        <p:tav tm="0">
                                          <p:val>
                                            <p:strVal val="#ppt_x"/>
                                          </p:val>
                                        </p:tav>
                                        <p:tav tm="100000">
                                          <p:val>
                                            <p:strVal val="#ppt_x"/>
                                          </p:val>
                                        </p:tav>
                                      </p:tavLst>
                                    </p:anim>
                                    <p:anim calcmode="lin" valueType="num">
                                      <p:cBhvr>
                                        <p:cTn id="14" dur="750" fill="hold"/>
                                        <p:tgtEl>
                                          <p:spTgt spid="6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par>
                                <p:cTn id="18" presetID="10" presetClass="entr" presetSubtype="0" fill="hold" grpId="0" nodeType="withEffect">
                                  <p:stCondLst>
                                    <p:cond delay="1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par>
                                <p:cTn id="24" presetID="10" presetClass="entr" presetSubtype="0" fill="hold" grpId="0" nodeType="withEffect">
                                  <p:stCondLst>
                                    <p:cond delay="175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50"/>
                                        <p:tgtEl>
                                          <p:spTgt spid="10"/>
                                        </p:tgtEl>
                                      </p:cBhvr>
                                    </p:animEffect>
                                  </p:childTnLst>
                                </p:cTn>
                              </p:par>
                              <p:par>
                                <p:cTn id="27" presetID="10" presetClass="entr" presetSubtype="0" fill="hold" grpId="0" nodeType="withEffect">
                                  <p:stCondLst>
                                    <p:cond delay="2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childTnLst>
                                </p:cTn>
                              </p:par>
                              <p:par>
                                <p:cTn id="30" presetID="6" presetClass="emph" presetSubtype="0" accel="40000" decel="60000" fill="hold" grpId="1" nodeType="withEffect">
                                  <p:stCondLst>
                                    <p:cond delay="1000"/>
                                  </p:stCondLst>
                                  <p:childTnLst>
                                    <p:animScale>
                                      <p:cBhvr>
                                        <p:cTn id="31" dur="1250" fill="hold"/>
                                        <p:tgtEl>
                                          <p:spTgt spid="7"/>
                                        </p:tgtEl>
                                      </p:cBhvr>
                                      <p:by x="150000" y="150000"/>
                                    </p:animScale>
                                  </p:childTnLst>
                                </p:cTn>
                              </p:par>
                              <p:par>
                                <p:cTn id="32" presetID="6" presetClass="emph" presetSubtype="0" accel="40000" decel="60000" fill="hold" grpId="1" nodeType="withEffect">
                                  <p:stCondLst>
                                    <p:cond delay="1250"/>
                                  </p:stCondLst>
                                  <p:childTnLst>
                                    <p:animScale>
                                      <p:cBhvr>
                                        <p:cTn id="33" dur="1250" fill="hold"/>
                                        <p:tgtEl>
                                          <p:spTgt spid="8"/>
                                        </p:tgtEl>
                                      </p:cBhvr>
                                      <p:by x="150000" y="150000"/>
                                    </p:animScale>
                                  </p:childTnLst>
                                </p:cTn>
                              </p:par>
                              <p:par>
                                <p:cTn id="34" presetID="6" presetClass="emph" presetSubtype="0" accel="40000" decel="60000" fill="hold" grpId="1" nodeType="withEffect">
                                  <p:stCondLst>
                                    <p:cond delay="1500"/>
                                  </p:stCondLst>
                                  <p:childTnLst>
                                    <p:animScale>
                                      <p:cBhvr>
                                        <p:cTn id="35" dur="1250" fill="hold"/>
                                        <p:tgtEl>
                                          <p:spTgt spid="9"/>
                                        </p:tgtEl>
                                      </p:cBhvr>
                                      <p:by x="150000" y="150000"/>
                                    </p:animScale>
                                  </p:childTnLst>
                                </p:cTn>
                              </p:par>
                              <p:par>
                                <p:cTn id="36" presetID="6" presetClass="emph" presetSubtype="0" accel="40000" decel="60000" fill="hold" grpId="1" nodeType="withEffect">
                                  <p:stCondLst>
                                    <p:cond delay="1750"/>
                                  </p:stCondLst>
                                  <p:childTnLst>
                                    <p:animScale>
                                      <p:cBhvr>
                                        <p:cTn id="37" dur="1250" fill="hold"/>
                                        <p:tgtEl>
                                          <p:spTgt spid="10"/>
                                        </p:tgtEl>
                                      </p:cBhvr>
                                      <p:by x="150000" y="150000"/>
                                    </p:animScale>
                                  </p:childTnLst>
                                </p:cTn>
                              </p:par>
                              <p:par>
                                <p:cTn id="38" presetID="6" presetClass="emph" presetSubtype="0" accel="40000" decel="60000" fill="hold" grpId="1" nodeType="withEffect">
                                  <p:stCondLst>
                                    <p:cond delay="2000"/>
                                  </p:stCondLst>
                                  <p:childTnLst>
                                    <p:animScale>
                                      <p:cBhvr>
                                        <p:cTn id="39" dur="1250" fill="hold"/>
                                        <p:tgtEl>
                                          <p:spTgt spid="11"/>
                                        </p:tgtEl>
                                      </p:cBhvr>
                                      <p:by x="150000" y="150000"/>
                                    </p:animScale>
                                  </p:childTnLst>
                                </p:cTn>
                              </p:par>
                              <p:par>
                                <p:cTn id="40" presetID="6" presetClass="emph" presetSubtype="0" accel="40000" decel="60000" fill="hold" grpId="2" nodeType="withEffect">
                                  <p:stCondLst>
                                    <p:cond delay="2250"/>
                                  </p:stCondLst>
                                  <p:childTnLst>
                                    <p:animScale>
                                      <p:cBhvr>
                                        <p:cTn id="41" dur="1250" fill="hold"/>
                                        <p:tgtEl>
                                          <p:spTgt spid="7"/>
                                        </p:tgtEl>
                                      </p:cBhvr>
                                      <p:by x="67000" y="67000"/>
                                    </p:animScale>
                                  </p:childTnLst>
                                </p:cTn>
                              </p:par>
                              <p:par>
                                <p:cTn id="42" presetID="6" presetClass="emph" presetSubtype="0" accel="40000" decel="60000" fill="hold" grpId="2" nodeType="withEffect">
                                  <p:stCondLst>
                                    <p:cond delay="2500"/>
                                  </p:stCondLst>
                                  <p:childTnLst>
                                    <p:animScale>
                                      <p:cBhvr>
                                        <p:cTn id="43" dur="1250" fill="hold"/>
                                        <p:tgtEl>
                                          <p:spTgt spid="8"/>
                                        </p:tgtEl>
                                      </p:cBhvr>
                                      <p:by x="66000" y="66000"/>
                                    </p:animScale>
                                  </p:childTnLst>
                                </p:cTn>
                              </p:par>
                              <p:par>
                                <p:cTn id="44" presetID="6" presetClass="emph" presetSubtype="0" accel="40000" decel="60000" fill="hold" grpId="2" nodeType="withEffect">
                                  <p:stCondLst>
                                    <p:cond delay="2750"/>
                                  </p:stCondLst>
                                  <p:childTnLst>
                                    <p:animScale>
                                      <p:cBhvr>
                                        <p:cTn id="45" dur="1250" fill="hold"/>
                                        <p:tgtEl>
                                          <p:spTgt spid="9"/>
                                        </p:tgtEl>
                                      </p:cBhvr>
                                      <p:by x="66000" y="66000"/>
                                    </p:animScale>
                                  </p:childTnLst>
                                </p:cTn>
                              </p:par>
                              <p:par>
                                <p:cTn id="46" presetID="6" presetClass="emph" presetSubtype="0" accel="40000" decel="60000" fill="hold" grpId="2" nodeType="withEffect">
                                  <p:stCondLst>
                                    <p:cond delay="3000"/>
                                  </p:stCondLst>
                                  <p:childTnLst>
                                    <p:animScale>
                                      <p:cBhvr>
                                        <p:cTn id="47" dur="1250" fill="hold"/>
                                        <p:tgtEl>
                                          <p:spTgt spid="10"/>
                                        </p:tgtEl>
                                      </p:cBhvr>
                                      <p:by x="66000" y="66000"/>
                                    </p:animScale>
                                  </p:childTnLst>
                                </p:cTn>
                              </p:par>
                              <p:par>
                                <p:cTn id="48" presetID="6" presetClass="emph" presetSubtype="0" accel="40000" decel="60000" fill="hold" grpId="2" nodeType="withEffect">
                                  <p:stCondLst>
                                    <p:cond delay="3250"/>
                                  </p:stCondLst>
                                  <p:childTnLst>
                                    <p:animScale>
                                      <p:cBhvr>
                                        <p:cTn id="49" dur="1250" fill="hold"/>
                                        <p:tgtEl>
                                          <p:spTgt spid="11"/>
                                        </p:tgtEl>
                                      </p:cBhvr>
                                      <p:by x="66000" y="66000"/>
                                    </p:animScale>
                                  </p:childTnLst>
                                </p:cTn>
                              </p:par>
                              <p:par>
                                <p:cTn id="50" presetID="53" presetClass="exit" presetSubtype="32" fill="hold" grpId="3" nodeType="withEffect">
                                  <p:stCondLst>
                                    <p:cond delay="4500"/>
                                  </p:stCondLst>
                                  <p:childTnLst>
                                    <p:anim calcmode="lin" valueType="num">
                                      <p:cBhvr>
                                        <p:cTn id="51" dur="500"/>
                                        <p:tgtEl>
                                          <p:spTgt spid="7"/>
                                        </p:tgtEl>
                                        <p:attrNameLst>
                                          <p:attrName>ppt_w</p:attrName>
                                        </p:attrNameLst>
                                      </p:cBhvr>
                                      <p:tavLst>
                                        <p:tav tm="0">
                                          <p:val>
                                            <p:strVal val="ppt_w"/>
                                          </p:val>
                                        </p:tav>
                                        <p:tav tm="100000">
                                          <p:val>
                                            <p:fltVal val="0"/>
                                          </p:val>
                                        </p:tav>
                                      </p:tavLst>
                                    </p:anim>
                                    <p:anim calcmode="lin" valueType="num">
                                      <p:cBhvr>
                                        <p:cTn id="52" dur="500"/>
                                        <p:tgtEl>
                                          <p:spTgt spid="7"/>
                                        </p:tgtEl>
                                        <p:attrNameLst>
                                          <p:attrName>ppt_h</p:attrName>
                                        </p:attrNameLst>
                                      </p:cBhvr>
                                      <p:tavLst>
                                        <p:tav tm="0">
                                          <p:val>
                                            <p:strVal val="ppt_h"/>
                                          </p:val>
                                        </p:tav>
                                        <p:tav tm="100000">
                                          <p:val>
                                            <p:fltVal val="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53" presetClass="exit" presetSubtype="32" fill="hold" grpId="3" nodeType="withEffect">
                                  <p:stCondLst>
                                    <p:cond delay="475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53" presetClass="exit" presetSubtype="32" fill="hold" grpId="3" nodeType="withEffect">
                                  <p:stCondLst>
                                    <p:cond delay="4750"/>
                                  </p:stCondLst>
                                  <p:childTnLst>
                                    <p:anim calcmode="lin" valueType="num">
                                      <p:cBhvr>
                                        <p:cTn id="61" dur="500"/>
                                        <p:tgtEl>
                                          <p:spTgt spid="9"/>
                                        </p:tgtEl>
                                        <p:attrNameLst>
                                          <p:attrName>ppt_w</p:attrName>
                                        </p:attrNameLst>
                                      </p:cBhvr>
                                      <p:tavLst>
                                        <p:tav tm="0">
                                          <p:val>
                                            <p:strVal val="ppt_w"/>
                                          </p:val>
                                        </p:tav>
                                        <p:tav tm="100000">
                                          <p:val>
                                            <p:fltVal val="0"/>
                                          </p:val>
                                        </p:tav>
                                      </p:tavLst>
                                    </p:anim>
                                    <p:anim calcmode="lin" valueType="num">
                                      <p:cBhvr>
                                        <p:cTn id="62" dur="500"/>
                                        <p:tgtEl>
                                          <p:spTgt spid="9"/>
                                        </p:tgtEl>
                                        <p:attrNameLst>
                                          <p:attrName>ppt_h</p:attrName>
                                        </p:attrNameLst>
                                      </p:cBhvr>
                                      <p:tavLst>
                                        <p:tav tm="0">
                                          <p:val>
                                            <p:strVal val="ppt_h"/>
                                          </p:val>
                                        </p:tav>
                                        <p:tav tm="100000">
                                          <p:val>
                                            <p:fltVal val="0"/>
                                          </p:val>
                                        </p:tav>
                                      </p:tavLst>
                                    </p:anim>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53" presetClass="exit" presetSubtype="32" fill="hold" grpId="3" nodeType="withEffect">
                                  <p:stCondLst>
                                    <p:cond delay="4750"/>
                                  </p:stCondLst>
                                  <p:childTnLst>
                                    <p:anim calcmode="lin" valueType="num">
                                      <p:cBhvr>
                                        <p:cTn id="66" dur="500"/>
                                        <p:tgtEl>
                                          <p:spTgt spid="10"/>
                                        </p:tgtEl>
                                        <p:attrNameLst>
                                          <p:attrName>ppt_w</p:attrName>
                                        </p:attrNameLst>
                                      </p:cBhvr>
                                      <p:tavLst>
                                        <p:tav tm="0">
                                          <p:val>
                                            <p:strVal val="ppt_w"/>
                                          </p:val>
                                        </p:tav>
                                        <p:tav tm="100000">
                                          <p:val>
                                            <p:fltVal val="0"/>
                                          </p:val>
                                        </p:tav>
                                      </p:tavLst>
                                    </p:anim>
                                    <p:anim calcmode="lin" valueType="num">
                                      <p:cBhvr>
                                        <p:cTn id="67" dur="500"/>
                                        <p:tgtEl>
                                          <p:spTgt spid="10"/>
                                        </p:tgtEl>
                                        <p:attrNameLst>
                                          <p:attrName>ppt_h</p:attrName>
                                        </p:attrNameLst>
                                      </p:cBhvr>
                                      <p:tavLst>
                                        <p:tav tm="0">
                                          <p:val>
                                            <p:strVal val="ppt_h"/>
                                          </p:val>
                                        </p:tav>
                                        <p:tav tm="100000">
                                          <p:val>
                                            <p:fltVal val="0"/>
                                          </p:val>
                                        </p:tav>
                                      </p:tavLst>
                                    </p:anim>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53" presetClass="exit" presetSubtype="32" fill="hold" grpId="3" nodeType="withEffect">
                                  <p:stCondLst>
                                    <p:cond delay="4750"/>
                                  </p:stCondLst>
                                  <p:childTnLst>
                                    <p:anim calcmode="lin" valueType="num">
                                      <p:cBhvr>
                                        <p:cTn id="71" dur="500"/>
                                        <p:tgtEl>
                                          <p:spTgt spid="11"/>
                                        </p:tgtEl>
                                        <p:attrNameLst>
                                          <p:attrName>ppt_w</p:attrName>
                                        </p:attrNameLst>
                                      </p:cBhvr>
                                      <p:tavLst>
                                        <p:tav tm="0">
                                          <p:val>
                                            <p:strVal val="ppt_w"/>
                                          </p:val>
                                        </p:tav>
                                        <p:tav tm="100000">
                                          <p:val>
                                            <p:fltVal val="0"/>
                                          </p:val>
                                        </p:tav>
                                      </p:tavLst>
                                    </p:anim>
                                    <p:anim calcmode="lin" valueType="num">
                                      <p:cBhvr>
                                        <p:cTn id="72" dur="500"/>
                                        <p:tgtEl>
                                          <p:spTgt spid="11"/>
                                        </p:tgtEl>
                                        <p:attrNameLst>
                                          <p:attrName>ppt_h</p:attrName>
                                        </p:attrNameLst>
                                      </p:cBhvr>
                                      <p:tavLst>
                                        <p:tav tm="0">
                                          <p:val>
                                            <p:strVal val="ppt_h"/>
                                          </p:val>
                                        </p:tav>
                                        <p:tav tm="100000">
                                          <p:val>
                                            <p:fltVal val="0"/>
                                          </p:val>
                                        </p:tav>
                                      </p:tavLst>
                                    </p:anim>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22" presetClass="entr" presetSubtype="8" fill="hold" nodeType="withEffect">
                                  <p:stCondLst>
                                    <p:cond delay="475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1250"/>
                                        <p:tgtEl>
                                          <p:spTgt spid="12"/>
                                        </p:tgtEl>
                                      </p:cBhvr>
                                    </p:animEffect>
                                  </p:childTnLst>
                                </p:cTn>
                              </p:par>
                              <p:par>
                                <p:cTn id="78" presetID="53" presetClass="entr" presetSubtype="16" fill="hold" grpId="0" nodeType="withEffect">
                                  <p:stCondLst>
                                    <p:cond delay="5050"/>
                                  </p:stCondLst>
                                  <p:childTnLst>
                                    <p:set>
                                      <p:cBhvr>
                                        <p:cTn id="79" dur="1" fill="hold">
                                          <p:stCondLst>
                                            <p:cond delay="0"/>
                                          </p:stCondLst>
                                        </p:cTn>
                                        <p:tgtEl>
                                          <p:spTgt spid="15"/>
                                        </p:tgtEl>
                                        <p:attrNameLst>
                                          <p:attrName>style.visibility</p:attrName>
                                        </p:attrNameLst>
                                      </p:cBhvr>
                                      <p:to>
                                        <p:strVal val="visible"/>
                                      </p:to>
                                    </p:set>
                                    <p:anim calcmode="lin" valueType="num">
                                      <p:cBhvr>
                                        <p:cTn id="80" dur="750" fill="hold"/>
                                        <p:tgtEl>
                                          <p:spTgt spid="15"/>
                                        </p:tgtEl>
                                        <p:attrNameLst>
                                          <p:attrName>ppt_w</p:attrName>
                                        </p:attrNameLst>
                                      </p:cBhvr>
                                      <p:tavLst>
                                        <p:tav tm="0">
                                          <p:val>
                                            <p:fltVal val="0"/>
                                          </p:val>
                                        </p:tav>
                                        <p:tav tm="100000">
                                          <p:val>
                                            <p:strVal val="#ppt_w"/>
                                          </p:val>
                                        </p:tav>
                                      </p:tavLst>
                                    </p:anim>
                                    <p:anim calcmode="lin" valueType="num">
                                      <p:cBhvr>
                                        <p:cTn id="81" dur="750" fill="hold"/>
                                        <p:tgtEl>
                                          <p:spTgt spid="15"/>
                                        </p:tgtEl>
                                        <p:attrNameLst>
                                          <p:attrName>ppt_h</p:attrName>
                                        </p:attrNameLst>
                                      </p:cBhvr>
                                      <p:tavLst>
                                        <p:tav tm="0">
                                          <p:val>
                                            <p:fltVal val="0"/>
                                          </p:val>
                                        </p:tav>
                                        <p:tav tm="100000">
                                          <p:val>
                                            <p:strVal val="#ppt_h"/>
                                          </p:val>
                                        </p:tav>
                                      </p:tavLst>
                                    </p:anim>
                                    <p:animEffect transition="in" filter="fade">
                                      <p:cBhvr>
                                        <p:cTn id="82" dur="750"/>
                                        <p:tgtEl>
                                          <p:spTgt spid="15"/>
                                        </p:tgtEl>
                                      </p:cBhvr>
                                    </p:animEffect>
                                  </p:childTnLst>
                                </p:cTn>
                              </p:par>
                              <p:par>
                                <p:cTn id="83" presetID="53" presetClass="entr" presetSubtype="16" fill="hold" grpId="0" nodeType="withEffect">
                                  <p:stCondLst>
                                    <p:cond delay="5250"/>
                                  </p:stCondLst>
                                  <p:childTnLst>
                                    <p:set>
                                      <p:cBhvr>
                                        <p:cTn id="84" dur="1" fill="hold">
                                          <p:stCondLst>
                                            <p:cond delay="0"/>
                                          </p:stCondLst>
                                        </p:cTn>
                                        <p:tgtEl>
                                          <p:spTgt spid="13"/>
                                        </p:tgtEl>
                                        <p:attrNameLst>
                                          <p:attrName>style.visibility</p:attrName>
                                        </p:attrNameLst>
                                      </p:cBhvr>
                                      <p:to>
                                        <p:strVal val="visible"/>
                                      </p:to>
                                    </p:set>
                                    <p:anim calcmode="lin" valueType="num">
                                      <p:cBhvr>
                                        <p:cTn id="85" dur="750" fill="hold"/>
                                        <p:tgtEl>
                                          <p:spTgt spid="13"/>
                                        </p:tgtEl>
                                        <p:attrNameLst>
                                          <p:attrName>ppt_w</p:attrName>
                                        </p:attrNameLst>
                                      </p:cBhvr>
                                      <p:tavLst>
                                        <p:tav tm="0">
                                          <p:val>
                                            <p:fltVal val="0"/>
                                          </p:val>
                                        </p:tav>
                                        <p:tav tm="100000">
                                          <p:val>
                                            <p:strVal val="#ppt_w"/>
                                          </p:val>
                                        </p:tav>
                                      </p:tavLst>
                                    </p:anim>
                                    <p:anim calcmode="lin" valueType="num">
                                      <p:cBhvr>
                                        <p:cTn id="86" dur="750" fill="hold"/>
                                        <p:tgtEl>
                                          <p:spTgt spid="13"/>
                                        </p:tgtEl>
                                        <p:attrNameLst>
                                          <p:attrName>ppt_h</p:attrName>
                                        </p:attrNameLst>
                                      </p:cBhvr>
                                      <p:tavLst>
                                        <p:tav tm="0">
                                          <p:val>
                                            <p:fltVal val="0"/>
                                          </p:val>
                                        </p:tav>
                                        <p:tav tm="100000">
                                          <p:val>
                                            <p:strVal val="#ppt_h"/>
                                          </p:val>
                                        </p:tav>
                                      </p:tavLst>
                                    </p:anim>
                                    <p:animEffect transition="in" filter="fade">
                                      <p:cBhvr>
                                        <p:cTn id="87" dur="750"/>
                                        <p:tgtEl>
                                          <p:spTgt spid="13"/>
                                        </p:tgtEl>
                                      </p:cBhvr>
                                    </p:animEffect>
                                  </p:childTnLst>
                                </p:cTn>
                              </p:par>
                              <p:par>
                                <p:cTn id="88" presetID="53" presetClass="entr" presetSubtype="16" fill="hold" grpId="0" nodeType="withEffect">
                                  <p:stCondLst>
                                    <p:cond delay="5550"/>
                                  </p:stCondLst>
                                  <p:childTnLst>
                                    <p:set>
                                      <p:cBhvr>
                                        <p:cTn id="89" dur="1" fill="hold">
                                          <p:stCondLst>
                                            <p:cond delay="0"/>
                                          </p:stCondLst>
                                        </p:cTn>
                                        <p:tgtEl>
                                          <p:spTgt spid="14"/>
                                        </p:tgtEl>
                                        <p:attrNameLst>
                                          <p:attrName>style.visibility</p:attrName>
                                        </p:attrNameLst>
                                      </p:cBhvr>
                                      <p:to>
                                        <p:strVal val="visible"/>
                                      </p:to>
                                    </p:set>
                                    <p:anim calcmode="lin" valueType="num">
                                      <p:cBhvr>
                                        <p:cTn id="90" dur="750" fill="hold"/>
                                        <p:tgtEl>
                                          <p:spTgt spid="14"/>
                                        </p:tgtEl>
                                        <p:attrNameLst>
                                          <p:attrName>ppt_w</p:attrName>
                                        </p:attrNameLst>
                                      </p:cBhvr>
                                      <p:tavLst>
                                        <p:tav tm="0">
                                          <p:val>
                                            <p:fltVal val="0"/>
                                          </p:val>
                                        </p:tav>
                                        <p:tav tm="100000">
                                          <p:val>
                                            <p:strVal val="#ppt_w"/>
                                          </p:val>
                                        </p:tav>
                                      </p:tavLst>
                                    </p:anim>
                                    <p:anim calcmode="lin" valueType="num">
                                      <p:cBhvr>
                                        <p:cTn id="91" dur="750" fill="hold"/>
                                        <p:tgtEl>
                                          <p:spTgt spid="14"/>
                                        </p:tgtEl>
                                        <p:attrNameLst>
                                          <p:attrName>ppt_h</p:attrName>
                                        </p:attrNameLst>
                                      </p:cBhvr>
                                      <p:tavLst>
                                        <p:tav tm="0">
                                          <p:val>
                                            <p:fltVal val="0"/>
                                          </p:val>
                                        </p:tav>
                                        <p:tav tm="100000">
                                          <p:val>
                                            <p:strVal val="#ppt_h"/>
                                          </p:val>
                                        </p:tav>
                                      </p:tavLst>
                                    </p:anim>
                                    <p:animEffect transition="in" filter="fade">
                                      <p:cBhvr>
                                        <p:cTn id="92" dur="750"/>
                                        <p:tgtEl>
                                          <p:spTgt spid="14"/>
                                        </p:tgtEl>
                                      </p:cBhvr>
                                    </p:animEffect>
                                  </p:childTnLst>
                                </p:cTn>
                              </p:par>
                              <p:par>
                                <p:cTn id="93" presetID="53" presetClass="entr" presetSubtype="528" fill="hold" nodeType="withEffect">
                                  <p:stCondLst>
                                    <p:cond delay="5550"/>
                                  </p:stCondLst>
                                  <p:childTnLst>
                                    <p:set>
                                      <p:cBhvr>
                                        <p:cTn id="94" dur="1" fill="hold">
                                          <p:stCondLst>
                                            <p:cond delay="0"/>
                                          </p:stCondLst>
                                        </p:cTn>
                                        <p:tgtEl>
                                          <p:spTgt spid="122"/>
                                        </p:tgtEl>
                                        <p:attrNameLst>
                                          <p:attrName>style.visibility</p:attrName>
                                        </p:attrNameLst>
                                      </p:cBhvr>
                                      <p:to>
                                        <p:strVal val="visible"/>
                                      </p:to>
                                    </p:set>
                                    <p:anim calcmode="lin" valueType="num">
                                      <p:cBhvr>
                                        <p:cTn id="95" dur="500" fill="hold"/>
                                        <p:tgtEl>
                                          <p:spTgt spid="122"/>
                                        </p:tgtEl>
                                        <p:attrNameLst>
                                          <p:attrName>ppt_w</p:attrName>
                                        </p:attrNameLst>
                                      </p:cBhvr>
                                      <p:tavLst>
                                        <p:tav tm="0">
                                          <p:val>
                                            <p:fltVal val="0"/>
                                          </p:val>
                                        </p:tav>
                                        <p:tav tm="100000">
                                          <p:val>
                                            <p:strVal val="#ppt_w"/>
                                          </p:val>
                                        </p:tav>
                                      </p:tavLst>
                                    </p:anim>
                                    <p:anim calcmode="lin" valueType="num">
                                      <p:cBhvr>
                                        <p:cTn id="96" dur="500" fill="hold"/>
                                        <p:tgtEl>
                                          <p:spTgt spid="122"/>
                                        </p:tgtEl>
                                        <p:attrNameLst>
                                          <p:attrName>ppt_h</p:attrName>
                                        </p:attrNameLst>
                                      </p:cBhvr>
                                      <p:tavLst>
                                        <p:tav tm="0">
                                          <p:val>
                                            <p:fltVal val="0"/>
                                          </p:val>
                                        </p:tav>
                                        <p:tav tm="100000">
                                          <p:val>
                                            <p:strVal val="#ppt_h"/>
                                          </p:val>
                                        </p:tav>
                                      </p:tavLst>
                                    </p:anim>
                                    <p:animEffect transition="in" filter="fade">
                                      <p:cBhvr>
                                        <p:cTn id="97" dur="500"/>
                                        <p:tgtEl>
                                          <p:spTgt spid="122"/>
                                        </p:tgtEl>
                                      </p:cBhvr>
                                    </p:animEffect>
                                    <p:anim calcmode="lin" valueType="num">
                                      <p:cBhvr>
                                        <p:cTn id="98" dur="500" fill="hold"/>
                                        <p:tgtEl>
                                          <p:spTgt spid="122"/>
                                        </p:tgtEl>
                                        <p:attrNameLst>
                                          <p:attrName>ppt_x</p:attrName>
                                        </p:attrNameLst>
                                      </p:cBhvr>
                                      <p:tavLst>
                                        <p:tav tm="0">
                                          <p:val>
                                            <p:fltVal val="0.5"/>
                                          </p:val>
                                        </p:tav>
                                        <p:tav tm="100000">
                                          <p:val>
                                            <p:strVal val="#ppt_x"/>
                                          </p:val>
                                        </p:tav>
                                      </p:tavLst>
                                    </p:anim>
                                    <p:anim calcmode="lin" valueType="num">
                                      <p:cBhvr>
                                        <p:cTn id="99" dur="500" fill="hold"/>
                                        <p:tgtEl>
                                          <p:spTgt spid="122"/>
                                        </p:tgtEl>
                                        <p:attrNameLst>
                                          <p:attrName>ppt_y</p:attrName>
                                        </p:attrNameLst>
                                      </p:cBhvr>
                                      <p:tavLst>
                                        <p:tav tm="0">
                                          <p:val>
                                            <p:fltVal val="0.5"/>
                                          </p:val>
                                        </p:tav>
                                        <p:tav tm="100000">
                                          <p:val>
                                            <p:strVal val="#ppt_y"/>
                                          </p:val>
                                        </p:tav>
                                      </p:tavLst>
                                    </p:anim>
                                  </p:childTnLst>
                                </p:cTn>
                              </p:par>
                              <p:par>
                                <p:cTn id="100" presetID="53" presetClass="entr" presetSubtype="528" fill="hold" nodeType="withEffect">
                                  <p:stCondLst>
                                    <p:cond delay="6000"/>
                                  </p:stCondLst>
                                  <p:childTnLst>
                                    <p:set>
                                      <p:cBhvr>
                                        <p:cTn id="101" dur="1" fill="hold">
                                          <p:stCondLst>
                                            <p:cond delay="0"/>
                                          </p:stCondLst>
                                        </p:cTn>
                                        <p:tgtEl>
                                          <p:spTgt spid="124"/>
                                        </p:tgtEl>
                                        <p:attrNameLst>
                                          <p:attrName>style.visibility</p:attrName>
                                        </p:attrNameLst>
                                      </p:cBhvr>
                                      <p:to>
                                        <p:strVal val="visible"/>
                                      </p:to>
                                    </p:set>
                                    <p:anim calcmode="lin" valueType="num">
                                      <p:cBhvr>
                                        <p:cTn id="102" dur="500" fill="hold"/>
                                        <p:tgtEl>
                                          <p:spTgt spid="124"/>
                                        </p:tgtEl>
                                        <p:attrNameLst>
                                          <p:attrName>ppt_w</p:attrName>
                                        </p:attrNameLst>
                                      </p:cBhvr>
                                      <p:tavLst>
                                        <p:tav tm="0">
                                          <p:val>
                                            <p:fltVal val="0"/>
                                          </p:val>
                                        </p:tav>
                                        <p:tav tm="100000">
                                          <p:val>
                                            <p:strVal val="#ppt_w"/>
                                          </p:val>
                                        </p:tav>
                                      </p:tavLst>
                                    </p:anim>
                                    <p:anim calcmode="lin" valueType="num">
                                      <p:cBhvr>
                                        <p:cTn id="103" dur="500" fill="hold"/>
                                        <p:tgtEl>
                                          <p:spTgt spid="124"/>
                                        </p:tgtEl>
                                        <p:attrNameLst>
                                          <p:attrName>ppt_h</p:attrName>
                                        </p:attrNameLst>
                                      </p:cBhvr>
                                      <p:tavLst>
                                        <p:tav tm="0">
                                          <p:val>
                                            <p:fltVal val="0"/>
                                          </p:val>
                                        </p:tav>
                                        <p:tav tm="100000">
                                          <p:val>
                                            <p:strVal val="#ppt_h"/>
                                          </p:val>
                                        </p:tav>
                                      </p:tavLst>
                                    </p:anim>
                                    <p:animEffect transition="in" filter="fade">
                                      <p:cBhvr>
                                        <p:cTn id="104" dur="500"/>
                                        <p:tgtEl>
                                          <p:spTgt spid="124"/>
                                        </p:tgtEl>
                                      </p:cBhvr>
                                    </p:animEffect>
                                    <p:anim calcmode="lin" valueType="num">
                                      <p:cBhvr>
                                        <p:cTn id="105" dur="500" fill="hold"/>
                                        <p:tgtEl>
                                          <p:spTgt spid="124"/>
                                        </p:tgtEl>
                                        <p:attrNameLst>
                                          <p:attrName>ppt_x</p:attrName>
                                        </p:attrNameLst>
                                      </p:cBhvr>
                                      <p:tavLst>
                                        <p:tav tm="0">
                                          <p:val>
                                            <p:fltVal val="0.5"/>
                                          </p:val>
                                        </p:tav>
                                        <p:tav tm="100000">
                                          <p:val>
                                            <p:strVal val="#ppt_x"/>
                                          </p:val>
                                        </p:tav>
                                      </p:tavLst>
                                    </p:anim>
                                    <p:anim calcmode="lin" valueType="num">
                                      <p:cBhvr>
                                        <p:cTn id="106" dur="500" fill="hold"/>
                                        <p:tgtEl>
                                          <p:spTgt spid="124"/>
                                        </p:tgtEl>
                                        <p:attrNameLst>
                                          <p:attrName>ppt_y</p:attrName>
                                        </p:attrNameLst>
                                      </p:cBhvr>
                                      <p:tavLst>
                                        <p:tav tm="0">
                                          <p:val>
                                            <p:fltVal val="0.5"/>
                                          </p:val>
                                        </p:tav>
                                        <p:tav tm="100000">
                                          <p:val>
                                            <p:strVal val="#ppt_y"/>
                                          </p:val>
                                        </p:tav>
                                      </p:tavLst>
                                    </p:anim>
                                  </p:childTnLst>
                                </p:cTn>
                              </p:par>
                              <p:par>
                                <p:cTn id="107" presetID="53" presetClass="entr" presetSubtype="528" fill="hold" nodeType="withEffect">
                                  <p:stCondLst>
                                    <p:cond delay="6200"/>
                                  </p:stCondLst>
                                  <p:childTnLst>
                                    <p:set>
                                      <p:cBhvr>
                                        <p:cTn id="108" dur="1" fill="hold">
                                          <p:stCondLst>
                                            <p:cond delay="0"/>
                                          </p:stCondLst>
                                        </p:cTn>
                                        <p:tgtEl>
                                          <p:spTgt spid="123"/>
                                        </p:tgtEl>
                                        <p:attrNameLst>
                                          <p:attrName>style.visibility</p:attrName>
                                        </p:attrNameLst>
                                      </p:cBhvr>
                                      <p:to>
                                        <p:strVal val="visible"/>
                                      </p:to>
                                    </p:set>
                                    <p:anim calcmode="lin" valueType="num">
                                      <p:cBhvr>
                                        <p:cTn id="109" dur="500" fill="hold"/>
                                        <p:tgtEl>
                                          <p:spTgt spid="123"/>
                                        </p:tgtEl>
                                        <p:attrNameLst>
                                          <p:attrName>ppt_w</p:attrName>
                                        </p:attrNameLst>
                                      </p:cBhvr>
                                      <p:tavLst>
                                        <p:tav tm="0">
                                          <p:val>
                                            <p:fltVal val="0"/>
                                          </p:val>
                                        </p:tav>
                                        <p:tav tm="100000">
                                          <p:val>
                                            <p:strVal val="#ppt_w"/>
                                          </p:val>
                                        </p:tav>
                                      </p:tavLst>
                                    </p:anim>
                                    <p:anim calcmode="lin" valueType="num">
                                      <p:cBhvr>
                                        <p:cTn id="110" dur="500" fill="hold"/>
                                        <p:tgtEl>
                                          <p:spTgt spid="123"/>
                                        </p:tgtEl>
                                        <p:attrNameLst>
                                          <p:attrName>ppt_h</p:attrName>
                                        </p:attrNameLst>
                                      </p:cBhvr>
                                      <p:tavLst>
                                        <p:tav tm="0">
                                          <p:val>
                                            <p:fltVal val="0"/>
                                          </p:val>
                                        </p:tav>
                                        <p:tav tm="100000">
                                          <p:val>
                                            <p:strVal val="#ppt_h"/>
                                          </p:val>
                                        </p:tav>
                                      </p:tavLst>
                                    </p:anim>
                                    <p:animEffect transition="in" filter="fade">
                                      <p:cBhvr>
                                        <p:cTn id="111" dur="500"/>
                                        <p:tgtEl>
                                          <p:spTgt spid="123"/>
                                        </p:tgtEl>
                                      </p:cBhvr>
                                    </p:animEffect>
                                    <p:anim calcmode="lin" valueType="num">
                                      <p:cBhvr>
                                        <p:cTn id="112" dur="500" fill="hold"/>
                                        <p:tgtEl>
                                          <p:spTgt spid="123"/>
                                        </p:tgtEl>
                                        <p:attrNameLst>
                                          <p:attrName>ppt_x</p:attrName>
                                        </p:attrNameLst>
                                      </p:cBhvr>
                                      <p:tavLst>
                                        <p:tav tm="0">
                                          <p:val>
                                            <p:fltVal val="0.5"/>
                                          </p:val>
                                        </p:tav>
                                        <p:tav tm="100000">
                                          <p:val>
                                            <p:strVal val="#ppt_x"/>
                                          </p:val>
                                        </p:tav>
                                      </p:tavLst>
                                    </p:anim>
                                    <p:anim calcmode="lin" valueType="num">
                                      <p:cBhvr>
                                        <p:cTn id="113" dur="500" fill="hold"/>
                                        <p:tgtEl>
                                          <p:spTgt spid="123"/>
                                        </p:tgtEl>
                                        <p:attrNameLst>
                                          <p:attrName>ppt_y</p:attrName>
                                        </p:attrNameLst>
                                      </p:cBhvr>
                                      <p:tavLst>
                                        <p:tav tm="0">
                                          <p:val>
                                            <p:fltVal val="0.5"/>
                                          </p:val>
                                        </p:tav>
                                        <p:tav tm="100000">
                                          <p:val>
                                            <p:strVal val="#ppt_y"/>
                                          </p:val>
                                        </p:tav>
                                      </p:tavLst>
                                    </p:anim>
                                  </p:childTnLst>
                                </p:cTn>
                              </p:par>
                              <p:par>
                                <p:cTn id="114" presetID="53" presetClass="entr" presetSubtype="528" fill="hold" nodeType="withEffect">
                                  <p:stCondLst>
                                    <p:cond delay="6400"/>
                                  </p:stCondLst>
                                  <p:childTnLst>
                                    <p:set>
                                      <p:cBhvr>
                                        <p:cTn id="115" dur="1" fill="hold">
                                          <p:stCondLst>
                                            <p:cond delay="0"/>
                                          </p:stCondLst>
                                        </p:cTn>
                                        <p:tgtEl>
                                          <p:spTgt spid="125"/>
                                        </p:tgtEl>
                                        <p:attrNameLst>
                                          <p:attrName>style.visibility</p:attrName>
                                        </p:attrNameLst>
                                      </p:cBhvr>
                                      <p:to>
                                        <p:strVal val="visible"/>
                                      </p:to>
                                    </p:set>
                                    <p:anim calcmode="lin" valueType="num">
                                      <p:cBhvr>
                                        <p:cTn id="116" dur="500" fill="hold"/>
                                        <p:tgtEl>
                                          <p:spTgt spid="125"/>
                                        </p:tgtEl>
                                        <p:attrNameLst>
                                          <p:attrName>ppt_w</p:attrName>
                                        </p:attrNameLst>
                                      </p:cBhvr>
                                      <p:tavLst>
                                        <p:tav tm="0">
                                          <p:val>
                                            <p:fltVal val="0"/>
                                          </p:val>
                                        </p:tav>
                                        <p:tav tm="100000">
                                          <p:val>
                                            <p:strVal val="#ppt_w"/>
                                          </p:val>
                                        </p:tav>
                                      </p:tavLst>
                                    </p:anim>
                                    <p:anim calcmode="lin" valueType="num">
                                      <p:cBhvr>
                                        <p:cTn id="117" dur="500" fill="hold"/>
                                        <p:tgtEl>
                                          <p:spTgt spid="125"/>
                                        </p:tgtEl>
                                        <p:attrNameLst>
                                          <p:attrName>ppt_h</p:attrName>
                                        </p:attrNameLst>
                                      </p:cBhvr>
                                      <p:tavLst>
                                        <p:tav tm="0">
                                          <p:val>
                                            <p:fltVal val="0"/>
                                          </p:val>
                                        </p:tav>
                                        <p:tav tm="100000">
                                          <p:val>
                                            <p:strVal val="#ppt_h"/>
                                          </p:val>
                                        </p:tav>
                                      </p:tavLst>
                                    </p:anim>
                                    <p:animEffect transition="in" filter="fade">
                                      <p:cBhvr>
                                        <p:cTn id="118" dur="500"/>
                                        <p:tgtEl>
                                          <p:spTgt spid="125"/>
                                        </p:tgtEl>
                                      </p:cBhvr>
                                    </p:animEffect>
                                    <p:anim calcmode="lin" valueType="num">
                                      <p:cBhvr>
                                        <p:cTn id="119" dur="500" fill="hold"/>
                                        <p:tgtEl>
                                          <p:spTgt spid="125"/>
                                        </p:tgtEl>
                                        <p:attrNameLst>
                                          <p:attrName>ppt_x</p:attrName>
                                        </p:attrNameLst>
                                      </p:cBhvr>
                                      <p:tavLst>
                                        <p:tav tm="0">
                                          <p:val>
                                            <p:fltVal val="0.5"/>
                                          </p:val>
                                        </p:tav>
                                        <p:tav tm="100000">
                                          <p:val>
                                            <p:strVal val="#ppt_x"/>
                                          </p:val>
                                        </p:tav>
                                      </p:tavLst>
                                    </p:anim>
                                    <p:anim calcmode="lin" valueType="num">
                                      <p:cBhvr>
                                        <p:cTn id="120" dur="500" fill="hold"/>
                                        <p:tgtEl>
                                          <p:spTgt spid="125"/>
                                        </p:tgtEl>
                                        <p:attrNameLst>
                                          <p:attrName>ppt_y</p:attrName>
                                        </p:attrNameLst>
                                      </p:cBhvr>
                                      <p:tavLst>
                                        <p:tav tm="0">
                                          <p:val>
                                            <p:fltVal val="0.5"/>
                                          </p:val>
                                        </p:tav>
                                        <p:tav tm="100000">
                                          <p:val>
                                            <p:strVal val="#ppt_y"/>
                                          </p:val>
                                        </p:tav>
                                      </p:tavLst>
                                    </p:anim>
                                  </p:childTnLst>
                                </p:cTn>
                              </p:par>
                              <p:par>
                                <p:cTn id="121" presetID="53" presetClass="entr" presetSubtype="528" fill="hold" nodeType="withEffect">
                                  <p:stCondLst>
                                    <p:cond delay="6650"/>
                                  </p:stCondLst>
                                  <p:childTnLst>
                                    <p:set>
                                      <p:cBhvr>
                                        <p:cTn id="122" dur="1" fill="hold">
                                          <p:stCondLst>
                                            <p:cond delay="0"/>
                                          </p:stCondLst>
                                        </p:cTn>
                                        <p:tgtEl>
                                          <p:spTgt spid="126"/>
                                        </p:tgtEl>
                                        <p:attrNameLst>
                                          <p:attrName>style.visibility</p:attrName>
                                        </p:attrNameLst>
                                      </p:cBhvr>
                                      <p:to>
                                        <p:strVal val="visible"/>
                                      </p:to>
                                    </p:set>
                                    <p:anim calcmode="lin" valueType="num">
                                      <p:cBhvr>
                                        <p:cTn id="123" dur="500" fill="hold"/>
                                        <p:tgtEl>
                                          <p:spTgt spid="126"/>
                                        </p:tgtEl>
                                        <p:attrNameLst>
                                          <p:attrName>ppt_w</p:attrName>
                                        </p:attrNameLst>
                                      </p:cBhvr>
                                      <p:tavLst>
                                        <p:tav tm="0">
                                          <p:val>
                                            <p:fltVal val="0"/>
                                          </p:val>
                                        </p:tav>
                                        <p:tav tm="100000">
                                          <p:val>
                                            <p:strVal val="#ppt_w"/>
                                          </p:val>
                                        </p:tav>
                                      </p:tavLst>
                                    </p:anim>
                                    <p:anim calcmode="lin" valueType="num">
                                      <p:cBhvr>
                                        <p:cTn id="124" dur="500" fill="hold"/>
                                        <p:tgtEl>
                                          <p:spTgt spid="126"/>
                                        </p:tgtEl>
                                        <p:attrNameLst>
                                          <p:attrName>ppt_h</p:attrName>
                                        </p:attrNameLst>
                                      </p:cBhvr>
                                      <p:tavLst>
                                        <p:tav tm="0">
                                          <p:val>
                                            <p:fltVal val="0"/>
                                          </p:val>
                                        </p:tav>
                                        <p:tav tm="100000">
                                          <p:val>
                                            <p:strVal val="#ppt_h"/>
                                          </p:val>
                                        </p:tav>
                                      </p:tavLst>
                                    </p:anim>
                                    <p:animEffect transition="in" filter="fade">
                                      <p:cBhvr>
                                        <p:cTn id="125" dur="500"/>
                                        <p:tgtEl>
                                          <p:spTgt spid="126"/>
                                        </p:tgtEl>
                                      </p:cBhvr>
                                    </p:animEffect>
                                    <p:anim calcmode="lin" valueType="num">
                                      <p:cBhvr>
                                        <p:cTn id="126" dur="500" fill="hold"/>
                                        <p:tgtEl>
                                          <p:spTgt spid="126"/>
                                        </p:tgtEl>
                                        <p:attrNameLst>
                                          <p:attrName>ppt_x</p:attrName>
                                        </p:attrNameLst>
                                      </p:cBhvr>
                                      <p:tavLst>
                                        <p:tav tm="0">
                                          <p:val>
                                            <p:fltVal val="0.5"/>
                                          </p:val>
                                        </p:tav>
                                        <p:tav tm="100000">
                                          <p:val>
                                            <p:strVal val="#ppt_x"/>
                                          </p:val>
                                        </p:tav>
                                      </p:tavLst>
                                    </p:anim>
                                    <p:anim calcmode="lin" valueType="num">
                                      <p:cBhvr>
                                        <p:cTn id="127" dur="500" fill="hold"/>
                                        <p:tgtEl>
                                          <p:spTgt spid="126"/>
                                        </p:tgtEl>
                                        <p:attrNameLst>
                                          <p:attrName>ppt_y</p:attrName>
                                        </p:attrNameLst>
                                      </p:cBhvr>
                                      <p:tavLst>
                                        <p:tav tm="0">
                                          <p:val>
                                            <p:fltVal val="0.5"/>
                                          </p:val>
                                        </p:tav>
                                        <p:tav tm="100000">
                                          <p:val>
                                            <p:strVal val="#ppt_y"/>
                                          </p:val>
                                        </p:tav>
                                      </p:tavLst>
                                    </p:anim>
                                  </p:childTnLst>
                                </p:cTn>
                              </p:par>
                              <p:par>
                                <p:cTn id="128" presetID="1" presetClass="path" presetSubtype="0" accel="50000" decel="50000" fill="hold" nodeType="withEffect">
                                  <p:stCondLst>
                                    <p:cond delay="6600"/>
                                  </p:stCondLst>
                                  <p:childTnLst>
                                    <p:animMotion origin="layout" path="M 3.75E-6 -3.7037E-7 C -0.03073 -0.05278 -0.03151 -0.14051 -0.00157 -0.19583 C 0.02838 -0.25093 0.07812 -0.25301 0.10885 -0.20023 C 0.13971 -0.14745 0.13984 -0.05949 0.10989 -0.0044 C 0.07994 0.05093 0.03086 0.05301 3.75E-6 -3.7037E-7 Z " pathEditMode="relative" rAng="13440000" ptsTypes="AAAAA">
                                      <p:cBhvr>
                                        <p:cTn id="129" dur="2000" fill="hold"/>
                                        <p:tgtEl>
                                          <p:spTgt spid="122"/>
                                        </p:tgtEl>
                                        <p:attrNameLst>
                                          <p:attrName>ppt_x</p:attrName>
                                          <p:attrName>ppt_y</p:attrName>
                                        </p:attrNameLst>
                                      </p:cBhvr>
                                      <p:rCtr x="5430" y="-10023"/>
                                    </p:animMotion>
                                  </p:childTnLst>
                                </p:cTn>
                              </p:par>
                              <p:par>
                                <p:cTn id="130" presetID="1" presetClass="path" presetSubtype="0" accel="50000" decel="50000" fill="hold" nodeType="withEffect">
                                  <p:stCondLst>
                                    <p:cond delay="7300"/>
                                  </p:stCondLst>
                                  <p:childTnLst>
                                    <p:animMotion origin="layout" path="M -4.58333E-6 4.44444E-6 C 0.04558 -0.18172 0.16498 -0.26366 0.26693 -0.18311 C 0.36888 -0.10232 0.41472 0.11041 0.36928 0.29213 C 0.3237 0.47407 0.20404 0.55578 0.10209 0.475 C 0.00013 0.39421 -0.04557 0.18171 -4.58333E-6 4.44444E-6 Z " pathEditMode="relative" rAng="17640000" ptsTypes="AAAAA">
                                      <p:cBhvr>
                                        <p:cTn id="131" dur="2000" fill="hold"/>
                                        <p:tgtEl>
                                          <p:spTgt spid="124"/>
                                        </p:tgtEl>
                                        <p:attrNameLst>
                                          <p:attrName>ppt_x</p:attrName>
                                          <p:attrName>ppt_y</p:attrName>
                                        </p:attrNameLst>
                                      </p:cBhvr>
                                      <p:rCtr x="18464" y="14606"/>
                                    </p:animMotion>
                                  </p:childTnLst>
                                </p:cTn>
                              </p:par>
                              <p:par>
                                <p:cTn id="132" presetID="1" presetClass="path" presetSubtype="0" accel="50000" decel="50000" fill="hold" nodeType="withEffect">
                                  <p:stCondLst>
                                    <p:cond delay="7700"/>
                                  </p:stCondLst>
                                  <p:childTnLst>
                                    <p:animMotion origin="layout" path="M 2.91667E-6 -0.00046 C 0.10117 0.25556 0.06705 0.60764 -0.07552 0.78542 C -0.21836 0.96297 -0.41628 0.89931 -0.51693 0.64352 C -0.61784 0.38727 -0.58347 0.03519 -0.44102 -0.14236 C -0.29818 -0.32014 -0.10052 -0.25671 2.91667E-6 -0.00046 Z " pathEditMode="relative" rAng="3300000" ptsTypes="AAAAA">
                                      <p:cBhvr>
                                        <p:cTn id="133" dur="2000" fill="hold"/>
                                        <p:tgtEl>
                                          <p:spTgt spid="123"/>
                                        </p:tgtEl>
                                        <p:attrNameLst>
                                          <p:attrName>ppt_x</p:attrName>
                                          <p:attrName>ppt_y</p:attrName>
                                        </p:attrNameLst>
                                      </p:cBhvr>
                                      <p:rCtr x="-25833" y="32199"/>
                                    </p:animMotion>
                                  </p:childTnLst>
                                </p:cTn>
                              </p:par>
                              <p:par>
                                <p:cTn id="134" presetID="1" presetClass="path" presetSubtype="0" accel="50000" decel="50000" fill="hold" nodeType="withEffect">
                                  <p:stCondLst>
                                    <p:cond delay="8150"/>
                                  </p:stCondLst>
                                  <p:childTnLst>
                                    <p:animMotion origin="layout" path="M -0.20912 0.17754 C -0.38464 0.19953 -0.53672 -0.03334 -0.54909 -0.34236 C -0.5612 -0.65139 -0.42813 -0.91922 -0.25313 -0.94236 C -0.07748 -0.96227 0.07435 -0.72986 0.08646 -0.42153 C 0.0987 -0.11227 -0.03373 0.15625 -0.20912 0.17754 Z " pathEditMode="relative" rAng="10560000" ptsTypes="AAAAA">
                                      <p:cBhvr>
                                        <p:cTn id="135" dur="2000" fill="hold"/>
                                        <p:tgtEl>
                                          <p:spTgt spid="126"/>
                                        </p:tgtEl>
                                        <p:attrNameLst>
                                          <p:attrName>ppt_x</p:attrName>
                                          <p:attrName>ppt_y</p:attrName>
                                        </p:attrNameLst>
                                      </p:cBhvr>
                                      <p:rCtr x="-2214" y="-55995"/>
                                    </p:animMotion>
                                  </p:childTnLst>
                                </p:cTn>
                              </p:par>
                              <p:par>
                                <p:cTn id="136" presetID="1" presetClass="path" presetSubtype="0" accel="50000" decel="50000" fill="hold" nodeType="withEffect">
                                  <p:stCondLst>
                                    <p:cond delay="8200"/>
                                  </p:stCondLst>
                                  <p:childTnLst>
                                    <p:animMotion origin="layout" path="M 1.45833E-6 4.07407E-6 C -0.03099 0.19236 -0.1431 0.30393 -0.25013 0.2493 C -0.35716 0.1949 -0.41901 -0.00556 -0.38802 -0.19769 C -0.35703 -0.39028 -0.24492 -0.50162 -0.13789 -0.44699 C -0.03073 -0.39237 0.03099 -0.19237 1.45833E-6 4.07407E-6 Z " pathEditMode="relative" rAng="6360000" ptsTypes="AAAAA">
                                      <p:cBhvr>
                                        <p:cTn id="137" dur="2000" fill="hold"/>
                                        <p:tgtEl>
                                          <p:spTgt spid="125"/>
                                        </p:tgtEl>
                                        <p:attrNameLst>
                                          <p:attrName>ppt_x</p:attrName>
                                          <p:attrName>ppt_y</p:attrName>
                                        </p:attrNameLst>
                                      </p:cBhvr>
                                      <p:rCtr x="-19401"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3" grpId="0" animBg="1"/>
      <p:bldP spid="14" grpId="0" animBg="1"/>
      <p:bldP spid="1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82" y="1"/>
            <a:ext cx="12192004" cy="6858001"/>
          </a:xfrm>
          <a:prstGeom prst="rect">
            <a:avLst/>
          </a:prstGeom>
          <a:noFill/>
          <a:ln>
            <a:noFill/>
          </a:ln>
        </p:spPr>
      </p:pic>
      <p:sp>
        <p:nvSpPr>
          <p:cNvPr id="10" name="Google Shape;10;p2"/>
          <p:cNvSpPr txBox="1">
            <a:spLocks noGrp="1"/>
          </p:cNvSpPr>
          <p:nvPr>
            <p:ph type="ctrTitle"/>
          </p:nvPr>
        </p:nvSpPr>
        <p:spPr>
          <a:xfrm>
            <a:off x="953533" y="3578551"/>
            <a:ext cx="10284800" cy="1516800"/>
          </a:xfrm>
          <a:prstGeom prst="rect">
            <a:avLst/>
          </a:prstGeom>
          <a:noFill/>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9333">
                <a:solidFill>
                  <a:srgbClr val="FFFFFF"/>
                </a:solidFill>
                <a:latin typeface="Fredoka One"/>
                <a:ea typeface="Fredoka One"/>
                <a:cs typeface="Fredoka One"/>
                <a:sym typeface="Fredoka One"/>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3190000" y="5113087"/>
            <a:ext cx="5812000" cy="449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solidFill>
                  <a:schemeClr val="lt1"/>
                </a:solidFill>
                <a:latin typeface="Nunito"/>
                <a:ea typeface="Nunito"/>
                <a:cs typeface="Nunito"/>
                <a:sym typeface="Nunito"/>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10368933" y="340248"/>
            <a:ext cx="1739209" cy="746184"/>
            <a:chOff x="6066399" y="2398736"/>
            <a:chExt cx="1304407" cy="559638"/>
          </a:xfrm>
        </p:grpSpPr>
        <p:sp>
          <p:nvSpPr>
            <p:cNvPr id="13" name="Google Shape;13;p2"/>
            <p:cNvSpPr/>
            <p:nvPr/>
          </p:nvSpPr>
          <p:spPr>
            <a:xfrm>
              <a:off x="6066399" y="2404782"/>
              <a:ext cx="1300471" cy="547301"/>
            </a:xfrm>
            <a:custGeom>
              <a:avLst/>
              <a:gdLst/>
              <a:ahLst/>
              <a:cxnLst/>
              <a:rect l="l" t="t" r="r" b="b"/>
              <a:pathLst>
                <a:path w="95500" h="40191" extrusionOk="0">
                  <a:moveTo>
                    <a:pt x="66409" y="0"/>
                  </a:moveTo>
                  <a:cubicBezTo>
                    <a:pt x="64164" y="0"/>
                    <a:pt x="62227" y="461"/>
                    <a:pt x="60750" y="819"/>
                  </a:cubicBezTo>
                  <a:cubicBezTo>
                    <a:pt x="57256" y="1639"/>
                    <a:pt x="53979" y="3205"/>
                    <a:pt x="51087" y="5350"/>
                  </a:cubicBezTo>
                  <a:cubicBezTo>
                    <a:pt x="49273" y="6711"/>
                    <a:pt x="47083" y="7415"/>
                    <a:pt x="44862" y="7415"/>
                  </a:cubicBezTo>
                  <a:cubicBezTo>
                    <a:pt x="43898" y="7415"/>
                    <a:pt x="42927" y="7282"/>
                    <a:pt x="41978" y="7012"/>
                  </a:cubicBezTo>
                  <a:cubicBezTo>
                    <a:pt x="41118" y="6741"/>
                    <a:pt x="40228" y="6609"/>
                    <a:pt x="39341" y="6609"/>
                  </a:cubicBezTo>
                  <a:cubicBezTo>
                    <a:pt x="38415" y="6609"/>
                    <a:pt x="37491" y="6753"/>
                    <a:pt x="36604" y="7037"/>
                  </a:cubicBezTo>
                  <a:cubicBezTo>
                    <a:pt x="32821" y="8241"/>
                    <a:pt x="32869" y="11398"/>
                    <a:pt x="28532" y="13615"/>
                  </a:cubicBezTo>
                  <a:cubicBezTo>
                    <a:pt x="27472" y="14164"/>
                    <a:pt x="26466" y="14368"/>
                    <a:pt x="25481" y="14368"/>
                  </a:cubicBezTo>
                  <a:cubicBezTo>
                    <a:pt x="22594" y="14368"/>
                    <a:pt x="19890" y="12608"/>
                    <a:pt x="16542" y="12608"/>
                  </a:cubicBezTo>
                  <a:cubicBezTo>
                    <a:pt x="15817" y="12608"/>
                    <a:pt x="15061" y="12691"/>
                    <a:pt x="14266" y="12892"/>
                  </a:cubicBezTo>
                  <a:cubicBezTo>
                    <a:pt x="7013" y="14724"/>
                    <a:pt x="0" y="23881"/>
                    <a:pt x="3663" y="30098"/>
                  </a:cubicBezTo>
                  <a:cubicBezTo>
                    <a:pt x="7207" y="36139"/>
                    <a:pt x="12262" y="37898"/>
                    <a:pt x="16946" y="37898"/>
                  </a:cubicBezTo>
                  <a:cubicBezTo>
                    <a:pt x="23472" y="37898"/>
                    <a:pt x="29279" y="34484"/>
                    <a:pt x="29279" y="34484"/>
                  </a:cubicBezTo>
                  <a:cubicBezTo>
                    <a:pt x="29279" y="34484"/>
                    <a:pt x="32749" y="37809"/>
                    <a:pt x="36604" y="39231"/>
                  </a:cubicBezTo>
                  <a:cubicBezTo>
                    <a:pt x="37149" y="39445"/>
                    <a:pt x="39162" y="40191"/>
                    <a:pt x="41678" y="40191"/>
                  </a:cubicBezTo>
                  <a:cubicBezTo>
                    <a:pt x="42836" y="40191"/>
                    <a:pt x="44100" y="40033"/>
                    <a:pt x="45376" y="39592"/>
                  </a:cubicBezTo>
                  <a:cubicBezTo>
                    <a:pt x="48846" y="38412"/>
                    <a:pt x="49063" y="36291"/>
                    <a:pt x="51979" y="35930"/>
                  </a:cubicBezTo>
                  <a:cubicBezTo>
                    <a:pt x="52194" y="35904"/>
                    <a:pt x="52394" y="35892"/>
                    <a:pt x="52584" y="35892"/>
                  </a:cubicBezTo>
                  <a:cubicBezTo>
                    <a:pt x="54373" y="35892"/>
                    <a:pt x="55224" y="36970"/>
                    <a:pt x="58557" y="38146"/>
                  </a:cubicBezTo>
                  <a:cubicBezTo>
                    <a:pt x="60333" y="38760"/>
                    <a:pt x="63483" y="39860"/>
                    <a:pt x="66709" y="39860"/>
                  </a:cubicBezTo>
                  <a:cubicBezTo>
                    <a:pt x="68298" y="39860"/>
                    <a:pt x="69906" y="39593"/>
                    <a:pt x="71377" y="38869"/>
                  </a:cubicBezTo>
                  <a:cubicBezTo>
                    <a:pt x="74341" y="37399"/>
                    <a:pt x="73884" y="35423"/>
                    <a:pt x="76848" y="34484"/>
                  </a:cubicBezTo>
                  <a:cubicBezTo>
                    <a:pt x="77541" y="34260"/>
                    <a:pt x="78153" y="34177"/>
                    <a:pt x="78733" y="34177"/>
                  </a:cubicBezTo>
                  <a:cubicBezTo>
                    <a:pt x="80408" y="34177"/>
                    <a:pt x="81811" y="34871"/>
                    <a:pt x="84135" y="34871"/>
                  </a:cubicBezTo>
                  <a:cubicBezTo>
                    <a:pt x="84386" y="34871"/>
                    <a:pt x="84647" y="34863"/>
                    <a:pt x="84920" y="34845"/>
                  </a:cubicBezTo>
                  <a:lnTo>
                    <a:pt x="85089" y="34845"/>
                  </a:lnTo>
                  <a:cubicBezTo>
                    <a:pt x="89427" y="34484"/>
                    <a:pt x="93089" y="31423"/>
                    <a:pt x="94222" y="27206"/>
                  </a:cubicBezTo>
                  <a:cubicBezTo>
                    <a:pt x="95499" y="22507"/>
                    <a:pt x="94848" y="20242"/>
                    <a:pt x="93692" y="19109"/>
                  </a:cubicBezTo>
                  <a:cubicBezTo>
                    <a:pt x="91595" y="17037"/>
                    <a:pt x="88246" y="19109"/>
                    <a:pt x="84896" y="16555"/>
                  </a:cubicBezTo>
                  <a:cubicBezTo>
                    <a:pt x="82245" y="14507"/>
                    <a:pt x="83354" y="12386"/>
                    <a:pt x="80510" y="8121"/>
                  </a:cubicBezTo>
                  <a:cubicBezTo>
                    <a:pt x="79763" y="7012"/>
                    <a:pt x="76775" y="2651"/>
                    <a:pt x="71377" y="819"/>
                  </a:cubicBezTo>
                  <a:cubicBezTo>
                    <a:pt x="69610" y="214"/>
                    <a:pt x="67938" y="0"/>
                    <a:pt x="66409" y="0"/>
                  </a:cubicBezTo>
                  <a:close/>
                </a:path>
              </a:pathLst>
            </a:custGeom>
            <a:solidFill>
              <a:schemeClr val="dk2">
                <a:alpha val="37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091333" y="2398736"/>
              <a:ext cx="1279473" cy="559638"/>
            </a:xfrm>
            <a:custGeom>
              <a:avLst/>
              <a:gdLst/>
              <a:ahLst/>
              <a:cxnLst/>
              <a:rect l="l" t="t" r="r" b="b"/>
              <a:pathLst>
                <a:path w="93958" h="41097" extrusionOk="0">
                  <a:moveTo>
                    <a:pt x="64611" y="923"/>
                  </a:moveTo>
                  <a:cubicBezTo>
                    <a:pt x="66091" y="923"/>
                    <a:pt x="67704" y="1125"/>
                    <a:pt x="69402" y="1697"/>
                  </a:cubicBezTo>
                  <a:cubicBezTo>
                    <a:pt x="74077" y="3288"/>
                    <a:pt x="76993" y="6854"/>
                    <a:pt x="78342" y="8854"/>
                  </a:cubicBezTo>
                  <a:cubicBezTo>
                    <a:pt x="79282" y="10276"/>
                    <a:pt x="79981" y="11842"/>
                    <a:pt x="80439" y="13481"/>
                  </a:cubicBezTo>
                  <a:cubicBezTo>
                    <a:pt x="80896" y="14927"/>
                    <a:pt x="81282" y="16180"/>
                    <a:pt x="82800" y="17361"/>
                  </a:cubicBezTo>
                  <a:cubicBezTo>
                    <a:pt x="84680" y="18806"/>
                    <a:pt x="86511" y="18879"/>
                    <a:pt x="88150" y="18927"/>
                  </a:cubicBezTo>
                  <a:cubicBezTo>
                    <a:pt x="89499" y="18999"/>
                    <a:pt x="90680" y="19047"/>
                    <a:pt x="91548" y="19891"/>
                  </a:cubicBezTo>
                  <a:cubicBezTo>
                    <a:pt x="92849" y="21168"/>
                    <a:pt x="92993" y="23746"/>
                    <a:pt x="91957" y="27554"/>
                  </a:cubicBezTo>
                  <a:cubicBezTo>
                    <a:pt x="90873" y="31602"/>
                    <a:pt x="87379" y="34518"/>
                    <a:pt x="83210" y="34855"/>
                  </a:cubicBezTo>
                  <a:lnTo>
                    <a:pt x="83041" y="34855"/>
                  </a:lnTo>
                  <a:cubicBezTo>
                    <a:pt x="82822" y="34868"/>
                    <a:pt x="82603" y="34874"/>
                    <a:pt x="82384" y="34874"/>
                  </a:cubicBezTo>
                  <a:cubicBezTo>
                    <a:pt x="81327" y="34874"/>
                    <a:pt x="80276" y="34733"/>
                    <a:pt x="79258" y="34494"/>
                  </a:cubicBezTo>
                  <a:cubicBezTo>
                    <a:pt x="78501" y="34332"/>
                    <a:pt x="77751" y="34185"/>
                    <a:pt x="76941" y="34185"/>
                  </a:cubicBezTo>
                  <a:cubicBezTo>
                    <a:pt x="76307" y="34185"/>
                    <a:pt x="75637" y="34275"/>
                    <a:pt x="74896" y="34518"/>
                  </a:cubicBezTo>
                  <a:cubicBezTo>
                    <a:pt x="73185" y="35048"/>
                    <a:pt x="72510" y="35940"/>
                    <a:pt x="71836" y="36783"/>
                  </a:cubicBezTo>
                  <a:cubicBezTo>
                    <a:pt x="71185" y="37699"/>
                    <a:pt x="70342" y="38422"/>
                    <a:pt x="69329" y="38928"/>
                  </a:cubicBezTo>
                  <a:cubicBezTo>
                    <a:pt x="67932" y="39623"/>
                    <a:pt x="66397" y="39880"/>
                    <a:pt x="64871" y="39880"/>
                  </a:cubicBezTo>
                  <a:cubicBezTo>
                    <a:pt x="61742" y="39880"/>
                    <a:pt x="58653" y="38796"/>
                    <a:pt x="56871" y="38181"/>
                  </a:cubicBezTo>
                  <a:cubicBezTo>
                    <a:pt x="55811" y="37795"/>
                    <a:pt x="54775" y="37337"/>
                    <a:pt x="53762" y="36831"/>
                  </a:cubicBezTo>
                  <a:cubicBezTo>
                    <a:pt x="52673" y="36286"/>
                    <a:pt x="51887" y="35894"/>
                    <a:pt x="50769" y="35894"/>
                  </a:cubicBezTo>
                  <a:cubicBezTo>
                    <a:pt x="50552" y="35894"/>
                    <a:pt x="50322" y="35908"/>
                    <a:pt x="50075" y="35940"/>
                  </a:cubicBezTo>
                  <a:cubicBezTo>
                    <a:pt x="48413" y="36157"/>
                    <a:pt x="47545" y="36880"/>
                    <a:pt x="46630" y="37675"/>
                  </a:cubicBezTo>
                  <a:cubicBezTo>
                    <a:pt x="45690" y="38542"/>
                    <a:pt x="44605" y="39217"/>
                    <a:pt x="43400" y="39627"/>
                  </a:cubicBezTo>
                  <a:cubicBezTo>
                    <a:pt x="42299" y="40004"/>
                    <a:pt x="41106" y="40190"/>
                    <a:pt x="39868" y="40190"/>
                  </a:cubicBezTo>
                  <a:cubicBezTo>
                    <a:pt x="38261" y="40190"/>
                    <a:pt x="36578" y="39878"/>
                    <a:pt x="34918" y="39265"/>
                  </a:cubicBezTo>
                  <a:cubicBezTo>
                    <a:pt x="31737" y="38084"/>
                    <a:pt x="28797" y="35554"/>
                    <a:pt x="27978" y="34807"/>
                  </a:cubicBezTo>
                  <a:lnTo>
                    <a:pt x="28388" y="33867"/>
                  </a:lnTo>
                  <a:lnTo>
                    <a:pt x="27231" y="34542"/>
                  </a:lnTo>
                  <a:cubicBezTo>
                    <a:pt x="24291" y="36157"/>
                    <a:pt x="21086" y="37217"/>
                    <a:pt x="17761" y="37723"/>
                  </a:cubicBezTo>
                  <a:cubicBezTo>
                    <a:pt x="16852" y="37841"/>
                    <a:pt x="15972" y="37900"/>
                    <a:pt x="15122" y="37900"/>
                  </a:cubicBezTo>
                  <a:cubicBezTo>
                    <a:pt x="9541" y="37900"/>
                    <a:pt x="5211" y="35364"/>
                    <a:pt x="2242" y="30325"/>
                  </a:cubicBezTo>
                  <a:cubicBezTo>
                    <a:pt x="699" y="27698"/>
                    <a:pt x="1326" y="24879"/>
                    <a:pt x="2121" y="22975"/>
                  </a:cubicBezTo>
                  <a:cubicBezTo>
                    <a:pt x="3904" y="18734"/>
                    <a:pt x="8290" y="14854"/>
                    <a:pt x="12580" y="13770"/>
                  </a:cubicBezTo>
                  <a:cubicBezTo>
                    <a:pt x="13324" y="13582"/>
                    <a:pt x="14032" y="13505"/>
                    <a:pt x="14714" y="13505"/>
                  </a:cubicBezTo>
                  <a:cubicBezTo>
                    <a:pt x="16394" y="13505"/>
                    <a:pt x="17915" y="13975"/>
                    <a:pt x="19423" y="14421"/>
                  </a:cubicBezTo>
                  <a:cubicBezTo>
                    <a:pt x="20851" y="14855"/>
                    <a:pt x="22238" y="15272"/>
                    <a:pt x="23683" y="15272"/>
                  </a:cubicBezTo>
                  <a:cubicBezTo>
                    <a:pt x="24727" y="15272"/>
                    <a:pt x="25800" y="15055"/>
                    <a:pt x="26942" y="14469"/>
                  </a:cubicBezTo>
                  <a:cubicBezTo>
                    <a:pt x="29135" y="13360"/>
                    <a:pt x="30219" y="12011"/>
                    <a:pt x="31231" y="10782"/>
                  </a:cubicBezTo>
                  <a:cubicBezTo>
                    <a:pt x="32243" y="9553"/>
                    <a:pt x="33111" y="8493"/>
                    <a:pt x="34918" y="7914"/>
                  </a:cubicBezTo>
                  <a:cubicBezTo>
                    <a:pt x="35759" y="7646"/>
                    <a:pt x="36631" y="7514"/>
                    <a:pt x="37506" y="7514"/>
                  </a:cubicBezTo>
                  <a:cubicBezTo>
                    <a:pt x="38360" y="7514"/>
                    <a:pt x="39217" y="7640"/>
                    <a:pt x="40051" y="7890"/>
                  </a:cubicBezTo>
                  <a:cubicBezTo>
                    <a:pt x="41041" y="8176"/>
                    <a:pt x="42055" y="8317"/>
                    <a:pt x="43064" y="8317"/>
                  </a:cubicBezTo>
                  <a:cubicBezTo>
                    <a:pt x="45371" y="8317"/>
                    <a:pt x="47651" y="7580"/>
                    <a:pt x="49545" y="6155"/>
                  </a:cubicBezTo>
                  <a:cubicBezTo>
                    <a:pt x="52365" y="4035"/>
                    <a:pt x="55618" y="2516"/>
                    <a:pt x="59040" y="1697"/>
                  </a:cubicBezTo>
                  <a:cubicBezTo>
                    <a:pt x="60508" y="1366"/>
                    <a:pt x="62414" y="923"/>
                    <a:pt x="64611" y="923"/>
                  </a:cubicBezTo>
                  <a:close/>
                  <a:moveTo>
                    <a:pt x="64612" y="0"/>
                  </a:moveTo>
                  <a:cubicBezTo>
                    <a:pt x="62310" y="0"/>
                    <a:pt x="60331" y="471"/>
                    <a:pt x="58823" y="830"/>
                  </a:cubicBezTo>
                  <a:cubicBezTo>
                    <a:pt x="55256" y="1673"/>
                    <a:pt x="51907" y="3239"/>
                    <a:pt x="48991" y="5432"/>
                  </a:cubicBezTo>
                  <a:cubicBezTo>
                    <a:pt x="47240" y="6729"/>
                    <a:pt x="45147" y="7402"/>
                    <a:pt x="43018" y="7402"/>
                  </a:cubicBezTo>
                  <a:cubicBezTo>
                    <a:pt x="42100" y="7402"/>
                    <a:pt x="41175" y="7277"/>
                    <a:pt x="40268" y="7023"/>
                  </a:cubicBezTo>
                  <a:cubicBezTo>
                    <a:pt x="39362" y="6749"/>
                    <a:pt x="38420" y="6610"/>
                    <a:pt x="37479" y="6610"/>
                  </a:cubicBezTo>
                  <a:cubicBezTo>
                    <a:pt x="36517" y="6610"/>
                    <a:pt x="35554" y="6755"/>
                    <a:pt x="34629" y="7047"/>
                  </a:cubicBezTo>
                  <a:cubicBezTo>
                    <a:pt x="32556" y="7722"/>
                    <a:pt x="31568" y="8926"/>
                    <a:pt x="30508" y="10204"/>
                  </a:cubicBezTo>
                  <a:cubicBezTo>
                    <a:pt x="29544" y="11384"/>
                    <a:pt x="28532" y="12637"/>
                    <a:pt x="26508" y="13674"/>
                  </a:cubicBezTo>
                  <a:cubicBezTo>
                    <a:pt x="25517" y="14179"/>
                    <a:pt x="24582" y="14371"/>
                    <a:pt x="23660" y="14371"/>
                  </a:cubicBezTo>
                  <a:cubicBezTo>
                    <a:pt x="22340" y="14371"/>
                    <a:pt x="21044" y="13979"/>
                    <a:pt x="19640" y="13553"/>
                  </a:cubicBezTo>
                  <a:cubicBezTo>
                    <a:pt x="18164" y="13095"/>
                    <a:pt x="16545" y="12601"/>
                    <a:pt x="14723" y="12601"/>
                  </a:cubicBezTo>
                  <a:cubicBezTo>
                    <a:pt x="13958" y="12601"/>
                    <a:pt x="13156" y="12689"/>
                    <a:pt x="12314" y="12902"/>
                  </a:cubicBezTo>
                  <a:cubicBezTo>
                    <a:pt x="7712" y="14083"/>
                    <a:pt x="3181" y="18059"/>
                    <a:pt x="1254" y="22638"/>
                  </a:cubicBezTo>
                  <a:cubicBezTo>
                    <a:pt x="1" y="25626"/>
                    <a:pt x="73" y="28445"/>
                    <a:pt x="1422" y="30759"/>
                  </a:cubicBezTo>
                  <a:cubicBezTo>
                    <a:pt x="5172" y="37121"/>
                    <a:pt x="10555" y="38779"/>
                    <a:pt x="15141" y="38779"/>
                  </a:cubicBezTo>
                  <a:cubicBezTo>
                    <a:pt x="16096" y="38779"/>
                    <a:pt x="17017" y="38707"/>
                    <a:pt x="17881" y="38590"/>
                  </a:cubicBezTo>
                  <a:cubicBezTo>
                    <a:pt x="21206" y="38109"/>
                    <a:pt x="24411" y="37072"/>
                    <a:pt x="27375" y="35482"/>
                  </a:cubicBezTo>
                  <a:cubicBezTo>
                    <a:pt x="28002" y="36084"/>
                    <a:pt x="28677" y="36614"/>
                    <a:pt x="29376" y="37145"/>
                  </a:cubicBezTo>
                  <a:cubicBezTo>
                    <a:pt x="30990" y="38349"/>
                    <a:pt x="32749" y="39362"/>
                    <a:pt x="34605" y="40109"/>
                  </a:cubicBezTo>
                  <a:cubicBezTo>
                    <a:pt x="36292" y="40735"/>
                    <a:pt x="38075" y="41073"/>
                    <a:pt x="39858" y="41097"/>
                  </a:cubicBezTo>
                  <a:cubicBezTo>
                    <a:pt x="41159" y="41097"/>
                    <a:pt x="42461" y="40880"/>
                    <a:pt x="43690" y="40446"/>
                  </a:cubicBezTo>
                  <a:cubicBezTo>
                    <a:pt x="45015" y="40012"/>
                    <a:pt x="46220" y="39289"/>
                    <a:pt x="47232" y="38349"/>
                  </a:cubicBezTo>
                  <a:cubicBezTo>
                    <a:pt x="48124" y="37602"/>
                    <a:pt x="48822" y="37024"/>
                    <a:pt x="50196" y="36831"/>
                  </a:cubicBezTo>
                  <a:cubicBezTo>
                    <a:pt x="50391" y="36809"/>
                    <a:pt x="50572" y="36798"/>
                    <a:pt x="50744" y="36798"/>
                  </a:cubicBezTo>
                  <a:cubicBezTo>
                    <a:pt x="51679" y="36798"/>
                    <a:pt x="52339" y="37118"/>
                    <a:pt x="53377" y="37627"/>
                  </a:cubicBezTo>
                  <a:cubicBezTo>
                    <a:pt x="54413" y="38157"/>
                    <a:pt x="55473" y="38615"/>
                    <a:pt x="56558" y="38976"/>
                  </a:cubicBezTo>
                  <a:cubicBezTo>
                    <a:pt x="58401" y="39633"/>
                    <a:pt x="61576" y="40749"/>
                    <a:pt x="64851" y="40749"/>
                  </a:cubicBezTo>
                  <a:cubicBezTo>
                    <a:pt x="66500" y="40749"/>
                    <a:pt x="68174" y="40466"/>
                    <a:pt x="69715" y="39699"/>
                  </a:cubicBezTo>
                  <a:cubicBezTo>
                    <a:pt x="70848" y="39145"/>
                    <a:pt x="71812" y="38325"/>
                    <a:pt x="72534" y="37313"/>
                  </a:cubicBezTo>
                  <a:cubicBezTo>
                    <a:pt x="73161" y="36494"/>
                    <a:pt x="73715" y="35795"/>
                    <a:pt x="75161" y="35337"/>
                  </a:cubicBezTo>
                  <a:cubicBezTo>
                    <a:pt x="75811" y="35117"/>
                    <a:pt x="76380" y="35034"/>
                    <a:pt x="76925" y="35034"/>
                  </a:cubicBezTo>
                  <a:cubicBezTo>
                    <a:pt x="77633" y="35034"/>
                    <a:pt x="78303" y="35174"/>
                    <a:pt x="79065" y="35337"/>
                  </a:cubicBezTo>
                  <a:cubicBezTo>
                    <a:pt x="80142" y="35592"/>
                    <a:pt x="81235" y="35719"/>
                    <a:pt x="82343" y="35719"/>
                  </a:cubicBezTo>
                  <a:cubicBezTo>
                    <a:pt x="82599" y="35719"/>
                    <a:pt x="82856" y="35712"/>
                    <a:pt x="83113" y="35699"/>
                  </a:cubicBezTo>
                  <a:lnTo>
                    <a:pt x="83282" y="35699"/>
                  </a:lnTo>
                  <a:cubicBezTo>
                    <a:pt x="87812" y="35337"/>
                    <a:pt x="91644" y="32156"/>
                    <a:pt x="92825" y="27747"/>
                  </a:cubicBezTo>
                  <a:cubicBezTo>
                    <a:pt x="93957" y="23554"/>
                    <a:pt x="93740" y="20758"/>
                    <a:pt x="92174" y="19216"/>
                  </a:cubicBezTo>
                  <a:cubicBezTo>
                    <a:pt x="91066" y="18132"/>
                    <a:pt x="89668" y="18059"/>
                    <a:pt x="88174" y="18011"/>
                  </a:cubicBezTo>
                  <a:cubicBezTo>
                    <a:pt x="86608" y="17939"/>
                    <a:pt x="84993" y="17891"/>
                    <a:pt x="83354" y="16638"/>
                  </a:cubicBezTo>
                  <a:cubicBezTo>
                    <a:pt x="82053" y="15626"/>
                    <a:pt x="81740" y="14613"/>
                    <a:pt x="81306" y="13192"/>
                  </a:cubicBezTo>
                  <a:cubicBezTo>
                    <a:pt x="80824" y="11457"/>
                    <a:pt x="80053" y="9818"/>
                    <a:pt x="79065" y="8324"/>
                  </a:cubicBezTo>
                  <a:cubicBezTo>
                    <a:pt x="76655" y="4733"/>
                    <a:pt x="73330" y="2059"/>
                    <a:pt x="69691" y="830"/>
                  </a:cubicBezTo>
                  <a:cubicBezTo>
                    <a:pt x="67880" y="216"/>
                    <a:pt x="66172" y="0"/>
                    <a:pt x="64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6074924" y="2399294"/>
              <a:ext cx="1290626" cy="396651"/>
            </a:xfrm>
            <a:custGeom>
              <a:avLst/>
              <a:gdLst/>
              <a:ahLst/>
              <a:cxnLst/>
              <a:rect l="l" t="t" r="r" b="b"/>
              <a:pathLst>
                <a:path w="94777" h="29128" extrusionOk="0">
                  <a:moveTo>
                    <a:pt x="65732" y="1"/>
                  </a:moveTo>
                  <a:cubicBezTo>
                    <a:pt x="63473" y="1"/>
                    <a:pt x="61521" y="467"/>
                    <a:pt x="60052" y="813"/>
                  </a:cubicBezTo>
                  <a:cubicBezTo>
                    <a:pt x="56534" y="1632"/>
                    <a:pt x="53256" y="3198"/>
                    <a:pt x="50389" y="5343"/>
                  </a:cubicBezTo>
                  <a:cubicBezTo>
                    <a:pt x="48559" y="6703"/>
                    <a:pt x="46367" y="7419"/>
                    <a:pt x="44154" y="7419"/>
                  </a:cubicBezTo>
                  <a:cubicBezTo>
                    <a:pt x="43190" y="7419"/>
                    <a:pt x="42223" y="7284"/>
                    <a:pt x="41280" y="7006"/>
                  </a:cubicBezTo>
                  <a:cubicBezTo>
                    <a:pt x="40410" y="6744"/>
                    <a:pt x="39511" y="6611"/>
                    <a:pt x="38611" y="6611"/>
                  </a:cubicBezTo>
                  <a:cubicBezTo>
                    <a:pt x="37692" y="6611"/>
                    <a:pt x="36771" y="6750"/>
                    <a:pt x="35882" y="7030"/>
                  </a:cubicBezTo>
                  <a:cubicBezTo>
                    <a:pt x="32099" y="8235"/>
                    <a:pt x="32147" y="11392"/>
                    <a:pt x="27833" y="13609"/>
                  </a:cubicBezTo>
                  <a:cubicBezTo>
                    <a:pt x="26768" y="14157"/>
                    <a:pt x="25759" y="14362"/>
                    <a:pt x="24773" y="14362"/>
                  </a:cubicBezTo>
                  <a:cubicBezTo>
                    <a:pt x="21881" y="14362"/>
                    <a:pt x="19184" y="12602"/>
                    <a:pt x="15827" y="12602"/>
                  </a:cubicBezTo>
                  <a:cubicBezTo>
                    <a:pt x="15100" y="12602"/>
                    <a:pt x="14342" y="12684"/>
                    <a:pt x="13544" y="12886"/>
                  </a:cubicBezTo>
                  <a:cubicBezTo>
                    <a:pt x="6700" y="14645"/>
                    <a:pt x="1" y="22958"/>
                    <a:pt x="2459" y="29127"/>
                  </a:cubicBezTo>
                  <a:cubicBezTo>
                    <a:pt x="4531" y="25272"/>
                    <a:pt x="8555" y="21898"/>
                    <a:pt x="12652" y="20862"/>
                  </a:cubicBezTo>
                  <a:cubicBezTo>
                    <a:pt x="13447" y="20661"/>
                    <a:pt x="14203" y="20578"/>
                    <a:pt x="14928" y="20578"/>
                  </a:cubicBezTo>
                  <a:cubicBezTo>
                    <a:pt x="18277" y="20578"/>
                    <a:pt x="20982" y="22338"/>
                    <a:pt x="23879" y="22338"/>
                  </a:cubicBezTo>
                  <a:cubicBezTo>
                    <a:pt x="24867" y="22338"/>
                    <a:pt x="25876" y="22133"/>
                    <a:pt x="26942" y="21585"/>
                  </a:cubicBezTo>
                  <a:cubicBezTo>
                    <a:pt x="31255" y="19368"/>
                    <a:pt x="31207" y="16211"/>
                    <a:pt x="34990" y="15006"/>
                  </a:cubicBezTo>
                  <a:cubicBezTo>
                    <a:pt x="35877" y="14723"/>
                    <a:pt x="36801" y="14578"/>
                    <a:pt x="37727" y="14578"/>
                  </a:cubicBezTo>
                  <a:cubicBezTo>
                    <a:pt x="38614" y="14578"/>
                    <a:pt x="39504" y="14711"/>
                    <a:pt x="40364" y="14982"/>
                  </a:cubicBezTo>
                  <a:cubicBezTo>
                    <a:pt x="41313" y="15252"/>
                    <a:pt x="42284" y="15385"/>
                    <a:pt x="43248" y="15385"/>
                  </a:cubicBezTo>
                  <a:cubicBezTo>
                    <a:pt x="45469" y="15385"/>
                    <a:pt x="47659" y="14680"/>
                    <a:pt x="49473" y="13319"/>
                  </a:cubicBezTo>
                  <a:cubicBezTo>
                    <a:pt x="52365" y="11151"/>
                    <a:pt x="55642" y="9608"/>
                    <a:pt x="59136" y="8765"/>
                  </a:cubicBezTo>
                  <a:cubicBezTo>
                    <a:pt x="60617" y="8420"/>
                    <a:pt x="62561" y="7963"/>
                    <a:pt x="64815" y="7963"/>
                  </a:cubicBezTo>
                  <a:cubicBezTo>
                    <a:pt x="66339" y="7963"/>
                    <a:pt x="68004" y="8172"/>
                    <a:pt x="69763" y="8765"/>
                  </a:cubicBezTo>
                  <a:cubicBezTo>
                    <a:pt x="75161" y="10620"/>
                    <a:pt x="78173" y="14982"/>
                    <a:pt x="78896" y="16091"/>
                  </a:cubicBezTo>
                  <a:cubicBezTo>
                    <a:pt x="81740" y="20356"/>
                    <a:pt x="80631" y="22476"/>
                    <a:pt x="83306" y="24525"/>
                  </a:cubicBezTo>
                  <a:cubicBezTo>
                    <a:pt x="86632" y="27079"/>
                    <a:pt x="89981" y="25007"/>
                    <a:pt x="92078" y="27079"/>
                  </a:cubicBezTo>
                  <a:cubicBezTo>
                    <a:pt x="92512" y="27513"/>
                    <a:pt x="92825" y="28043"/>
                    <a:pt x="93018" y="28621"/>
                  </a:cubicBezTo>
                  <a:cubicBezTo>
                    <a:pt x="93210" y="28163"/>
                    <a:pt x="93379" y="27681"/>
                    <a:pt x="93500" y="27200"/>
                  </a:cubicBezTo>
                  <a:cubicBezTo>
                    <a:pt x="94777" y="22501"/>
                    <a:pt x="94126" y="20235"/>
                    <a:pt x="92994" y="19103"/>
                  </a:cubicBezTo>
                  <a:cubicBezTo>
                    <a:pt x="90897" y="17054"/>
                    <a:pt x="87523" y="19103"/>
                    <a:pt x="84198" y="16548"/>
                  </a:cubicBezTo>
                  <a:cubicBezTo>
                    <a:pt x="81547" y="14500"/>
                    <a:pt x="82656" y="12380"/>
                    <a:pt x="79812" y="8138"/>
                  </a:cubicBezTo>
                  <a:cubicBezTo>
                    <a:pt x="79065" y="7006"/>
                    <a:pt x="76053" y="2644"/>
                    <a:pt x="70655" y="813"/>
                  </a:cubicBezTo>
                  <a:cubicBezTo>
                    <a:pt x="68910" y="212"/>
                    <a:pt x="67252" y="1"/>
                    <a:pt x="65732" y="1"/>
                  </a:cubicBezTo>
                  <a:close/>
                </a:path>
              </a:pathLst>
            </a:custGeom>
            <a:solidFill>
              <a:srgbClr val="FFFFFF">
                <a:alpha val="34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 name="Google Shape;16;p2"/>
          <p:cNvGrpSpPr/>
          <p:nvPr/>
        </p:nvGrpSpPr>
        <p:grpSpPr>
          <a:xfrm>
            <a:off x="253255" y="5740410"/>
            <a:ext cx="1588255" cy="808516"/>
            <a:chOff x="-375834" y="4022570"/>
            <a:chExt cx="1191191" cy="606387"/>
          </a:xfrm>
        </p:grpSpPr>
        <p:sp>
          <p:nvSpPr>
            <p:cNvPr id="17" name="Google Shape;17;p2"/>
            <p:cNvSpPr/>
            <p:nvPr/>
          </p:nvSpPr>
          <p:spPr>
            <a:xfrm>
              <a:off x="-370264" y="4028629"/>
              <a:ext cx="1179058" cy="593750"/>
            </a:xfrm>
            <a:custGeom>
              <a:avLst/>
              <a:gdLst/>
              <a:ahLst/>
              <a:cxnLst/>
              <a:rect l="l" t="t" r="r" b="b"/>
              <a:pathLst>
                <a:path w="86584" h="43602" extrusionOk="0">
                  <a:moveTo>
                    <a:pt x="50523" y="0"/>
                  </a:moveTo>
                  <a:cubicBezTo>
                    <a:pt x="48965" y="0"/>
                    <a:pt x="47692" y="341"/>
                    <a:pt x="46557" y="564"/>
                  </a:cubicBezTo>
                  <a:cubicBezTo>
                    <a:pt x="33577" y="3027"/>
                    <a:pt x="34066" y="14832"/>
                    <a:pt x="33392" y="14832"/>
                  </a:cubicBezTo>
                  <a:cubicBezTo>
                    <a:pt x="33387" y="14832"/>
                    <a:pt x="33382" y="14832"/>
                    <a:pt x="33376" y="14830"/>
                  </a:cubicBezTo>
                  <a:cubicBezTo>
                    <a:pt x="32099" y="14493"/>
                    <a:pt x="32171" y="13625"/>
                    <a:pt x="29713" y="12276"/>
                  </a:cubicBezTo>
                  <a:cubicBezTo>
                    <a:pt x="27640" y="11121"/>
                    <a:pt x="25175" y="10577"/>
                    <a:pt x="22996" y="10577"/>
                  </a:cubicBezTo>
                  <a:cubicBezTo>
                    <a:pt x="20490" y="10577"/>
                    <a:pt x="18362" y="11297"/>
                    <a:pt x="17640" y="12637"/>
                  </a:cubicBezTo>
                  <a:cubicBezTo>
                    <a:pt x="16700" y="14372"/>
                    <a:pt x="18628" y="16300"/>
                    <a:pt x="17640" y="17384"/>
                  </a:cubicBezTo>
                  <a:cubicBezTo>
                    <a:pt x="17388" y="17667"/>
                    <a:pt x="17060" y="17775"/>
                    <a:pt x="16662" y="17775"/>
                  </a:cubicBezTo>
                  <a:cubicBezTo>
                    <a:pt x="15343" y="17775"/>
                    <a:pt x="13263" y="16583"/>
                    <a:pt x="10704" y="16583"/>
                  </a:cubicBezTo>
                  <a:cubicBezTo>
                    <a:pt x="10343" y="16583"/>
                    <a:pt x="9971" y="16607"/>
                    <a:pt x="9592" y="16662"/>
                  </a:cubicBezTo>
                  <a:cubicBezTo>
                    <a:pt x="5471" y="17264"/>
                    <a:pt x="1519" y="21240"/>
                    <a:pt x="796" y="25819"/>
                  </a:cubicBezTo>
                  <a:cubicBezTo>
                    <a:pt x="724" y="26349"/>
                    <a:pt x="1" y="31337"/>
                    <a:pt x="2627" y="33144"/>
                  </a:cubicBezTo>
                  <a:cubicBezTo>
                    <a:pt x="3226" y="33549"/>
                    <a:pt x="3858" y="33696"/>
                    <a:pt x="4525" y="33696"/>
                  </a:cubicBezTo>
                  <a:cubicBezTo>
                    <a:pt x="6340" y="33696"/>
                    <a:pt x="8421" y="32604"/>
                    <a:pt x="10838" y="32604"/>
                  </a:cubicBezTo>
                  <a:cubicBezTo>
                    <a:pt x="11718" y="32604"/>
                    <a:pt x="12643" y="32749"/>
                    <a:pt x="13616" y="33144"/>
                  </a:cubicBezTo>
                  <a:cubicBezTo>
                    <a:pt x="15929" y="34060"/>
                    <a:pt x="15327" y="35120"/>
                    <a:pt x="18002" y="36783"/>
                  </a:cubicBezTo>
                  <a:cubicBezTo>
                    <a:pt x="20976" y="38639"/>
                    <a:pt x="24584" y="39109"/>
                    <a:pt x="27476" y="39109"/>
                  </a:cubicBezTo>
                  <a:cubicBezTo>
                    <a:pt x="30441" y="39109"/>
                    <a:pt x="32653" y="38614"/>
                    <a:pt x="32653" y="38614"/>
                  </a:cubicBezTo>
                  <a:cubicBezTo>
                    <a:pt x="32653" y="38614"/>
                    <a:pt x="35065" y="37514"/>
                    <a:pt x="37014" y="37514"/>
                  </a:cubicBezTo>
                  <a:cubicBezTo>
                    <a:pt x="37145" y="37514"/>
                    <a:pt x="37274" y="37519"/>
                    <a:pt x="37400" y="37530"/>
                  </a:cubicBezTo>
                  <a:cubicBezTo>
                    <a:pt x="39497" y="37699"/>
                    <a:pt x="40388" y="39795"/>
                    <a:pt x="41810" y="40446"/>
                  </a:cubicBezTo>
                  <a:cubicBezTo>
                    <a:pt x="46857" y="42773"/>
                    <a:pt x="51203" y="43601"/>
                    <a:pt x="54899" y="43601"/>
                  </a:cubicBezTo>
                  <a:cubicBezTo>
                    <a:pt x="64023" y="43601"/>
                    <a:pt x="69179" y="38552"/>
                    <a:pt x="71122" y="38552"/>
                  </a:cubicBezTo>
                  <a:cubicBezTo>
                    <a:pt x="71244" y="38552"/>
                    <a:pt x="71353" y="38572"/>
                    <a:pt x="71450" y="38614"/>
                  </a:cubicBezTo>
                  <a:cubicBezTo>
                    <a:pt x="71944" y="38845"/>
                    <a:pt x="74021" y="39715"/>
                    <a:pt x="76540" y="39715"/>
                  </a:cubicBezTo>
                  <a:cubicBezTo>
                    <a:pt x="77710" y="39715"/>
                    <a:pt x="78976" y="39527"/>
                    <a:pt x="80222" y="39000"/>
                  </a:cubicBezTo>
                  <a:cubicBezTo>
                    <a:pt x="82993" y="37795"/>
                    <a:pt x="85041" y="35337"/>
                    <a:pt x="85716" y="32397"/>
                  </a:cubicBezTo>
                  <a:cubicBezTo>
                    <a:pt x="85933" y="31433"/>
                    <a:pt x="86584" y="28493"/>
                    <a:pt x="84993" y="26903"/>
                  </a:cubicBezTo>
                  <a:cubicBezTo>
                    <a:pt x="84289" y="26199"/>
                    <a:pt x="83403" y="26019"/>
                    <a:pt x="82465" y="26019"/>
                  </a:cubicBezTo>
                  <a:cubicBezTo>
                    <a:pt x="81489" y="26019"/>
                    <a:pt x="80458" y="26214"/>
                    <a:pt x="79517" y="26214"/>
                  </a:cubicBezTo>
                  <a:cubicBezTo>
                    <a:pt x="78670" y="26214"/>
                    <a:pt x="77897" y="26056"/>
                    <a:pt x="77306" y="25457"/>
                  </a:cubicBezTo>
                  <a:cubicBezTo>
                    <a:pt x="75426" y="23529"/>
                    <a:pt x="78149" y="20083"/>
                    <a:pt x="76198" y="17384"/>
                  </a:cubicBezTo>
                  <a:cubicBezTo>
                    <a:pt x="74728" y="15336"/>
                    <a:pt x="72197" y="15987"/>
                    <a:pt x="69257" y="14830"/>
                  </a:cubicBezTo>
                  <a:cubicBezTo>
                    <a:pt x="67137" y="13987"/>
                    <a:pt x="64655" y="12155"/>
                    <a:pt x="62510" y="7914"/>
                  </a:cubicBezTo>
                  <a:cubicBezTo>
                    <a:pt x="60630" y="4131"/>
                    <a:pt x="57209" y="1360"/>
                    <a:pt x="53136" y="323"/>
                  </a:cubicBezTo>
                  <a:cubicBezTo>
                    <a:pt x="52178" y="88"/>
                    <a:pt x="51314" y="0"/>
                    <a:pt x="50523" y="0"/>
                  </a:cubicBezTo>
                  <a:close/>
                </a:path>
              </a:pathLst>
            </a:custGeom>
            <a:solidFill>
              <a:schemeClr val="dk2">
                <a:alpha val="37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5834" y="4022570"/>
              <a:ext cx="1191191" cy="606387"/>
            </a:xfrm>
            <a:custGeom>
              <a:avLst/>
              <a:gdLst/>
              <a:ahLst/>
              <a:cxnLst/>
              <a:rect l="l" t="t" r="r" b="b"/>
              <a:pathLst>
                <a:path w="87475" h="44530" extrusionOk="0">
                  <a:moveTo>
                    <a:pt x="50967" y="896"/>
                  </a:moveTo>
                  <a:cubicBezTo>
                    <a:pt x="51724" y="896"/>
                    <a:pt x="52552" y="979"/>
                    <a:pt x="53473" y="1202"/>
                  </a:cubicBezTo>
                  <a:cubicBezTo>
                    <a:pt x="57425" y="2214"/>
                    <a:pt x="60726" y="4889"/>
                    <a:pt x="62533" y="8552"/>
                  </a:cubicBezTo>
                  <a:cubicBezTo>
                    <a:pt x="64389" y="12191"/>
                    <a:pt x="66726" y="14576"/>
                    <a:pt x="69522" y="15685"/>
                  </a:cubicBezTo>
                  <a:cubicBezTo>
                    <a:pt x="70558" y="16070"/>
                    <a:pt x="71642" y="16360"/>
                    <a:pt x="72727" y="16504"/>
                  </a:cubicBezTo>
                  <a:cubicBezTo>
                    <a:pt x="74269" y="16769"/>
                    <a:pt x="75474" y="16986"/>
                    <a:pt x="76269" y="18095"/>
                  </a:cubicBezTo>
                  <a:cubicBezTo>
                    <a:pt x="77161" y="19324"/>
                    <a:pt x="76944" y="20769"/>
                    <a:pt x="76751" y="22167"/>
                  </a:cubicBezTo>
                  <a:cubicBezTo>
                    <a:pt x="76558" y="23613"/>
                    <a:pt x="76341" y="25107"/>
                    <a:pt x="77426" y="26215"/>
                  </a:cubicBezTo>
                  <a:cubicBezTo>
                    <a:pt x="78122" y="26928"/>
                    <a:pt x="79017" y="27110"/>
                    <a:pt x="79958" y="27110"/>
                  </a:cubicBezTo>
                  <a:cubicBezTo>
                    <a:pt x="80450" y="27110"/>
                    <a:pt x="80954" y="27060"/>
                    <a:pt x="81450" y="27011"/>
                  </a:cubicBezTo>
                  <a:cubicBezTo>
                    <a:pt x="81955" y="26959"/>
                    <a:pt x="82447" y="26911"/>
                    <a:pt x="82913" y="26911"/>
                  </a:cubicBezTo>
                  <a:cubicBezTo>
                    <a:pt x="83761" y="26911"/>
                    <a:pt x="84522" y="27071"/>
                    <a:pt x="85113" y="27661"/>
                  </a:cubicBezTo>
                  <a:cubicBezTo>
                    <a:pt x="86511" y="29083"/>
                    <a:pt x="85908" y="31854"/>
                    <a:pt x="85715" y="32746"/>
                  </a:cubicBezTo>
                  <a:cubicBezTo>
                    <a:pt x="85065" y="35541"/>
                    <a:pt x="83113" y="37855"/>
                    <a:pt x="80486" y="39011"/>
                  </a:cubicBezTo>
                  <a:cubicBezTo>
                    <a:pt x="79281" y="39517"/>
                    <a:pt x="78060" y="39699"/>
                    <a:pt x="76929" y="39699"/>
                  </a:cubicBezTo>
                  <a:cubicBezTo>
                    <a:pt x="74665" y="39699"/>
                    <a:pt x="72759" y="38971"/>
                    <a:pt x="72052" y="38650"/>
                  </a:cubicBezTo>
                  <a:cubicBezTo>
                    <a:pt x="71893" y="38582"/>
                    <a:pt x="71723" y="38550"/>
                    <a:pt x="71541" y="38550"/>
                  </a:cubicBezTo>
                  <a:cubicBezTo>
                    <a:pt x="70814" y="38550"/>
                    <a:pt x="69877" y="39055"/>
                    <a:pt x="68510" y="39806"/>
                  </a:cubicBezTo>
                  <a:cubicBezTo>
                    <a:pt x="65718" y="41301"/>
                    <a:pt x="61432" y="43608"/>
                    <a:pt x="55333" y="43608"/>
                  </a:cubicBezTo>
                  <a:cubicBezTo>
                    <a:pt x="51694" y="43608"/>
                    <a:pt x="47410" y="42786"/>
                    <a:pt x="42412" y="40481"/>
                  </a:cubicBezTo>
                  <a:cubicBezTo>
                    <a:pt x="41906" y="40192"/>
                    <a:pt x="41424" y="39806"/>
                    <a:pt x="41038" y="39373"/>
                  </a:cubicBezTo>
                  <a:cubicBezTo>
                    <a:pt x="40243" y="38553"/>
                    <a:pt x="39327" y="37638"/>
                    <a:pt x="37857" y="37517"/>
                  </a:cubicBezTo>
                  <a:cubicBezTo>
                    <a:pt x="37737" y="37493"/>
                    <a:pt x="37592" y="37493"/>
                    <a:pt x="37448" y="37493"/>
                  </a:cubicBezTo>
                  <a:cubicBezTo>
                    <a:pt x="36460" y="37517"/>
                    <a:pt x="35496" y="37710"/>
                    <a:pt x="34556" y="38023"/>
                  </a:cubicBezTo>
                  <a:cubicBezTo>
                    <a:pt x="34002" y="38168"/>
                    <a:pt x="33472" y="38361"/>
                    <a:pt x="32966" y="38626"/>
                  </a:cubicBezTo>
                  <a:cubicBezTo>
                    <a:pt x="32718" y="38673"/>
                    <a:pt x="30643" y="39090"/>
                    <a:pt x="27925" y="39090"/>
                  </a:cubicBezTo>
                  <a:cubicBezTo>
                    <a:pt x="25094" y="39090"/>
                    <a:pt x="21565" y="38637"/>
                    <a:pt x="18676" y="36842"/>
                  </a:cubicBezTo>
                  <a:cubicBezTo>
                    <a:pt x="17832" y="36336"/>
                    <a:pt x="17109" y="35686"/>
                    <a:pt x="16507" y="34915"/>
                  </a:cubicBezTo>
                  <a:cubicBezTo>
                    <a:pt x="15953" y="34095"/>
                    <a:pt x="15133" y="33493"/>
                    <a:pt x="14218" y="33156"/>
                  </a:cubicBezTo>
                  <a:cubicBezTo>
                    <a:pt x="13176" y="32733"/>
                    <a:pt x="12195" y="32579"/>
                    <a:pt x="11267" y="32579"/>
                  </a:cubicBezTo>
                  <a:cubicBezTo>
                    <a:pt x="9919" y="32579"/>
                    <a:pt x="8684" y="32904"/>
                    <a:pt x="7543" y="33204"/>
                  </a:cubicBezTo>
                  <a:cubicBezTo>
                    <a:pt x="6591" y="33462"/>
                    <a:pt x="5747" y="33682"/>
                    <a:pt x="4980" y="33682"/>
                  </a:cubicBezTo>
                  <a:cubicBezTo>
                    <a:pt x="4387" y="33682"/>
                    <a:pt x="3840" y="33550"/>
                    <a:pt x="3326" y="33204"/>
                  </a:cubicBezTo>
                  <a:cubicBezTo>
                    <a:pt x="940" y="31589"/>
                    <a:pt x="1615" y="26866"/>
                    <a:pt x="1687" y="26312"/>
                  </a:cubicBezTo>
                  <a:cubicBezTo>
                    <a:pt x="2362" y="22047"/>
                    <a:pt x="6145" y="18119"/>
                    <a:pt x="10097" y="17540"/>
                  </a:cubicBezTo>
                  <a:cubicBezTo>
                    <a:pt x="10441" y="17496"/>
                    <a:pt x="10779" y="17476"/>
                    <a:pt x="11110" y="17476"/>
                  </a:cubicBezTo>
                  <a:cubicBezTo>
                    <a:pt x="12559" y="17476"/>
                    <a:pt x="13866" y="17857"/>
                    <a:pt x="14965" y="18191"/>
                  </a:cubicBezTo>
                  <a:cubicBezTo>
                    <a:pt x="15756" y="18446"/>
                    <a:pt x="16495" y="18671"/>
                    <a:pt x="17127" y="18671"/>
                  </a:cubicBezTo>
                  <a:cubicBezTo>
                    <a:pt x="17632" y="18671"/>
                    <a:pt x="18069" y="18528"/>
                    <a:pt x="18411" y="18143"/>
                  </a:cubicBezTo>
                  <a:cubicBezTo>
                    <a:pt x="19061" y="17420"/>
                    <a:pt x="18820" y="16504"/>
                    <a:pt x="18555" y="15637"/>
                  </a:cubicBezTo>
                  <a:cubicBezTo>
                    <a:pt x="18314" y="14841"/>
                    <a:pt x="18097" y="14022"/>
                    <a:pt x="18483" y="13299"/>
                  </a:cubicBezTo>
                  <a:cubicBezTo>
                    <a:pt x="18820" y="12648"/>
                    <a:pt x="19591" y="12142"/>
                    <a:pt x="20676" y="11829"/>
                  </a:cubicBezTo>
                  <a:cubicBezTo>
                    <a:pt x="21509" y="11581"/>
                    <a:pt x="22452" y="11462"/>
                    <a:pt x="23440" y="11462"/>
                  </a:cubicBezTo>
                  <a:cubicBezTo>
                    <a:pt x="25624" y="11462"/>
                    <a:pt x="28029" y="12044"/>
                    <a:pt x="29953" y="13106"/>
                  </a:cubicBezTo>
                  <a:cubicBezTo>
                    <a:pt x="30749" y="13540"/>
                    <a:pt x="31496" y="14094"/>
                    <a:pt x="32146" y="14721"/>
                  </a:cubicBezTo>
                  <a:cubicBezTo>
                    <a:pt x="32556" y="15203"/>
                    <a:pt x="33110" y="15540"/>
                    <a:pt x="33713" y="15709"/>
                  </a:cubicBezTo>
                  <a:cubicBezTo>
                    <a:pt x="33764" y="15726"/>
                    <a:pt x="33815" y="15734"/>
                    <a:pt x="33865" y="15734"/>
                  </a:cubicBezTo>
                  <a:cubicBezTo>
                    <a:pt x="33957" y="15734"/>
                    <a:pt x="34045" y="15707"/>
                    <a:pt x="34122" y="15661"/>
                  </a:cubicBezTo>
                  <a:cubicBezTo>
                    <a:pt x="34387" y="15468"/>
                    <a:pt x="34460" y="15155"/>
                    <a:pt x="34628" y="14263"/>
                  </a:cubicBezTo>
                  <a:cubicBezTo>
                    <a:pt x="35231" y="11275"/>
                    <a:pt x="36845" y="3395"/>
                    <a:pt x="47087" y="1443"/>
                  </a:cubicBezTo>
                  <a:lnTo>
                    <a:pt x="47786" y="1299"/>
                  </a:lnTo>
                  <a:cubicBezTo>
                    <a:pt x="48733" y="1106"/>
                    <a:pt x="49761" y="896"/>
                    <a:pt x="50967" y="896"/>
                  </a:cubicBezTo>
                  <a:close/>
                  <a:moveTo>
                    <a:pt x="50905" y="1"/>
                  </a:moveTo>
                  <a:cubicBezTo>
                    <a:pt x="49604" y="1"/>
                    <a:pt x="48502" y="225"/>
                    <a:pt x="47545" y="431"/>
                  </a:cubicBezTo>
                  <a:cubicBezTo>
                    <a:pt x="47304" y="479"/>
                    <a:pt x="47087" y="527"/>
                    <a:pt x="46870" y="552"/>
                  </a:cubicBezTo>
                  <a:cubicBezTo>
                    <a:pt x="36026" y="2648"/>
                    <a:pt x="34339" y="10962"/>
                    <a:pt x="33689" y="14094"/>
                  </a:cubicBezTo>
                  <a:cubicBezTo>
                    <a:pt x="33640" y="14311"/>
                    <a:pt x="33592" y="14552"/>
                    <a:pt x="33568" y="14721"/>
                  </a:cubicBezTo>
                  <a:cubicBezTo>
                    <a:pt x="33231" y="14576"/>
                    <a:pt x="32966" y="14359"/>
                    <a:pt x="32725" y="14094"/>
                  </a:cubicBezTo>
                  <a:cubicBezTo>
                    <a:pt x="32002" y="13396"/>
                    <a:pt x="31207" y="12793"/>
                    <a:pt x="30339" y="12335"/>
                  </a:cubicBezTo>
                  <a:cubicBezTo>
                    <a:pt x="28299" y="11191"/>
                    <a:pt x="25723" y="10572"/>
                    <a:pt x="23372" y="10572"/>
                  </a:cubicBezTo>
                  <a:cubicBezTo>
                    <a:pt x="22307" y="10572"/>
                    <a:pt x="21288" y="10699"/>
                    <a:pt x="20387" y="10962"/>
                  </a:cubicBezTo>
                  <a:cubicBezTo>
                    <a:pt x="19061" y="11371"/>
                    <a:pt x="18122" y="12022"/>
                    <a:pt x="17640" y="12865"/>
                  </a:cubicBezTo>
                  <a:cubicBezTo>
                    <a:pt x="17085" y="13926"/>
                    <a:pt x="17399" y="15010"/>
                    <a:pt x="17640" y="15878"/>
                  </a:cubicBezTo>
                  <a:cubicBezTo>
                    <a:pt x="17881" y="16697"/>
                    <a:pt x="18001" y="17203"/>
                    <a:pt x="17712" y="17540"/>
                  </a:cubicBezTo>
                  <a:cubicBezTo>
                    <a:pt x="17564" y="17698"/>
                    <a:pt x="17355" y="17766"/>
                    <a:pt x="17078" y="17766"/>
                  </a:cubicBezTo>
                  <a:cubicBezTo>
                    <a:pt x="16633" y="17766"/>
                    <a:pt x="16012" y="17590"/>
                    <a:pt x="15182" y="17323"/>
                  </a:cubicBezTo>
                  <a:cubicBezTo>
                    <a:pt x="14042" y="16976"/>
                    <a:pt x="12670" y="16566"/>
                    <a:pt x="11116" y="16566"/>
                  </a:cubicBezTo>
                  <a:cubicBezTo>
                    <a:pt x="10731" y="16566"/>
                    <a:pt x="10335" y="16591"/>
                    <a:pt x="9928" y="16649"/>
                  </a:cubicBezTo>
                  <a:cubicBezTo>
                    <a:pt x="5543" y="17275"/>
                    <a:pt x="1518" y="21468"/>
                    <a:pt x="771" y="26191"/>
                  </a:cubicBezTo>
                  <a:cubicBezTo>
                    <a:pt x="603" y="27155"/>
                    <a:pt x="0" y="32047"/>
                    <a:pt x="2795" y="33951"/>
                  </a:cubicBezTo>
                  <a:cubicBezTo>
                    <a:pt x="3480" y="34418"/>
                    <a:pt x="4188" y="34586"/>
                    <a:pt x="4926" y="34586"/>
                  </a:cubicBezTo>
                  <a:cubicBezTo>
                    <a:pt x="5825" y="34586"/>
                    <a:pt x="6767" y="34336"/>
                    <a:pt x="7760" y="34071"/>
                  </a:cubicBezTo>
                  <a:cubicBezTo>
                    <a:pt x="8827" y="33797"/>
                    <a:pt x="9990" y="33497"/>
                    <a:pt x="11238" y="33497"/>
                  </a:cubicBezTo>
                  <a:cubicBezTo>
                    <a:pt x="12074" y="33497"/>
                    <a:pt x="12948" y="33632"/>
                    <a:pt x="13856" y="33999"/>
                  </a:cubicBezTo>
                  <a:cubicBezTo>
                    <a:pt x="14627" y="34264"/>
                    <a:pt x="15302" y="34794"/>
                    <a:pt x="15784" y="35469"/>
                  </a:cubicBezTo>
                  <a:cubicBezTo>
                    <a:pt x="16435" y="36336"/>
                    <a:pt x="17254" y="37059"/>
                    <a:pt x="18170" y="37614"/>
                  </a:cubicBezTo>
                  <a:cubicBezTo>
                    <a:pt x="21249" y="39529"/>
                    <a:pt x="24932" y="40017"/>
                    <a:pt x="27878" y="40017"/>
                  </a:cubicBezTo>
                  <a:cubicBezTo>
                    <a:pt x="30788" y="40017"/>
                    <a:pt x="32979" y="39541"/>
                    <a:pt x="33158" y="39493"/>
                  </a:cubicBezTo>
                  <a:lnTo>
                    <a:pt x="33520" y="39421"/>
                  </a:lnTo>
                  <a:lnTo>
                    <a:pt x="33520" y="39349"/>
                  </a:lnTo>
                  <a:cubicBezTo>
                    <a:pt x="34214" y="39080"/>
                    <a:pt x="35987" y="38396"/>
                    <a:pt x="37453" y="38396"/>
                  </a:cubicBezTo>
                  <a:cubicBezTo>
                    <a:pt x="37566" y="38396"/>
                    <a:pt x="37677" y="38400"/>
                    <a:pt x="37785" y="38409"/>
                  </a:cubicBezTo>
                  <a:cubicBezTo>
                    <a:pt x="38894" y="38505"/>
                    <a:pt x="39665" y="39276"/>
                    <a:pt x="40388" y="39999"/>
                  </a:cubicBezTo>
                  <a:cubicBezTo>
                    <a:pt x="40846" y="40529"/>
                    <a:pt x="41400" y="40963"/>
                    <a:pt x="42026" y="41300"/>
                  </a:cubicBezTo>
                  <a:cubicBezTo>
                    <a:pt x="47159" y="43662"/>
                    <a:pt x="51569" y="44530"/>
                    <a:pt x="55328" y="44530"/>
                  </a:cubicBezTo>
                  <a:cubicBezTo>
                    <a:pt x="61618" y="44505"/>
                    <a:pt x="66052" y="42144"/>
                    <a:pt x="68919" y="40602"/>
                  </a:cubicBezTo>
                  <a:cubicBezTo>
                    <a:pt x="70011" y="40002"/>
                    <a:pt x="71045" y="39441"/>
                    <a:pt x="71533" y="39441"/>
                  </a:cubicBezTo>
                  <a:cubicBezTo>
                    <a:pt x="71595" y="39441"/>
                    <a:pt x="71647" y="39450"/>
                    <a:pt x="71691" y="39469"/>
                  </a:cubicBezTo>
                  <a:cubicBezTo>
                    <a:pt x="72460" y="39822"/>
                    <a:pt x="74519" y="40611"/>
                    <a:pt x="76961" y="40611"/>
                  </a:cubicBezTo>
                  <a:cubicBezTo>
                    <a:pt x="78190" y="40611"/>
                    <a:pt x="79516" y="40411"/>
                    <a:pt x="80824" y="39855"/>
                  </a:cubicBezTo>
                  <a:cubicBezTo>
                    <a:pt x="83739" y="38602"/>
                    <a:pt x="85884" y="36023"/>
                    <a:pt x="86583" y="32939"/>
                  </a:cubicBezTo>
                  <a:cubicBezTo>
                    <a:pt x="86800" y="31927"/>
                    <a:pt x="87475" y="28818"/>
                    <a:pt x="85740" y="27035"/>
                  </a:cubicBezTo>
                  <a:cubicBezTo>
                    <a:pt x="84913" y="26224"/>
                    <a:pt x="83879" y="26024"/>
                    <a:pt x="82843" y="26024"/>
                  </a:cubicBezTo>
                  <a:cubicBezTo>
                    <a:pt x="82339" y="26024"/>
                    <a:pt x="81835" y="26072"/>
                    <a:pt x="81354" y="26119"/>
                  </a:cubicBezTo>
                  <a:cubicBezTo>
                    <a:pt x="80867" y="26163"/>
                    <a:pt x="80392" y="26208"/>
                    <a:pt x="79949" y="26208"/>
                  </a:cubicBezTo>
                  <a:cubicBezTo>
                    <a:pt x="79187" y="26208"/>
                    <a:pt x="78516" y="26077"/>
                    <a:pt x="78028" y="25589"/>
                  </a:cubicBezTo>
                  <a:cubicBezTo>
                    <a:pt x="77281" y="24794"/>
                    <a:pt x="77426" y="23637"/>
                    <a:pt x="77619" y="22312"/>
                  </a:cubicBezTo>
                  <a:cubicBezTo>
                    <a:pt x="77836" y="20793"/>
                    <a:pt x="78076" y="19083"/>
                    <a:pt x="76992" y="17588"/>
                  </a:cubicBezTo>
                  <a:cubicBezTo>
                    <a:pt x="75956" y="16167"/>
                    <a:pt x="74438" y="15902"/>
                    <a:pt x="72847" y="15637"/>
                  </a:cubicBezTo>
                  <a:cubicBezTo>
                    <a:pt x="71811" y="15492"/>
                    <a:pt x="70799" y="15227"/>
                    <a:pt x="69811" y="14865"/>
                  </a:cubicBezTo>
                  <a:cubicBezTo>
                    <a:pt x="67208" y="13829"/>
                    <a:pt x="65040" y="11588"/>
                    <a:pt x="63305" y="8142"/>
                  </a:cubicBezTo>
                  <a:cubicBezTo>
                    <a:pt x="61377" y="4263"/>
                    <a:pt x="57834" y="1395"/>
                    <a:pt x="53641" y="335"/>
                  </a:cubicBezTo>
                  <a:cubicBezTo>
                    <a:pt x="52639" y="91"/>
                    <a:pt x="51732" y="1"/>
                    <a:pt x="509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5008" y="4038148"/>
              <a:ext cx="1176103" cy="470376"/>
            </a:xfrm>
            <a:custGeom>
              <a:avLst/>
              <a:gdLst/>
              <a:ahLst/>
              <a:cxnLst/>
              <a:rect l="l" t="t" r="r" b="b"/>
              <a:pathLst>
                <a:path w="86367" h="34542" extrusionOk="0">
                  <a:moveTo>
                    <a:pt x="50305" y="0"/>
                  </a:moveTo>
                  <a:cubicBezTo>
                    <a:pt x="48747" y="0"/>
                    <a:pt x="47475" y="340"/>
                    <a:pt x="46340" y="564"/>
                  </a:cubicBezTo>
                  <a:cubicBezTo>
                    <a:pt x="33371" y="3029"/>
                    <a:pt x="33850" y="14832"/>
                    <a:pt x="33173" y="14832"/>
                  </a:cubicBezTo>
                  <a:cubicBezTo>
                    <a:pt x="33168" y="14832"/>
                    <a:pt x="33164" y="14831"/>
                    <a:pt x="33159" y="14830"/>
                  </a:cubicBezTo>
                  <a:cubicBezTo>
                    <a:pt x="31881" y="14493"/>
                    <a:pt x="31954" y="13625"/>
                    <a:pt x="29496" y="12276"/>
                  </a:cubicBezTo>
                  <a:cubicBezTo>
                    <a:pt x="27422" y="11121"/>
                    <a:pt x="24958" y="10577"/>
                    <a:pt x="22779" y="10577"/>
                  </a:cubicBezTo>
                  <a:cubicBezTo>
                    <a:pt x="20273" y="10577"/>
                    <a:pt x="18145" y="11297"/>
                    <a:pt x="17423" y="12637"/>
                  </a:cubicBezTo>
                  <a:cubicBezTo>
                    <a:pt x="16483" y="14372"/>
                    <a:pt x="18411" y="16300"/>
                    <a:pt x="17423" y="17384"/>
                  </a:cubicBezTo>
                  <a:cubicBezTo>
                    <a:pt x="17178" y="17659"/>
                    <a:pt x="16855" y="17765"/>
                    <a:pt x="16462" y="17765"/>
                  </a:cubicBezTo>
                  <a:cubicBezTo>
                    <a:pt x="15150" y="17765"/>
                    <a:pt x="13059" y="16583"/>
                    <a:pt x="10496" y="16583"/>
                  </a:cubicBezTo>
                  <a:cubicBezTo>
                    <a:pt x="10132" y="16583"/>
                    <a:pt x="9757" y="16607"/>
                    <a:pt x="9374" y="16661"/>
                  </a:cubicBezTo>
                  <a:cubicBezTo>
                    <a:pt x="5254" y="17240"/>
                    <a:pt x="1302" y="21240"/>
                    <a:pt x="603" y="25818"/>
                  </a:cubicBezTo>
                  <a:cubicBezTo>
                    <a:pt x="530" y="26252"/>
                    <a:pt x="0" y="29819"/>
                    <a:pt x="1374" y="32036"/>
                  </a:cubicBezTo>
                  <a:cubicBezTo>
                    <a:pt x="2699" y="28252"/>
                    <a:pt x="6145" y="25144"/>
                    <a:pt x="9712" y="24638"/>
                  </a:cubicBezTo>
                  <a:cubicBezTo>
                    <a:pt x="10095" y="24583"/>
                    <a:pt x="10469" y="24559"/>
                    <a:pt x="10834" y="24559"/>
                  </a:cubicBezTo>
                  <a:cubicBezTo>
                    <a:pt x="13397" y="24559"/>
                    <a:pt x="15489" y="25742"/>
                    <a:pt x="16812" y="25742"/>
                  </a:cubicBezTo>
                  <a:cubicBezTo>
                    <a:pt x="17207" y="25742"/>
                    <a:pt x="17534" y="25636"/>
                    <a:pt x="17784" y="25361"/>
                  </a:cubicBezTo>
                  <a:cubicBezTo>
                    <a:pt x="18772" y="24252"/>
                    <a:pt x="16845" y="22348"/>
                    <a:pt x="17784" y="20613"/>
                  </a:cubicBezTo>
                  <a:cubicBezTo>
                    <a:pt x="18508" y="19269"/>
                    <a:pt x="20638" y="18549"/>
                    <a:pt x="23150" y="18549"/>
                  </a:cubicBezTo>
                  <a:cubicBezTo>
                    <a:pt x="25322" y="18549"/>
                    <a:pt x="27779" y="19088"/>
                    <a:pt x="29857" y="20228"/>
                  </a:cubicBezTo>
                  <a:cubicBezTo>
                    <a:pt x="32315" y="21601"/>
                    <a:pt x="32219" y="22469"/>
                    <a:pt x="33520" y="22806"/>
                  </a:cubicBezTo>
                  <a:cubicBezTo>
                    <a:pt x="33525" y="22807"/>
                    <a:pt x="33529" y="22808"/>
                    <a:pt x="33534" y="22808"/>
                  </a:cubicBezTo>
                  <a:cubicBezTo>
                    <a:pt x="34187" y="22808"/>
                    <a:pt x="33708" y="10981"/>
                    <a:pt x="46702" y="8516"/>
                  </a:cubicBezTo>
                  <a:cubicBezTo>
                    <a:pt x="47817" y="8309"/>
                    <a:pt x="49081" y="7975"/>
                    <a:pt x="50631" y="7975"/>
                  </a:cubicBezTo>
                  <a:cubicBezTo>
                    <a:pt x="51425" y="7975"/>
                    <a:pt x="52293" y="8063"/>
                    <a:pt x="53256" y="8300"/>
                  </a:cubicBezTo>
                  <a:cubicBezTo>
                    <a:pt x="57353" y="9336"/>
                    <a:pt x="60775" y="12107"/>
                    <a:pt x="62630" y="15866"/>
                  </a:cubicBezTo>
                  <a:cubicBezTo>
                    <a:pt x="64799" y="20131"/>
                    <a:pt x="67281" y="21963"/>
                    <a:pt x="69377" y="22806"/>
                  </a:cubicBezTo>
                  <a:cubicBezTo>
                    <a:pt x="72317" y="23963"/>
                    <a:pt x="74872" y="23312"/>
                    <a:pt x="76342" y="25361"/>
                  </a:cubicBezTo>
                  <a:cubicBezTo>
                    <a:pt x="78269" y="28035"/>
                    <a:pt x="75571" y="31505"/>
                    <a:pt x="77450" y="33409"/>
                  </a:cubicBezTo>
                  <a:cubicBezTo>
                    <a:pt x="78040" y="34015"/>
                    <a:pt x="78814" y="34174"/>
                    <a:pt x="79662" y="34174"/>
                  </a:cubicBezTo>
                  <a:cubicBezTo>
                    <a:pt x="80599" y="34174"/>
                    <a:pt x="81628" y="33980"/>
                    <a:pt x="82599" y="33980"/>
                  </a:cubicBezTo>
                  <a:cubicBezTo>
                    <a:pt x="83369" y="33980"/>
                    <a:pt x="84104" y="34102"/>
                    <a:pt x="84728" y="34542"/>
                  </a:cubicBezTo>
                  <a:cubicBezTo>
                    <a:pt x="85089" y="33867"/>
                    <a:pt x="85354" y="33144"/>
                    <a:pt x="85499" y="32397"/>
                  </a:cubicBezTo>
                  <a:cubicBezTo>
                    <a:pt x="85716" y="31433"/>
                    <a:pt x="86366" y="28493"/>
                    <a:pt x="84776" y="26903"/>
                  </a:cubicBezTo>
                  <a:cubicBezTo>
                    <a:pt x="84065" y="26192"/>
                    <a:pt x="83167" y="26013"/>
                    <a:pt x="82219" y="26013"/>
                  </a:cubicBezTo>
                  <a:cubicBezTo>
                    <a:pt x="81261" y="26013"/>
                    <a:pt x="80251" y="26195"/>
                    <a:pt x="79327" y="26195"/>
                  </a:cubicBezTo>
                  <a:cubicBezTo>
                    <a:pt x="78469" y="26195"/>
                    <a:pt x="77686" y="26038"/>
                    <a:pt x="77089" y="25433"/>
                  </a:cubicBezTo>
                  <a:cubicBezTo>
                    <a:pt x="75209" y="23529"/>
                    <a:pt x="77932" y="20083"/>
                    <a:pt x="75980" y="17384"/>
                  </a:cubicBezTo>
                  <a:cubicBezTo>
                    <a:pt x="74510" y="15336"/>
                    <a:pt x="71980" y="15987"/>
                    <a:pt x="69040" y="14830"/>
                  </a:cubicBezTo>
                  <a:cubicBezTo>
                    <a:pt x="66919" y="13987"/>
                    <a:pt x="64437" y="12155"/>
                    <a:pt x="62293" y="7890"/>
                  </a:cubicBezTo>
                  <a:cubicBezTo>
                    <a:pt x="60413" y="4131"/>
                    <a:pt x="56991" y="1359"/>
                    <a:pt x="52919" y="323"/>
                  </a:cubicBezTo>
                  <a:cubicBezTo>
                    <a:pt x="51961" y="88"/>
                    <a:pt x="51096" y="0"/>
                    <a:pt x="50305" y="0"/>
                  </a:cubicBezTo>
                  <a:close/>
                </a:path>
              </a:pathLst>
            </a:custGeom>
            <a:solidFill>
              <a:srgbClr val="FFFFFF">
                <a:alpha val="34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 name="Google Shape;20;p2"/>
          <p:cNvGrpSpPr/>
          <p:nvPr/>
        </p:nvGrpSpPr>
        <p:grpSpPr>
          <a:xfrm flipH="1">
            <a:off x="346300" y="538048"/>
            <a:ext cx="1739209" cy="746184"/>
            <a:chOff x="6066399" y="2398736"/>
            <a:chExt cx="1304407" cy="559638"/>
          </a:xfrm>
        </p:grpSpPr>
        <p:sp>
          <p:nvSpPr>
            <p:cNvPr id="21" name="Google Shape;21;p2"/>
            <p:cNvSpPr/>
            <p:nvPr/>
          </p:nvSpPr>
          <p:spPr>
            <a:xfrm>
              <a:off x="6066399" y="2404782"/>
              <a:ext cx="1300471" cy="547301"/>
            </a:xfrm>
            <a:custGeom>
              <a:avLst/>
              <a:gdLst/>
              <a:ahLst/>
              <a:cxnLst/>
              <a:rect l="l" t="t" r="r" b="b"/>
              <a:pathLst>
                <a:path w="95500" h="40191" extrusionOk="0">
                  <a:moveTo>
                    <a:pt x="66409" y="0"/>
                  </a:moveTo>
                  <a:cubicBezTo>
                    <a:pt x="64164" y="0"/>
                    <a:pt x="62227" y="461"/>
                    <a:pt x="60750" y="819"/>
                  </a:cubicBezTo>
                  <a:cubicBezTo>
                    <a:pt x="57256" y="1639"/>
                    <a:pt x="53979" y="3205"/>
                    <a:pt x="51087" y="5350"/>
                  </a:cubicBezTo>
                  <a:cubicBezTo>
                    <a:pt x="49273" y="6711"/>
                    <a:pt x="47083" y="7415"/>
                    <a:pt x="44862" y="7415"/>
                  </a:cubicBezTo>
                  <a:cubicBezTo>
                    <a:pt x="43898" y="7415"/>
                    <a:pt x="42927" y="7282"/>
                    <a:pt x="41978" y="7012"/>
                  </a:cubicBezTo>
                  <a:cubicBezTo>
                    <a:pt x="41118" y="6741"/>
                    <a:pt x="40228" y="6609"/>
                    <a:pt x="39341" y="6609"/>
                  </a:cubicBezTo>
                  <a:cubicBezTo>
                    <a:pt x="38415" y="6609"/>
                    <a:pt x="37491" y="6753"/>
                    <a:pt x="36604" y="7037"/>
                  </a:cubicBezTo>
                  <a:cubicBezTo>
                    <a:pt x="32821" y="8241"/>
                    <a:pt x="32869" y="11398"/>
                    <a:pt x="28532" y="13615"/>
                  </a:cubicBezTo>
                  <a:cubicBezTo>
                    <a:pt x="27472" y="14164"/>
                    <a:pt x="26466" y="14368"/>
                    <a:pt x="25481" y="14368"/>
                  </a:cubicBezTo>
                  <a:cubicBezTo>
                    <a:pt x="22594" y="14368"/>
                    <a:pt x="19890" y="12608"/>
                    <a:pt x="16542" y="12608"/>
                  </a:cubicBezTo>
                  <a:cubicBezTo>
                    <a:pt x="15817" y="12608"/>
                    <a:pt x="15061" y="12691"/>
                    <a:pt x="14266" y="12892"/>
                  </a:cubicBezTo>
                  <a:cubicBezTo>
                    <a:pt x="7013" y="14724"/>
                    <a:pt x="0" y="23881"/>
                    <a:pt x="3663" y="30098"/>
                  </a:cubicBezTo>
                  <a:cubicBezTo>
                    <a:pt x="7207" y="36139"/>
                    <a:pt x="12262" y="37898"/>
                    <a:pt x="16946" y="37898"/>
                  </a:cubicBezTo>
                  <a:cubicBezTo>
                    <a:pt x="23472" y="37898"/>
                    <a:pt x="29279" y="34484"/>
                    <a:pt x="29279" y="34484"/>
                  </a:cubicBezTo>
                  <a:cubicBezTo>
                    <a:pt x="29279" y="34484"/>
                    <a:pt x="32749" y="37809"/>
                    <a:pt x="36604" y="39231"/>
                  </a:cubicBezTo>
                  <a:cubicBezTo>
                    <a:pt x="37149" y="39445"/>
                    <a:pt x="39162" y="40191"/>
                    <a:pt x="41678" y="40191"/>
                  </a:cubicBezTo>
                  <a:cubicBezTo>
                    <a:pt x="42836" y="40191"/>
                    <a:pt x="44100" y="40033"/>
                    <a:pt x="45376" y="39592"/>
                  </a:cubicBezTo>
                  <a:cubicBezTo>
                    <a:pt x="48846" y="38412"/>
                    <a:pt x="49063" y="36291"/>
                    <a:pt x="51979" y="35930"/>
                  </a:cubicBezTo>
                  <a:cubicBezTo>
                    <a:pt x="52194" y="35904"/>
                    <a:pt x="52394" y="35892"/>
                    <a:pt x="52584" y="35892"/>
                  </a:cubicBezTo>
                  <a:cubicBezTo>
                    <a:pt x="54373" y="35892"/>
                    <a:pt x="55224" y="36970"/>
                    <a:pt x="58557" y="38146"/>
                  </a:cubicBezTo>
                  <a:cubicBezTo>
                    <a:pt x="60333" y="38760"/>
                    <a:pt x="63483" y="39860"/>
                    <a:pt x="66709" y="39860"/>
                  </a:cubicBezTo>
                  <a:cubicBezTo>
                    <a:pt x="68298" y="39860"/>
                    <a:pt x="69906" y="39593"/>
                    <a:pt x="71377" y="38869"/>
                  </a:cubicBezTo>
                  <a:cubicBezTo>
                    <a:pt x="74341" y="37399"/>
                    <a:pt x="73884" y="35423"/>
                    <a:pt x="76848" y="34484"/>
                  </a:cubicBezTo>
                  <a:cubicBezTo>
                    <a:pt x="77541" y="34260"/>
                    <a:pt x="78153" y="34177"/>
                    <a:pt x="78733" y="34177"/>
                  </a:cubicBezTo>
                  <a:cubicBezTo>
                    <a:pt x="80408" y="34177"/>
                    <a:pt x="81811" y="34871"/>
                    <a:pt x="84135" y="34871"/>
                  </a:cubicBezTo>
                  <a:cubicBezTo>
                    <a:pt x="84386" y="34871"/>
                    <a:pt x="84647" y="34863"/>
                    <a:pt x="84920" y="34845"/>
                  </a:cubicBezTo>
                  <a:lnTo>
                    <a:pt x="85089" y="34845"/>
                  </a:lnTo>
                  <a:cubicBezTo>
                    <a:pt x="89427" y="34484"/>
                    <a:pt x="93089" y="31423"/>
                    <a:pt x="94222" y="27206"/>
                  </a:cubicBezTo>
                  <a:cubicBezTo>
                    <a:pt x="95499" y="22507"/>
                    <a:pt x="94848" y="20242"/>
                    <a:pt x="93692" y="19109"/>
                  </a:cubicBezTo>
                  <a:cubicBezTo>
                    <a:pt x="91595" y="17037"/>
                    <a:pt x="88246" y="19109"/>
                    <a:pt x="84896" y="16555"/>
                  </a:cubicBezTo>
                  <a:cubicBezTo>
                    <a:pt x="82245" y="14507"/>
                    <a:pt x="83354" y="12386"/>
                    <a:pt x="80510" y="8121"/>
                  </a:cubicBezTo>
                  <a:cubicBezTo>
                    <a:pt x="79763" y="7012"/>
                    <a:pt x="76775" y="2651"/>
                    <a:pt x="71377" y="819"/>
                  </a:cubicBezTo>
                  <a:cubicBezTo>
                    <a:pt x="69610" y="214"/>
                    <a:pt x="67938" y="0"/>
                    <a:pt x="66409" y="0"/>
                  </a:cubicBezTo>
                  <a:close/>
                </a:path>
              </a:pathLst>
            </a:custGeom>
            <a:solidFill>
              <a:schemeClr val="dk2">
                <a:alpha val="37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091333" y="2398736"/>
              <a:ext cx="1279473" cy="559638"/>
            </a:xfrm>
            <a:custGeom>
              <a:avLst/>
              <a:gdLst/>
              <a:ahLst/>
              <a:cxnLst/>
              <a:rect l="l" t="t" r="r" b="b"/>
              <a:pathLst>
                <a:path w="93958" h="41097" extrusionOk="0">
                  <a:moveTo>
                    <a:pt x="64611" y="923"/>
                  </a:moveTo>
                  <a:cubicBezTo>
                    <a:pt x="66091" y="923"/>
                    <a:pt x="67704" y="1125"/>
                    <a:pt x="69402" y="1697"/>
                  </a:cubicBezTo>
                  <a:cubicBezTo>
                    <a:pt x="74077" y="3288"/>
                    <a:pt x="76993" y="6854"/>
                    <a:pt x="78342" y="8854"/>
                  </a:cubicBezTo>
                  <a:cubicBezTo>
                    <a:pt x="79282" y="10276"/>
                    <a:pt x="79981" y="11842"/>
                    <a:pt x="80439" y="13481"/>
                  </a:cubicBezTo>
                  <a:cubicBezTo>
                    <a:pt x="80896" y="14927"/>
                    <a:pt x="81282" y="16180"/>
                    <a:pt x="82800" y="17361"/>
                  </a:cubicBezTo>
                  <a:cubicBezTo>
                    <a:pt x="84680" y="18806"/>
                    <a:pt x="86511" y="18879"/>
                    <a:pt x="88150" y="18927"/>
                  </a:cubicBezTo>
                  <a:cubicBezTo>
                    <a:pt x="89499" y="18999"/>
                    <a:pt x="90680" y="19047"/>
                    <a:pt x="91548" y="19891"/>
                  </a:cubicBezTo>
                  <a:cubicBezTo>
                    <a:pt x="92849" y="21168"/>
                    <a:pt x="92993" y="23746"/>
                    <a:pt x="91957" y="27554"/>
                  </a:cubicBezTo>
                  <a:cubicBezTo>
                    <a:pt x="90873" y="31602"/>
                    <a:pt x="87379" y="34518"/>
                    <a:pt x="83210" y="34855"/>
                  </a:cubicBezTo>
                  <a:lnTo>
                    <a:pt x="83041" y="34855"/>
                  </a:lnTo>
                  <a:cubicBezTo>
                    <a:pt x="82822" y="34868"/>
                    <a:pt x="82603" y="34874"/>
                    <a:pt x="82384" y="34874"/>
                  </a:cubicBezTo>
                  <a:cubicBezTo>
                    <a:pt x="81327" y="34874"/>
                    <a:pt x="80276" y="34733"/>
                    <a:pt x="79258" y="34494"/>
                  </a:cubicBezTo>
                  <a:cubicBezTo>
                    <a:pt x="78501" y="34332"/>
                    <a:pt x="77751" y="34185"/>
                    <a:pt x="76941" y="34185"/>
                  </a:cubicBezTo>
                  <a:cubicBezTo>
                    <a:pt x="76307" y="34185"/>
                    <a:pt x="75637" y="34275"/>
                    <a:pt x="74896" y="34518"/>
                  </a:cubicBezTo>
                  <a:cubicBezTo>
                    <a:pt x="73185" y="35048"/>
                    <a:pt x="72510" y="35940"/>
                    <a:pt x="71836" y="36783"/>
                  </a:cubicBezTo>
                  <a:cubicBezTo>
                    <a:pt x="71185" y="37699"/>
                    <a:pt x="70342" y="38422"/>
                    <a:pt x="69329" y="38928"/>
                  </a:cubicBezTo>
                  <a:cubicBezTo>
                    <a:pt x="67932" y="39623"/>
                    <a:pt x="66397" y="39880"/>
                    <a:pt x="64871" y="39880"/>
                  </a:cubicBezTo>
                  <a:cubicBezTo>
                    <a:pt x="61742" y="39880"/>
                    <a:pt x="58653" y="38796"/>
                    <a:pt x="56871" y="38181"/>
                  </a:cubicBezTo>
                  <a:cubicBezTo>
                    <a:pt x="55811" y="37795"/>
                    <a:pt x="54775" y="37337"/>
                    <a:pt x="53762" y="36831"/>
                  </a:cubicBezTo>
                  <a:cubicBezTo>
                    <a:pt x="52673" y="36286"/>
                    <a:pt x="51887" y="35894"/>
                    <a:pt x="50769" y="35894"/>
                  </a:cubicBezTo>
                  <a:cubicBezTo>
                    <a:pt x="50552" y="35894"/>
                    <a:pt x="50322" y="35908"/>
                    <a:pt x="50075" y="35940"/>
                  </a:cubicBezTo>
                  <a:cubicBezTo>
                    <a:pt x="48413" y="36157"/>
                    <a:pt x="47545" y="36880"/>
                    <a:pt x="46630" y="37675"/>
                  </a:cubicBezTo>
                  <a:cubicBezTo>
                    <a:pt x="45690" y="38542"/>
                    <a:pt x="44605" y="39217"/>
                    <a:pt x="43400" y="39627"/>
                  </a:cubicBezTo>
                  <a:cubicBezTo>
                    <a:pt x="42299" y="40004"/>
                    <a:pt x="41106" y="40190"/>
                    <a:pt x="39868" y="40190"/>
                  </a:cubicBezTo>
                  <a:cubicBezTo>
                    <a:pt x="38261" y="40190"/>
                    <a:pt x="36578" y="39878"/>
                    <a:pt x="34918" y="39265"/>
                  </a:cubicBezTo>
                  <a:cubicBezTo>
                    <a:pt x="31737" y="38084"/>
                    <a:pt x="28797" y="35554"/>
                    <a:pt x="27978" y="34807"/>
                  </a:cubicBezTo>
                  <a:lnTo>
                    <a:pt x="28388" y="33867"/>
                  </a:lnTo>
                  <a:lnTo>
                    <a:pt x="27231" y="34542"/>
                  </a:lnTo>
                  <a:cubicBezTo>
                    <a:pt x="24291" y="36157"/>
                    <a:pt x="21086" y="37217"/>
                    <a:pt x="17761" y="37723"/>
                  </a:cubicBezTo>
                  <a:cubicBezTo>
                    <a:pt x="16852" y="37841"/>
                    <a:pt x="15972" y="37900"/>
                    <a:pt x="15122" y="37900"/>
                  </a:cubicBezTo>
                  <a:cubicBezTo>
                    <a:pt x="9541" y="37900"/>
                    <a:pt x="5211" y="35364"/>
                    <a:pt x="2242" y="30325"/>
                  </a:cubicBezTo>
                  <a:cubicBezTo>
                    <a:pt x="699" y="27698"/>
                    <a:pt x="1326" y="24879"/>
                    <a:pt x="2121" y="22975"/>
                  </a:cubicBezTo>
                  <a:cubicBezTo>
                    <a:pt x="3904" y="18734"/>
                    <a:pt x="8290" y="14854"/>
                    <a:pt x="12580" y="13770"/>
                  </a:cubicBezTo>
                  <a:cubicBezTo>
                    <a:pt x="13324" y="13582"/>
                    <a:pt x="14032" y="13505"/>
                    <a:pt x="14714" y="13505"/>
                  </a:cubicBezTo>
                  <a:cubicBezTo>
                    <a:pt x="16394" y="13505"/>
                    <a:pt x="17915" y="13975"/>
                    <a:pt x="19423" y="14421"/>
                  </a:cubicBezTo>
                  <a:cubicBezTo>
                    <a:pt x="20851" y="14855"/>
                    <a:pt x="22238" y="15272"/>
                    <a:pt x="23683" y="15272"/>
                  </a:cubicBezTo>
                  <a:cubicBezTo>
                    <a:pt x="24727" y="15272"/>
                    <a:pt x="25800" y="15055"/>
                    <a:pt x="26942" y="14469"/>
                  </a:cubicBezTo>
                  <a:cubicBezTo>
                    <a:pt x="29135" y="13360"/>
                    <a:pt x="30219" y="12011"/>
                    <a:pt x="31231" y="10782"/>
                  </a:cubicBezTo>
                  <a:cubicBezTo>
                    <a:pt x="32243" y="9553"/>
                    <a:pt x="33111" y="8493"/>
                    <a:pt x="34918" y="7914"/>
                  </a:cubicBezTo>
                  <a:cubicBezTo>
                    <a:pt x="35759" y="7646"/>
                    <a:pt x="36631" y="7514"/>
                    <a:pt x="37506" y="7514"/>
                  </a:cubicBezTo>
                  <a:cubicBezTo>
                    <a:pt x="38360" y="7514"/>
                    <a:pt x="39217" y="7640"/>
                    <a:pt x="40051" y="7890"/>
                  </a:cubicBezTo>
                  <a:cubicBezTo>
                    <a:pt x="41041" y="8176"/>
                    <a:pt x="42055" y="8317"/>
                    <a:pt x="43064" y="8317"/>
                  </a:cubicBezTo>
                  <a:cubicBezTo>
                    <a:pt x="45371" y="8317"/>
                    <a:pt x="47651" y="7580"/>
                    <a:pt x="49545" y="6155"/>
                  </a:cubicBezTo>
                  <a:cubicBezTo>
                    <a:pt x="52365" y="4035"/>
                    <a:pt x="55618" y="2516"/>
                    <a:pt x="59040" y="1697"/>
                  </a:cubicBezTo>
                  <a:cubicBezTo>
                    <a:pt x="60508" y="1366"/>
                    <a:pt x="62414" y="923"/>
                    <a:pt x="64611" y="923"/>
                  </a:cubicBezTo>
                  <a:close/>
                  <a:moveTo>
                    <a:pt x="64612" y="0"/>
                  </a:moveTo>
                  <a:cubicBezTo>
                    <a:pt x="62310" y="0"/>
                    <a:pt x="60331" y="471"/>
                    <a:pt x="58823" y="830"/>
                  </a:cubicBezTo>
                  <a:cubicBezTo>
                    <a:pt x="55256" y="1673"/>
                    <a:pt x="51907" y="3239"/>
                    <a:pt x="48991" y="5432"/>
                  </a:cubicBezTo>
                  <a:cubicBezTo>
                    <a:pt x="47240" y="6729"/>
                    <a:pt x="45147" y="7402"/>
                    <a:pt x="43018" y="7402"/>
                  </a:cubicBezTo>
                  <a:cubicBezTo>
                    <a:pt x="42100" y="7402"/>
                    <a:pt x="41175" y="7277"/>
                    <a:pt x="40268" y="7023"/>
                  </a:cubicBezTo>
                  <a:cubicBezTo>
                    <a:pt x="39362" y="6749"/>
                    <a:pt x="38420" y="6610"/>
                    <a:pt x="37479" y="6610"/>
                  </a:cubicBezTo>
                  <a:cubicBezTo>
                    <a:pt x="36517" y="6610"/>
                    <a:pt x="35554" y="6755"/>
                    <a:pt x="34629" y="7047"/>
                  </a:cubicBezTo>
                  <a:cubicBezTo>
                    <a:pt x="32556" y="7722"/>
                    <a:pt x="31568" y="8926"/>
                    <a:pt x="30508" y="10204"/>
                  </a:cubicBezTo>
                  <a:cubicBezTo>
                    <a:pt x="29544" y="11384"/>
                    <a:pt x="28532" y="12637"/>
                    <a:pt x="26508" y="13674"/>
                  </a:cubicBezTo>
                  <a:cubicBezTo>
                    <a:pt x="25517" y="14179"/>
                    <a:pt x="24582" y="14371"/>
                    <a:pt x="23660" y="14371"/>
                  </a:cubicBezTo>
                  <a:cubicBezTo>
                    <a:pt x="22340" y="14371"/>
                    <a:pt x="21044" y="13979"/>
                    <a:pt x="19640" y="13553"/>
                  </a:cubicBezTo>
                  <a:cubicBezTo>
                    <a:pt x="18164" y="13095"/>
                    <a:pt x="16545" y="12601"/>
                    <a:pt x="14723" y="12601"/>
                  </a:cubicBezTo>
                  <a:cubicBezTo>
                    <a:pt x="13958" y="12601"/>
                    <a:pt x="13156" y="12689"/>
                    <a:pt x="12314" y="12902"/>
                  </a:cubicBezTo>
                  <a:cubicBezTo>
                    <a:pt x="7712" y="14083"/>
                    <a:pt x="3181" y="18059"/>
                    <a:pt x="1254" y="22638"/>
                  </a:cubicBezTo>
                  <a:cubicBezTo>
                    <a:pt x="1" y="25626"/>
                    <a:pt x="73" y="28445"/>
                    <a:pt x="1422" y="30759"/>
                  </a:cubicBezTo>
                  <a:cubicBezTo>
                    <a:pt x="5172" y="37121"/>
                    <a:pt x="10555" y="38779"/>
                    <a:pt x="15141" y="38779"/>
                  </a:cubicBezTo>
                  <a:cubicBezTo>
                    <a:pt x="16096" y="38779"/>
                    <a:pt x="17017" y="38707"/>
                    <a:pt x="17881" y="38590"/>
                  </a:cubicBezTo>
                  <a:cubicBezTo>
                    <a:pt x="21206" y="38109"/>
                    <a:pt x="24411" y="37072"/>
                    <a:pt x="27375" y="35482"/>
                  </a:cubicBezTo>
                  <a:cubicBezTo>
                    <a:pt x="28002" y="36084"/>
                    <a:pt x="28677" y="36614"/>
                    <a:pt x="29376" y="37145"/>
                  </a:cubicBezTo>
                  <a:cubicBezTo>
                    <a:pt x="30990" y="38349"/>
                    <a:pt x="32749" y="39362"/>
                    <a:pt x="34605" y="40109"/>
                  </a:cubicBezTo>
                  <a:cubicBezTo>
                    <a:pt x="36292" y="40735"/>
                    <a:pt x="38075" y="41073"/>
                    <a:pt x="39858" y="41097"/>
                  </a:cubicBezTo>
                  <a:cubicBezTo>
                    <a:pt x="41159" y="41097"/>
                    <a:pt x="42461" y="40880"/>
                    <a:pt x="43690" y="40446"/>
                  </a:cubicBezTo>
                  <a:cubicBezTo>
                    <a:pt x="45015" y="40012"/>
                    <a:pt x="46220" y="39289"/>
                    <a:pt x="47232" y="38349"/>
                  </a:cubicBezTo>
                  <a:cubicBezTo>
                    <a:pt x="48124" y="37602"/>
                    <a:pt x="48822" y="37024"/>
                    <a:pt x="50196" y="36831"/>
                  </a:cubicBezTo>
                  <a:cubicBezTo>
                    <a:pt x="50391" y="36809"/>
                    <a:pt x="50572" y="36798"/>
                    <a:pt x="50744" y="36798"/>
                  </a:cubicBezTo>
                  <a:cubicBezTo>
                    <a:pt x="51679" y="36798"/>
                    <a:pt x="52339" y="37118"/>
                    <a:pt x="53377" y="37627"/>
                  </a:cubicBezTo>
                  <a:cubicBezTo>
                    <a:pt x="54413" y="38157"/>
                    <a:pt x="55473" y="38615"/>
                    <a:pt x="56558" y="38976"/>
                  </a:cubicBezTo>
                  <a:cubicBezTo>
                    <a:pt x="58401" y="39633"/>
                    <a:pt x="61576" y="40749"/>
                    <a:pt x="64851" y="40749"/>
                  </a:cubicBezTo>
                  <a:cubicBezTo>
                    <a:pt x="66500" y="40749"/>
                    <a:pt x="68174" y="40466"/>
                    <a:pt x="69715" y="39699"/>
                  </a:cubicBezTo>
                  <a:cubicBezTo>
                    <a:pt x="70848" y="39145"/>
                    <a:pt x="71812" y="38325"/>
                    <a:pt x="72534" y="37313"/>
                  </a:cubicBezTo>
                  <a:cubicBezTo>
                    <a:pt x="73161" y="36494"/>
                    <a:pt x="73715" y="35795"/>
                    <a:pt x="75161" y="35337"/>
                  </a:cubicBezTo>
                  <a:cubicBezTo>
                    <a:pt x="75811" y="35117"/>
                    <a:pt x="76380" y="35034"/>
                    <a:pt x="76925" y="35034"/>
                  </a:cubicBezTo>
                  <a:cubicBezTo>
                    <a:pt x="77633" y="35034"/>
                    <a:pt x="78303" y="35174"/>
                    <a:pt x="79065" y="35337"/>
                  </a:cubicBezTo>
                  <a:cubicBezTo>
                    <a:pt x="80142" y="35592"/>
                    <a:pt x="81235" y="35719"/>
                    <a:pt x="82343" y="35719"/>
                  </a:cubicBezTo>
                  <a:cubicBezTo>
                    <a:pt x="82599" y="35719"/>
                    <a:pt x="82856" y="35712"/>
                    <a:pt x="83113" y="35699"/>
                  </a:cubicBezTo>
                  <a:lnTo>
                    <a:pt x="83282" y="35699"/>
                  </a:lnTo>
                  <a:cubicBezTo>
                    <a:pt x="87812" y="35337"/>
                    <a:pt x="91644" y="32156"/>
                    <a:pt x="92825" y="27747"/>
                  </a:cubicBezTo>
                  <a:cubicBezTo>
                    <a:pt x="93957" y="23554"/>
                    <a:pt x="93740" y="20758"/>
                    <a:pt x="92174" y="19216"/>
                  </a:cubicBezTo>
                  <a:cubicBezTo>
                    <a:pt x="91066" y="18132"/>
                    <a:pt x="89668" y="18059"/>
                    <a:pt x="88174" y="18011"/>
                  </a:cubicBezTo>
                  <a:cubicBezTo>
                    <a:pt x="86608" y="17939"/>
                    <a:pt x="84993" y="17891"/>
                    <a:pt x="83354" y="16638"/>
                  </a:cubicBezTo>
                  <a:cubicBezTo>
                    <a:pt x="82053" y="15626"/>
                    <a:pt x="81740" y="14613"/>
                    <a:pt x="81306" y="13192"/>
                  </a:cubicBezTo>
                  <a:cubicBezTo>
                    <a:pt x="80824" y="11457"/>
                    <a:pt x="80053" y="9818"/>
                    <a:pt x="79065" y="8324"/>
                  </a:cubicBezTo>
                  <a:cubicBezTo>
                    <a:pt x="76655" y="4733"/>
                    <a:pt x="73330" y="2059"/>
                    <a:pt x="69691" y="830"/>
                  </a:cubicBezTo>
                  <a:cubicBezTo>
                    <a:pt x="67880" y="216"/>
                    <a:pt x="66172" y="0"/>
                    <a:pt x="64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074924" y="2399294"/>
              <a:ext cx="1290626" cy="396651"/>
            </a:xfrm>
            <a:custGeom>
              <a:avLst/>
              <a:gdLst/>
              <a:ahLst/>
              <a:cxnLst/>
              <a:rect l="l" t="t" r="r" b="b"/>
              <a:pathLst>
                <a:path w="94777" h="29128" extrusionOk="0">
                  <a:moveTo>
                    <a:pt x="65732" y="1"/>
                  </a:moveTo>
                  <a:cubicBezTo>
                    <a:pt x="63473" y="1"/>
                    <a:pt x="61521" y="467"/>
                    <a:pt x="60052" y="813"/>
                  </a:cubicBezTo>
                  <a:cubicBezTo>
                    <a:pt x="56534" y="1632"/>
                    <a:pt x="53256" y="3198"/>
                    <a:pt x="50389" y="5343"/>
                  </a:cubicBezTo>
                  <a:cubicBezTo>
                    <a:pt x="48559" y="6703"/>
                    <a:pt x="46367" y="7419"/>
                    <a:pt x="44154" y="7419"/>
                  </a:cubicBezTo>
                  <a:cubicBezTo>
                    <a:pt x="43190" y="7419"/>
                    <a:pt x="42223" y="7284"/>
                    <a:pt x="41280" y="7006"/>
                  </a:cubicBezTo>
                  <a:cubicBezTo>
                    <a:pt x="40410" y="6744"/>
                    <a:pt x="39511" y="6611"/>
                    <a:pt x="38611" y="6611"/>
                  </a:cubicBezTo>
                  <a:cubicBezTo>
                    <a:pt x="37692" y="6611"/>
                    <a:pt x="36771" y="6750"/>
                    <a:pt x="35882" y="7030"/>
                  </a:cubicBezTo>
                  <a:cubicBezTo>
                    <a:pt x="32099" y="8235"/>
                    <a:pt x="32147" y="11392"/>
                    <a:pt x="27833" y="13609"/>
                  </a:cubicBezTo>
                  <a:cubicBezTo>
                    <a:pt x="26768" y="14157"/>
                    <a:pt x="25759" y="14362"/>
                    <a:pt x="24773" y="14362"/>
                  </a:cubicBezTo>
                  <a:cubicBezTo>
                    <a:pt x="21881" y="14362"/>
                    <a:pt x="19184" y="12602"/>
                    <a:pt x="15827" y="12602"/>
                  </a:cubicBezTo>
                  <a:cubicBezTo>
                    <a:pt x="15100" y="12602"/>
                    <a:pt x="14342" y="12684"/>
                    <a:pt x="13544" y="12886"/>
                  </a:cubicBezTo>
                  <a:cubicBezTo>
                    <a:pt x="6700" y="14645"/>
                    <a:pt x="1" y="22958"/>
                    <a:pt x="2459" y="29127"/>
                  </a:cubicBezTo>
                  <a:cubicBezTo>
                    <a:pt x="4531" y="25272"/>
                    <a:pt x="8555" y="21898"/>
                    <a:pt x="12652" y="20862"/>
                  </a:cubicBezTo>
                  <a:cubicBezTo>
                    <a:pt x="13447" y="20661"/>
                    <a:pt x="14203" y="20578"/>
                    <a:pt x="14928" y="20578"/>
                  </a:cubicBezTo>
                  <a:cubicBezTo>
                    <a:pt x="18277" y="20578"/>
                    <a:pt x="20982" y="22338"/>
                    <a:pt x="23879" y="22338"/>
                  </a:cubicBezTo>
                  <a:cubicBezTo>
                    <a:pt x="24867" y="22338"/>
                    <a:pt x="25876" y="22133"/>
                    <a:pt x="26942" y="21585"/>
                  </a:cubicBezTo>
                  <a:cubicBezTo>
                    <a:pt x="31255" y="19368"/>
                    <a:pt x="31207" y="16211"/>
                    <a:pt x="34990" y="15006"/>
                  </a:cubicBezTo>
                  <a:cubicBezTo>
                    <a:pt x="35877" y="14723"/>
                    <a:pt x="36801" y="14578"/>
                    <a:pt x="37727" y="14578"/>
                  </a:cubicBezTo>
                  <a:cubicBezTo>
                    <a:pt x="38614" y="14578"/>
                    <a:pt x="39504" y="14711"/>
                    <a:pt x="40364" y="14982"/>
                  </a:cubicBezTo>
                  <a:cubicBezTo>
                    <a:pt x="41313" y="15252"/>
                    <a:pt x="42284" y="15385"/>
                    <a:pt x="43248" y="15385"/>
                  </a:cubicBezTo>
                  <a:cubicBezTo>
                    <a:pt x="45469" y="15385"/>
                    <a:pt x="47659" y="14680"/>
                    <a:pt x="49473" y="13319"/>
                  </a:cubicBezTo>
                  <a:cubicBezTo>
                    <a:pt x="52365" y="11151"/>
                    <a:pt x="55642" y="9608"/>
                    <a:pt x="59136" y="8765"/>
                  </a:cubicBezTo>
                  <a:cubicBezTo>
                    <a:pt x="60617" y="8420"/>
                    <a:pt x="62561" y="7963"/>
                    <a:pt x="64815" y="7963"/>
                  </a:cubicBezTo>
                  <a:cubicBezTo>
                    <a:pt x="66339" y="7963"/>
                    <a:pt x="68004" y="8172"/>
                    <a:pt x="69763" y="8765"/>
                  </a:cubicBezTo>
                  <a:cubicBezTo>
                    <a:pt x="75161" y="10620"/>
                    <a:pt x="78173" y="14982"/>
                    <a:pt x="78896" y="16091"/>
                  </a:cubicBezTo>
                  <a:cubicBezTo>
                    <a:pt x="81740" y="20356"/>
                    <a:pt x="80631" y="22476"/>
                    <a:pt x="83306" y="24525"/>
                  </a:cubicBezTo>
                  <a:cubicBezTo>
                    <a:pt x="86632" y="27079"/>
                    <a:pt x="89981" y="25007"/>
                    <a:pt x="92078" y="27079"/>
                  </a:cubicBezTo>
                  <a:cubicBezTo>
                    <a:pt x="92512" y="27513"/>
                    <a:pt x="92825" y="28043"/>
                    <a:pt x="93018" y="28621"/>
                  </a:cubicBezTo>
                  <a:cubicBezTo>
                    <a:pt x="93210" y="28163"/>
                    <a:pt x="93379" y="27681"/>
                    <a:pt x="93500" y="27200"/>
                  </a:cubicBezTo>
                  <a:cubicBezTo>
                    <a:pt x="94777" y="22501"/>
                    <a:pt x="94126" y="20235"/>
                    <a:pt x="92994" y="19103"/>
                  </a:cubicBezTo>
                  <a:cubicBezTo>
                    <a:pt x="90897" y="17054"/>
                    <a:pt x="87523" y="19103"/>
                    <a:pt x="84198" y="16548"/>
                  </a:cubicBezTo>
                  <a:cubicBezTo>
                    <a:pt x="81547" y="14500"/>
                    <a:pt x="82656" y="12380"/>
                    <a:pt x="79812" y="8138"/>
                  </a:cubicBezTo>
                  <a:cubicBezTo>
                    <a:pt x="79065" y="7006"/>
                    <a:pt x="76053" y="2644"/>
                    <a:pt x="70655" y="813"/>
                  </a:cubicBezTo>
                  <a:cubicBezTo>
                    <a:pt x="68910" y="212"/>
                    <a:pt x="67252" y="1"/>
                    <a:pt x="65732" y="1"/>
                  </a:cubicBezTo>
                  <a:close/>
                </a:path>
              </a:pathLst>
            </a:custGeom>
            <a:solidFill>
              <a:srgbClr val="FFFFFF">
                <a:alpha val="34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a:off x="8483108" y="5416396"/>
            <a:ext cx="5246163" cy="2670691"/>
            <a:chOff x="-375834" y="4022570"/>
            <a:chExt cx="1191191" cy="606387"/>
          </a:xfrm>
        </p:grpSpPr>
        <p:sp>
          <p:nvSpPr>
            <p:cNvPr id="25" name="Google Shape;25;p2"/>
            <p:cNvSpPr/>
            <p:nvPr/>
          </p:nvSpPr>
          <p:spPr>
            <a:xfrm>
              <a:off x="-370264" y="4028629"/>
              <a:ext cx="1179058" cy="593750"/>
            </a:xfrm>
            <a:custGeom>
              <a:avLst/>
              <a:gdLst/>
              <a:ahLst/>
              <a:cxnLst/>
              <a:rect l="l" t="t" r="r" b="b"/>
              <a:pathLst>
                <a:path w="86584" h="43602" extrusionOk="0">
                  <a:moveTo>
                    <a:pt x="50523" y="0"/>
                  </a:moveTo>
                  <a:cubicBezTo>
                    <a:pt x="48965" y="0"/>
                    <a:pt x="47692" y="341"/>
                    <a:pt x="46557" y="564"/>
                  </a:cubicBezTo>
                  <a:cubicBezTo>
                    <a:pt x="33577" y="3027"/>
                    <a:pt x="34066" y="14832"/>
                    <a:pt x="33392" y="14832"/>
                  </a:cubicBezTo>
                  <a:cubicBezTo>
                    <a:pt x="33387" y="14832"/>
                    <a:pt x="33382" y="14832"/>
                    <a:pt x="33376" y="14830"/>
                  </a:cubicBezTo>
                  <a:cubicBezTo>
                    <a:pt x="32099" y="14493"/>
                    <a:pt x="32171" y="13625"/>
                    <a:pt x="29713" y="12276"/>
                  </a:cubicBezTo>
                  <a:cubicBezTo>
                    <a:pt x="27640" y="11121"/>
                    <a:pt x="25175" y="10577"/>
                    <a:pt x="22996" y="10577"/>
                  </a:cubicBezTo>
                  <a:cubicBezTo>
                    <a:pt x="20490" y="10577"/>
                    <a:pt x="18362" y="11297"/>
                    <a:pt x="17640" y="12637"/>
                  </a:cubicBezTo>
                  <a:cubicBezTo>
                    <a:pt x="16700" y="14372"/>
                    <a:pt x="18628" y="16300"/>
                    <a:pt x="17640" y="17384"/>
                  </a:cubicBezTo>
                  <a:cubicBezTo>
                    <a:pt x="17388" y="17667"/>
                    <a:pt x="17060" y="17775"/>
                    <a:pt x="16662" y="17775"/>
                  </a:cubicBezTo>
                  <a:cubicBezTo>
                    <a:pt x="15343" y="17775"/>
                    <a:pt x="13263" y="16583"/>
                    <a:pt x="10704" y="16583"/>
                  </a:cubicBezTo>
                  <a:cubicBezTo>
                    <a:pt x="10343" y="16583"/>
                    <a:pt x="9971" y="16607"/>
                    <a:pt x="9592" y="16662"/>
                  </a:cubicBezTo>
                  <a:cubicBezTo>
                    <a:pt x="5471" y="17264"/>
                    <a:pt x="1519" y="21240"/>
                    <a:pt x="796" y="25819"/>
                  </a:cubicBezTo>
                  <a:cubicBezTo>
                    <a:pt x="724" y="26349"/>
                    <a:pt x="1" y="31337"/>
                    <a:pt x="2627" y="33144"/>
                  </a:cubicBezTo>
                  <a:cubicBezTo>
                    <a:pt x="3226" y="33549"/>
                    <a:pt x="3858" y="33696"/>
                    <a:pt x="4525" y="33696"/>
                  </a:cubicBezTo>
                  <a:cubicBezTo>
                    <a:pt x="6340" y="33696"/>
                    <a:pt x="8421" y="32604"/>
                    <a:pt x="10838" y="32604"/>
                  </a:cubicBezTo>
                  <a:cubicBezTo>
                    <a:pt x="11718" y="32604"/>
                    <a:pt x="12643" y="32749"/>
                    <a:pt x="13616" y="33144"/>
                  </a:cubicBezTo>
                  <a:cubicBezTo>
                    <a:pt x="15929" y="34060"/>
                    <a:pt x="15327" y="35120"/>
                    <a:pt x="18002" y="36783"/>
                  </a:cubicBezTo>
                  <a:cubicBezTo>
                    <a:pt x="20976" y="38639"/>
                    <a:pt x="24584" y="39109"/>
                    <a:pt x="27476" y="39109"/>
                  </a:cubicBezTo>
                  <a:cubicBezTo>
                    <a:pt x="30441" y="39109"/>
                    <a:pt x="32653" y="38614"/>
                    <a:pt x="32653" y="38614"/>
                  </a:cubicBezTo>
                  <a:cubicBezTo>
                    <a:pt x="32653" y="38614"/>
                    <a:pt x="35065" y="37514"/>
                    <a:pt x="37014" y="37514"/>
                  </a:cubicBezTo>
                  <a:cubicBezTo>
                    <a:pt x="37145" y="37514"/>
                    <a:pt x="37274" y="37519"/>
                    <a:pt x="37400" y="37530"/>
                  </a:cubicBezTo>
                  <a:cubicBezTo>
                    <a:pt x="39497" y="37699"/>
                    <a:pt x="40388" y="39795"/>
                    <a:pt x="41810" y="40446"/>
                  </a:cubicBezTo>
                  <a:cubicBezTo>
                    <a:pt x="46857" y="42773"/>
                    <a:pt x="51203" y="43601"/>
                    <a:pt x="54899" y="43601"/>
                  </a:cubicBezTo>
                  <a:cubicBezTo>
                    <a:pt x="64023" y="43601"/>
                    <a:pt x="69179" y="38552"/>
                    <a:pt x="71122" y="38552"/>
                  </a:cubicBezTo>
                  <a:cubicBezTo>
                    <a:pt x="71244" y="38552"/>
                    <a:pt x="71353" y="38572"/>
                    <a:pt x="71450" y="38614"/>
                  </a:cubicBezTo>
                  <a:cubicBezTo>
                    <a:pt x="71944" y="38845"/>
                    <a:pt x="74021" y="39715"/>
                    <a:pt x="76540" y="39715"/>
                  </a:cubicBezTo>
                  <a:cubicBezTo>
                    <a:pt x="77710" y="39715"/>
                    <a:pt x="78976" y="39527"/>
                    <a:pt x="80222" y="39000"/>
                  </a:cubicBezTo>
                  <a:cubicBezTo>
                    <a:pt x="82993" y="37795"/>
                    <a:pt x="85041" y="35337"/>
                    <a:pt x="85716" y="32397"/>
                  </a:cubicBezTo>
                  <a:cubicBezTo>
                    <a:pt x="85933" y="31433"/>
                    <a:pt x="86584" y="28493"/>
                    <a:pt x="84993" y="26903"/>
                  </a:cubicBezTo>
                  <a:cubicBezTo>
                    <a:pt x="84289" y="26199"/>
                    <a:pt x="83403" y="26019"/>
                    <a:pt x="82465" y="26019"/>
                  </a:cubicBezTo>
                  <a:cubicBezTo>
                    <a:pt x="81489" y="26019"/>
                    <a:pt x="80458" y="26214"/>
                    <a:pt x="79517" y="26214"/>
                  </a:cubicBezTo>
                  <a:cubicBezTo>
                    <a:pt x="78670" y="26214"/>
                    <a:pt x="77897" y="26056"/>
                    <a:pt x="77306" y="25457"/>
                  </a:cubicBezTo>
                  <a:cubicBezTo>
                    <a:pt x="75426" y="23529"/>
                    <a:pt x="78149" y="20083"/>
                    <a:pt x="76198" y="17384"/>
                  </a:cubicBezTo>
                  <a:cubicBezTo>
                    <a:pt x="74728" y="15336"/>
                    <a:pt x="72197" y="15987"/>
                    <a:pt x="69257" y="14830"/>
                  </a:cubicBezTo>
                  <a:cubicBezTo>
                    <a:pt x="67137" y="13987"/>
                    <a:pt x="64655" y="12155"/>
                    <a:pt x="62510" y="7914"/>
                  </a:cubicBezTo>
                  <a:cubicBezTo>
                    <a:pt x="60630" y="4131"/>
                    <a:pt x="57209" y="1360"/>
                    <a:pt x="53136" y="323"/>
                  </a:cubicBezTo>
                  <a:cubicBezTo>
                    <a:pt x="52178" y="88"/>
                    <a:pt x="51314" y="0"/>
                    <a:pt x="50523" y="0"/>
                  </a:cubicBezTo>
                  <a:close/>
                </a:path>
              </a:pathLst>
            </a:custGeom>
            <a:solidFill>
              <a:schemeClr val="dk2">
                <a:alpha val="37080"/>
              </a:schemeClr>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75834" y="4022570"/>
              <a:ext cx="1191191" cy="606387"/>
            </a:xfrm>
            <a:custGeom>
              <a:avLst/>
              <a:gdLst/>
              <a:ahLst/>
              <a:cxnLst/>
              <a:rect l="l" t="t" r="r" b="b"/>
              <a:pathLst>
                <a:path w="87475" h="44530" extrusionOk="0">
                  <a:moveTo>
                    <a:pt x="50967" y="896"/>
                  </a:moveTo>
                  <a:cubicBezTo>
                    <a:pt x="51724" y="896"/>
                    <a:pt x="52552" y="979"/>
                    <a:pt x="53473" y="1202"/>
                  </a:cubicBezTo>
                  <a:cubicBezTo>
                    <a:pt x="57425" y="2214"/>
                    <a:pt x="60726" y="4889"/>
                    <a:pt x="62533" y="8552"/>
                  </a:cubicBezTo>
                  <a:cubicBezTo>
                    <a:pt x="64389" y="12191"/>
                    <a:pt x="66726" y="14576"/>
                    <a:pt x="69522" y="15685"/>
                  </a:cubicBezTo>
                  <a:cubicBezTo>
                    <a:pt x="70558" y="16070"/>
                    <a:pt x="71642" y="16360"/>
                    <a:pt x="72727" y="16504"/>
                  </a:cubicBezTo>
                  <a:cubicBezTo>
                    <a:pt x="74269" y="16769"/>
                    <a:pt x="75474" y="16986"/>
                    <a:pt x="76269" y="18095"/>
                  </a:cubicBezTo>
                  <a:cubicBezTo>
                    <a:pt x="77161" y="19324"/>
                    <a:pt x="76944" y="20769"/>
                    <a:pt x="76751" y="22167"/>
                  </a:cubicBezTo>
                  <a:cubicBezTo>
                    <a:pt x="76558" y="23613"/>
                    <a:pt x="76341" y="25107"/>
                    <a:pt x="77426" y="26215"/>
                  </a:cubicBezTo>
                  <a:cubicBezTo>
                    <a:pt x="78122" y="26928"/>
                    <a:pt x="79017" y="27110"/>
                    <a:pt x="79958" y="27110"/>
                  </a:cubicBezTo>
                  <a:cubicBezTo>
                    <a:pt x="80450" y="27110"/>
                    <a:pt x="80954" y="27060"/>
                    <a:pt x="81450" y="27011"/>
                  </a:cubicBezTo>
                  <a:cubicBezTo>
                    <a:pt x="81955" y="26959"/>
                    <a:pt x="82447" y="26911"/>
                    <a:pt x="82913" y="26911"/>
                  </a:cubicBezTo>
                  <a:cubicBezTo>
                    <a:pt x="83761" y="26911"/>
                    <a:pt x="84522" y="27071"/>
                    <a:pt x="85113" y="27661"/>
                  </a:cubicBezTo>
                  <a:cubicBezTo>
                    <a:pt x="86511" y="29083"/>
                    <a:pt x="85908" y="31854"/>
                    <a:pt x="85715" y="32746"/>
                  </a:cubicBezTo>
                  <a:cubicBezTo>
                    <a:pt x="85065" y="35541"/>
                    <a:pt x="83113" y="37855"/>
                    <a:pt x="80486" y="39011"/>
                  </a:cubicBezTo>
                  <a:cubicBezTo>
                    <a:pt x="79281" y="39517"/>
                    <a:pt x="78060" y="39699"/>
                    <a:pt x="76929" y="39699"/>
                  </a:cubicBezTo>
                  <a:cubicBezTo>
                    <a:pt x="74665" y="39699"/>
                    <a:pt x="72759" y="38971"/>
                    <a:pt x="72052" y="38650"/>
                  </a:cubicBezTo>
                  <a:cubicBezTo>
                    <a:pt x="71893" y="38582"/>
                    <a:pt x="71723" y="38550"/>
                    <a:pt x="71541" y="38550"/>
                  </a:cubicBezTo>
                  <a:cubicBezTo>
                    <a:pt x="70814" y="38550"/>
                    <a:pt x="69877" y="39055"/>
                    <a:pt x="68510" y="39806"/>
                  </a:cubicBezTo>
                  <a:cubicBezTo>
                    <a:pt x="65718" y="41301"/>
                    <a:pt x="61432" y="43608"/>
                    <a:pt x="55333" y="43608"/>
                  </a:cubicBezTo>
                  <a:cubicBezTo>
                    <a:pt x="51694" y="43608"/>
                    <a:pt x="47410" y="42786"/>
                    <a:pt x="42412" y="40481"/>
                  </a:cubicBezTo>
                  <a:cubicBezTo>
                    <a:pt x="41906" y="40192"/>
                    <a:pt x="41424" y="39806"/>
                    <a:pt x="41038" y="39373"/>
                  </a:cubicBezTo>
                  <a:cubicBezTo>
                    <a:pt x="40243" y="38553"/>
                    <a:pt x="39327" y="37638"/>
                    <a:pt x="37857" y="37517"/>
                  </a:cubicBezTo>
                  <a:cubicBezTo>
                    <a:pt x="37737" y="37493"/>
                    <a:pt x="37592" y="37493"/>
                    <a:pt x="37448" y="37493"/>
                  </a:cubicBezTo>
                  <a:cubicBezTo>
                    <a:pt x="36460" y="37517"/>
                    <a:pt x="35496" y="37710"/>
                    <a:pt x="34556" y="38023"/>
                  </a:cubicBezTo>
                  <a:cubicBezTo>
                    <a:pt x="34002" y="38168"/>
                    <a:pt x="33472" y="38361"/>
                    <a:pt x="32966" y="38626"/>
                  </a:cubicBezTo>
                  <a:cubicBezTo>
                    <a:pt x="32718" y="38673"/>
                    <a:pt x="30643" y="39090"/>
                    <a:pt x="27925" y="39090"/>
                  </a:cubicBezTo>
                  <a:cubicBezTo>
                    <a:pt x="25094" y="39090"/>
                    <a:pt x="21565" y="38637"/>
                    <a:pt x="18676" y="36842"/>
                  </a:cubicBezTo>
                  <a:cubicBezTo>
                    <a:pt x="17832" y="36336"/>
                    <a:pt x="17109" y="35686"/>
                    <a:pt x="16507" y="34915"/>
                  </a:cubicBezTo>
                  <a:cubicBezTo>
                    <a:pt x="15953" y="34095"/>
                    <a:pt x="15133" y="33493"/>
                    <a:pt x="14218" y="33156"/>
                  </a:cubicBezTo>
                  <a:cubicBezTo>
                    <a:pt x="13176" y="32733"/>
                    <a:pt x="12195" y="32579"/>
                    <a:pt x="11267" y="32579"/>
                  </a:cubicBezTo>
                  <a:cubicBezTo>
                    <a:pt x="9919" y="32579"/>
                    <a:pt x="8684" y="32904"/>
                    <a:pt x="7543" y="33204"/>
                  </a:cubicBezTo>
                  <a:cubicBezTo>
                    <a:pt x="6591" y="33462"/>
                    <a:pt x="5747" y="33682"/>
                    <a:pt x="4980" y="33682"/>
                  </a:cubicBezTo>
                  <a:cubicBezTo>
                    <a:pt x="4387" y="33682"/>
                    <a:pt x="3840" y="33550"/>
                    <a:pt x="3326" y="33204"/>
                  </a:cubicBezTo>
                  <a:cubicBezTo>
                    <a:pt x="940" y="31589"/>
                    <a:pt x="1615" y="26866"/>
                    <a:pt x="1687" y="26312"/>
                  </a:cubicBezTo>
                  <a:cubicBezTo>
                    <a:pt x="2362" y="22047"/>
                    <a:pt x="6145" y="18119"/>
                    <a:pt x="10097" y="17540"/>
                  </a:cubicBezTo>
                  <a:cubicBezTo>
                    <a:pt x="10441" y="17496"/>
                    <a:pt x="10779" y="17476"/>
                    <a:pt x="11110" y="17476"/>
                  </a:cubicBezTo>
                  <a:cubicBezTo>
                    <a:pt x="12559" y="17476"/>
                    <a:pt x="13866" y="17857"/>
                    <a:pt x="14965" y="18191"/>
                  </a:cubicBezTo>
                  <a:cubicBezTo>
                    <a:pt x="15756" y="18446"/>
                    <a:pt x="16495" y="18671"/>
                    <a:pt x="17127" y="18671"/>
                  </a:cubicBezTo>
                  <a:cubicBezTo>
                    <a:pt x="17632" y="18671"/>
                    <a:pt x="18069" y="18528"/>
                    <a:pt x="18411" y="18143"/>
                  </a:cubicBezTo>
                  <a:cubicBezTo>
                    <a:pt x="19061" y="17420"/>
                    <a:pt x="18820" y="16504"/>
                    <a:pt x="18555" y="15637"/>
                  </a:cubicBezTo>
                  <a:cubicBezTo>
                    <a:pt x="18314" y="14841"/>
                    <a:pt x="18097" y="14022"/>
                    <a:pt x="18483" y="13299"/>
                  </a:cubicBezTo>
                  <a:cubicBezTo>
                    <a:pt x="18820" y="12648"/>
                    <a:pt x="19591" y="12142"/>
                    <a:pt x="20676" y="11829"/>
                  </a:cubicBezTo>
                  <a:cubicBezTo>
                    <a:pt x="21509" y="11581"/>
                    <a:pt x="22452" y="11462"/>
                    <a:pt x="23440" y="11462"/>
                  </a:cubicBezTo>
                  <a:cubicBezTo>
                    <a:pt x="25624" y="11462"/>
                    <a:pt x="28029" y="12044"/>
                    <a:pt x="29953" y="13106"/>
                  </a:cubicBezTo>
                  <a:cubicBezTo>
                    <a:pt x="30749" y="13540"/>
                    <a:pt x="31496" y="14094"/>
                    <a:pt x="32146" y="14721"/>
                  </a:cubicBezTo>
                  <a:cubicBezTo>
                    <a:pt x="32556" y="15203"/>
                    <a:pt x="33110" y="15540"/>
                    <a:pt x="33713" y="15709"/>
                  </a:cubicBezTo>
                  <a:cubicBezTo>
                    <a:pt x="33764" y="15726"/>
                    <a:pt x="33815" y="15734"/>
                    <a:pt x="33865" y="15734"/>
                  </a:cubicBezTo>
                  <a:cubicBezTo>
                    <a:pt x="33957" y="15734"/>
                    <a:pt x="34045" y="15707"/>
                    <a:pt x="34122" y="15661"/>
                  </a:cubicBezTo>
                  <a:cubicBezTo>
                    <a:pt x="34387" y="15468"/>
                    <a:pt x="34460" y="15155"/>
                    <a:pt x="34628" y="14263"/>
                  </a:cubicBezTo>
                  <a:cubicBezTo>
                    <a:pt x="35231" y="11275"/>
                    <a:pt x="36845" y="3395"/>
                    <a:pt x="47087" y="1443"/>
                  </a:cubicBezTo>
                  <a:lnTo>
                    <a:pt x="47786" y="1299"/>
                  </a:lnTo>
                  <a:cubicBezTo>
                    <a:pt x="48733" y="1106"/>
                    <a:pt x="49761" y="896"/>
                    <a:pt x="50967" y="896"/>
                  </a:cubicBezTo>
                  <a:close/>
                  <a:moveTo>
                    <a:pt x="50905" y="1"/>
                  </a:moveTo>
                  <a:cubicBezTo>
                    <a:pt x="49604" y="1"/>
                    <a:pt x="48502" y="225"/>
                    <a:pt x="47545" y="431"/>
                  </a:cubicBezTo>
                  <a:cubicBezTo>
                    <a:pt x="47304" y="479"/>
                    <a:pt x="47087" y="527"/>
                    <a:pt x="46870" y="552"/>
                  </a:cubicBezTo>
                  <a:cubicBezTo>
                    <a:pt x="36026" y="2648"/>
                    <a:pt x="34339" y="10962"/>
                    <a:pt x="33689" y="14094"/>
                  </a:cubicBezTo>
                  <a:cubicBezTo>
                    <a:pt x="33640" y="14311"/>
                    <a:pt x="33592" y="14552"/>
                    <a:pt x="33568" y="14721"/>
                  </a:cubicBezTo>
                  <a:cubicBezTo>
                    <a:pt x="33231" y="14576"/>
                    <a:pt x="32966" y="14359"/>
                    <a:pt x="32725" y="14094"/>
                  </a:cubicBezTo>
                  <a:cubicBezTo>
                    <a:pt x="32002" y="13396"/>
                    <a:pt x="31207" y="12793"/>
                    <a:pt x="30339" y="12335"/>
                  </a:cubicBezTo>
                  <a:cubicBezTo>
                    <a:pt x="28299" y="11191"/>
                    <a:pt x="25723" y="10572"/>
                    <a:pt x="23372" y="10572"/>
                  </a:cubicBezTo>
                  <a:cubicBezTo>
                    <a:pt x="22307" y="10572"/>
                    <a:pt x="21288" y="10699"/>
                    <a:pt x="20387" y="10962"/>
                  </a:cubicBezTo>
                  <a:cubicBezTo>
                    <a:pt x="19061" y="11371"/>
                    <a:pt x="18122" y="12022"/>
                    <a:pt x="17640" y="12865"/>
                  </a:cubicBezTo>
                  <a:cubicBezTo>
                    <a:pt x="17085" y="13926"/>
                    <a:pt x="17399" y="15010"/>
                    <a:pt x="17640" y="15878"/>
                  </a:cubicBezTo>
                  <a:cubicBezTo>
                    <a:pt x="17881" y="16697"/>
                    <a:pt x="18001" y="17203"/>
                    <a:pt x="17712" y="17540"/>
                  </a:cubicBezTo>
                  <a:cubicBezTo>
                    <a:pt x="17564" y="17698"/>
                    <a:pt x="17355" y="17766"/>
                    <a:pt x="17078" y="17766"/>
                  </a:cubicBezTo>
                  <a:cubicBezTo>
                    <a:pt x="16633" y="17766"/>
                    <a:pt x="16012" y="17590"/>
                    <a:pt x="15182" y="17323"/>
                  </a:cubicBezTo>
                  <a:cubicBezTo>
                    <a:pt x="14042" y="16976"/>
                    <a:pt x="12670" y="16566"/>
                    <a:pt x="11116" y="16566"/>
                  </a:cubicBezTo>
                  <a:cubicBezTo>
                    <a:pt x="10731" y="16566"/>
                    <a:pt x="10335" y="16591"/>
                    <a:pt x="9928" y="16649"/>
                  </a:cubicBezTo>
                  <a:cubicBezTo>
                    <a:pt x="5543" y="17275"/>
                    <a:pt x="1518" y="21468"/>
                    <a:pt x="771" y="26191"/>
                  </a:cubicBezTo>
                  <a:cubicBezTo>
                    <a:pt x="603" y="27155"/>
                    <a:pt x="0" y="32047"/>
                    <a:pt x="2795" y="33951"/>
                  </a:cubicBezTo>
                  <a:cubicBezTo>
                    <a:pt x="3480" y="34418"/>
                    <a:pt x="4188" y="34586"/>
                    <a:pt x="4926" y="34586"/>
                  </a:cubicBezTo>
                  <a:cubicBezTo>
                    <a:pt x="5825" y="34586"/>
                    <a:pt x="6767" y="34336"/>
                    <a:pt x="7760" y="34071"/>
                  </a:cubicBezTo>
                  <a:cubicBezTo>
                    <a:pt x="8827" y="33797"/>
                    <a:pt x="9990" y="33497"/>
                    <a:pt x="11238" y="33497"/>
                  </a:cubicBezTo>
                  <a:cubicBezTo>
                    <a:pt x="12074" y="33497"/>
                    <a:pt x="12948" y="33632"/>
                    <a:pt x="13856" y="33999"/>
                  </a:cubicBezTo>
                  <a:cubicBezTo>
                    <a:pt x="14627" y="34264"/>
                    <a:pt x="15302" y="34794"/>
                    <a:pt x="15784" y="35469"/>
                  </a:cubicBezTo>
                  <a:cubicBezTo>
                    <a:pt x="16435" y="36336"/>
                    <a:pt x="17254" y="37059"/>
                    <a:pt x="18170" y="37614"/>
                  </a:cubicBezTo>
                  <a:cubicBezTo>
                    <a:pt x="21249" y="39529"/>
                    <a:pt x="24932" y="40017"/>
                    <a:pt x="27878" y="40017"/>
                  </a:cubicBezTo>
                  <a:cubicBezTo>
                    <a:pt x="30788" y="40017"/>
                    <a:pt x="32979" y="39541"/>
                    <a:pt x="33158" y="39493"/>
                  </a:cubicBezTo>
                  <a:lnTo>
                    <a:pt x="33520" y="39421"/>
                  </a:lnTo>
                  <a:lnTo>
                    <a:pt x="33520" y="39349"/>
                  </a:lnTo>
                  <a:cubicBezTo>
                    <a:pt x="34214" y="39080"/>
                    <a:pt x="35987" y="38396"/>
                    <a:pt x="37453" y="38396"/>
                  </a:cubicBezTo>
                  <a:cubicBezTo>
                    <a:pt x="37566" y="38396"/>
                    <a:pt x="37677" y="38400"/>
                    <a:pt x="37785" y="38409"/>
                  </a:cubicBezTo>
                  <a:cubicBezTo>
                    <a:pt x="38894" y="38505"/>
                    <a:pt x="39665" y="39276"/>
                    <a:pt x="40388" y="39999"/>
                  </a:cubicBezTo>
                  <a:cubicBezTo>
                    <a:pt x="40846" y="40529"/>
                    <a:pt x="41400" y="40963"/>
                    <a:pt x="42026" y="41300"/>
                  </a:cubicBezTo>
                  <a:cubicBezTo>
                    <a:pt x="47159" y="43662"/>
                    <a:pt x="51569" y="44530"/>
                    <a:pt x="55328" y="44530"/>
                  </a:cubicBezTo>
                  <a:cubicBezTo>
                    <a:pt x="61618" y="44505"/>
                    <a:pt x="66052" y="42144"/>
                    <a:pt x="68919" y="40602"/>
                  </a:cubicBezTo>
                  <a:cubicBezTo>
                    <a:pt x="70011" y="40002"/>
                    <a:pt x="71045" y="39441"/>
                    <a:pt x="71533" y="39441"/>
                  </a:cubicBezTo>
                  <a:cubicBezTo>
                    <a:pt x="71595" y="39441"/>
                    <a:pt x="71647" y="39450"/>
                    <a:pt x="71691" y="39469"/>
                  </a:cubicBezTo>
                  <a:cubicBezTo>
                    <a:pt x="72460" y="39822"/>
                    <a:pt x="74519" y="40611"/>
                    <a:pt x="76961" y="40611"/>
                  </a:cubicBezTo>
                  <a:cubicBezTo>
                    <a:pt x="78190" y="40611"/>
                    <a:pt x="79516" y="40411"/>
                    <a:pt x="80824" y="39855"/>
                  </a:cubicBezTo>
                  <a:cubicBezTo>
                    <a:pt x="83739" y="38602"/>
                    <a:pt x="85884" y="36023"/>
                    <a:pt x="86583" y="32939"/>
                  </a:cubicBezTo>
                  <a:cubicBezTo>
                    <a:pt x="86800" y="31927"/>
                    <a:pt x="87475" y="28818"/>
                    <a:pt x="85740" y="27035"/>
                  </a:cubicBezTo>
                  <a:cubicBezTo>
                    <a:pt x="84913" y="26224"/>
                    <a:pt x="83879" y="26024"/>
                    <a:pt x="82843" y="26024"/>
                  </a:cubicBezTo>
                  <a:cubicBezTo>
                    <a:pt x="82339" y="26024"/>
                    <a:pt x="81835" y="26072"/>
                    <a:pt x="81354" y="26119"/>
                  </a:cubicBezTo>
                  <a:cubicBezTo>
                    <a:pt x="80867" y="26163"/>
                    <a:pt x="80392" y="26208"/>
                    <a:pt x="79949" y="26208"/>
                  </a:cubicBezTo>
                  <a:cubicBezTo>
                    <a:pt x="79187" y="26208"/>
                    <a:pt x="78516" y="26077"/>
                    <a:pt x="78028" y="25589"/>
                  </a:cubicBezTo>
                  <a:cubicBezTo>
                    <a:pt x="77281" y="24794"/>
                    <a:pt x="77426" y="23637"/>
                    <a:pt x="77619" y="22312"/>
                  </a:cubicBezTo>
                  <a:cubicBezTo>
                    <a:pt x="77836" y="20793"/>
                    <a:pt x="78076" y="19083"/>
                    <a:pt x="76992" y="17588"/>
                  </a:cubicBezTo>
                  <a:cubicBezTo>
                    <a:pt x="75956" y="16167"/>
                    <a:pt x="74438" y="15902"/>
                    <a:pt x="72847" y="15637"/>
                  </a:cubicBezTo>
                  <a:cubicBezTo>
                    <a:pt x="71811" y="15492"/>
                    <a:pt x="70799" y="15227"/>
                    <a:pt x="69811" y="14865"/>
                  </a:cubicBezTo>
                  <a:cubicBezTo>
                    <a:pt x="67208" y="13829"/>
                    <a:pt x="65040" y="11588"/>
                    <a:pt x="63305" y="8142"/>
                  </a:cubicBezTo>
                  <a:cubicBezTo>
                    <a:pt x="61377" y="4263"/>
                    <a:pt x="57834" y="1395"/>
                    <a:pt x="53641" y="335"/>
                  </a:cubicBezTo>
                  <a:cubicBezTo>
                    <a:pt x="52639" y="91"/>
                    <a:pt x="51732" y="1"/>
                    <a:pt x="50905"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65008" y="4038148"/>
              <a:ext cx="1176103" cy="470376"/>
            </a:xfrm>
            <a:custGeom>
              <a:avLst/>
              <a:gdLst/>
              <a:ahLst/>
              <a:cxnLst/>
              <a:rect l="l" t="t" r="r" b="b"/>
              <a:pathLst>
                <a:path w="86367" h="34542" extrusionOk="0">
                  <a:moveTo>
                    <a:pt x="50305" y="0"/>
                  </a:moveTo>
                  <a:cubicBezTo>
                    <a:pt x="48747" y="0"/>
                    <a:pt x="47475" y="340"/>
                    <a:pt x="46340" y="564"/>
                  </a:cubicBezTo>
                  <a:cubicBezTo>
                    <a:pt x="33371" y="3029"/>
                    <a:pt x="33850" y="14832"/>
                    <a:pt x="33173" y="14832"/>
                  </a:cubicBezTo>
                  <a:cubicBezTo>
                    <a:pt x="33168" y="14832"/>
                    <a:pt x="33164" y="14831"/>
                    <a:pt x="33159" y="14830"/>
                  </a:cubicBezTo>
                  <a:cubicBezTo>
                    <a:pt x="31881" y="14493"/>
                    <a:pt x="31954" y="13625"/>
                    <a:pt x="29496" y="12276"/>
                  </a:cubicBezTo>
                  <a:cubicBezTo>
                    <a:pt x="27422" y="11121"/>
                    <a:pt x="24958" y="10577"/>
                    <a:pt x="22779" y="10577"/>
                  </a:cubicBezTo>
                  <a:cubicBezTo>
                    <a:pt x="20273" y="10577"/>
                    <a:pt x="18145" y="11297"/>
                    <a:pt x="17423" y="12637"/>
                  </a:cubicBezTo>
                  <a:cubicBezTo>
                    <a:pt x="16483" y="14372"/>
                    <a:pt x="18411" y="16300"/>
                    <a:pt x="17423" y="17384"/>
                  </a:cubicBezTo>
                  <a:cubicBezTo>
                    <a:pt x="17178" y="17659"/>
                    <a:pt x="16855" y="17765"/>
                    <a:pt x="16462" y="17765"/>
                  </a:cubicBezTo>
                  <a:cubicBezTo>
                    <a:pt x="15150" y="17765"/>
                    <a:pt x="13059" y="16583"/>
                    <a:pt x="10496" y="16583"/>
                  </a:cubicBezTo>
                  <a:cubicBezTo>
                    <a:pt x="10132" y="16583"/>
                    <a:pt x="9757" y="16607"/>
                    <a:pt x="9374" y="16661"/>
                  </a:cubicBezTo>
                  <a:cubicBezTo>
                    <a:pt x="5254" y="17240"/>
                    <a:pt x="1302" y="21240"/>
                    <a:pt x="603" y="25818"/>
                  </a:cubicBezTo>
                  <a:cubicBezTo>
                    <a:pt x="530" y="26252"/>
                    <a:pt x="0" y="29819"/>
                    <a:pt x="1374" y="32036"/>
                  </a:cubicBezTo>
                  <a:cubicBezTo>
                    <a:pt x="2699" y="28252"/>
                    <a:pt x="6145" y="25144"/>
                    <a:pt x="9712" y="24638"/>
                  </a:cubicBezTo>
                  <a:cubicBezTo>
                    <a:pt x="10095" y="24583"/>
                    <a:pt x="10469" y="24559"/>
                    <a:pt x="10834" y="24559"/>
                  </a:cubicBezTo>
                  <a:cubicBezTo>
                    <a:pt x="13397" y="24559"/>
                    <a:pt x="15489" y="25742"/>
                    <a:pt x="16812" y="25742"/>
                  </a:cubicBezTo>
                  <a:cubicBezTo>
                    <a:pt x="17207" y="25742"/>
                    <a:pt x="17534" y="25636"/>
                    <a:pt x="17784" y="25361"/>
                  </a:cubicBezTo>
                  <a:cubicBezTo>
                    <a:pt x="18772" y="24252"/>
                    <a:pt x="16845" y="22348"/>
                    <a:pt x="17784" y="20613"/>
                  </a:cubicBezTo>
                  <a:cubicBezTo>
                    <a:pt x="18508" y="19269"/>
                    <a:pt x="20638" y="18549"/>
                    <a:pt x="23150" y="18549"/>
                  </a:cubicBezTo>
                  <a:cubicBezTo>
                    <a:pt x="25322" y="18549"/>
                    <a:pt x="27779" y="19088"/>
                    <a:pt x="29857" y="20228"/>
                  </a:cubicBezTo>
                  <a:cubicBezTo>
                    <a:pt x="32315" y="21601"/>
                    <a:pt x="32219" y="22469"/>
                    <a:pt x="33520" y="22806"/>
                  </a:cubicBezTo>
                  <a:cubicBezTo>
                    <a:pt x="33525" y="22807"/>
                    <a:pt x="33529" y="22808"/>
                    <a:pt x="33534" y="22808"/>
                  </a:cubicBezTo>
                  <a:cubicBezTo>
                    <a:pt x="34187" y="22808"/>
                    <a:pt x="33708" y="10981"/>
                    <a:pt x="46702" y="8516"/>
                  </a:cubicBezTo>
                  <a:cubicBezTo>
                    <a:pt x="47817" y="8309"/>
                    <a:pt x="49081" y="7975"/>
                    <a:pt x="50631" y="7975"/>
                  </a:cubicBezTo>
                  <a:cubicBezTo>
                    <a:pt x="51425" y="7975"/>
                    <a:pt x="52293" y="8063"/>
                    <a:pt x="53256" y="8300"/>
                  </a:cubicBezTo>
                  <a:cubicBezTo>
                    <a:pt x="57353" y="9336"/>
                    <a:pt x="60775" y="12107"/>
                    <a:pt x="62630" y="15866"/>
                  </a:cubicBezTo>
                  <a:cubicBezTo>
                    <a:pt x="64799" y="20131"/>
                    <a:pt x="67281" y="21963"/>
                    <a:pt x="69377" y="22806"/>
                  </a:cubicBezTo>
                  <a:cubicBezTo>
                    <a:pt x="72317" y="23963"/>
                    <a:pt x="74872" y="23312"/>
                    <a:pt x="76342" y="25361"/>
                  </a:cubicBezTo>
                  <a:cubicBezTo>
                    <a:pt x="78269" y="28035"/>
                    <a:pt x="75571" y="31505"/>
                    <a:pt x="77450" y="33409"/>
                  </a:cubicBezTo>
                  <a:cubicBezTo>
                    <a:pt x="78040" y="34015"/>
                    <a:pt x="78814" y="34174"/>
                    <a:pt x="79662" y="34174"/>
                  </a:cubicBezTo>
                  <a:cubicBezTo>
                    <a:pt x="80599" y="34174"/>
                    <a:pt x="81628" y="33980"/>
                    <a:pt x="82599" y="33980"/>
                  </a:cubicBezTo>
                  <a:cubicBezTo>
                    <a:pt x="83369" y="33980"/>
                    <a:pt x="84104" y="34102"/>
                    <a:pt x="84728" y="34542"/>
                  </a:cubicBezTo>
                  <a:cubicBezTo>
                    <a:pt x="85089" y="33867"/>
                    <a:pt x="85354" y="33144"/>
                    <a:pt x="85499" y="32397"/>
                  </a:cubicBezTo>
                  <a:cubicBezTo>
                    <a:pt x="85716" y="31433"/>
                    <a:pt x="86366" y="28493"/>
                    <a:pt x="84776" y="26903"/>
                  </a:cubicBezTo>
                  <a:cubicBezTo>
                    <a:pt x="84065" y="26192"/>
                    <a:pt x="83167" y="26013"/>
                    <a:pt x="82219" y="26013"/>
                  </a:cubicBezTo>
                  <a:cubicBezTo>
                    <a:pt x="81261" y="26013"/>
                    <a:pt x="80251" y="26195"/>
                    <a:pt x="79327" y="26195"/>
                  </a:cubicBezTo>
                  <a:cubicBezTo>
                    <a:pt x="78469" y="26195"/>
                    <a:pt x="77686" y="26038"/>
                    <a:pt x="77089" y="25433"/>
                  </a:cubicBezTo>
                  <a:cubicBezTo>
                    <a:pt x="75209" y="23529"/>
                    <a:pt x="77932" y="20083"/>
                    <a:pt x="75980" y="17384"/>
                  </a:cubicBezTo>
                  <a:cubicBezTo>
                    <a:pt x="74510" y="15336"/>
                    <a:pt x="71980" y="15987"/>
                    <a:pt x="69040" y="14830"/>
                  </a:cubicBezTo>
                  <a:cubicBezTo>
                    <a:pt x="66919" y="13987"/>
                    <a:pt x="64437" y="12155"/>
                    <a:pt x="62293" y="7890"/>
                  </a:cubicBezTo>
                  <a:cubicBezTo>
                    <a:pt x="60413" y="4131"/>
                    <a:pt x="56991" y="1359"/>
                    <a:pt x="52919" y="323"/>
                  </a:cubicBezTo>
                  <a:cubicBezTo>
                    <a:pt x="51961" y="88"/>
                    <a:pt x="51096" y="0"/>
                    <a:pt x="50305" y="0"/>
                  </a:cubicBezTo>
                  <a:close/>
                </a:path>
              </a:pathLst>
            </a:custGeom>
            <a:solidFill>
              <a:srgbClr val="FFFFFF">
                <a:alpha val="34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41773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4"/>
        <p:cNvGrpSpPr/>
        <p:nvPr/>
      </p:nvGrpSpPr>
      <p:grpSpPr>
        <a:xfrm>
          <a:off x="0" y="0"/>
          <a:ext cx="0" cy="0"/>
          <a:chOff x="0" y="0"/>
          <a:chExt cx="0" cy="0"/>
        </a:xfrm>
      </p:grpSpPr>
    </p:spTree>
    <p:extLst>
      <p:ext uri="{BB962C8B-B14F-4D97-AF65-F5344CB8AC3E}">
        <p14:creationId xmlns:p14="http://schemas.microsoft.com/office/powerpoint/2010/main" val="1649559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527"/>
        <p:cNvGrpSpPr/>
        <p:nvPr/>
      </p:nvGrpSpPr>
      <p:grpSpPr>
        <a:xfrm>
          <a:off x="0" y="0"/>
          <a:ext cx="0" cy="0"/>
          <a:chOff x="0" y="0"/>
          <a:chExt cx="0" cy="0"/>
        </a:xfrm>
      </p:grpSpPr>
      <p:pic>
        <p:nvPicPr>
          <p:cNvPr id="528" name="Google Shape;528;p29"/>
          <p:cNvPicPr preferRelativeResize="0"/>
          <p:nvPr/>
        </p:nvPicPr>
        <p:blipFill>
          <a:blip r:embed="rId3">
            <a:alphaModFix/>
          </a:blip>
          <a:stretch>
            <a:fillRect/>
          </a:stretch>
        </p:blipFill>
        <p:spPr>
          <a:xfrm>
            <a:off x="-82" y="1"/>
            <a:ext cx="12192004" cy="6858001"/>
          </a:xfrm>
          <a:prstGeom prst="rect">
            <a:avLst/>
          </a:prstGeom>
          <a:noFill/>
          <a:ln>
            <a:noFill/>
          </a:ln>
        </p:spPr>
      </p:pic>
    </p:spTree>
    <p:extLst>
      <p:ext uri="{BB962C8B-B14F-4D97-AF65-F5344CB8AC3E}">
        <p14:creationId xmlns:p14="http://schemas.microsoft.com/office/powerpoint/2010/main" val="4246534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529"/>
        <p:cNvGrpSpPr/>
        <p:nvPr/>
      </p:nvGrpSpPr>
      <p:grpSpPr>
        <a:xfrm>
          <a:off x="0" y="0"/>
          <a:ext cx="0" cy="0"/>
          <a:chOff x="0" y="0"/>
          <a:chExt cx="0" cy="0"/>
        </a:xfrm>
      </p:grpSpPr>
      <p:pic>
        <p:nvPicPr>
          <p:cNvPr id="530" name="Google Shape;530;p30"/>
          <p:cNvPicPr preferRelativeResize="0"/>
          <p:nvPr/>
        </p:nvPicPr>
        <p:blipFill>
          <a:blip r:embed="rId3">
            <a:alphaModFix/>
          </a:blip>
          <a:stretch>
            <a:fillRect/>
          </a:stretch>
        </p:blipFill>
        <p:spPr>
          <a:xfrm>
            <a:off x="-82" y="1"/>
            <a:ext cx="12192004" cy="6858001"/>
          </a:xfrm>
          <a:prstGeom prst="rect">
            <a:avLst/>
          </a:prstGeom>
          <a:noFill/>
          <a:ln>
            <a:noFill/>
          </a:ln>
        </p:spPr>
      </p:pic>
    </p:spTree>
    <p:extLst>
      <p:ext uri="{BB962C8B-B14F-4D97-AF65-F5344CB8AC3E}">
        <p14:creationId xmlns:p14="http://schemas.microsoft.com/office/powerpoint/2010/main" val="142549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531"/>
        <p:cNvGrpSpPr/>
        <p:nvPr/>
      </p:nvGrpSpPr>
      <p:grpSpPr>
        <a:xfrm>
          <a:off x="0" y="0"/>
          <a:ext cx="0" cy="0"/>
          <a:chOff x="0" y="0"/>
          <a:chExt cx="0" cy="0"/>
        </a:xfrm>
      </p:grpSpPr>
      <p:pic>
        <p:nvPicPr>
          <p:cNvPr id="532" name="Google Shape;532;p31"/>
          <p:cNvPicPr preferRelativeResize="0"/>
          <p:nvPr/>
        </p:nvPicPr>
        <p:blipFill>
          <a:blip r:embed="rId3">
            <a:alphaModFix/>
          </a:blip>
          <a:stretch>
            <a:fillRect/>
          </a:stretch>
        </p:blipFill>
        <p:spPr>
          <a:xfrm>
            <a:off x="-82" y="1"/>
            <a:ext cx="12192004" cy="6858001"/>
          </a:xfrm>
          <a:prstGeom prst="rect">
            <a:avLst/>
          </a:prstGeom>
          <a:noFill/>
          <a:ln>
            <a:noFill/>
          </a:ln>
        </p:spPr>
      </p:pic>
    </p:spTree>
    <p:extLst>
      <p:ext uri="{BB962C8B-B14F-4D97-AF65-F5344CB8AC3E}">
        <p14:creationId xmlns:p14="http://schemas.microsoft.com/office/powerpoint/2010/main" val="40247406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533"/>
        <p:cNvGrpSpPr/>
        <p:nvPr/>
      </p:nvGrpSpPr>
      <p:grpSpPr>
        <a:xfrm>
          <a:off x="0" y="0"/>
          <a:ext cx="0" cy="0"/>
          <a:chOff x="0" y="0"/>
          <a:chExt cx="0" cy="0"/>
        </a:xfrm>
      </p:grpSpPr>
      <p:pic>
        <p:nvPicPr>
          <p:cNvPr id="534" name="Google Shape;534;p32"/>
          <p:cNvPicPr preferRelativeResize="0"/>
          <p:nvPr/>
        </p:nvPicPr>
        <p:blipFill>
          <a:blip r:embed="rId3">
            <a:alphaModFix/>
          </a:blip>
          <a:stretch>
            <a:fillRect/>
          </a:stretch>
        </p:blipFill>
        <p:spPr>
          <a:xfrm>
            <a:off x="-82" y="1"/>
            <a:ext cx="12192004" cy="6858001"/>
          </a:xfrm>
          <a:prstGeom prst="rect">
            <a:avLst/>
          </a:prstGeom>
          <a:noFill/>
          <a:ln>
            <a:noFill/>
          </a:ln>
        </p:spPr>
      </p:pic>
    </p:spTree>
    <p:extLst>
      <p:ext uri="{BB962C8B-B14F-4D97-AF65-F5344CB8AC3E}">
        <p14:creationId xmlns:p14="http://schemas.microsoft.com/office/powerpoint/2010/main" val="422340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535"/>
        <p:cNvGrpSpPr/>
        <p:nvPr/>
      </p:nvGrpSpPr>
      <p:grpSpPr>
        <a:xfrm>
          <a:off x="0" y="0"/>
          <a:ext cx="0" cy="0"/>
          <a:chOff x="0" y="0"/>
          <a:chExt cx="0" cy="0"/>
        </a:xfrm>
      </p:grpSpPr>
    </p:spTree>
    <p:extLst>
      <p:ext uri="{BB962C8B-B14F-4D97-AF65-F5344CB8AC3E}">
        <p14:creationId xmlns:p14="http://schemas.microsoft.com/office/powerpoint/2010/main" val="1836978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61AAA-221F-4DAD-AE8B-6C41B0B4A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0A2E3B-BAFB-4FA5-AC52-9B45A4FF92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3FDBBE-BB95-4C7B-80D6-C05C4CE5C359}"/>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C0D52AE8-3569-473B-9443-4C1A888A8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2199C-E17B-4BFE-BE2A-4F604ACA58DE}"/>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752540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50672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412733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922224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8045492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637497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27840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27260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4122468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691258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95778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660395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82210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72590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640543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084431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536746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7912916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504434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4197700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620975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834350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378711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99397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9775520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309066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159745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42611210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611553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7317472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381981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1381471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8435427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27004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864422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9452788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515893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253739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934647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891326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679749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D3CF-EFF2-47BE-8527-E5D35C339E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E50710-A99E-4F17-8AA1-AA52C1226A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F823-DA7D-41BD-B33B-F1760A9FE0E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7CB9237D-B50D-4EC7-99A4-607889E182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7E622-612F-4517-AA25-8CFCC8F35CA2}"/>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675104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285B9-8307-40B4-AEE5-BDB53CF0B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18BC4-6834-4D33-AB3E-E0AD3DEF89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0CC0C4-2478-426B-859C-5D4DDB93BA46}"/>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19B4B5C9-C3BB-442D-9C82-91B5D56C21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7E8F6-7129-440E-A2E1-1C31E2C9B9E9}"/>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96365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E63E-230B-4880-8726-DB5A7DB67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8081C2-8A8F-4B33-9074-77B14A1EB6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78C1AC-1AD4-4F98-B6C9-08B7C10964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B42AFA-085C-4847-9FE2-377A7496213E}"/>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6" name="Footer Placeholder 5">
            <a:extLst>
              <a:ext uri="{FF2B5EF4-FFF2-40B4-BE49-F238E27FC236}">
                <a16:creationId xmlns:a16="http://schemas.microsoft.com/office/drawing/2014/main" id="{DDDB4608-123D-4233-928F-FF13A7CE09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BC24E-DA2D-47ED-94E4-AC2D522ECAB3}"/>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799643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D652-B8A1-4328-946F-7087E612FF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207F79-8EAE-455C-B77F-C99DEF64C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AC7AD8-C331-4D57-ADA0-653B33C0E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ACC8A4-D8B7-4246-9443-8FD54B787C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E82C59-77D2-47F5-B3B5-D83AF3E9F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663CF5-9D24-4599-820D-60F403EAF3D9}"/>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8" name="Footer Placeholder 7">
            <a:extLst>
              <a:ext uri="{FF2B5EF4-FFF2-40B4-BE49-F238E27FC236}">
                <a16:creationId xmlns:a16="http://schemas.microsoft.com/office/drawing/2014/main" id="{CEF933DB-208B-49D1-9A3B-C611360C71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4E6024-9544-4234-87AA-9ABF3FF7D346}"/>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704151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01E6E-EC34-442D-B2CA-B3B9F67BE2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900F5-E2AA-46D6-8995-EC78743B0FF6}"/>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4" name="Footer Placeholder 3">
            <a:extLst>
              <a:ext uri="{FF2B5EF4-FFF2-40B4-BE49-F238E27FC236}">
                <a16:creationId xmlns:a16="http://schemas.microsoft.com/office/drawing/2014/main" id="{01780D57-445A-46D3-8427-564D3874C4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F32134-1733-43CA-B076-25C1DF874590}"/>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359821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18391585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E0ECFC-9F03-4D2A-B5B1-F8544EE0F2E0}"/>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3" name="Footer Placeholder 2">
            <a:extLst>
              <a:ext uri="{FF2B5EF4-FFF2-40B4-BE49-F238E27FC236}">
                <a16:creationId xmlns:a16="http://schemas.microsoft.com/office/drawing/2014/main" id="{9DEBFCE3-9DCE-406D-85C0-BFACD803E5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966952-D45E-43AB-BF99-4CED80FC5DC9}"/>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4983284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7C599-CB93-4DAD-B117-EE3EB52E0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9B53F0-1AFD-4413-9132-15A8F943F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83B2E0-602B-4796-A5A5-4EA7307FD5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26D3F-3186-4758-BF9E-0598D04A4D25}"/>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6" name="Footer Placeholder 5">
            <a:extLst>
              <a:ext uri="{FF2B5EF4-FFF2-40B4-BE49-F238E27FC236}">
                <a16:creationId xmlns:a16="http://schemas.microsoft.com/office/drawing/2014/main" id="{D0612403-C3A9-443F-B9AF-9579DC317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EDC04-959E-44DA-9DB2-3F8B8F77C681}"/>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074992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7F2B-6686-412E-BCF9-D245045FC2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DD6CF1-C49F-482F-8858-3C51523D51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7D7C7A-0804-4A6F-B26A-911843CCEB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1E5D68-19E5-4678-9FC8-DE1209877AF1}"/>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6" name="Footer Placeholder 5">
            <a:extLst>
              <a:ext uri="{FF2B5EF4-FFF2-40B4-BE49-F238E27FC236}">
                <a16:creationId xmlns:a16="http://schemas.microsoft.com/office/drawing/2014/main" id="{9B375DA3-6CBF-4267-8464-76F52A6A6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C34023-7943-443A-A727-EC976EB9E537}"/>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21912299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37D-A03E-4962-A752-5A04A9A94A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2F9040-35DB-4403-A54F-2F07FA8655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E45E17-FFEE-4EF4-9CBF-9BB4444965E5}"/>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010139E1-D042-4E3E-91EC-C5FB64EC0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46FD2-B7B0-4340-98CC-5C6106344124}"/>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87793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BBABEA-C109-4799-8255-D7E187A6C0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2BF150-BFBC-44E0-A483-9FB48044F4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BE4F46-2623-40B6-8B02-D2C3D9115FD8}"/>
              </a:ext>
            </a:extLst>
          </p:cNvPr>
          <p:cNvSpPr>
            <a:spLocks noGrp="1"/>
          </p:cNvSpPr>
          <p:nvPr>
            <p:ph type="dt" sz="half" idx="10"/>
          </p:nvPr>
        </p:nvSpPr>
        <p:spPr/>
        <p:txBody>
          <a:body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C9710B25-554C-4394-954D-A7763593C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CFDCF-D83A-4321-9BF1-0F857B027A00}"/>
              </a:ext>
            </a:extLst>
          </p:cNvPr>
          <p:cNvSpPr>
            <a:spLocks noGrp="1"/>
          </p:cNvSpPr>
          <p:nvPr>
            <p:ph type="sldNum" sz="quarter" idx="12"/>
          </p:nvPr>
        </p:nvSpPr>
        <p:spPr/>
        <p:txBody>
          <a:bodyPr/>
          <a:lstStyle/>
          <a:p>
            <a:fld id="{C4B671B1-BDC4-4070-98BC-EC03207A08BB}" type="slidenum">
              <a:rPr lang="en-US" smtClean="0"/>
              <a:t>‹#›</a:t>
            </a:fld>
            <a:endParaRPr lang="en-US"/>
          </a:p>
        </p:txBody>
      </p:sp>
    </p:spTree>
    <p:extLst>
      <p:ext uri="{BB962C8B-B14F-4D97-AF65-F5344CB8AC3E}">
        <p14:creationId xmlns:p14="http://schemas.microsoft.com/office/powerpoint/2010/main" val="104430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theme" Target="../theme/theme3.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8" Type="http://schemas.openxmlformats.org/officeDocument/2006/relationships/slideLayout" Target="../slideLayouts/slideLayout34.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FD30F-3433-4B22-90AD-23D0AE227F14}" type="datetimeFigureOut">
              <a:rPr lang="zh-CN" altLang="en-US" smtClean="0">
                <a:solidFill>
                  <a:prstClr val="black">
                    <a:tint val="75000"/>
                  </a:prstClr>
                </a:solidFill>
              </a:rPr>
              <a:t>2022/3/29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719346-7C65-456F-A1F2-6E3168ACC388}" type="slidenum">
              <a:rPr lang="zh-CN" altLang="en-US" smtClean="0">
                <a:solidFill>
                  <a:prstClr val="black">
                    <a:tint val="75000"/>
                  </a:prstClr>
                </a:solidFill>
              </a:rPr>
              <a:t>‹#›</a:t>
            </a:fld>
            <a:endParaRPr lang="zh-CN" altLang="en-US">
              <a:solidFill>
                <a:prstClr val="black">
                  <a:tint val="75000"/>
                </a:prstClr>
              </a:solidFill>
            </a:endParaRPr>
          </a:p>
        </p:txBody>
      </p:sp>
      <p:pic>
        <p:nvPicPr>
          <p:cNvPr id="7" name="图片 6" descr="图片包含 自然, 夜空&#10;&#10;已生成极高可信度的说明">
            <a:extLst>
              <a:ext uri="{FF2B5EF4-FFF2-40B4-BE49-F238E27FC236}">
                <a16:creationId xmlns:a16="http://schemas.microsoft.com/office/drawing/2014/main" id="{AC6AE245-B823-4B18-8467-E7EE94BCA0C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5400000">
            <a:off x="2657081" y="-2676919"/>
            <a:ext cx="6868402" cy="1220143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66" r:id="rId4"/>
    <p:sldLayoutId id="2147483665" r:id="rId5"/>
    <p:sldLayoutId id="2147483664" r:id="rId6"/>
    <p:sldLayoutId id="2147483663" r:id="rId7"/>
    <p:sldLayoutId id="2147483651" r:id="rId8"/>
    <p:sldLayoutId id="2147483652" r:id="rId9"/>
    <p:sldLayoutId id="2147483653" r:id="rId10"/>
    <p:sldLayoutId id="2147483654" r:id="rId11"/>
    <p:sldLayoutId id="2147483655" r:id="rId12"/>
    <p:sldLayoutId id="2147483667" r:id="rId13"/>
    <p:sldLayoutId id="2147483661" r:id="rId14"/>
    <p:sldLayoutId id="2147483656" r:id="rId15"/>
    <p:sldLayoutId id="2147483657" r:id="rId16"/>
    <p:sldLayoutId id="2147483658" r:id="rId17"/>
    <p:sldLayoutId id="2147483659" r:id="rId18"/>
    <p:sldLayoutId id="2147483660" r:id="rId19"/>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Nunito"/>
              <a:buChar char="●"/>
              <a:defRPr>
                <a:solidFill>
                  <a:schemeClr val="lt1"/>
                </a:solidFill>
                <a:latin typeface="Nunito"/>
                <a:ea typeface="Nunito"/>
                <a:cs typeface="Nunito"/>
                <a:sym typeface="Nunito"/>
              </a:defRPr>
            </a:lvl1pPr>
            <a:lvl2pPr marL="914400" lvl="1"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15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15000"/>
              </a:lnSpc>
              <a:spcBef>
                <a:spcPts val="1600"/>
              </a:spcBef>
              <a:spcAft>
                <a:spcPts val="160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20705844"/>
      </p:ext>
    </p:extLst>
  </p:cSld>
  <p:clrMap bg1="lt1" tx1="dk1" bg2="dk2" tx2="lt2" accent1="accent1" accent2="accent2" accent3="accent3" accent4="accent4" accent5="accent5" accent6="accent6" hlink="hlink" folHlink="folHlink"/>
  <p:sldLayoutIdLst>
    <p:sldLayoutId id="2147483669" r:id="rId1"/>
    <p:sldLayoutId id="2147483672" r:id="rId2"/>
    <p:sldLayoutId id="2147483674" r:id="rId3"/>
    <p:sldLayoutId id="2147483675" r:id="rId4"/>
    <p:sldLayoutId id="2147483676" r:id="rId5"/>
    <p:sldLayoutId id="2147483677" r:id="rId6"/>
    <p:sldLayoutId id="214748367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29A2FC-99DC-473E-A4F8-86C38E5E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6B0410-6BFA-44FE-BD97-793D49715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C0CF-201B-4F57-ACEE-107D2B79A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4B4E1-B096-4644-A10D-DF41727ED255}" type="datetimeFigureOut">
              <a:rPr lang="en-US" smtClean="0"/>
              <a:t>3/29/22</a:t>
            </a:fld>
            <a:endParaRPr lang="en-US"/>
          </a:p>
        </p:txBody>
      </p:sp>
      <p:sp>
        <p:nvSpPr>
          <p:cNvPr id="5" name="Footer Placeholder 4">
            <a:extLst>
              <a:ext uri="{FF2B5EF4-FFF2-40B4-BE49-F238E27FC236}">
                <a16:creationId xmlns:a16="http://schemas.microsoft.com/office/drawing/2014/main" id="{0A14A8F1-A3DB-482B-A601-6C88288167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0594FD-E462-4A24-BC2C-028B5DBE2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671B1-BDC4-4070-98BC-EC03207A08BB}" type="slidenum">
              <a:rPr lang="en-US" smtClean="0"/>
              <a:t>‹#›</a:t>
            </a:fld>
            <a:endParaRPr lang="en-US"/>
          </a:p>
        </p:txBody>
      </p:sp>
    </p:spTree>
    <p:extLst>
      <p:ext uri="{BB962C8B-B14F-4D97-AF65-F5344CB8AC3E}">
        <p14:creationId xmlns:p14="http://schemas.microsoft.com/office/powerpoint/2010/main" val="38318999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 id="2147483706" r:id="rId27"/>
    <p:sldLayoutId id="2147483707" r:id="rId28"/>
    <p:sldLayoutId id="2147483708" r:id="rId29"/>
    <p:sldLayoutId id="2147483709" r:id="rId30"/>
    <p:sldLayoutId id="2147483710" r:id="rId31"/>
    <p:sldLayoutId id="2147483711" r:id="rId32"/>
    <p:sldLayoutId id="2147483712" r:id="rId33"/>
    <p:sldLayoutId id="2147483713" r:id="rId34"/>
    <p:sldLayoutId id="2147483714" r:id="rId35"/>
    <p:sldLayoutId id="2147483715" r:id="rId36"/>
    <p:sldLayoutId id="2147483716" r:id="rId37"/>
    <p:sldLayoutId id="2147483717" r:id="rId38"/>
    <p:sldLayoutId id="2147483718" r:id="rId39"/>
    <p:sldLayoutId id="2147483719" r:id="rId40"/>
    <p:sldLayoutId id="2147483720" r:id="rId41"/>
    <p:sldLayoutId id="2147483721" r:id="rId42"/>
    <p:sldLayoutId id="2147483722" r:id="rId43"/>
    <p:sldLayoutId id="2147483723" r:id="rId44"/>
    <p:sldLayoutId id="2147483724" r:id="rId45"/>
    <p:sldLayoutId id="2147483725" r:id="rId46"/>
    <p:sldLayoutId id="2147483726" r:id="rId47"/>
    <p:sldLayoutId id="2147483727"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547"/>
        <p:cNvGrpSpPr/>
        <p:nvPr/>
      </p:nvGrpSpPr>
      <p:grpSpPr>
        <a:xfrm>
          <a:off x="0" y="0"/>
          <a:ext cx="0" cy="0"/>
          <a:chOff x="0" y="0"/>
          <a:chExt cx="0" cy="0"/>
        </a:xfrm>
      </p:grpSpPr>
      <p:grpSp>
        <p:nvGrpSpPr>
          <p:cNvPr id="550" name="Google Shape;550;p38"/>
          <p:cNvGrpSpPr/>
          <p:nvPr/>
        </p:nvGrpSpPr>
        <p:grpSpPr>
          <a:xfrm>
            <a:off x="4488292" y="3051961"/>
            <a:ext cx="1537533" cy="2282733"/>
            <a:chOff x="3237875" y="1045998"/>
            <a:chExt cx="1153150" cy="1712050"/>
          </a:xfrm>
        </p:grpSpPr>
        <p:sp>
          <p:nvSpPr>
            <p:cNvPr id="551" name="Google Shape;551;p38"/>
            <p:cNvSpPr/>
            <p:nvPr/>
          </p:nvSpPr>
          <p:spPr>
            <a:xfrm>
              <a:off x="3380925" y="2595448"/>
              <a:ext cx="897300" cy="162600"/>
            </a:xfrm>
            <a:prstGeom prst="ellipse">
              <a:avLst/>
            </a:prstGeom>
            <a:solidFill>
              <a:schemeClr val="accent4">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2" name="Google Shape;552;p38"/>
            <p:cNvGrpSpPr/>
            <p:nvPr/>
          </p:nvGrpSpPr>
          <p:grpSpPr>
            <a:xfrm>
              <a:off x="3237875" y="1045998"/>
              <a:ext cx="1153150" cy="1647400"/>
              <a:chOff x="2081500" y="528850"/>
              <a:chExt cx="1153150" cy="1647400"/>
            </a:xfrm>
          </p:grpSpPr>
          <p:sp>
            <p:nvSpPr>
              <p:cNvPr id="553" name="Google Shape;553;p38"/>
              <p:cNvSpPr/>
              <p:nvPr/>
            </p:nvSpPr>
            <p:spPr>
              <a:xfrm>
                <a:off x="2641425" y="648500"/>
                <a:ext cx="59375" cy="413150"/>
              </a:xfrm>
              <a:custGeom>
                <a:avLst/>
                <a:gdLst/>
                <a:ahLst/>
                <a:cxnLst/>
                <a:rect l="l" t="t" r="r" b="b"/>
                <a:pathLst>
                  <a:path w="2375" h="16526" extrusionOk="0">
                    <a:moveTo>
                      <a:pt x="337" y="0"/>
                    </a:moveTo>
                    <a:lnTo>
                      <a:pt x="0" y="498"/>
                    </a:lnTo>
                    <a:cubicBezTo>
                      <a:pt x="706" y="979"/>
                      <a:pt x="1653" y="4990"/>
                      <a:pt x="1701" y="8792"/>
                    </a:cubicBezTo>
                    <a:cubicBezTo>
                      <a:pt x="1781" y="13910"/>
                      <a:pt x="610" y="15466"/>
                      <a:pt x="177" y="16044"/>
                    </a:cubicBezTo>
                    <a:lnTo>
                      <a:pt x="81" y="16172"/>
                    </a:lnTo>
                    <a:lnTo>
                      <a:pt x="562" y="16525"/>
                    </a:lnTo>
                    <a:lnTo>
                      <a:pt x="642" y="16413"/>
                    </a:lnTo>
                    <a:cubicBezTo>
                      <a:pt x="1123" y="15771"/>
                      <a:pt x="2375" y="14103"/>
                      <a:pt x="2311" y="8776"/>
                    </a:cubicBezTo>
                    <a:cubicBezTo>
                      <a:pt x="2263" y="5247"/>
                      <a:pt x="1412" y="738"/>
                      <a:pt x="33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8"/>
              <p:cNvSpPr/>
              <p:nvPr/>
            </p:nvSpPr>
            <p:spPr>
              <a:xfrm>
                <a:off x="2747200" y="1906200"/>
                <a:ext cx="322200" cy="262525"/>
              </a:xfrm>
              <a:custGeom>
                <a:avLst/>
                <a:gdLst/>
                <a:ahLst/>
                <a:cxnLst/>
                <a:rect l="l" t="t" r="r" b="b"/>
                <a:pathLst>
                  <a:path w="12888" h="10501" extrusionOk="0">
                    <a:moveTo>
                      <a:pt x="7636" y="0"/>
                    </a:moveTo>
                    <a:cubicBezTo>
                      <a:pt x="4093" y="0"/>
                      <a:pt x="0" y="602"/>
                      <a:pt x="37" y="1625"/>
                    </a:cubicBezTo>
                    <a:cubicBezTo>
                      <a:pt x="69" y="3069"/>
                      <a:pt x="133" y="7385"/>
                      <a:pt x="133" y="7385"/>
                    </a:cubicBezTo>
                    <a:cubicBezTo>
                      <a:pt x="211" y="9132"/>
                      <a:pt x="1640" y="10500"/>
                      <a:pt x="3371" y="10500"/>
                    </a:cubicBezTo>
                    <a:cubicBezTo>
                      <a:pt x="3420" y="10500"/>
                      <a:pt x="3469" y="10499"/>
                      <a:pt x="3518" y="10497"/>
                    </a:cubicBezTo>
                    <a:lnTo>
                      <a:pt x="9695" y="10256"/>
                    </a:lnTo>
                    <a:cubicBezTo>
                      <a:pt x="11492" y="10176"/>
                      <a:pt x="12888" y="8668"/>
                      <a:pt x="12808" y="6871"/>
                    </a:cubicBezTo>
                    <a:cubicBezTo>
                      <a:pt x="12808" y="6871"/>
                      <a:pt x="12743" y="2555"/>
                      <a:pt x="12711" y="1112"/>
                    </a:cubicBezTo>
                    <a:cubicBezTo>
                      <a:pt x="12684" y="345"/>
                      <a:pt x="10317" y="0"/>
                      <a:pt x="763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8"/>
              <p:cNvSpPr/>
              <p:nvPr/>
            </p:nvSpPr>
            <p:spPr>
              <a:xfrm>
                <a:off x="2739275" y="1898625"/>
                <a:ext cx="337750" cy="277625"/>
              </a:xfrm>
              <a:custGeom>
                <a:avLst/>
                <a:gdLst/>
                <a:ahLst/>
                <a:cxnLst/>
                <a:rect l="l" t="t" r="r" b="b"/>
                <a:pathLst>
                  <a:path w="13510" h="11105" extrusionOk="0">
                    <a:moveTo>
                      <a:pt x="8070" y="627"/>
                    </a:moveTo>
                    <a:cubicBezTo>
                      <a:pt x="11291" y="627"/>
                      <a:pt x="12723" y="1142"/>
                      <a:pt x="12723" y="1447"/>
                    </a:cubicBezTo>
                    <a:cubicBezTo>
                      <a:pt x="12756" y="2858"/>
                      <a:pt x="12836" y="7158"/>
                      <a:pt x="12836" y="7206"/>
                    </a:cubicBezTo>
                    <a:cubicBezTo>
                      <a:pt x="12900" y="8827"/>
                      <a:pt x="11633" y="10190"/>
                      <a:pt x="10012" y="10271"/>
                    </a:cubicBezTo>
                    <a:lnTo>
                      <a:pt x="3819" y="10511"/>
                    </a:lnTo>
                    <a:cubicBezTo>
                      <a:pt x="3780" y="10513"/>
                      <a:pt x="3741" y="10514"/>
                      <a:pt x="3702" y="10514"/>
                    </a:cubicBezTo>
                    <a:cubicBezTo>
                      <a:pt x="2133" y="10514"/>
                      <a:pt x="833" y="9269"/>
                      <a:pt x="755" y="7688"/>
                    </a:cubicBezTo>
                    <a:cubicBezTo>
                      <a:pt x="755" y="7655"/>
                      <a:pt x="691" y="3356"/>
                      <a:pt x="643" y="1928"/>
                    </a:cubicBezTo>
                    <a:cubicBezTo>
                      <a:pt x="627" y="1463"/>
                      <a:pt x="3033" y="773"/>
                      <a:pt x="6996" y="644"/>
                    </a:cubicBezTo>
                    <a:cubicBezTo>
                      <a:pt x="7374" y="632"/>
                      <a:pt x="7732" y="627"/>
                      <a:pt x="8070" y="627"/>
                    </a:cubicBezTo>
                    <a:close/>
                    <a:moveTo>
                      <a:pt x="8055" y="1"/>
                    </a:moveTo>
                    <a:cubicBezTo>
                      <a:pt x="7651" y="1"/>
                      <a:pt x="7283" y="9"/>
                      <a:pt x="6980" y="19"/>
                    </a:cubicBezTo>
                    <a:cubicBezTo>
                      <a:pt x="5809" y="51"/>
                      <a:pt x="1" y="308"/>
                      <a:pt x="49" y="1928"/>
                    </a:cubicBezTo>
                    <a:cubicBezTo>
                      <a:pt x="81" y="3356"/>
                      <a:pt x="161" y="7639"/>
                      <a:pt x="161" y="7704"/>
                    </a:cubicBezTo>
                    <a:cubicBezTo>
                      <a:pt x="226" y="9597"/>
                      <a:pt x="1798" y="11105"/>
                      <a:pt x="3691" y="11105"/>
                    </a:cubicBezTo>
                    <a:lnTo>
                      <a:pt x="3835" y="11105"/>
                    </a:lnTo>
                    <a:lnTo>
                      <a:pt x="10012" y="10848"/>
                    </a:lnTo>
                    <a:cubicBezTo>
                      <a:pt x="11969" y="10784"/>
                      <a:pt x="13510" y="9131"/>
                      <a:pt x="13429" y="7174"/>
                    </a:cubicBezTo>
                    <a:cubicBezTo>
                      <a:pt x="13429" y="7126"/>
                      <a:pt x="13365" y="2842"/>
                      <a:pt x="13317" y="1415"/>
                    </a:cubicBezTo>
                    <a:cubicBezTo>
                      <a:pt x="13290" y="215"/>
                      <a:pt x="10174" y="1"/>
                      <a:pt x="80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8"/>
              <p:cNvSpPr/>
              <p:nvPr/>
            </p:nvSpPr>
            <p:spPr>
              <a:xfrm>
                <a:off x="2291675" y="1906900"/>
                <a:ext cx="321100" cy="258925"/>
              </a:xfrm>
              <a:custGeom>
                <a:avLst/>
                <a:gdLst/>
                <a:ahLst/>
                <a:cxnLst/>
                <a:rect l="l" t="t" r="r" b="b"/>
                <a:pathLst>
                  <a:path w="12844" h="10357" extrusionOk="0">
                    <a:moveTo>
                      <a:pt x="6381" y="0"/>
                    </a:moveTo>
                    <a:cubicBezTo>
                      <a:pt x="3253" y="0"/>
                      <a:pt x="161" y="438"/>
                      <a:pt x="145" y="1324"/>
                    </a:cubicBezTo>
                    <a:cubicBezTo>
                      <a:pt x="129" y="2768"/>
                      <a:pt x="17" y="7084"/>
                      <a:pt x="17" y="7084"/>
                    </a:cubicBezTo>
                    <a:cubicBezTo>
                      <a:pt x="1" y="8881"/>
                      <a:pt x="1444" y="10325"/>
                      <a:pt x="3241" y="10341"/>
                    </a:cubicBezTo>
                    <a:lnTo>
                      <a:pt x="9434" y="10357"/>
                    </a:lnTo>
                    <a:cubicBezTo>
                      <a:pt x="9444" y="10357"/>
                      <a:pt x="9454" y="10357"/>
                      <a:pt x="9463" y="10357"/>
                    </a:cubicBezTo>
                    <a:cubicBezTo>
                      <a:pt x="11247" y="10357"/>
                      <a:pt x="12691" y="8903"/>
                      <a:pt x="12691" y="7132"/>
                    </a:cubicBezTo>
                    <a:cubicBezTo>
                      <a:pt x="12691" y="7132"/>
                      <a:pt x="12803" y="2800"/>
                      <a:pt x="12835" y="1372"/>
                    </a:cubicBezTo>
                    <a:cubicBezTo>
                      <a:pt x="12843" y="462"/>
                      <a:pt x="9593" y="0"/>
                      <a:pt x="63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8"/>
              <p:cNvSpPr/>
              <p:nvPr/>
            </p:nvSpPr>
            <p:spPr>
              <a:xfrm>
                <a:off x="2284050" y="1899625"/>
                <a:ext cx="336150" cy="273825"/>
              </a:xfrm>
              <a:custGeom>
                <a:avLst/>
                <a:gdLst/>
                <a:ahLst/>
                <a:cxnLst/>
                <a:rect l="l" t="t" r="r" b="b"/>
                <a:pathLst>
                  <a:path w="13446" h="10953" extrusionOk="0">
                    <a:moveTo>
                      <a:pt x="6710" y="582"/>
                    </a:moveTo>
                    <a:cubicBezTo>
                      <a:pt x="9186" y="582"/>
                      <a:pt x="11679" y="859"/>
                      <a:pt x="12595" y="1407"/>
                    </a:cubicBezTo>
                    <a:cubicBezTo>
                      <a:pt x="12771" y="1519"/>
                      <a:pt x="12835" y="1599"/>
                      <a:pt x="12835" y="1647"/>
                    </a:cubicBezTo>
                    <a:cubicBezTo>
                      <a:pt x="12819" y="3075"/>
                      <a:pt x="12691" y="7359"/>
                      <a:pt x="12691" y="7423"/>
                    </a:cubicBezTo>
                    <a:cubicBezTo>
                      <a:pt x="12691" y="9043"/>
                      <a:pt x="11375" y="10343"/>
                      <a:pt x="9755" y="10343"/>
                    </a:cubicBezTo>
                    <a:lnTo>
                      <a:pt x="9739" y="10343"/>
                    </a:lnTo>
                    <a:lnTo>
                      <a:pt x="3546" y="10327"/>
                    </a:lnTo>
                    <a:cubicBezTo>
                      <a:pt x="1926" y="10327"/>
                      <a:pt x="610" y="9011"/>
                      <a:pt x="610" y="7375"/>
                    </a:cubicBezTo>
                    <a:cubicBezTo>
                      <a:pt x="610" y="7343"/>
                      <a:pt x="739" y="3043"/>
                      <a:pt x="755" y="1615"/>
                    </a:cubicBezTo>
                    <a:cubicBezTo>
                      <a:pt x="755" y="1567"/>
                      <a:pt x="835" y="1471"/>
                      <a:pt x="1027" y="1359"/>
                    </a:cubicBezTo>
                    <a:cubicBezTo>
                      <a:pt x="1956" y="839"/>
                      <a:pt x="4325" y="582"/>
                      <a:pt x="6710" y="582"/>
                    </a:cubicBezTo>
                    <a:close/>
                    <a:moveTo>
                      <a:pt x="6669" y="0"/>
                    </a:moveTo>
                    <a:cubicBezTo>
                      <a:pt x="4188" y="0"/>
                      <a:pt x="1733" y="273"/>
                      <a:pt x="739" y="829"/>
                    </a:cubicBezTo>
                    <a:cubicBezTo>
                      <a:pt x="354" y="1038"/>
                      <a:pt x="161" y="1310"/>
                      <a:pt x="161" y="1615"/>
                    </a:cubicBezTo>
                    <a:cubicBezTo>
                      <a:pt x="129" y="3027"/>
                      <a:pt x="17" y="7327"/>
                      <a:pt x="17" y="7375"/>
                    </a:cubicBezTo>
                    <a:cubicBezTo>
                      <a:pt x="1" y="9332"/>
                      <a:pt x="1589" y="10920"/>
                      <a:pt x="3546" y="10936"/>
                    </a:cubicBezTo>
                    <a:lnTo>
                      <a:pt x="9739" y="10952"/>
                    </a:lnTo>
                    <a:lnTo>
                      <a:pt x="9755" y="10952"/>
                    </a:lnTo>
                    <a:cubicBezTo>
                      <a:pt x="11696" y="10952"/>
                      <a:pt x="13285" y="9380"/>
                      <a:pt x="13301" y="7423"/>
                    </a:cubicBezTo>
                    <a:cubicBezTo>
                      <a:pt x="13301" y="7375"/>
                      <a:pt x="13413" y="3091"/>
                      <a:pt x="13445" y="1663"/>
                    </a:cubicBezTo>
                    <a:cubicBezTo>
                      <a:pt x="13445" y="1359"/>
                      <a:pt x="13269" y="1102"/>
                      <a:pt x="12900" y="893"/>
                    </a:cubicBezTo>
                    <a:cubicBezTo>
                      <a:pt x="11905" y="302"/>
                      <a:pt x="9273" y="0"/>
                      <a:pt x="6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8"/>
              <p:cNvSpPr/>
              <p:nvPr/>
            </p:nvSpPr>
            <p:spPr>
              <a:xfrm>
                <a:off x="2132450" y="991025"/>
                <a:ext cx="1094975" cy="1094575"/>
              </a:xfrm>
              <a:custGeom>
                <a:avLst/>
                <a:gdLst/>
                <a:ahLst/>
                <a:cxnLst/>
                <a:rect l="l" t="t" r="r" b="b"/>
                <a:pathLst>
                  <a:path w="43799" h="43783" extrusionOk="0">
                    <a:moveTo>
                      <a:pt x="21900" y="1"/>
                    </a:moveTo>
                    <a:cubicBezTo>
                      <a:pt x="9803" y="1"/>
                      <a:pt x="0" y="9803"/>
                      <a:pt x="0" y="21900"/>
                    </a:cubicBezTo>
                    <a:cubicBezTo>
                      <a:pt x="0" y="33980"/>
                      <a:pt x="9803" y="43783"/>
                      <a:pt x="21900" y="43783"/>
                    </a:cubicBezTo>
                    <a:cubicBezTo>
                      <a:pt x="33996" y="43783"/>
                      <a:pt x="43799" y="33980"/>
                      <a:pt x="43799" y="21900"/>
                    </a:cubicBezTo>
                    <a:cubicBezTo>
                      <a:pt x="43799" y="9803"/>
                      <a:pt x="33996" y="1"/>
                      <a:pt x="2190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8"/>
              <p:cNvSpPr/>
              <p:nvPr/>
            </p:nvSpPr>
            <p:spPr>
              <a:xfrm>
                <a:off x="2081500" y="983350"/>
                <a:ext cx="1153150" cy="1109875"/>
              </a:xfrm>
              <a:custGeom>
                <a:avLst/>
                <a:gdLst/>
                <a:ahLst/>
                <a:cxnLst/>
                <a:rect l="l" t="t" r="r" b="b"/>
                <a:pathLst>
                  <a:path w="46126" h="44395" extrusionOk="0">
                    <a:moveTo>
                      <a:pt x="23938" y="612"/>
                    </a:moveTo>
                    <a:cubicBezTo>
                      <a:pt x="35858" y="612"/>
                      <a:pt x="45516" y="10270"/>
                      <a:pt x="45532" y="22207"/>
                    </a:cubicBezTo>
                    <a:cubicBezTo>
                      <a:pt x="45532" y="30934"/>
                      <a:pt x="40270" y="38812"/>
                      <a:pt x="32200" y="42149"/>
                    </a:cubicBezTo>
                    <a:cubicBezTo>
                      <a:pt x="29529" y="43253"/>
                      <a:pt x="26725" y="43790"/>
                      <a:pt x="23944" y="43790"/>
                    </a:cubicBezTo>
                    <a:cubicBezTo>
                      <a:pt x="18322" y="43790"/>
                      <a:pt x="12797" y="41596"/>
                      <a:pt x="8664" y="37464"/>
                    </a:cubicBezTo>
                    <a:cubicBezTo>
                      <a:pt x="2487" y="31303"/>
                      <a:pt x="642" y="22014"/>
                      <a:pt x="3980" y="13944"/>
                    </a:cubicBezTo>
                    <a:cubicBezTo>
                      <a:pt x="7317" y="5875"/>
                      <a:pt x="15194" y="612"/>
                      <a:pt x="23938" y="612"/>
                    </a:cubicBezTo>
                    <a:close/>
                    <a:moveTo>
                      <a:pt x="23947" y="1"/>
                    </a:moveTo>
                    <a:cubicBezTo>
                      <a:pt x="18168" y="1"/>
                      <a:pt x="12489" y="2259"/>
                      <a:pt x="8247" y="6500"/>
                    </a:cubicBezTo>
                    <a:cubicBezTo>
                      <a:pt x="1894" y="12853"/>
                      <a:pt x="1" y="22399"/>
                      <a:pt x="3434" y="30694"/>
                    </a:cubicBezTo>
                    <a:cubicBezTo>
                      <a:pt x="6867" y="38988"/>
                      <a:pt x="14953" y="44395"/>
                      <a:pt x="23938" y="44395"/>
                    </a:cubicBezTo>
                    <a:cubicBezTo>
                      <a:pt x="36179" y="44379"/>
                      <a:pt x="46110" y="34448"/>
                      <a:pt x="46126" y="22207"/>
                    </a:cubicBezTo>
                    <a:cubicBezTo>
                      <a:pt x="46126" y="13222"/>
                      <a:pt x="40719" y="5137"/>
                      <a:pt x="32425" y="1687"/>
                    </a:cubicBezTo>
                    <a:cubicBezTo>
                      <a:pt x="29682" y="552"/>
                      <a:pt x="26802" y="1"/>
                      <a:pt x="2394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8"/>
              <p:cNvSpPr/>
              <p:nvPr/>
            </p:nvSpPr>
            <p:spPr>
              <a:xfrm>
                <a:off x="3013625" y="1173125"/>
                <a:ext cx="85050" cy="119875"/>
              </a:xfrm>
              <a:custGeom>
                <a:avLst/>
                <a:gdLst/>
                <a:ahLst/>
                <a:cxnLst/>
                <a:rect l="l" t="t" r="r" b="b"/>
                <a:pathLst>
                  <a:path w="3402" h="4795" extrusionOk="0">
                    <a:moveTo>
                      <a:pt x="879" y="1"/>
                    </a:moveTo>
                    <a:cubicBezTo>
                      <a:pt x="608" y="1"/>
                      <a:pt x="372" y="155"/>
                      <a:pt x="209" y="514"/>
                    </a:cubicBezTo>
                    <a:cubicBezTo>
                      <a:pt x="1" y="1011"/>
                      <a:pt x="1028" y="1669"/>
                      <a:pt x="1830" y="2663"/>
                    </a:cubicBezTo>
                    <a:cubicBezTo>
                      <a:pt x="2295" y="3273"/>
                      <a:pt x="2664" y="3947"/>
                      <a:pt x="2921" y="4685"/>
                    </a:cubicBezTo>
                    <a:cubicBezTo>
                      <a:pt x="2946" y="4761"/>
                      <a:pt x="3011" y="4794"/>
                      <a:pt x="3083" y="4794"/>
                    </a:cubicBezTo>
                    <a:cubicBezTo>
                      <a:pt x="3193" y="4794"/>
                      <a:pt x="3318" y="4715"/>
                      <a:pt x="3338" y="4589"/>
                    </a:cubicBezTo>
                    <a:cubicBezTo>
                      <a:pt x="3402" y="4155"/>
                      <a:pt x="3402" y="3722"/>
                      <a:pt x="3338" y="3289"/>
                    </a:cubicBezTo>
                    <a:cubicBezTo>
                      <a:pt x="3078" y="1721"/>
                      <a:pt x="1783" y="1"/>
                      <a:pt x="8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8"/>
              <p:cNvSpPr/>
              <p:nvPr/>
            </p:nvSpPr>
            <p:spPr>
              <a:xfrm>
                <a:off x="3006400" y="1165325"/>
                <a:ext cx="100300" cy="135000"/>
              </a:xfrm>
              <a:custGeom>
                <a:avLst/>
                <a:gdLst/>
                <a:ahLst/>
                <a:cxnLst/>
                <a:rect l="l" t="t" r="r" b="b"/>
                <a:pathLst>
                  <a:path w="4012" h="5400" extrusionOk="0">
                    <a:moveTo>
                      <a:pt x="1220" y="617"/>
                    </a:moveTo>
                    <a:cubicBezTo>
                      <a:pt x="1926" y="697"/>
                      <a:pt x="3081" y="2189"/>
                      <a:pt x="3338" y="3665"/>
                    </a:cubicBezTo>
                    <a:cubicBezTo>
                      <a:pt x="3386" y="3954"/>
                      <a:pt x="3386" y="4259"/>
                      <a:pt x="3370" y="4564"/>
                    </a:cubicBezTo>
                    <a:cubicBezTo>
                      <a:pt x="3113" y="3922"/>
                      <a:pt x="2776" y="3328"/>
                      <a:pt x="2359" y="2783"/>
                    </a:cubicBezTo>
                    <a:cubicBezTo>
                      <a:pt x="2087" y="2462"/>
                      <a:pt x="1798" y="2157"/>
                      <a:pt x="1509" y="1852"/>
                    </a:cubicBezTo>
                    <a:cubicBezTo>
                      <a:pt x="1188" y="1548"/>
                      <a:pt x="723" y="1082"/>
                      <a:pt x="787" y="938"/>
                    </a:cubicBezTo>
                    <a:cubicBezTo>
                      <a:pt x="915" y="665"/>
                      <a:pt x="1060" y="617"/>
                      <a:pt x="1172" y="617"/>
                    </a:cubicBezTo>
                    <a:close/>
                    <a:moveTo>
                      <a:pt x="1177" y="0"/>
                    </a:moveTo>
                    <a:cubicBezTo>
                      <a:pt x="895" y="0"/>
                      <a:pt x="489" y="115"/>
                      <a:pt x="226" y="697"/>
                    </a:cubicBezTo>
                    <a:cubicBezTo>
                      <a:pt x="1" y="1211"/>
                      <a:pt x="482" y="1692"/>
                      <a:pt x="1076" y="2286"/>
                    </a:cubicBezTo>
                    <a:cubicBezTo>
                      <a:pt x="1365" y="2558"/>
                      <a:pt x="1637" y="2863"/>
                      <a:pt x="1894" y="3168"/>
                    </a:cubicBezTo>
                    <a:cubicBezTo>
                      <a:pt x="2343" y="3746"/>
                      <a:pt x="2680" y="4387"/>
                      <a:pt x="2921" y="5093"/>
                    </a:cubicBezTo>
                    <a:cubicBezTo>
                      <a:pt x="2981" y="5275"/>
                      <a:pt x="3156" y="5399"/>
                      <a:pt x="3351" y="5399"/>
                    </a:cubicBezTo>
                    <a:cubicBezTo>
                      <a:pt x="3363" y="5399"/>
                      <a:pt x="3374" y="5399"/>
                      <a:pt x="3386" y="5398"/>
                    </a:cubicBezTo>
                    <a:lnTo>
                      <a:pt x="3418" y="5398"/>
                    </a:lnTo>
                    <a:cubicBezTo>
                      <a:pt x="3675" y="5382"/>
                      <a:pt x="3883" y="5205"/>
                      <a:pt x="3932" y="4949"/>
                    </a:cubicBezTo>
                    <a:cubicBezTo>
                      <a:pt x="4012" y="4500"/>
                      <a:pt x="4012" y="4018"/>
                      <a:pt x="3932" y="3553"/>
                    </a:cubicBezTo>
                    <a:cubicBezTo>
                      <a:pt x="3643" y="1901"/>
                      <a:pt x="2343" y="152"/>
                      <a:pt x="1300" y="7"/>
                    </a:cubicBezTo>
                    <a:cubicBezTo>
                      <a:pt x="1263" y="3"/>
                      <a:pt x="1222" y="0"/>
                      <a:pt x="11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8"/>
              <p:cNvSpPr/>
              <p:nvPr/>
            </p:nvSpPr>
            <p:spPr>
              <a:xfrm>
                <a:off x="2992775" y="1230575"/>
                <a:ext cx="56975" cy="75325"/>
              </a:xfrm>
              <a:custGeom>
                <a:avLst/>
                <a:gdLst/>
                <a:ahLst/>
                <a:cxnLst/>
                <a:rect l="l" t="t" r="r" b="b"/>
                <a:pathLst>
                  <a:path w="2279" h="3013" extrusionOk="0">
                    <a:moveTo>
                      <a:pt x="796" y="1"/>
                    </a:moveTo>
                    <a:cubicBezTo>
                      <a:pt x="575" y="1"/>
                      <a:pt x="369" y="119"/>
                      <a:pt x="209" y="398"/>
                    </a:cubicBezTo>
                    <a:cubicBezTo>
                      <a:pt x="0" y="750"/>
                      <a:pt x="706" y="1103"/>
                      <a:pt x="1220" y="1697"/>
                    </a:cubicBezTo>
                    <a:cubicBezTo>
                      <a:pt x="1509" y="2066"/>
                      <a:pt x="1733" y="2499"/>
                      <a:pt x="1845" y="2948"/>
                    </a:cubicBezTo>
                    <a:cubicBezTo>
                      <a:pt x="1857" y="2993"/>
                      <a:pt x="1893" y="3013"/>
                      <a:pt x="1939" y="3013"/>
                    </a:cubicBezTo>
                    <a:cubicBezTo>
                      <a:pt x="2022" y="3013"/>
                      <a:pt x="2135" y="2946"/>
                      <a:pt x="2166" y="2852"/>
                    </a:cubicBezTo>
                    <a:cubicBezTo>
                      <a:pt x="2247" y="2579"/>
                      <a:pt x="2279" y="2291"/>
                      <a:pt x="2263" y="2002"/>
                    </a:cubicBezTo>
                    <a:cubicBezTo>
                      <a:pt x="2203" y="1010"/>
                      <a:pt x="1440" y="1"/>
                      <a:pt x="79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8"/>
              <p:cNvSpPr/>
              <p:nvPr/>
            </p:nvSpPr>
            <p:spPr>
              <a:xfrm>
                <a:off x="2985150" y="1223100"/>
                <a:ext cx="72625" cy="90425"/>
              </a:xfrm>
              <a:custGeom>
                <a:avLst/>
                <a:gdLst/>
                <a:ahLst/>
                <a:cxnLst/>
                <a:rect l="l" t="t" r="r" b="b"/>
                <a:pathLst>
                  <a:path w="2905" h="3617" extrusionOk="0">
                    <a:moveTo>
                      <a:pt x="1085" y="601"/>
                    </a:moveTo>
                    <a:cubicBezTo>
                      <a:pt x="1117" y="601"/>
                      <a:pt x="1146" y="608"/>
                      <a:pt x="1172" y="616"/>
                    </a:cubicBezTo>
                    <a:cubicBezTo>
                      <a:pt x="1621" y="713"/>
                      <a:pt x="2215" y="1499"/>
                      <a:pt x="2263" y="2317"/>
                    </a:cubicBezTo>
                    <a:cubicBezTo>
                      <a:pt x="2279" y="2429"/>
                      <a:pt x="2279" y="2541"/>
                      <a:pt x="2263" y="2654"/>
                    </a:cubicBezTo>
                    <a:cubicBezTo>
                      <a:pt x="2134" y="2349"/>
                      <a:pt x="1958" y="2060"/>
                      <a:pt x="1749" y="1804"/>
                    </a:cubicBezTo>
                    <a:cubicBezTo>
                      <a:pt x="1573" y="1595"/>
                      <a:pt x="1380" y="1418"/>
                      <a:pt x="1172" y="1242"/>
                    </a:cubicBezTo>
                    <a:cubicBezTo>
                      <a:pt x="1027" y="1130"/>
                      <a:pt x="899" y="985"/>
                      <a:pt x="771" y="825"/>
                    </a:cubicBezTo>
                    <a:cubicBezTo>
                      <a:pt x="888" y="649"/>
                      <a:pt x="997" y="601"/>
                      <a:pt x="1085" y="601"/>
                    </a:cubicBezTo>
                    <a:close/>
                    <a:moveTo>
                      <a:pt x="1130" y="1"/>
                    </a:moveTo>
                    <a:cubicBezTo>
                      <a:pt x="766" y="1"/>
                      <a:pt x="420" y="213"/>
                      <a:pt x="257" y="552"/>
                    </a:cubicBezTo>
                    <a:cubicBezTo>
                      <a:pt x="1" y="985"/>
                      <a:pt x="402" y="1338"/>
                      <a:pt x="787" y="1691"/>
                    </a:cubicBezTo>
                    <a:cubicBezTo>
                      <a:pt x="979" y="1852"/>
                      <a:pt x="1140" y="2012"/>
                      <a:pt x="1300" y="2189"/>
                    </a:cubicBezTo>
                    <a:cubicBezTo>
                      <a:pt x="1573" y="2525"/>
                      <a:pt x="1765" y="2910"/>
                      <a:pt x="1878" y="3328"/>
                    </a:cubicBezTo>
                    <a:cubicBezTo>
                      <a:pt x="1926" y="3488"/>
                      <a:pt x="2070" y="3616"/>
                      <a:pt x="2247" y="3616"/>
                    </a:cubicBezTo>
                    <a:cubicBezTo>
                      <a:pt x="2487" y="3616"/>
                      <a:pt x="2696" y="3472"/>
                      <a:pt x="2760" y="3247"/>
                    </a:cubicBezTo>
                    <a:cubicBezTo>
                      <a:pt x="2856" y="2927"/>
                      <a:pt x="2905" y="2606"/>
                      <a:pt x="2888" y="2269"/>
                    </a:cubicBezTo>
                    <a:cubicBezTo>
                      <a:pt x="2808" y="1258"/>
                      <a:pt x="2086" y="199"/>
                      <a:pt x="1332" y="23"/>
                    </a:cubicBezTo>
                    <a:cubicBezTo>
                      <a:pt x="1265" y="8"/>
                      <a:pt x="1197" y="1"/>
                      <a:pt x="11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8"/>
              <p:cNvSpPr/>
              <p:nvPr/>
            </p:nvSpPr>
            <p:spPr>
              <a:xfrm>
                <a:off x="2543550" y="1007875"/>
                <a:ext cx="15275" cy="1062500"/>
              </a:xfrm>
              <a:custGeom>
                <a:avLst/>
                <a:gdLst/>
                <a:ahLst/>
                <a:cxnLst/>
                <a:rect l="l" t="t" r="r" b="b"/>
                <a:pathLst>
                  <a:path w="611" h="42500" extrusionOk="0">
                    <a:moveTo>
                      <a:pt x="1" y="0"/>
                    </a:moveTo>
                    <a:lnTo>
                      <a:pt x="1" y="42499"/>
                    </a:lnTo>
                    <a:lnTo>
                      <a:pt x="610" y="42499"/>
                    </a:lnTo>
                    <a:lnTo>
                      <a:pt x="61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8"/>
              <p:cNvSpPr/>
              <p:nvPr/>
            </p:nvSpPr>
            <p:spPr>
              <a:xfrm>
                <a:off x="2801050" y="1007875"/>
                <a:ext cx="14875" cy="1062500"/>
              </a:xfrm>
              <a:custGeom>
                <a:avLst/>
                <a:gdLst/>
                <a:ahLst/>
                <a:cxnLst/>
                <a:rect l="l" t="t" r="r" b="b"/>
                <a:pathLst>
                  <a:path w="595" h="42500" extrusionOk="0">
                    <a:moveTo>
                      <a:pt x="1" y="0"/>
                    </a:moveTo>
                    <a:lnTo>
                      <a:pt x="1" y="42499"/>
                    </a:lnTo>
                    <a:lnTo>
                      <a:pt x="594" y="42499"/>
                    </a:lnTo>
                    <a:lnTo>
                      <a:pt x="5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8"/>
              <p:cNvSpPr/>
              <p:nvPr/>
            </p:nvSpPr>
            <p:spPr>
              <a:xfrm>
                <a:off x="2225500" y="1383275"/>
                <a:ext cx="890425" cy="433600"/>
              </a:xfrm>
              <a:custGeom>
                <a:avLst/>
                <a:gdLst/>
                <a:ahLst/>
                <a:cxnLst/>
                <a:rect l="l" t="t" r="r" b="b"/>
                <a:pathLst>
                  <a:path w="35617" h="17344" extrusionOk="0">
                    <a:moveTo>
                      <a:pt x="17809" y="1"/>
                    </a:moveTo>
                    <a:cubicBezTo>
                      <a:pt x="7092" y="1"/>
                      <a:pt x="0" y="3851"/>
                      <a:pt x="0" y="6868"/>
                    </a:cubicBezTo>
                    <a:lnTo>
                      <a:pt x="0" y="11921"/>
                    </a:lnTo>
                    <a:cubicBezTo>
                      <a:pt x="16" y="14905"/>
                      <a:pt x="2439" y="17344"/>
                      <a:pt x="5439" y="17344"/>
                    </a:cubicBezTo>
                    <a:cubicBezTo>
                      <a:pt x="5439" y="17344"/>
                      <a:pt x="14552" y="16076"/>
                      <a:pt x="17648" y="16076"/>
                    </a:cubicBezTo>
                    <a:cubicBezTo>
                      <a:pt x="20761" y="16076"/>
                      <a:pt x="30178" y="17344"/>
                      <a:pt x="30178" y="17344"/>
                    </a:cubicBezTo>
                    <a:cubicBezTo>
                      <a:pt x="33178" y="17344"/>
                      <a:pt x="35617" y="14905"/>
                      <a:pt x="35617" y="11921"/>
                    </a:cubicBezTo>
                    <a:lnTo>
                      <a:pt x="35617" y="6868"/>
                    </a:lnTo>
                    <a:cubicBezTo>
                      <a:pt x="35617" y="3851"/>
                      <a:pt x="27900" y="1"/>
                      <a:pt x="17809" y="1"/>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8"/>
              <p:cNvSpPr/>
              <p:nvPr/>
            </p:nvSpPr>
            <p:spPr>
              <a:xfrm>
                <a:off x="2218275" y="1376075"/>
                <a:ext cx="905275" cy="448425"/>
              </a:xfrm>
              <a:custGeom>
                <a:avLst/>
                <a:gdLst/>
                <a:ahLst/>
                <a:cxnLst/>
                <a:rect l="l" t="t" r="r" b="b"/>
                <a:pathLst>
                  <a:path w="36211" h="17937" extrusionOk="0">
                    <a:moveTo>
                      <a:pt x="18098" y="594"/>
                    </a:moveTo>
                    <a:cubicBezTo>
                      <a:pt x="28253" y="594"/>
                      <a:pt x="35601" y="4508"/>
                      <a:pt x="35601" y="7156"/>
                    </a:cubicBezTo>
                    <a:lnTo>
                      <a:pt x="35601" y="12209"/>
                    </a:lnTo>
                    <a:cubicBezTo>
                      <a:pt x="35601" y="15017"/>
                      <a:pt x="33307" y="17311"/>
                      <a:pt x="30499" y="17327"/>
                    </a:cubicBezTo>
                    <a:cubicBezTo>
                      <a:pt x="29890" y="17247"/>
                      <a:pt x="20985" y="16060"/>
                      <a:pt x="17937" y="16060"/>
                    </a:cubicBezTo>
                    <a:cubicBezTo>
                      <a:pt x="14905" y="16060"/>
                      <a:pt x="6306" y="17247"/>
                      <a:pt x="5712" y="17343"/>
                    </a:cubicBezTo>
                    <a:cubicBezTo>
                      <a:pt x="2888" y="17327"/>
                      <a:pt x="594" y="15033"/>
                      <a:pt x="594" y="12209"/>
                    </a:cubicBezTo>
                    <a:lnTo>
                      <a:pt x="594" y="7156"/>
                    </a:lnTo>
                    <a:cubicBezTo>
                      <a:pt x="594" y="4476"/>
                      <a:pt x="7413" y="594"/>
                      <a:pt x="18098" y="594"/>
                    </a:cubicBezTo>
                    <a:close/>
                    <a:moveTo>
                      <a:pt x="18098" y="0"/>
                    </a:moveTo>
                    <a:cubicBezTo>
                      <a:pt x="13172" y="0"/>
                      <a:pt x="8552" y="818"/>
                      <a:pt x="5054" y="2326"/>
                    </a:cubicBezTo>
                    <a:cubicBezTo>
                      <a:pt x="1894" y="3690"/>
                      <a:pt x="1" y="5487"/>
                      <a:pt x="1" y="7156"/>
                    </a:cubicBezTo>
                    <a:lnTo>
                      <a:pt x="1" y="12209"/>
                    </a:lnTo>
                    <a:cubicBezTo>
                      <a:pt x="1" y="15370"/>
                      <a:pt x="2568" y="17921"/>
                      <a:pt x="5728" y="17937"/>
                    </a:cubicBezTo>
                    <a:lnTo>
                      <a:pt x="5776" y="17937"/>
                    </a:lnTo>
                    <a:cubicBezTo>
                      <a:pt x="5856" y="17921"/>
                      <a:pt x="14905" y="16669"/>
                      <a:pt x="17937" y="16669"/>
                    </a:cubicBezTo>
                    <a:cubicBezTo>
                      <a:pt x="20985" y="16669"/>
                      <a:pt x="30339" y="17921"/>
                      <a:pt x="30435" y="17937"/>
                    </a:cubicBezTo>
                    <a:lnTo>
                      <a:pt x="30467" y="17937"/>
                    </a:lnTo>
                    <a:cubicBezTo>
                      <a:pt x="33628" y="17921"/>
                      <a:pt x="36195" y="15370"/>
                      <a:pt x="36211" y="12209"/>
                    </a:cubicBezTo>
                    <a:lnTo>
                      <a:pt x="36211" y="7156"/>
                    </a:lnTo>
                    <a:cubicBezTo>
                      <a:pt x="36211" y="3835"/>
                      <a:pt x="28301" y="0"/>
                      <a:pt x="180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8"/>
              <p:cNvSpPr/>
              <p:nvPr/>
            </p:nvSpPr>
            <p:spPr>
              <a:xfrm>
                <a:off x="2279950" y="1526475"/>
                <a:ext cx="76325" cy="217450"/>
              </a:xfrm>
              <a:custGeom>
                <a:avLst/>
                <a:gdLst/>
                <a:ahLst/>
                <a:cxnLst/>
                <a:rect l="l" t="t" r="r" b="b"/>
                <a:pathLst>
                  <a:path w="3053" h="8698" extrusionOk="0">
                    <a:moveTo>
                      <a:pt x="1763" y="0"/>
                    </a:moveTo>
                    <a:cubicBezTo>
                      <a:pt x="368" y="0"/>
                      <a:pt x="1" y="4141"/>
                      <a:pt x="983" y="6835"/>
                    </a:cubicBezTo>
                    <a:cubicBezTo>
                      <a:pt x="1224" y="7461"/>
                      <a:pt x="1544" y="8054"/>
                      <a:pt x="1962" y="8600"/>
                    </a:cubicBezTo>
                    <a:cubicBezTo>
                      <a:pt x="2020" y="8668"/>
                      <a:pt x="2097" y="8698"/>
                      <a:pt x="2173" y="8698"/>
                    </a:cubicBezTo>
                    <a:cubicBezTo>
                      <a:pt x="2347" y="8698"/>
                      <a:pt x="2520" y="8544"/>
                      <a:pt x="2475" y="8343"/>
                    </a:cubicBezTo>
                    <a:cubicBezTo>
                      <a:pt x="2218" y="7124"/>
                      <a:pt x="2138" y="5872"/>
                      <a:pt x="2202" y="4637"/>
                    </a:cubicBezTo>
                    <a:cubicBezTo>
                      <a:pt x="2379" y="2567"/>
                      <a:pt x="3052" y="738"/>
                      <a:pt x="2427" y="273"/>
                    </a:cubicBezTo>
                    <a:cubicBezTo>
                      <a:pt x="2185" y="86"/>
                      <a:pt x="1964" y="0"/>
                      <a:pt x="176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8"/>
              <p:cNvSpPr/>
              <p:nvPr/>
            </p:nvSpPr>
            <p:spPr>
              <a:xfrm>
                <a:off x="2276825" y="1173125"/>
                <a:ext cx="85475" cy="119875"/>
              </a:xfrm>
              <a:custGeom>
                <a:avLst/>
                <a:gdLst/>
                <a:ahLst/>
                <a:cxnLst/>
                <a:rect l="l" t="t" r="r" b="b"/>
                <a:pathLst>
                  <a:path w="3419" h="4795" extrusionOk="0">
                    <a:moveTo>
                      <a:pt x="2533" y="1"/>
                    </a:moveTo>
                    <a:cubicBezTo>
                      <a:pt x="1635" y="1"/>
                      <a:pt x="340" y="1721"/>
                      <a:pt x="81" y="3289"/>
                    </a:cubicBezTo>
                    <a:cubicBezTo>
                      <a:pt x="1" y="3722"/>
                      <a:pt x="1" y="4155"/>
                      <a:pt x="81" y="4589"/>
                    </a:cubicBezTo>
                    <a:cubicBezTo>
                      <a:pt x="101" y="4715"/>
                      <a:pt x="226" y="4794"/>
                      <a:pt x="336" y="4794"/>
                    </a:cubicBezTo>
                    <a:cubicBezTo>
                      <a:pt x="408" y="4794"/>
                      <a:pt x="473" y="4761"/>
                      <a:pt x="498" y="4685"/>
                    </a:cubicBezTo>
                    <a:cubicBezTo>
                      <a:pt x="739" y="3947"/>
                      <a:pt x="1108" y="3273"/>
                      <a:pt x="1573" y="2663"/>
                    </a:cubicBezTo>
                    <a:cubicBezTo>
                      <a:pt x="2391" y="1669"/>
                      <a:pt x="3418" y="1011"/>
                      <a:pt x="3194" y="514"/>
                    </a:cubicBezTo>
                    <a:cubicBezTo>
                      <a:pt x="3035" y="155"/>
                      <a:pt x="2802" y="1"/>
                      <a:pt x="2533"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8"/>
              <p:cNvSpPr/>
              <p:nvPr/>
            </p:nvSpPr>
            <p:spPr>
              <a:xfrm>
                <a:off x="2325775" y="1230575"/>
                <a:ext cx="57375" cy="75325"/>
              </a:xfrm>
              <a:custGeom>
                <a:avLst/>
                <a:gdLst/>
                <a:ahLst/>
                <a:cxnLst/>
                <a:rect l="l" t="t" r="r" b="b"/>
                <a:pathLst>
                  <a:path w="2295" h="3013" extrusionOk="0">
                    <a:moveTo>
                      <a:pt x="1501" y="1"/>
                    </a:moveTo>
                    <a:cubicBezTo>
                      <a:pt x="860" y="1"/>
                      <a:pt x="100" y="1010"/>
                      <a:pt x="16" y="2002"/>
                    </a:cubicBezTo>
                    <a:cubicBezTo>
                      <a:pt x="0" y="2291"/>
                      <a:pt x="32" y="2579"/>
                      <a:pt x="129" y="2852"/>
                    </a:cubicBezTo>
                    <a:cubicBezTo>
                      <a:pt x="160" y="2946"/>
                      <a:pt x="266" y="3013"/>
                      <a:pt x="345" y="3013"/>
                    </a:cubicBezTo>
                    <a:cubicBezTo>
                      <a:pt x="387" y="3013"/>
                      <a:pt x="422" y="2993"/>
                      <a:pt x="433" y="2948"/>
                    </a:cubicBezTo>
                    <a:cubicBezTo>
                      <a:pt x="562" y="2499"/>
                      <a:pt x="786" y="2066"/>
                      <a:pt x="1075" y="1697"/>
                    </a:cubicBezTo>
                    <a:cubicBezTo>
                      <a:pt x="1588" y="1103"/>
                      <a:pt x="2294" y="750"/>
                      <a:pt x="2086" y="398"/>
                    </a:cubicBezTo>
                    <a:cubicBezTo>
                      <a:pt x="1926" y="119"/>
                      <a:pt x="1720" y="1"/>
                      <a:pt x="1501"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8"/>
              <p:cNvSpPr/>
              <p:nvPr/>
            </p:nvSpPr>
            <p:spPr>
              <a:xfrm>
                <a:off x="2139250" y="991200"/>
                <a:ext cx="718775" cy="1095325"/>
              </a:xfrm>
              <a:custGeom>
                <a:avLst/>
                <a:gdLst/>
                <a:ahLst/>
                <a:cxnLst/>
                <a:rect l="l" t="t" r="r" b="b"/>
                <a:pathLst>
                  <a:path w="28751" h="43813" extrusionOk="0">
                    <a:moveTo>
                      <a:pt x="21864" y="0"/>
                    </a:moveTo>
                    <a:cubicBezTo>
                      <a:pt x="10223" y="0"/>
                      <a:pt x="1" y="9431"/>
                      <a:pt x="1" y="21909"/>
                    </a:cubicBezTo>
                    <a:cubicBezTo>
                      <a:pt x="1" y="28936"/>
                      <a:pt x="3370" y="35530"/>
                      <a:pt x="9066" y="39653"/>
                    </a:cubicBezTo>
                    <a:cubicBezTo>
                      <a:pt x="12856" y="42386"/>
                      <a:pt x="17365" y="43812"/>
                      <a:pt x="21924" y="43812"/>
                    </a:cubicBezTo>
                    <a:cubicBezTo>
                      <a:pt x="24215" y="43812"/>
                      <a:pt x="26519" y="43452"/>
                      <a:pt x="28751" y="42717"/>
                    </a:cubicBezTo>
                    <a:cubicBezTo>
                      <a:pt x="23376" y="40936"/>
                      <a:pt x="18900" y="37166"/>
                      <a:pt x="16253" y="32177"/>
                    </a:cubicBezTo>
                    <a:cubicBezTo>
                      <a:pt x="12788" y="32546"/>
                      <a:pt x="9162" y="33043"/>
                      <a:pt x="9162" y="33043"/>
                    </a:cubicBezTo>
                    <a:cubicBezTo>
                      <a:pt x="6162" y="33043"/>
                      <a:pt x="3723" y="30620"/>
                      <a:pt x="3723" y="27604"/>
                    </a:cubicBezTo>
                    <a:lnTo>
                      <a:pt x="3723" y="22567"/>
                    </a:lnTo>
                    <a:cubicBezTo>
                      <a:pt x="3723" y="20288"/>
                      <a:pt x="7798" y="17529"/>
                      <a:pt x="14424" y="16326"/>
                    </a:cubicBezTo>
                    <a:cubicBezTo>
                      <a:pt x="16317" y="9154"/>
                      <a:pt x="21708" y="3443"/>
                      <a:pt x="28751" y="1117"/>
                    </a:cubicBezTo>
                    <a:cubicBezTo>
                      <a:pt x="26445" y="357"/>
                      <a:pt x="24128" y="0"/>
                      <a:pt x="21864"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8"/>
              <p:cNvSpPr/>
              <p:nvPr/>
            </p:nvSpPr>
            <p:spPr>
              <a:xfrm>
                <a:off x="2562400" y="580325"/>
                <a:ext cx="209400" cy="166150"/>
              </a:xfrm>
              <a:custGeom>
                <a:avLst/>
                <a:gdLst/>
                <a:ahLst/>
                <a:cxnLst/>
                <a:rect l="l" t="t" r="r" b="b"/>
                <a:pathLst>
                  <a:path w="8376" h="6646" extrusionOk="0">
                    <a:moveTo>
                      <a:pt x="2178" y="0"/>
                    </a:moveTo>
                    <a:cubicBezTo>
                      <a:pt x="1566" y="0"/>
                      <a:pt x="862" y="419"/>
                      <a:pt x="627" y="947"/>
                    </a:cubicBezTo>
                    <a:cubicBezTo>
                      <a:pt x="1" y="2342"/>
                      <a:pt x="787" y="4781"/>
                      <a:pt x="3049" y="6305"/>
                    </a:cubicBezTo>
                    <a:cubicBezTo>
                      <a:pt x="3332" y="6494"/>
                      <a:pt x="3946" y="6646"/>
                      <a:pt x="4595" y="6646"/>
                    </a:cubicBezTo>
                    <a:cubicBezTo>
                      <a:pt x="5160" y="6646"/>
                      <a:pt x="5752" y="6531"/>
                      <a:pt x="6178" y="6225"/>
                    </a:cubicBezTo>
                    <a:cubicBezTo>
                      <a:pt x="8376" y="4621"/>
                      <a:pt x="7718" y="1556"/>
                      <a:pt x="7493" y="947"/>
                    </a:cubicBezTo>
                    <a:cubicBezTo>
                      <a:pt x="7445" y="818"/>
                      <a:pt x="7204" y="193"/>
                      <a:pt x="6691" y="64"/>
                    </a:cubicBezTo>
                    <a:cubicBezTo>
                      <a:pt x="6653" y="57"/>
                      <a:pt x="6613" y="51"/>
                      <a:pt x="6560" y="51"/>
                    </a:cubicBezTo>
                    <a:cubicBezTo>
                      <a:pt x="6388" y="51"/>
                      <a:pt x="6073" y="112"/>
                      <a:pt x="5215" y="369"/>
                    </a:cubicBezTo>
                    <a:lnTo>
                      <a:pt x="4557" y="578"/>
                    </a:lnTo>
                    <a:cubicBezTo>
                      <a:pt x="4140" y="562"/>
                      <a:pt x="3723" y="497"/>
                      <a:pt x="3338" y="369"/>
                    </a:cubicBezTo>
                    <a:cubicBezTo>
                      <a:pt x="2841" y="225"/>
                      <a:pt x="2728" y="96"/>
                      <a:pt x="2455" y="32"/>
                    </a:cubicBezTo>
                    <a:cubicBezTo>
                      <a:pt x="2367" y="10"/>
                      <a:pt x="2273" y="0"/>
                      <a:pt x="21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8"/>
              <p:cNvSpPr/>
              <p:nvPr/>
            </p:nvSpPr>
            <p:spPr>
              <a:xfrm>
                <a:off x="2554375" y="572900"/>
                <a:ext cx="224650" cy="181525"/>
              </a:xfrm>
              <a:custGeom>
                <a:avLst/>
                <a:gdLst/>
                <a:ahLst/>
                <a:cxnLst/>
                <a:rect l="l" t="t" r="r" b="b"/>
                <a:pathLst>
                  <a:path w="8986" h="7261" extrusionOk="0">
                    <a:moveTo>
                      <a:pt x="2488" y="618"/>
                    </a:moveTo>
                    <a:cubicBezTo>
                      <a:pt x="2552" y="618"/>
                      <a:pt x="2632" y="618"/>
                      <a:pt x="2696" y="650"/>
                    </a:cubicBezTo>
                    <a:cubicBezTo>
                      <a:pt x="2793" y="666"/>
                      <a:pt x="2889" y="714"/>
                      <a:pt x="2985" y="762"/>
                    </a:cubicBezTo>
                    <a:cubicBezTo>
                      <a:pt x="3162" y="843"/>
                      <a:pt x="3354" y="923"/>
                      <a:pt x="3563" y="987"/>
                    </a:cubicBezTo>
                    <a:cubicBezTo>
                      <a:pt x="3980" y="1115"/>
                      <a:pt x="4413" y="1179"/>
                      <a:pt x="4862" y="1179"/>
                    </a:cubicBezTo>
                    <a:lnTo>
                      <a:pt x="4910" y="1179"/>
                    </a:lnTo>
                    <a:lnTo>
                      <a:pt x="4958" y="1163"/>
                    </a:lnTo>
                    <a:lnTo>
                      <a:pt x="5616" y="971"/>
                    </a:lnTo>
                    <a:cubicBezTo>
                      <a:pt x="6482" y="709"/>
                      <a:pt x="6747" y="661"/>
                      <a:pt x="6876" y="661"/>
                    </a:cubicBezTo>
                    <a:cubicBezTo>
                      <a:pt x="6905" y="661"/>
                      <a:pt x="6927" y="663"/>
                      <a:pt x="6948" y="666"/>
                    </a:cubicBezTo>
                    <a:cubicBezTo>
                      <a:pt x="7172" y="730"/>
                      <a:pt x="7381" y="955"/>
                      <a:pt x="7525" y="1356"/>
                    </a:cubicBezTo>
                    <a:cubicBezTo>
                      <a:pt x="7541" y="1388"/>
                      <a:pt x="8584" y="4661"/>
                      <a:pt x="6322" y="6297"/>
                    </a:cubicBezTo>
                    <a:cubicBezTo>
                      <a:pt x="5965" y="6558"/>
                      <a:pt x="5442" y="6656"/>
                      <a:pt x="4937" y="6656"/>
                    </a:cubicBezTo>
                    <a:cubicBezTo>
                      <a:pt x="4354" y="6656"/>
                      <a:pt x="3796" y="6525"/>
                      <a:pt x="3547" y="6361"/>
                    </a:cubicBezTo>
                    <a:cubicBezTo>
                      <a:pt x="1381" y="4902"/>
                      <a:pt x="659" y="2655"/>
                      <a:pt x="1220" y="1388"/>
                    </a:cubicBezTo>
                    <a:cubicBezTo>
                      <a:pt x="1493" y="923"/>
                      <a:pt x="1958" y="634"/>
                      <a:pt x="2488" y="618"/>
                    </a:cubicBezTo>
                    <a:close/>
                    <a:moveTo>
                      <a:pt x="2509" y="1"/>
                    </a:moveTo>
                    <a:cubicBezTo>
                      <a:pt x="1804" y="1"/>
                      <a:pt x="978" y="483"/>
                      <a:pt x="675" y="1131"/>
                    </a:cubicBezTo>
                    <a:cubicBezTo>
                      <a:pt x="1" y="2623"/>
                      <a:pt x="787" y="5222"/>
                      <a:pt x="3210" y="6859"/>
                    </a:cubicBezTo>
                    <a:cubicBezTo>
                      <a:pt x="3531" y="7067"/>
                      <a:pt x="4220" y="7260"/>
                      <a:pt x="4942" y="7260"/>
                    </a:cubicBezTo>
                    <a:cubicBezTo>
                      <a:pt x="4970" y="7261"/>
                      <a:pt x="4998" y="7261"/>
                      <a:pt x="5025" y="7261"/>
                    </a:cubicBezTo>
                    <a:cubicBezTo>
                      <a:pt x="5607" y="7261"/>
                      <a:pt x="6185" y="7100"/>
                      <a:pt x="6675" y="6779"/>
                    </a:cubicBezTo>
                    <a:cubicBezTo>
                      <a:pt x="8985" y="5110"/>
                      <a:pt x="8392" y="1917"/>
                      <a:pt x="8103" y="1147"/>
                    </a:cubicBezTo>
                    <a:cubicBezTo>
                      <a:pt x="7878" y="554"/>
                      <a:pt x="7525" y="185"/>
                      <a:pt x="7092" y="72"/>
                    </a:cubicBezTo>
                    <a:cubicBezTo>
                      <a:pt x="7025" y="56"/>
                      <a:pt x="6960" y="46"/>
                      <a:pt x="6879" y="46"/>
                    </a:cubicBezTo>
                    <a:cubicBezTo>
                      <a:pt x="6650" y="46"/>
                      <a:pt x="6299" y="128"/>
                      <a:pt x="5456" y="377"/>
                    </a:cubicBezTo>
                    <a:lnTo>
                      <a:pt x="4830" y="570"/>
                    </a:lnTo>
                    <a:cubicBezTo>
                      <a:pt x="4461" y="570"/>
                      <a:pt x="4108" y="506"/>
                      <a:pt x="3755" y="393"/>
                    </a:cubicBezTo>
                    <a:cubicBezTo>
                      <a:pt x="3579" y="345"/>
                      <a:pt x="3402" y="265"/>
                      <a:pt x="3242" y="201"/>
                    </a:cubicBezTo>
                    <a:cubicBezTo>
                      <a:pt x="3113" y="137"/>
                      <a:pt x="2985" y="88"/>
                      <a:pt x="2841" y="40"/>
                    </a:cubicBezTo>
                    <a:cubicBezTo>
                      <a:pt x="2735" y="13"/>
                      <a:pt x="2623" y="1"/>
                      <a:pt x="2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8"/>
              <p:cNvSpPr/>
              <p:nvPr/>
            </p:nvSpPr>
            <p:spPr>
              <a:xfrm>
                <a:off x="2583450" y="602325"/>
                <a:ext cx="47325" cy="75950"/>
              </a:xfrm>
              <a:custGeom>
                <a:avLst/>
                <a:gdLst/>
                <a:ahLst/>
                <a:cxnLst/>
                <a:rect l="l" t="t" r="r" b="b"/>
                <a:pathLst>
                  <a:path w="1893" h="3038" extrusionOk="0">
                    <a:moveTo>
                      <a:pt x="957" y="1"/>
                    </a:moveTo>
                    <a:cubicBezTo>
                      <a:pt x="0" y="1"/>
                      <a:pt x="75" y="1630"/>
                      <a:pt x="875" y="2505"/>
                    </a:cubicBezTo>
                    <a:cubicBezTo>
                      <a:pt x="1068" y="2714"/>
                      <a:pt x="1309" y="2890"/>
                      <a:pt x="1565" y="3019"/>
                    </a:cubicBezTo>
                    <a:cubicBezTo>
                      <a:pt x="1592" y="3032"/>
                      <a:pt x="1621" y="3037"/>
                      <a:pt x="1651" y="3037"/>
                    </a:cubicBezTo>
                    <a:cubicBezTo>
                      <a:pt x="1768" y="3037"/>
                      <a:pt x="1892" y="2951"/>
                      <a:pt x="1854" y="2874"/>
                    </a:cubicBezTo>
                    <a:cubicBezTo>
                      <a:pt x="1613" y="2473"/>
                      <a:pt x="1469" y="2040"/>
                      <a:pt x="1421" y="1591"/>
                    </a:cubicBezTo>
                    <a:cubicBezTo>
                      <a:pt x="1357" y="837"/>
                      <a:pt x="1597" y="131"/>
                      <a:pt x="1212" y="35"/>
                    </a:cubicBezTo>
                    <a:cubicBezTo>
                      <a:pt x="1120" y="12"/>
                      <a:pt x="1035" y="1"/>
                      <a:pt x="957"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8"/>
              <p:cNvSpPr/>
              <p:nvPr/>
            </p:nvSpPr>
            <p:spPr>
              <a:xfrm>
                <a:off x="2631000" y="528850"/>
                <a:ext cx="56575" cy="70350"/>
              </a:xfrm>
              <a:custGeom>
                <a:avLst/>
                <a:gdLst/>
                <a:ahLst/>
                <a:cxnLst/>
                <a:rect l="l" t="t" r="r" b="b"/>
                <a:pathLst>
                  <a:path w="2263" h="2814" extrusionOk="0">
                    <a:moveTo>
                      <a:pt x="415" y="1"/>
                    </a:moveTo>
                    <a:cubicBezTo>
                      <a:pt x="233" y="1"/>
                      <a:pt x="85" y="22"/>
                      <a:pt x="0" y="38"/>
                    </a:cubicBezTo>
                    <a:lnTo>
                      <a:pt x="97" y="631"/>
                    </a:lnTo>
                    <a:cubicBezTo>
                      <a:pt x="143" y="620"/>
                      <a:pt x="258" y="602"/>
                      <a:pt x="404" y="602"/>
                    </a:cubicBezTo>
                    <a:cubicBezTo>
                      <a:pt x="662" y="602"/>
                      <a:pt x="1016" y="658"/>
                      <a:pt x="1252" y="904"/>
                    </a:cubicBezTo>
                    <a:cubicBezTo>
                      <a:pt x="1605" y="1257"/>
                      <a:pt x="1605" y="1899"/>
                      <a:pt x="1268" y="2524"/>
                    </a:cubicBezTo>
                    <a:lnTo>
                      <a:pt x="1797" y="2813"/>
                    </a:lnTo>
                    <a:cubicBezTo>
                      <a:pt x="2262" y="1947"/>
                      <a:pt x="2214" y="1032"/>
                      <a:pt x="1685" y="487"/>
                    </a:cubicBezTo>
                    <a:cubicBezTo>
                      <a:pt x="1297" y="88"/>
                      <a:pt x="787" y="1"/>
                      <a:pt x="41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8"/>
              <p:cNvSpPr/>
              <p:nvPr/>
            </p:nvSpPr>
            <p:spPr>
              <a:xfrm>
                <a:off x="2670300" y="577225"/>
                <a:ext cx="108725" cy="173768"/>
              </a:xfrm>
              <a:custGeom>
                <a:avLst/>
                <a:gdLst/>
                <a:ahLst/>
                <a:cxnLst/>
                <a:rect l="l" t="t" r="r" b="b"/>
                <a:pathLst>
                  <a:path w="4349" h="6589" extrusionOk="0">
                    <a:moveTo>
                      <a:pt x="2527" y="0"/>
                    </a:moveTo>
                    <a:cubicBezTo>
                      <a:pt x="2402" y="0"/>
                      <a:pt x="2203" y="35"/>
                      <a:pt x="1782" y="145"/>
                    </a:cubicBezTo>
                    <a:cubicBezTo>
                      <a:pt x="2022" y="338"/>
                      <a:pt x="2199" y="595"/>
                      <a:pt x="2311" y="899"/>
                    </a:cubicBezTo>
                    <a:cubicBezTo>
                      <a:pt x="2536" y="1509"/>
                      <a:pt x="3178" y="4589"/>
                      <a:pt x="996" y="6178"/>
                    </a:cubicBezTo>
                    <a:cubicBezTo>
                      <a:pt x="691" y="6370"/>
                      <a:pt x="354" y="6499"/>
                      <a:pt x="1" y="6547"/>
                    </a:cubicBezTo>
                    <a:cubicBezTo>
                      <a:pt x="195" y="6573"/>
                      <a:pt x="401" y="6589"/>
                      <a:pt x="610" y="6589"/>
                    </a:cubicBezTo>
                    <a:cubicBezTo>
                      <a:pt x="1161" y="6589"/>
                      <a:pt x="1732" y="6480"/>
                      <a:pt x="2151" y="6178"/>
                    </a:cubicBezTo>
                    <a:cubicBezTo>
                      <a:pt x="4349" y="4589"/>
                      <a:pt x="3691" y="1509"/>
                      <a:pt x="3466" y="899"/>
                    </a:cubicBezTo>
                    <a:cubicBezTo>
                      <a:pt x="3402" y="755"/>
                      <a:pt x="3178" y="129"/>
                      <a:pt x="2664" y="17"/>
                    </a:cubicBezTo>
                    <a:cubicBezTo>
                      <a:pt x="2625" y="7"/>
                      <a:pt x="2583" y="0"/>
                      <a:pt x="2527"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77" name="Google Shape;577;p38"/>
          <p:cNvGrpSpPr/>
          <p:nvPr/>
        </p:nvGrpSpPr>
        <p:grpSpPr>
          <a:xfrm>
            <a:off x="6928681" y="3414943"/>
            <a:ext cx="1538067" cy="2262517"/>
            <a:chOff x="4660675" y="1039385"/>
            <a:chExt cx="1153550" cy="1696888"/>
          </a:xfrm>
        </p:grpSpPr>
        <p:sp>
          <p:nvSpPr>
            <p:cNvPr id="578" name="Google Shape;578;p38"/>
            <p:cNvSpPr/>
            <p:nvPr/>
          </p:nvSpPr>
          <p:spPr>
            <a:xfrm>
              <a:off x="4788800" y="2573673"/>
              <a:ext cx="897300" cy="162600"/>
            </a:xfrm>
            <a:prstGeom prst="ellipse">
              <a:avLst/>
            </a:prstGeom>
            <a:solidFill>
              <a:schemeClr val="accent2">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9" name="Google Shape;579;p38"/>
            <p:cNvGrpSpPr/>
            <p:nvPr/>
          </p:nvGrpSpPr>
          <p:grpSpPr>
            <a:xfrm>
              <a:off x="4660675" y="1039385"/>
              <a:ext cx="1153550" cy="1660625"/>
              <a:chOff x="3302825" y="489950"/>
              <a:chExt cx="1153550" cy="1660625"/>
            </a:xfrm>
          </p:grpSpPr>
          <p:sp>
            <p:nvSpPr>
              <p:cNvPr id="580" name="Google Shape;580;p38"/>
              <p:cNvSpPr/>
              <p:nvPr/>
            </p:nvSpPr>
            <p:spPr>
              <a:xfrm>
                <a:off x="3864325" y="622825"/>
                <a:ext cx="59800" cy="413150"/>
              </a:xfrm>
              <a:custGeom>
                <a:avLst/>
                <a:gdLst/>
                <a:ahLst/>
                <a:cxnLst/>
                <a:rect l="l" t="t" r="r" b="b"/>
                <a:pathLst>
                  <a:path w="2392" h="16526" extrusionOk="0">
                    <a:moveTo>
                      <a:pt x="354" y="1"/>
                    </a:moveTo>
                    <a:lnTo>
                      <a:pt x="1" y="498"/>
                    </a:lnTo>
                    <a:cubicBezTo>
                      <a:pt x="707" y="995"/>
                      <a:pt x="1669" y="4990"/>
                      <a:pt x="1718" y="8792"/>
                    </a:cubicBezTo>
                    <a:cubicBezTo>
                      <a:pt x="1782" y="13910"/>
                      <a:pt x="611" y="15467"/>
                      <a:pt x="177" y="16044"/>
                    </a:cubicBezTo>
                    <a:lnTo>
                      <a:pt x="81" y="16172"/>
                    </a:lnTo>
                    <a:lnTo>
                      <a:pt x="578" y="16525"/>
                    </a:lnTo>
                    <a:lnTo>
                      <a:pt x="659" y="16413"/>
                    </a:lnTo>
                    <a:cubicBezTo>
                      <a:pt x="1140" y="15787"/>
                      <a:pt x="2391" y="14103"/>
                      <a:pt x="2327" y="8776"/>
                    </a:cubicBezTo>
                    <a:cubicBezTo>
                      <a:pt x="2279" y="5247"/>
                      <a:pt x="1429" y="739"/>
                      <a:pt x="3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8"/>
              <p:cNvSpPr/>
              <p:nvPr/>
            </p:nvSpPr>
            <p:spPr>
              <a:xfrm>
                <a:off x="3968725" y="1880725"/>
                <a:ext cx="322400" cy="262325"/>
              </a:xfrm>
              <a:custGeom>
                <a:avLst/>
                <a:gdLst/>
                <a:ahLst/>
                <a:cxnLst/>
                <a:rect l="l" t="t" r="r" b="b"/>
                <a:pathLst>
                  <a:path w="12896" h="10493" extrusionOk="0">
                    <a:moveTo>
                      <a:pt x="7631" y="0"/>
                    </a:moveTo>
                    <a:cubicBezTo>
                      <a:pt x="4091" y="0"/>
                      <a:pt x="1" y="603"/>
                      <a:pt x="28" y="1617"/>
                    </a:cubicBezTo>
                    <a:cubicBezTo>
                      <a:pt x="76" y="3061"/>
                      <a:pt x="141" y="7377"/>
                      <a:pt x="141" y="7377"/>
                    </a:cubicBezTo>
                    <a:cubicBezTo>
                      <a:pt x="203" y="9124"/>
                      <a:pt x="1631" y="10492"/>
                      <a:pt x="3362" y="10492"/>
                    </a:cubicBezTo>
                    <a:cubicBezTo>
                      <a:pt x="3411" y="10492"/>
                      <a:pt x="3460" y="10491"/>
                      <a:pt x="3510" y="10489"/>
                    </a:cubicBezTo>
                    <a:lnTo>
                      <a:pt x="9702" y="10249"/>
                    </a:lnTo>
                    <a:cubicBezTo>
                      <a:pt x="11483" y="10184"/>
                      <a:pt x="12895" y="8660"/>
                      <a:pt x="12815" y="6879"/>
                    </a:cubicBezTo>
                    <a:cubicBezTo>
                      <a:pt x="12815" y="6879"/>
                      <a:pt x="12751" y="2548"/>
                      <a:pt x="12703" y="1120"/>
                    </a:cubicBezTo>
                    <a:cubicBezTo>
                      <a:pt x="12675" y="346"/>
                      <a:pt x="10310" y="0"/>
                      <a:pt x="76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a:off x="3961800" y="1873150"/>
                <a:ext cx="336525" cy="277425"/>
              </a:xfrm>
              <a:custGeom>
                <a:avLst/>
                <a:gdLst/>
                <a:ahLst/>
                <a:cxnLst/>
                <a:rect l="l" t="t" r="r" b="b"/>
                <a:pathLst>
                  <a:path w="13461" h="11097" extrusionOk="0">
                    <a:moveTo>
                      <a:pt x="7910" y="589"/>
                    </a:moveTo>
                    <a:cubicBezTo>
                      <a:pt x="9883" y="589"/>
                      <a:pt x="11664" y="781"/>
                      <a:pt x="12418" y="1182"/>
                    </a:cubicBezTo>
                    <a:cubicBezTo>
                      <a:pt x="12611" y="1294"/>
                      <a:pt x="12675" y="1375"/>
                      <a:pt x="12675" y="1423"/>
                    </a:cubicBezTo>
                    <a:cubicBezTo>
                      <a:pt x="12723" y="2851"/>
                      <a:pt x="12787" y="7134"/>
                      <a:pt x="12787" y="7182"/>
                    </a:cubicBezTo>
                    <a:cubicBezTo>
                      <a:pt x="12851" y="8819"/>
                      <a:pt x="11584" y="10183"/>
                      <a:pt x="9963" y="10247"/>
                    </a:cubicBezTo>
                    <a:lnTo>
                      <a:pt x="3771" y="10503"/>
                    </a:lnTo>
                    <a:cubicBezTo>
                      <a:pt x="3740" y="10504"/>
                      <a:pt x="3710" y="10505"/>
                      <a:pt x="3680" y="10505"/>
                    </a:cubicBezTo>
                    <a:cubicBezTo>
                      <a:pt x="2100" y="10505"/>
                      <a:pt x="785" y="9270"/>
                      <a:pt x="706" y="7680"/>
                    </a:cubicBezTo>
                    <a:cubicBezTo>
                      <a:pt x="706" y="7632"/>
                      <a:pt x="642" y="3332"/>
                      <a:pt x="610" y="1920"/>
                    </a:cubicBezTo>
                    <a:cubicBezTo>
                      <a:pt x="610" y="1856"/>
                      <a:pt x="674" y="1760"/>
                      <a:pt x="867" y="1631"/>
                    </a:cubicBezTo>
                    <a:cubicBezTo>
                      <a:pt x="1942" y="974"/>
                      <a:pt x="5102" y="589"/>
                      <a:pt x="7910" y="589"/>
                    </a:cubicBezTo>
                    <a:close/>
                    <a:moveTo>
                      <a:pt x="7903" y="0"/>
                    </a:moveTo>
                    <a:cubicBezTo>
                      <a:pt x="4983" y="0"/>
                      <a:pt x="1708" y="406"/>
                      <a:pt x="546" y="1118"/>
                    </a:cubicBezTo>
                    <a:cubicBezTo>
                      <a:pt x="177" y="1359"/>
                      <a:pt x="0" y="1631"/>
                      <a:pt x="0" y="1920"/>
                    </a:cubicBezTo>
                    <a:cubicBezTo>
                      <a:pt x="49" y="3348"/>
                      <a:pt x="113" y="7632"/>
                      <a:pt x="113" y="7696"/>
                    </a:cubicBezTo>
                    <a:cubicBezTo>
                      <a:pt x="193" y="9589"/>
                      <a:pt x="1749" y="11097"/>
                      <a:pt x="3658" y="11097"/>
                    </a:cubicBezTo>
                    <a:lnTo>
                      <a:pt x="3787" y="11097"/>
                    </a:lnTo>
                    <a:lnTo>
                      <a:pt x="9979" y="10840"/>
                    </a:lnTo>
                    <a:cubicBezTo>
                      <a:pt x="11937" y="10776"/>
                      <a:pt x="13461" y="9124"/>
                      <a:pt x="13381" y="7166"/>
                    </a:cubicBezTo>
                    <a:cubicBezTo>
                      <a:pt x="13381" y="7118"/>
                      <a:pt x="13317" y="2835"/>
                      <a:pt x="13284" y="1407"/>
                    </a:cubicBezTo>
                    <a:cubicBezTo>
                      <a:pt x="13268" y="1102"/>
                      <a:pt x="13076" y="861"/>
                      <a:pt x="12707" y="653"/>
                    </a:cubicBezTo>
                    <a:cubicBezTo>
                      <a:pt x="11880" y="206"/>
                      <a:pt x="9981" y="0"/>
                      <a:pt x="790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a:off x="3513375" y="1881225"/>
                <a:ext cx="321100" cy="258925"/>
              </a:xfrm>
              <a:custGeom>
                <a:avLst/>
                <a:gdLst/>
                <a:ahLst/>
                <a:cxnLst/>
                <a:rect l="l" t="t" r="r" b="b"/>
                <a:pathLst>
                  <a:path w="12844" h="10357" extrusionOk="0">
                    <a:moveTo>
                      <a:pt x="6375" y="1"/>
                    </a:moveTo>
                    <a:cubicBezTo>
                      <a:pt x="3245" y="1"/>
                      <a:pt x="153" y="438"/>
                      <a:pt x="145" y="1324"/>
                    </a:cubicBezTo>
                    <a:cubicBezTo>
                      <a:pt x="129" y="2768"/>
                      <a:pt x="1" y="7084"/>
                      <a:pt x="1" y="7084"/>
                    </a:cubicBezTo>
                    <a:cubicBezTo>
                      <a:pt x="1" y="8881"/>
                      <a:pt x="1445" y="10341"/>
                      <a:pt x="3242" y="10341"/>
                    </a:cubicBezTo>
                    <a:lnTo>
                      <a:pt x="9434" y="10357"/>
                    </a:lnTo>
                    <a:cubicBezTo>
                      <a:pt x="9444" y="10357"/>
                      <a:pt x="9454" y="10357"/>
                      <a:pt x="9464" y="10357"/>
                    </a:cubicBezTo>
                    <a:cubicBezTo>
                      <a:pt x="11247" y="10357"/>
                      <a:pt x="12675" y="8903"/>
                      <a:pt x="12691" y="7132"/>
                    </a:cubicBezTo>
                    <a:cubicBezTo>
                      <a:pt x="12691" y="7132"/>
                      <a:pt x="12804" y="2800"/>
                      <a:pt x="12836" y="1373"/>
                    </a:cubicBezTo>
                    <a:cubicBezTo>
                      <a:pt x="12844" y="462"/>
                      <a:pt x="9590" y="1"/>
                      <a:pt x="63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8"/>
              <p:cNvSpPr/>
              <p:nvPr/>
            </p:nvSpPr>
            <p:spPr>
              <a:xfrm>
                <a:off x="3505775" y="1873750"/>
                <a:ext cx="336125" cy="274025"/>
              </a:xfrm>
              <a:custGeom>
                <a:avLst/>
                <a:gdLst/>
                <a:ahLst/>
                <a:cxnLst/>
                <a:rect l="l" t="t" r="r" b="b"/>
                <a:pathLst>
                  <a:path w="13445" h="10961" extrusionOk="0">
                    <a:moveTo>
                      <a:pt x="6567" y="608"/>
                    </a:moveTo>
                    <a:cubicBezTo>
                      <a:pt x="6754" y="608"/>
                      <a:pt x="6945" y="610"/>
                      <a:pt x="7139" y="613"/>
                    </a:cubicBezTo>
                    <a:cubicBezTo>
                      <a:pt x="8503" y="613"/>
                      <a:pt x="9867" y="725"/>
                      <a:pt x="11214" y="966"/>
                    </a:cubicBezTo>
                    <a:cubicBezTo>
                      <a:pt x="12546" y="1238"/>
                      <a:pt x="12819" y="1559"/>
                      <a:pt x="12819" y="1656"/>
                    </a:cubicBezTo>
                    <a:cubicBezTo>
                      <a:pt x="12803" y="3083"/>
                      <a:pt x="12690" y="7383"/>
                      <a:pt x="12690" y="7431"/>
                    </a:cubicBezTo>
                    <a:cubicBezTo>
                      <a:pt x="12674" y="9052"/>
                      <a:pt x="11359" y="10367"/>
                      <a:pt x="9738" y="10367"/>
                    </a:cubicBezTo>
                    <a:lnTo>
                      <a:pt x="9722" y="10367"/>
                    </a:lnTo>
                    <a:lnTo>
                      <a:pt x="3546" y="10351"/>
                    </a:lnTo>
                    <a:cubicBezTo>
                      <a:pt x="1909" y="10335"/>
                      <a:pt x="594" y="9019"/>
                      <a:pt x="610" y="7383"/>
                    </a:cubicBezTo>
                    <a:cubicBezTo>
                      <a:pt x="610" y="7351"/>
                      <a:pt x="722" y="3051"/>
                      <a:pt x="738" y="1623"/>
                    </a:cubicBezTo>
                    <a:cubicBezTo>
                      <a:pt x="738" y="1181"/>
                      <a:pt x="2943" y="608"/>
                      <a:pt x="6567" y="608"/>
                    </a:cubicBezTo>
                    <a:close/>
                    <a:moveTo>
                      <a:pt x="6733" y="0"/>
                    </a:moveTo>
                    <a:cubicBezTo>
                      <a:pt x="4982" y="0"/>
                      <a:pt x="159" y="134"/>
                      <a:pt x="144" y="1623"/>
                    </a:cubicBezTo>
                    <a:cubicBezTo>
                      <a:pt x="128" y="3051"/>
                      <a:pt x="0" y="7335"/>
                      <a:pt x="0" y="7383"/>
                    </a:cubicBezTo>
                    <a:cubicBezTo>
                      <a:pt x="0" y="9340"/>
                      <a:pt x="1572" y="10945"/>
                      <a:pt x="3530" y="10945"/>
                    </a:cubicBezTo>
                    <a:lnTo>
                      <a:pt x="9722" y="10961"/>
                    </a:lnTo>
                    <a:lnTo>
                      <a:pt x="9738" y="10961"/>
                    </a:lnTo>
                    <a:cubicBezTo>
                      <a:pt x="11696" y="10961"/>
                      <a:pt x="13284" y="9388"/>
                      <a:pt x="13284" y="7447"/>
                    </a:cubicBezTo>
                    <a:cubicBezTo>
                      <a:pt x="13284" y="7399"/>
                      <a:pt x="13412" y="3099"/>
                      <a:pt x="13428" y="1672"/>
                    </a:cubicBezTo>
                    <a:cubicBezTo>
                      <a:pt x="13444" y="1094"/>
                      <a:pt x="12755" y="677"/>
                      <a:pt x="11359" y="388"/>
                    </a:cubicBezTo>
                    <a:cubicBezTo>
                      <a:pt x="9963" y="147"/>
                      <a:pt x="8567" y="19"/>
                      <a:pt x="7155" y="3"/>
                    </a:cubicBezTo>
                    <a:cubicBezTo>
                      <a:pt x="7050" y="2"/>
                      <a:pt x="6907" y="0"/>
                      <a:pt x="67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8"/>
              <p:cNvSpPr/>
              <p:nvPr/>
            </p:nvSpPr>
            <p:spPr>
              <a:xfrm>
                <a:off x="3353750" y="965350"/>
                <a:ext cx="1095000" cy="1094600"/>
              </a:xfrm>
              <a:custGeom>
                <a:avLst/>
                <a:gdLst/>
                <a:ahLst/>
                <a:cxnLst/>
                <a:rect l="l" t="t" r="r" b="b"/>
                <a:pathLst>
                  <a:path w="43800" h="43784" extrusionOk="0">
                    <a:moveTo>
                      <a:pt x="21900" y="1"/>
                    </a:moveTo>
                    <a:cubicBezTo>
                      <a:pt x="9803" y="1"/>
                      <a:pt x="1" y="9803"/>
                      <a:pt x="1" y="21900"/>
                    </a:cubicBezTo>
                    <a:cubicBezTo>
                      <a:pt x="1" y="33981"/>
                      <a:pt x="9803" y="43783"/>
                      <a:pt x="21900" y="43783"/>
                    </a:cubicBezTo>
                    <a:cubicBezTo>
                      <a:pt x="33997" y="43783"/>
                      <a:pt x="43799" y="33981"/>
                      <a:pt x="43799" y="21900"/>
                    </a:cubicBezTo>
                    <a:cubicBezTo>
                      <a:pt x="43799" y="9803"/>
                      <a:pt x="33997" y="1"/>
                      <a:pt x="2190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8"/>
              <p:cNvSpPr/>
              <p:nvPr/>
            </p:nvSpPr>
            <p:spPr>
              <a:xfrm>
                <a:off x="3302825" y="957825"/>
                <a:ext cx="1153550" cy="1109750"/>
              </a:xfrm>
              <a:custGeom>
                <a:avLst/>
                <a:gdLst/>
                <a:ahLst/>
                <a:cxnLst/>
                <a:rect l="l" t="t" r="r" b="b"/>
                <a:pathLst>
                  <a:path w="46142" h="44390" extrusionOk="0">
                    <a:moveTo>
                      <a:pt x="23937" y="607"/>
                    </a:moveTo>
                    <a:cubicBezTo>
                      <a:pt x="35857" y="623"/>
                      <a:pt x="45515" y="10281"/>
                      <a:pt x="45531" y="22201"/>
                    </a:cubicBezTo>
                    <a:cubicBezTo>
                      <a:pt x="45531" y="30929"/>
                      <a:pt x="40269" y="38806"/>
                      <a:pt x="32199" y="42143"/>
                    </a:cubicBezTo>
                    <a:cubicBezTo>
                      <a:pt x="29528" y="43253"/>
                      <a:pt x="26724" y="43791"/>
                      <a:pt x="23943" y="43791"/>
                    </a:cubicBezTo>
                    <a:cubicBezTo>
                      <a:pt x="18321" y="43791"/>
                      <a:pt x="12796" y="41591"/>
                      <a:pt x="8664" y="37458"/>
                    </a:cubicBezTo>
                    <a:cubicBezTo>
                      <a:pt x="2487" y="31298"/>
                      <a:pt x="642" y="22008"/>
                      <a:pt x="3995" y="13939"/>
                    </a:cubicBezTo>
                    <a:cubicBezTo>
                      <a:pt x="7332" y="5869"/>
                      <a:pt x="15209" y="607"/>
                      <a:pt x="23937" y="607"/>
                    </a:cubicBezTo>
                    <a:close/>
                    <a:moveTo>
                      <a:pt x="23948" y="0"/>
                    </a:moveTo>
                    <a:cubicBezTo>
                      <a:pt x="18172" y="0"/>
                      <a:pt x="12495" y="2262"/>
                      <a:pt x="8246" y="6511"/>
                    </a:cubicBezTo>
                    <a:cubicBezTo>
                      <a:pt x="1893" y="12848"/>
                      <a:pt x="0" y="22394"/>
                      <a:pt x="3433" y="30688"/>
                    </a:cubicBezTo>
                    <a:cubicBezTo>
                      <a:pt x="6867" y="38982"/>
                      <a:pt x="14969" y="44389"/>
                      <a:pt x="23937" y="44389"/>
                    </a:cubicBezTo>
                    <a:cubicBezTo>
                      <a:pt x="36194" y="44373"/>
                      <a:pt x="46125" y="34442"/>
                      <a:pt x="46141" y="22201"/>
                    </a:cubicBezTo>
                    <a:cubicBezTo>
                      <a:pt x="46141" y="13217"/>
                      <a:pt x="40734" y="5131"/>
                      <a:pt x="32440" y="1698"/>
                    </a:cubicBezTo>
                    <a:cubicBezTo>
                      <a:pt x="29693" y="555"/>
                      <a:pt x="26808" y="0"/>
                      <a:pt x="239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8"/>
              <p:cNvSpPr/>
              <p:nvPr/>
            </p:nvSpPr>
            <p:spPr>
              <a:xfrm>
                <a:off x="4234950" y="1147475"/>
                <a:ext cx="85450" cy="119850"/>
              </a:xfrm>
              <a:custGeom>
                <a:avLst/>
                <a:gdLst/>
                <a:ahLst/>
                <a:cxnLst/>
                <a:rect l="l" t="t" r="r" b="b"/>
                <a:pathLst>
                  <a:path w="3418" h="4794" extrusionOk="0">
                    <a:moveTo>
                      <a:pt x="885" y="0"/>
                    </a:moveTo>
                    <a:cubicBezTo>
                      <a:pt x="617" y="0"/>
                      <a:pt x="384" y="154"/>
                      <a:pt x="225" y="513"/>
                    </a:cubicBezTo>
                    <a:cubicBezTo>
                      <a:pt x="0" y="1010"/>
                      <a:pt x="1027" y="1668"/>
                      <a:pt x="1845" y="2663"/>
                    </a:cubicBezTo>
                    <a:cubicBezTo>
                      <a:pt x="2310" y="3272"/>
                      <a:pt x="2663" y="3946"/>
                      <a:pt x="2920" y="4684"/>
                    </a:cubicBezTo>
                    <a:cubicBezTo>
                      <a:pt x="2945" y="4760"/>
                      <a:pt x="3010" y="4793"/>
                      <a:pt x="3082" y="4793"/>
                    </a:cubicBezTo>
                    <a:cubicBezTo>
                      <a:pt x="3192" y="4793"/>
                      <a:pt x="3318" y="4714"/>
                      <a:pt x="3337" y="4588"/>
                    </a:cubicBezTo>
                    <a:cubicBezTo>
                      <a:pt x="3417" y="4155"/>
                      <a:pt x="3417" y="3722"/>
                      <a:pt x="3337" y="3288"/>
                    </a:cubicBezTo>
                    <a:cubicBezTo>
                      <a:pt x="3078" y="1720"/>
                      <a:pt x="1783" y="0"/>
                      <a:pt x="88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8"/>
              <p:cNvSpPr/>
              <p:nvPr/>
            </p:nvSpPr>
            <p:spPr>
              <a:xfrm>
                <a:off x="4227725" y="1140050"/>
                <a:ext cx="100300" cy="134975"/>
              </a:xfrm>
              <a:custGeom>
                <a:avLst/>
                <a:gdLst/>
                <a:ahLst/>
                <a:cxnLst/>
                <a:rect l="l" t="t" r="r" b="b"/>
                <a:pathLst>
                  <a:path w="4012" h="5399" extrusionOk="0">
                    <a:moveTo>
                      <a:pt x="1236" y="601"/>
                    </a:moveTo>
                    <a:cubicBezTo>
                      <a:pt x="1942" y="698"/>
                      <a:pt x="3097" y="2190"/>
                      <a:pt x="3353" y="3650"/>
                    </a:cubicBezTo>
                    <a:cubicBezTo>
                      <a:pt x="3385" y="3954"/>
                      <a:pt x="3401" y="4259"/>
                      <a:pt x="3385" y="4548"/>
                    </a:cubicBezTo>
                    <a:cubicBezTo>
                      <a:pt x="3129" y="3922"/>
                      <a:pt x="2776" y="3313"/>
                      <a:pt x="2359" y="2783"/>
                    </a:cubicBezTo>
                    <a:cubicBezTo>
                      <a:pt x="2102" y="2462"/>
                      <a:pt x="1813" y="2141"/>
                      <a:pt x="1508" y="1853"/>
                    </a:cubicBezTo>
                    <a:cubicBezTo>
                      <a:pt x="1187" y="1548"/>
                      <a:pt x="722" y="1083"/>
                      <a:pt x="786" y="938"/>
                    </a:cubicBezTo>
                    <a:cubicBezTo>
                      <a:pt x="915" y="665"/>
                      <a:pt x="1059" y="601"/>
                      <a:pt x="1171" y="601"/>
                    </a:cubicBezTo>
                    <a:close/>
                    <a:moveTo>
                      <a:pt x="1177" y="0"/>
                    </a:moveTo>
                    <a:cubicBezTo>
                      <a:pt x="895" y="0"/>
                      <a:pt x="488" y="116"/>
                      <a:pt x="225" y="698"/>
                    </a:cubicBezTo>
                    <a:cubicBezTo>
                      <a:pt x="0" y="1211"/>
                      <a:pt x="482" y="1676"/>
                      <a:pt x="1075" y="2286"/>
                    </a:cubicBezTo>
                    <a:cubicBezTo>
                      <a:pt x="1332" y="2543"/>
                      <a:pt x="1637" y="2831"/>
                      <a:pt x="1893" y="3152"/>
                    </a:cubicBezTo>
                    <a:cubicBezTo>
                      <a:pt x="2343" y="3746"/>
                      <a:pt x="2680" y="4388"/>
                      <a:pt x="2920" y="5077"/>
                    </a:cubicBezTo>
                    <a:cubicBezTo>
                      <a:pt x="2984" y="5270"/>
                      <a:pt x="3177" y="5398"/>
                      <a:pt x="3385" y="5398"/>
                    </a:cubicBezTo>
                    <a:lnTo>
                      <a:pt x="3418" y="5398"/>
                    </a:lnTo>
                    <a:cubicBezTo>
                      <a:pt x="3674" y="5382"/>
                      <a:pt x="3883" y="5206"/>
                      <a:pt x="3931" y="4949"/>
                    </a:cubicBezTo>
                    <a:cubicBezTo>
                      <a:pt x="4011" y="4484"/>
                      <a:pt x="4011" y="4019"/>
                      <a:pt x="3931" y="3553"/>
                    </a:cubicBezTo>
                    <a:cubicBezTo>
                      <a:pt x="3642" y="1901"/>
                      <a:pt x="2343" y="136"/>
                      <a:pt x="1300" y="8"/>
                    </a:cubicBezTo>
                    <a:cubicBezTo>
                      <a:pt x="1263" y="3"/>
                      <a:pt x="1221" y="0"/>
                      <a:pt x="11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8"/>
              <p:cNvSpPr/>
              <p:nvPr/>
            </p:nvSpPr>
            <p:spPr>
              <a:xfrm>
                <a:off x="4214075" y="1204900"/>
                <a:ext cx="57375" cy="75325"/>
              </a:xfrm>
              <a:custGeom>
                <a:avLst/>
                <a:gdLst/>
                <a:ahLst/>
                <a:cxnLst/>
                <a:rect l="l" t="t" r="r" b="b"/>
                <a:pathLst>
                  <a:path w="2295" h="3013" extrusionOk="0">
                    <a:moveTo>
                      <a:pt x="797" y="1"/>
                    </a:moveTo>
                    <a:cubicBezTo>
                      <a:pt x="576" y="1"/>
                      <a:pt x="369" y="119"/>
                      <a:pt x="209" y="398"/>
                    </a:cubicBezTo>
                    <a:cubicBezTo>
                      <a:pt x="1" y="751"/>
                      <a:pt x="707" y="1104"/>
                      <a:pt x="1220" y="1697"/>
                    </a:cubicBezTo>
                    <a:cubicBezTo>
                      <a:pt x="1509" y="2066"/>
                      <a:pt x="1733" y="2499"/>
                      <a:pt x="1862" y="2949"/>
                    </a:cubicBezTo>
                    <a:cubicBezTo>
                      <a:pt x="1873" y="2994"/>
                      <a:pt x="1908" y="3013"/>
                      <a:pt x="1950" y="3013"/>
                    </a:cubicBezTo>
                    <a:cubicBezTo>
                      <a:pt x="2030" y="3013"/>
                      <a:pt x="2135" y="2946"/>
                      <a:pt x="2167" y="2852"/>
                    </a:cubicBezTo>
                    <a:cubicBezTo>
                      <a:pt x="2247" y="2580"/>
                      <a:pt x="2295" y="2291"/>
                      <a:pt x="2279" y="2002"/>
                    </a:cubicBezTo>
                    <a:cubicBezTo>
                      <a:pt x="2207" y="1010"/>
                      <a:pt x="1441" y="1"/>
                      <a:pt x="79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8"/>
              <p:cNvSpPr/>
              <p:nvPr/>
            </p:nvSpPr>
            <p:spPr>
              <a:xfrm>
                <a:off x="4206450" y="1197425"/>
                <a:ext cx="72625" cy="90425"/>
              </a:xfrm>
              <a:custGeom>
                <a:avLst/>
                <a:gdLst/>
                <a:ahLst/>
                <a:cxnLst/>
                <a:rect l="l" t="t" r="r" b="b"/>
                <a:pathLst>
                  <a:path w="2905" h="3617" extrusionOk="0">
                    <a:moveTo>
                      <a:pt x="1085" y="602"/>
                    </a:moveTo>
                    <a:cubicBezTo>
                      <a:pt x="1117" y="602"/>
                      <a:pt x="1146" y="608"/>
                      <a:pt x="1172" y="617"/>
                    </a:cubicBezTo>
                    <a:cubicBezTo>
                      <a:pt x="1621" y="713"/>
                      <a:pt x="2215" y="1499"/>
                      <a:pt x="2263" y="2317"/>
                    </a:cubicBezTo>
                    <a:cubicBezTo>
                      <a:pt x="2279" y="2429"/>
                      <a:pt x="2279" y="2542"/>
                      <a:pt x="2263" y="2654"/>
                    </a:cubicBezTo>
                    <a:cubicBezTo>
                      <a:pt x="2135" y="2349"/>
                      <a:pt x="1958" y="2060"/>
                      <a:pt x="1750" y="1804"/>
                    </a:cubicBezTo>
                    <a:cubicBezTo>
                      <a:pt x="1573" y="1611"/>
                      <a:pt x="1381" y="1419"/>
                      <a:pt x="1188" y="1242"/>
                    </a:cubicBezTo>
                    <a:cubicBezTo>
                      <a:pt x="1028" y="1130"/>
                      <a:pt x="899" y="986"/>
                      <a:pt x="787" y="825"/>
                    </a:cubicBezTo>
                    <a:cubicBezTo>
                      <a:pt x="893" y="649"/>
                      <a:pt x="999" y="602"/>
                      <a:pt x="1085" y="602"/>
                    </a:cubicBezTo>
                    <a:close/>
                    <a:moveTo>
                      <a:pt x="1130" y="1"/>
                    </a:moveTo>
                    <a:cubicBezTo>
                      <a:pt x="766" y="1"/>
                      <a:pt x="420" y="214"/>
                      <a:pt x="258" y="552"/>
                    </a:cubicBezTo>
                    <a:cubicBezTo>
                      <a:pt x="1" y="986"/>
                      <a:pt x="402" y="1355"/>
                      <a:pt x="803" y="1691"/>
                    </a:cubicBezTo>
                    <a:cubicBezTo>
                      <a:pt x="980" y="1852"/>
                      <a:pt x="1156" y="2012"/>
                      <a:pt x="1317" y="2189"/>
                    </a:cubicBezTo>
                    <a:cubicBezTo>
                      <a:pt x="1573" y="2526"/>
                      <a:pt x="1766" y="2911"/>
                      <a:pt x="1878" y="3328"/>
                    </a:cubicBezTo>
                    <a:cubicBezTo>
                      <a:pt x="1926" y="3504"/>
                      <a:pt x="2071" y="3617"/>
                      <a:pt x="2247" y="3617"/>
                    </a:cubicBezTo>
                    <a:cubicBezTo>
                      <a:pt x="2488" y="3617"/>
                      <a:pt x="2696" y="3472"/>
                      <a:pt x="2776" y="3248"/>
                    </a:cubicBezTo>
                    <a:cubicBezTo>
                      <a:pt x="2873" y="2943"/>
                      <a:pt x="2905" y="2606"/>
                      <a:pt x="2889" y="2285"/>
                    </a:cubicBezTo>
                    <a:cubicBezTo>
                      <a:pt x="2825" y="1258"/>
                      <a:pt x="2087" y="199"/>
                      <a:pt x="1333" y="23"/>
                    </a:cubicBezTo>
                    <a:cubicBezTo>
                      <a:pt x="1265" y="8"/>
                      <a:pt x="1198" y="1"/>
                      <a:pt x="11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8"/>
              <p:cNvSpPr/>
              <p:nvPr/>
            </p:nvSpPr>
            <p:spPr>
              <a:xfrm>
                <a:off x="3764875" y="982200"/>
                <a:ext cx="15250" cy="1062500"/>
              </a:xfrm>
              <a:custGeom>
                <a:avLst/>
                <a:gdLst/>
                <a:ahLst/>
                <a:cxnLst/>
                <a:rect l="l" t="t" r="r" b="b"/>
                <a:pathLst>
                  <a:path w="610" h="42500" extrusionOk="0">
                    <a:moveTo>
                      <a:pt x="0" y="1"/>
                    </a:moveTo>
                    <a:lnTo>
                      <a:pt x="0" y="42500"/>
                    </a:lnTo>
                    <a:lnTo>
                      <a:pt x="610" y="42500"/>
                    </a:lnTo>
                    <a:lnTo>
                      <a:pt x="6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8"/>
              <p:cNvSpPr/>
              <p:nvPr/>
            </p:nvSpPr>
            <p:spPr>
              <a:xfrm>
                <a:off x="4022375" y="982200"/>
                <a:ext cx="15250" cy="1062500"/>
              </a:xfrm>
              <a:custGeom>
                <a:avLst/>
                <a:gdLst/>
                <a:ahLst/>
                <a:cxnLst/>
                <a:rect l="l" t="t" r="r" b="b"/>
                <a:pathLst>
                  <a:path w="610" h="42500" extrusionOk="0">
                    <a:moveTo>
                      <a:pt x="0" y="1"/>
                    </a:moveTo>
                    <a:lnTo>
                      <a:pt x="0" y="42500"/>
                    </a:lnTo>
                    <a:lnTo>
                      <a:pt x="610" y="42500"/>
                    </a:lnTo>
                    <a:lnTo>
                      <a:pt x="6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8"/>
              <p:cNvSpPr/>
              <p:nvPr/>
            </p:nvSpPr>
            <p:spPr>
              <a:xfrm>
                <a:off x="3446800" y="1357625"/>
                <a:ext cx="890450" cy="434000"/>
              </a:xfrm>
              <a:custGeom>
                <a:avLst/>
                <a:gdLst/>
                <a:ahLst/>
                <a:cxnLst/>
                <a:rect l="l" t="t" r="r" b="b"/>
                <a:pathLst>
                  <a:path w="35618" h="17360" extrusionOk="0">
                    <a:moveTo>
                      <a:pt x="17809" y="0"/>
                    </a:moveTo>
                    <a:cubicBezTo>
                      <a:pt x="7092" y="0"/>
                      <a:pt x="1" y="3851"/>
                      <a:pt x="1" y="6867"/>
                    </a:cubicBezTo>
                    <a:lnTo>
                      <a:pt x="1" y="11904"/>
                    </a:lnTo>
                    <a:cubicBezTo>
                      <a:pt x="1" y="14921"/>
                      <a:pt x="2439" y="17359"/>
                      <a:pt x="5439" y="17359"/>
                    </a:cubicBezTo>
                    <a:cubicBezTo>
                      <a:pt x="5439" y="17359"/>
                      <a:pt x="14552" y="16092"/>
                      <a:pt x="17665" y="16092"/>
                    </a:cubicBezTo>
                    <a:cubicBezTo>
                      <a:pt x="20761" y="16092"/>
                      <a:pt x="30194" y="17359"/>
                      <a:pt x="30194" y="17359"/>
                    </a:cubicBezTo>
                    <a:cubicBezTo>
                      <a:pt x="33195" y="17343"/>
                      <a:pt x="35617" y="14905"/>
                      <a:pt x="35617" y="11904"/>
                    </a:cubicBezTo>
                    <a:lnTo>
                      <a:pt x="35617" y="6867"/>
                    </a:lnTo>
                    <a:cubicBezTo>
                      <a:pt x="35617" y="3867"/>
                      <a:pt x="27900" y="0"/>
                      <a:pt x="17809"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8"/>
              <p:cNvSpPr/>
              <p:nvPr/>
            </p:nvSpPr>
            <p:spPr>
              <a:xfrm>
                <a:off x="3439575" y="1350400"/>
                <a:ext cx="905275" cy="448425"/>
              </a:xfrm>
              <a:custGeom>
                <a:avLst/>
                <a:gdLst/>
                <a:ahLst/>
                <a:cxnLst/>
                <a:rect l="l" t="t" r="r" b="b"/>
                <a:pathLst>
                  <a:path w="36211" h="17937" extrusionOk="0">
                    <a:moveTo>
                      <a:pt x="18114" y="594"/>
                    </a:moveTo>
                    <a:cubicBezTo>
                      <a:pt x="28269" y="594"/>
                      <a:pt x="35617" y="4509"/>
                      <a:pt x="35617" y="7156"/>
                    </a:cubicBezTo>
                    <a:lnTo>
                      <a:pt x="35617" y="12193"/>
                    </a:lnTo>
                    <a:cubicBezTo>
                      <a:pt x="35601" y="15017"/>
                      <a:pt x="33323" y="17311"/>
                      <a:pt x="30499" y="17327"/>
                    </a:cubicBezTo>
                    <a:cubicBezTo>
                      <a:pt x="29890" y="17247"/>
                      <a:pt x="20986" y="16060"/>
                      <a:pt x="17954" y="16060"/>
                    </a:cubicBezTo>
                    <a:cubicBezTo>
                      <a:pt x="14921" y="16076"/>
                      <a:pt x="6306" y="17247"/>
                      <a:pt x="5712" y="17327"/>
                    </a:cubicBezTo>
                    <a:cubicBezTo>
                      <a:pt x="2889" y="17311"/>
                      <a:pt x="611" y="15017"/>
                      <a:pt x="594" y="12193"/>
                    </a:cubicBezTo>
                    <a:lnTo>
                      <a:pt x="594" y="7156"/>
                    </a:lnTo>
                    <a:cubicBezTo>
                      <a:pt x="594" y="4477"/>
                      <a:pt x="7413" y="594"/>
                      <a:pt x="18114" y="594"/>
                    </a:cubicBezTo>
                    <a:close/>
                    <a:moveTo>
                      <a:pt x="18098" y="0"/>
                    </a:moveTo>
                    <a:cubicBezTo>
                      <a:pt x="13189" y="0"/>
                      <a:pt x="8552" y="819"/>
                      <a:pt x="5071" y="2327"/>
                    </a:cubicBezTo>
                    <a:cubicBezTo>
                      <a:pt x="1894" y="3690"/>
                      <a:pt x="1" y="5487"/>
                      <a:pt x="1" y="7156"/>
                    </a:cubicBezTo>
                    <a:lnTo>
                      <a:pt x="1" y="12193"/>
                    </a:lnTo>
                    <a:cubicBezTo>
                      <a:pt x="1" y="15354"/>
                      <a:pt x="2568" y="17921"/>
                      <a:pt x="5728" y="17937"/>
                    </a:cubicBezTo>
                    <a:lnTo>
                      <a:pt x="5777" y="17937"/>
                    </a:lnTo>
                    <a:cubicBezTo>
                      <a:pt x="5873" y="17921"/>
                      <a:pt x="14905" y="16670"/>
                      <a:pt x="17954" y="16670"/>
                    </a:cubicBezTo>
                    <a:cubicBezTo>
                      <a:pt x="20986" y="16670"/>
                      <a:pt x="30339" y="17921"/>
                      <a:pt x="30435" y="17937"/>
                    </a:cubicBezTo>
                    <a:lnTo>
                      <a:pt x="30483" y="17937"/>
                    </a:lnTo>
                    <a:cubicBezTo>
                      <a:pt x="33644" y="17921"/>
                      <a:pt x="36211" y="15354"/>
                      <a:pt x="36211" y="12193"/>
                    </a:cubicBezTo>
                    <a:lnTo>
                      <a:pt x="36211" y="7156"/>
                    </a:lnTo>
                    <a:cubicBezTo>
                      <a:pt x="36211" y="3835"/>
                      <a:pt x="28302" y="0"/>
                      <a:pt x="180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8"/>
              <p:cNvSpPr/>
              <p:nvPr/>
            </p:nvSpPr>
            <p:spPr>
              <a:xfrm>
                <a:off x="3501250" y="1500925"/>
                <a:ext cx="76325" cy="217600"/>
              </a:xfrm>
              <a:custGeom>
                <a:avLst/>
                <a:gdLst/>
                <a:ahLst/>
                <a:cxnLst/>
                <a:rect l="l" t="t" r="r" b="b"/>
                <a:pathLst>
                  <a:path w="3053" h="8704" extrusionOk="0">
                    <a:moveTo>
                      <a:pt x="1778" y="0"/>
                    </a:moveTo>
                    <a:cubicBezTo>
                      <a:pt x="369" y="0"/>
                      <a:pt x="0" y="4134"/>
                      <a:pt x="983" y="6830"/>
                    </a:cubicBezTo>
                    <a:cubicBezTo>
                      <a:pt x="1208" y="7456"/>
                      <a:pt x="1545" y="8049"/>
                      <a:pt x="1946" y="8595"/>
                    </a:cubicBezTo>
                    <a:cubicBezTo>
                      <a:pt x="2011" y="8671"/>
                      <a:pt x="2096" y="8703"/>
                      <a:pt x="2179" y="8703"/>
                    </a:cubicBezTo>
                    <a:cubicBezTo>
                      <a:pt x="2361" y="8703"/>
                      <a:pt x="2535" y="8547"/>
                      <a:pt x="2491" y="8338"/>
                    </a:cubicBezTo>
                    <a:cubicBezTo>
                      <a:pt x="2235" y="7119"/>
                      <a:pt x="2138" y="5868"/>
                      <a:pt x="2203" y="4632"/>
                    </a:cubicBezTo>
                    <a:cubicBezTo>
                      <a:pt x="2379" y="2563"/>
                      <a:pt x="3053" y="734"/>
                      <a:pt x="2443" y="268"/>
                    </a:cubicBezTo>
                    <a:cubicBezTo>
                      <a:pt x="2201" y="84"/>
                      <a:pt x="1979" y="0"/>
                      <a:pt x="1778"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8"/>
              <p:cNvSpPr/>
              <p:nvPr/>
            </p:nvSpPr>
            <p:spPr>
              <a:xfrm>
                <a:off x="3498550" y="1147475"/>
                <a:ext cx="85050" cy="119850"/>
              </a:xfrm>
              <a:custGeom>
                <a:avLst/>
                <a:gdLst/>
                <a:ahLst/>
                <a:cxnLst/>
                <a:rect l="l" t="t" r="r" b="b"/>
                <a:pathLst>
                  <a:path w="3402" h="4794" extrusionOk="0">
                    <a:moveTo>
                      <a:pt x="2526" y="0"/>
                    </a:moveTo>
                    <a:cubicBezTo>
                      <a:pt x="1624" y="0"/>
                      <a:pt x="336" y="1720"/>
                      <a:pt x="64" y="3288"/>
                    </a:cubicBezTo>
                    <a:cubicBezTo>
                      <a:pt x="0" y="3722"/>
                      <a:pt x="0" y="4155"/>
                      <a:pt x="64" y="4588"/>
                    </a:cubicBezTo>
                    <a:cubicBezTo>
                      <a:pt x="84" y="4714"/>
                      <a:pt x="209" y="4793"/>
                      <a:pt x="320" y="4793"/>
                    </a:cubicBezTo>
                    <a:cubicBezTo>
                      <a:pt x="391" y="4793"/>
                      <a:pt x="456" y="4760"/>
                      <a:pt x="482" y="4684"/>
                    </a:cubicBezTo>
                    <a:cubicBezTo>
                      <a:pt x="738" y="3946"/>
                      <a:pt x="1091" y="3272"/>
                      <a:pt x="1573" y="2663"/>
                    </a:cubicBezTo>
                    <a:cubicBezTo>
                      <a:pt x="2391" y="1668"/>
                      <a:pt x="3401" y="1010"/>
                      <a:pt x="3193" y="513"/>
                    </a:cubicBezTo>
                    <a:cubicBezTo>
                      <a:pt x="3030" y="154"/>
                      <a:pt x="2795" y="0"/>
                      <a:pt x="2526"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8"/>
              <p:cNvSpPr/>
              <p:nvPr/>
            </p:nvSpPr>
            <p:spPr>
              <a:xfrm>
                <a:off x="3547475" y="1204900"/>
                <a:ext cx="56975" cy="75325"/>
              </a:xfrm>
              <a:custGeom>
                <a:avLst/>
                <a:gdLst/>
                <a:ahLst/>
                <a:cxnLst/>
                <a:rect l="l" t="t" r="r" b="b"/>
                <a:pathLst>
                  <a:path w="2279" h="3013" extrusionOk="0">
                    <a:moveTo>
                      <a:pt x="1483" y="1"/>
                    </a:moveTo>
                    <a:cubicBezTo>
                      <a:pt x="839" y="1"/>
                      <a:pt x="76" y="1010"/>
                      <a:pt x="17" y="2002"/>
                    </a:cubicBezTo>
                    <a:cubicBezTo>
                      <a:pt x="1" y="2291"/>
                      <a:pt x="33" y="2580"/>
                      <a:pt x="113" y="2852"/>
                    </a:cubicBezTo>
                    <a:cubicBezTo>
                      <a:pt x="144" y="2946"/>
                      <a:pt x="257" y="3013"/>
                      <a:pt x="341" y="3013"/>
                    </a:cubicBezTo>
                    <a:cubicBezTo>
                      <a:pt x="386" y="3013"/>
                      <a:pt x="423" y="2994"/>
                      <a:pt x="434" y="2949"/>
                    </a:cubicBezTo>
                    <a:cubicBezTo>
                      <a:pt x="546" y="2499"/>
                      <a:pt x="771" y="2066"/>
                      <a:pt x="1059" y="1697"/>
                    </a:cubicBezTo>
                    <a:cubicBezTo>
                      <a:pt x="1573" y="1104"/>
                      <a:pt x="2279" y="751"/>
                      <a:pt x="2070" y="398"/>
                    </a:cubicBezTo>
                    <a:cubicBezTo>
                      <a:pt x="1910" y="119"/>
                      <a:pt x="1704" y="1"/>
                      <a:pt x="1483"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8"/>
              <p:cNvSpPr/>
              <p:nvPr/>
            </p:nvSpPr>
            <p:spPr>
              <a:xfrm>
                <a:off x="3360975" y="965525"/>
                <a:ext cx="718375" cy="1095425"/>
              </a:xfrm>
              <a:custGeom>
                <a:avLst/>
                <a:gdLst/>
                <a:ahLst/>
                <a:cxnLst/>
                <a:rect l="l" t="t" r="r" b="b"/>
                <a:pathLst>
                  <a:path w="28735" h="43817" extrusionOk="0">
                    <a:moveTo>
                      <a:pt x="21849" y="0"/>
                    </a:moveTo>
                    <a:cubicBezTo>
                      <a:pt x="10211" y="0"/>
                      <a:pt x="0" y="9431"/>
                      <a:pt x="0" y="21909"/>
                    </a:cubicBezTo>
                    <a:cubicBezTo>
                      <a:pt x="0" y="28936"/>
                      <a:pt x="3369" y="35530"/>
                      <a:pt x="9049" y="39653"/>
                    </a:cubicBezTo>
                    <a:cubicBezTo>
                      <a:pt x="12835" y="42394"/>
                      <a:pt x="17337" y="43816"/>
                      <a:pt x="21890" y="43816"/>
                    </a:cubicBezTo>
                    <a:cubicBezTo>
                      <a:pt x="24187" y="43816"/>
                      <a:pt x="26497" y="43454"/>
                      <a:pt x="28734" y="42717"/>
                    </a:cubicBezTo>
                    <a:cubicBezTo>
                      <a:pt x="23376" y="40937"/>
                      <a:pt x="18900" y="37166"/>
                      <a:pt x="16236" y="32193"/>
                    </a:cubicBezTo>
                    <a:cubicBezTo>
                      <a:pt x="12787" y="32562"/>
                      <a:pt x="9145" y="33059"/>
                      <a:pt x="9145" y="33059"/>
                    </a:cubicBezTo>
                    <a:cubicBezTo>
                      <a:pt x="6145" y="33059"/>
                      <a:pt x="3706" y="30621"/>
                      <a:pt x="3706" y="27620"/>
                    </a:cubicBezTo>
                    <a:lnTo>
                      <a:pt x="3706" y="22567"/>
                    </a:lnTo>
                    <a:cubicBezTo>
                      <a:pt x="3706" y="20289"/>
                      <a:pt x="7781" y="17529"/>
                      <a:pt x="14407" y="16326"/>
                    </a:cubicBezTo>
                    <a:cubicBezTo>
                      <a:pt x="16317" y="9171"/>
                      <a:pt x="21691" y="3443"/>
                      <a:pt x="28734" y="1117"/>
                    </a:cubicBezTo>
                    <a:cubicBezTo>
                      <a:pt x="26428" y="357"/>
                      <a:pt x="24111" y="0"/>
                      <a:pt x="21849"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8"/>
              <p:cNvSpPr/>
              <p:nvPr/>
            </p:nvSpPr>
            <p:spPr>
              <a:xfrm>
                <a:off x="3762450" y="497175"/>
                <a:ext cx="198175" cy="201075"/>
              </a:xfrm>
              <a:custGeom>
                <a:avLst/>
                <a:gdLst/>
                <a:ahLst/>
                <a:cxnLst/>
                <a:rect l="l" t="t" r="r" b="b"/>
                <a:pathLst>
                  <a:path w="7927" h="8043" extrusionOk="0">
                    <a:moveTo>
                      <a:pt x="5678" y="0"/>
                    </a:moveTo>
                    <a:cubicBezTo>
                      <a:pt x="5116" y="0"/>
                      <a:pt x="4554" y="370"/>
                      <a:pt x="4397" y="1000"/>
                    </a:cubicBezTo>
                    <a:lnTo>
                      <a:pt x="3996" y="2636"/>
                    </a:lnTo>
                    <a:lnTo>
                      <a:pt x="2295" y="1385"/>
                    </a:lnTo>
                    <a:cubicBezTo>
                      <a:pt x="2075" y="1217"/>
                      <a:pt x="1815" y="1132"/>
                      <a:pt x="1554" y="1132"/>
                    </a:cubicBezTo>
                    <a:cubicBezTo>
                      <a:pt x="1341" y="1132"/>
                      <a:pt x="1126" y="1189"/>
                      <a:pt x="931" y="1305"/>
                    </a:cubicBezTo>
                    <a:lnTo>
                      <a:pt x="851" y="1353"/>
                    </a:lnTo>
                    <a:cubicBezTo>
                      <a:pt x="1" y="1946"/>
                      <a:pt x="225" y="3294"/>
                      <a:pt x="1220" y="3647"/>
                    </a:cubicBezTo>
                    <a:lnTo>
                      <a:pt x="2825" y="4192"/>
                    </a:lnTo>
                    <a:lnTo>
                      <a:pt x="1284" y="5957"/>
                    </a:lnTo>
                    <a:cubicBezTo>
                      <a:pt x="1108" y="6166"/>
                      <a:pt x="996" y="6422"/>
                      <a:pt x="963" y="6695"/>
                    </a:cubicBezTo>
                    <a:cubicBezTo>
                      <a:pt x="947" y="6872"/>
                      <a:pt x="980" y="7048"/>
                      <a:pt x="1044" y="7209"/>
                    </a:cubicBezTo>
                    <a:cubicBezTo>
                      <a:pt x="1233" y="7760"/>
                      <a:pt x="1728" y="8043"/>
                      <a:pt x="2232" y="8043"/>
                    </a:cubicBezTo>
                    <a:cubicBezTo>
                      <a:pt x="2667" y="8043"/>
                      <a:pt x="3110" y="7832"/>
                      <a:pt x="3370" y="7401"/>
                    </a:cubicBezTo>
                    <a:lnTo>
                      <a:pt x="4541" y="5380"/>
                    </a:lnTo>
                    <a:lnTo>
                      <a:pt x="5680" y="6583"/>
                    </a:lnTo>
                    <a:cubicBezTo>
                      <a:pt x="5911" y="6823"/>
                      <a:pt x="6221" y="6948"/>
                      <a:pt x="6533" y="6948"/>
                    </a:cubicBezTo>
                    <a:cubicBezTo>
                      <a:pt x="6743" y="6948"/>
                      <a:pt x="6953" y="6891"/>
                      <a:pt x="7140" y="6775"/>
                    </a:cubicBezTo>
                    <a:cubicBezTo>
                      <a:pt x="7172" y="6759"/>
                      <a:pt x="7188" y="6743"/>
                      <a:pt x="7220" y="6727"/>
                    </a:cubicBezTo>
                    <a:cubicBezTo>
                      <a:pt x="7926" y="6166"/>
                      <a:pt x="7894" y="5075"/>
                      <a:pt x="7156" y="4561"/>
                    </a:cubicBezTo>
                    <a:lnTo>
                      <a:pt x="5488" y="3390"/>
                    </a:lnTo>
                    <a:lnTo>
                      <a:pt x="6659" y="1850"/>
                    </a:lnTo>
                    <a:cubicBezTo>
                      <a:pt x="6948" y="1465"/>
                      <a:pt x="6964" y="936"/>
                      <a:pt x="6707" y="535"/>
                    </a:cubicBezTo>
                    <a:lnTo>
                      <a:pt x="6643" y="470"/>
                    </a:lnTo>
                    <a:cubicBezTo>
                      <a:pt x="6388" y="148"/>
                      <a:pt x="6033" y="0"/>
                      <a:pt x="56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8"/>
              <p:cNvSpPr/>
              <p:nvPr/>
            </p:nvSpPr>
            <p:spPr>
              <a:xfrm>
                <a:off x="3761250" y="489950"/>
                <a:ext cx="202175" cy="215925"/>
              </a:xfrm>
              <a:custGeom>
                <a:avLst/>
                <a:gdLst/>
                <a:ahLst/>
                <a:cxnLst/>
                <a:rect l="l" t="t" r="r" b="b"/>
                <a:pathLst>
                  <a:path w="8087" h="8637" extrusionOk="0">
                    <a:moveTo>
                      <a:pt x="5739" y="599"/>
                    </a:moveTo>
                    <a:cubicBezTo>
                      <a:pt x="6014" y="599"/>
                      <a:pt x="6279" y="727"/>
                      <a:pt x="6466" y="952"/>
                    </a:cubicBezTo>
                    <a:cubicBezTo>
                      <a:pt x="6466" y="968"/>
                      <a:pt x="6482" y="984"/>
                      <a:pt x="6498" y="1016"/>
                    </a:cubicBezTo>
                    <a:cubicBezTo>
                      <a:pt x="6691" y="1305"/>
                      <a:pt x="6675" y="1690"/>
                      <a:pt x="6450" y="1963"/>
                    </a:cubicBezTo>
                    <a:lnTo>
                      <a:pt x="5119" y="3743"/>
                    </a:lnTo>
                    <a:lnTo>
                      <a:pt x="7028" y="5123"/>
                    </a:lnTo>
                    <a:cubicBezTo>
                      <a:pt x="7301" y="5316"/>
                      <a:pt x="7461" y="5637"/>
                      <a:pt x="7477" y="5973"/>
                    </a:cubicBezTo>
                    <a:cubicBezTo>
                      <a:pt x="7477" y="6294"/>
                      <a:pt x="7333" y="6599"/>
                      <a:pt x="7076" y="6776"/>
                    </a:cubicBezTo>
                    <a:lnTo>
                      <a:pt x="7012" y="6824"/>
                    </a:lnTo>
                    <a:cubicBezTo>
                      <a:pt x="6874" y="6905"/>
                      <a:pt x="6721" y="6945"/>
                      <a:pt x="6569" y="6945"/>
                    </a:cubicBezTo>
                    <a:cubicBezTo>
                      <a:pt x="6334" y="6945"/>
                      <a:pt x="6103" y="6849"/>
                      <a:pt x="5937" y="6663"/>
                    </a:cubicBezTo>
                    <a:lnTo>
                      <a:pt x="4541" y="5171"/>
                    </a:lnTo>
                    <a:lnTo>
                      <a:pt x="3145" y="7546"/>
                    </a:lnTo>
                    <a:cubicBezTo>
                      <a:pt x="2972" y="7848"/>
                      <a:pt x="2631" y="8034"/>
                      <a:pt x="2285" y="8034"/>
                    </a:cubicBezTo>
                    <a:cubicBezTo>
                      <a:pt x="2245" y="8034"/>
                      <a:pt x="2206" y="8032"/>
                      <a:pt x="2167" y="8027"/>
                    </a:cubicBezTo>
                    <a:cubicBezTo>
                      <a:pt x="1798" y="7995"/>
                      <a:pt x="1477" y="7754"/>
                      <a:pt x="1364" y="7401"/>
                    </a:cubicBezTo>
                    <a:cubicBezTo>
                      <a:pt x="1236" y="7080"/>
                      <a:pt x="1316" y="6711"/>
                      <a:pt x="1557" y="6455"/>
                    </a:cubicBezTo>
                    <a:lnTo>
                      <a:pt x="3386" y="4353"/>
                    </a:lnTo>
                    <a:lnTo>
                      <a:pt x="1364" y="3647"/>
                    </a:lnTo>
                    <a:cubicBezTo>
                      <a:pt x="995" y="3519"/>
                      <a:pt x="723" y="3198"/>
                      <a:pt x="675" y="2813"/>
                    </a:cubicBezTo>
                    <a:cubicBezTo>
                      <a:pt x="626" y="2444"/>
                      <a:pt x="787" y="2091"/>
                      <a:pt x="1076" y="1882"/>
                    </a:cubicBezTo>
                    <a:lnTo>
                      <a:pt x="1140" y="1850"/>
                    </a:lnTo>
                    <a:cubicBezTo>
                      <a:pt x="1268" y="1770"/>
                      <a:pt x="1429" y="1722"/>
                      <a:pt x="1589" y="1722"/>
                    </a:cubicBezTo>
                    <a:cubicBezTo>
                      <a:pt x="1798" y="1722"/>
                      <a:pt x="2006" y="1802"/>
                      <a:pt x="2183" y="1931"/>
                    </a:cubicBezTo>
                    <a:lnTo>
                      <a:pt x="4236" y="3455"/>
                    </a:lnTo>
                    <a:lnTo>
                      <a:pt x="4734" y="1369"/>
                    </a:lnTo>
                    <a:cubicBezTo>
                      <a:pt x="4830" y="1000"/>
                      <a:pt x="5119" y="711"/>
                      <a:pt x="5504" y="631"/>
                    </a:cubicBezTo>
                    <a:cubicBezTo>
                      <a:pt x="5582" y="610"/>
                      <a:pt x="5661" y="599"/>
                      <a:pt x="5739" y="599"/>
                    </a:cubicBezTo>
                    <a:close/>
                    <a:moveTo>
                      <a:pt x="5715" y="0"/>
                    </a:moveTo>
                    <a:cubicBezTo>
                      <a:pt x="5602" y="0"/>
                      <a:pt x="5488" y="12"/>
                      <a:pt x="5375" y="37"/>
                    </a:cubicBezTo>
                    <a:cubicBezTo>
                      <a:pt x="4782" y="166"/>
                      <a:pt x="4300" y="631"/>
                      <a:pt x="4156" y="1241"/>
                    </a:cubicBezTo>
                    <a:lnTo>
                      <a:pt x="3867" y="2428"/>
                    </a:lnTo>
                    <a:lnTo>
                      <a:pt x="2536" y="1449"/>
                    </a:lnTo>
                    <a:cubicBezTo>
                      <a:pt x="2259" y="1235"/>
                      <a:pt x="1927" y="1125"/>
                      <a:pt x="1596" y="1125"/>
                    </a:cubicBezTo>
                    <a:cubicBezTo>
                      <a:pt x="1333" y="1125"/>
                      <a:pt x="1070" y="1195"/>
                      <a:pt x="835" y="1337"/>
                    </a:cubicBezTo>
                    <a:lnTo>
                      <a:pt x="739" y="1401"/>
                    </a:lnTo>
                    <a:cubicBezTo>
                      <a:pt x="257" y="1738"/>
                      <a:pt x="1" y="2316"/>
                      <a:pt x="97" y="2893"/>
                    </a:cubicBezTo>
                    <a:cubicBezTo>
                      <a:pt x="177" y="3503"/>
                      <a:pt x="594" y="4016"/>
                      <a:pt x="1172" y="4225"/>
                    </a:cubicBezTo>
                    <a:lnTo>
                      <a:pt x="2359" y="4626"/>
                    </a:lnTo>
                    <a:lnTo>
                      <a:pt x="1124" y="6070"/>
                    </a:lnTo>
                    <a:cubicBezTo>
                      <a:pt x="883" y="6310"/>
                      <a:pt x="755" y="6631"/>
                      <a:pt x="723" y="6968"/>
                    </a:cubicBezTo>
                    <a:cubicBezTo>
                      <a:pt x="707" y="7177"/>
                      <a:pt x="723" y="7401"/>
                      <a:pt x="803" y="7610"/>
                    </a:cubicBezTo>
                    <a:cubicBezTo>
                      <a:pt x="995" y="8171"/>
                      <a:pt x="1525" y="8572"/>
                      <a:pt x="2118" y="8637"/>
                    </a:cubicBezTo>
                    <a:lnTo>
                      <a:pt x="2279" y="8637"/>
                    </a:lnTo>
                    <a:cubicBezTo>
                      <a:pt x="2856" y="8637"/>
                      <a:pt x="3386" y="8332"/>
                      <a:pt x="3675" y="7834"/>
                    </a:cubicBezTo>
                    <a:lnTo>
                      <a:pt x="4653" y="6166"/>
                    </a:lnTo>
                    <a:lnTo>
                      <a:pt x="5520" y="7080"/>
                    </a:lnTo>
                    <a:cubicBezTo>
                      <a:pt x="5796" y="7386"/>
                      <a:pt x="6181" y="7544"/>
                      <a:pt x="6572" y="7544"/>
                    </a:cubicBezTo>
                    <a:cubicBezTo>
                      <a:pt x="6839" y="7544"/>
                      <a:pt x="7108" y="7471"/>
                      <a:pt x="7349" y="7321"/>
                    </a:cubicBezTo>
                    <a:lnTo>
                      <a:pt x="7429" y="7257"/>
                    </a:lnTo>
                    <a:cubicBezTo>
                      <a:pt x="7846" y="6952"/>
                      <a:pt x="8087" y="6471"/>
                      <a:pt x="8071" y="5957"/>
                    </a:cubicBezTo>
                    <a:cubicBezTo>
                      <a:pt x="8071" y="5428"/>
                      <a:pt x="7814" y="4931"/>
                      <a:pt x="7381" y="4626"/>
                    </a:cubicBezTo>
                    <a:lnTo>
                      <a:pt x="5969" y="3615"/>
                    </a:lnTo>
                    <a:lnTo>
                      <a:pt x="6948" y="2316"/>
                    </a:lnTo>
                    <a:cubicBezTo>
                      <a:pt x="7317" y="1834"/>
                      <a:pt x="7349" y="1176"/>
                      <a:pt x="6996" y="663"/>
                    </a:cubicBezTo>
                    <a:lnTo>
                      <a:pt x="6932" y="583"/>
                    </a:lnTo>
                    <a:cubicBezTo>
                      <a:pt x="6634" y="208"/>
                      <a:pt x="6181" y="0"/>
                      <a:pt x="57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8"/>
              <p:cNvSpPr/>
              <p:nvPr/>
            </p:nvSpPr>
            <p:spPr>
              <a:xfrm>
                <a:off x="3765675" y="496075"/>
                <a:ext cx="169675" cy="90675"/>
              </a:xfrm>
              <a:custGeom>
                <a:avLst/>
                <a:gdLst/>
                <a:ahLst/>
                <a:cxnLst/>
                <a:rect l="l" t="t" r="r" b="b"/>
                <a:pathLst>
                  <a:path w="6787" h="3627" extrusionOk="0">
                    <a:moveTo>
                      <a:pt x="5523" y="1"/>
                    </a:moveTo>
                    <a:cubicBezTo>
                      <a:pt x="4960" y="1"/>
                      <a:pt x="4399" y="374"/>
                      <a:pt x="4252" y="1012"/>
                    </a:cubicBezTo>
                    <a:lnTo>
                      <a:pt x="3851" y="2632"/>
                    </a:lnTo>
                    <a:lnTo>
                      <a:pt x="2150" y="1381"/>
                    </a:lnTo>
                    <a:cubicBezTo>
                      <a:pt x="1926" y="1210"/>
                      <a:pt x="1662" y="1125"/>
                      <a:pt x="1397" y="1125"/>
                    </a:cubicBezTo>
                    <a:cubicBezTo>
                      <a:pt x="1187" y="1125"/>
                      <a:pt x="977" y="1178"/>
                      <a:pt x="786" y="1284"/>
                    </a:cubicBezTo>
                    <a:lnTo>
                      <a:pt x="706" y="1333"/>
                    </a:lnTo>
                    <a:cubicBezTo>
                      <a:pt x="145" y="1750"/>
                      <a:pt x="0" y="2536"/>
                      <a:pt x="401" y="3113"/>
                    </a:cubicBezTo>
                    <a:cubicBezTo>
                      <a:pt x="465" y="2792"/>
                      <a:pt x="642" y="2520"/>
                      <a:pt x="899" y="2327"/>
                    </a:cubicBezTo>
                    <a:lnTo>
                      <a:pt x="979" y="2279"/>
                    </a:lnTo>
                    <a:cubicBezTo>
                      <a:pt x="1170" y="2173"/>
                      <a:pt x="1383" y="2120"/>
                      <a:pt x="1594" y="2120"/>
                    </a:cubicBezTo>
                    <a:cubicBezTo>
                      <a:pt x="1862" y="2120"/>
                      <a:pt x="2127" y="2205"/>
                      <a:pt x="2343" y="2375"/>
                    </a:cubicBezTo>
                    <a:lnTo>
                      <a:pt x="4043" y="3627"/>
                    </a:lnTo>
                    <a:lnTo>
                      <a:pt x="4444" y="2006"/>
                    </a:lnTo>
                    <a:cubicBezTo>
                      <a:pt x="4593" y="1374"/>
                      <a:pt x="5161" y="1003"/>
                      <a:pt x="5730" y="1003"/>
                    </a:cubicBezTo>
                    <a:cubicBezTo>
                      <a:pt x="6084" y="1003"/>
                      <a:pt x="6438" y="1147"/>
                      <a:pt x="6690" y="1461"/>
                    </a:cubicBezTo>
                    <a:cubicBezTo>
                      <a:pt x="6787" y="1156"/>
                      <a:pt x="6738" y="819"/>
                      <a:pt x="6546" y="546"/>
                    </a:cubicBezTo>
                    <a:cubicBezTo>
                      <a:pt x="6530" y="514"/>
                      <a:pt x="6514" y="498"/>
                      <a:pt x="6498" y="482"/>
                    </a:cubicBezTo>
                    <a:cubicBezTo>
                      <a:pt x="6242" y="152"/>
                      <a:pt x="5882" y="1"/>
                      <a:pt x="552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8"/>
              <p:cNvSpPr/>
              <p:nvPr/>
            </p:nvSpPr>
            <p:spPr>
              <a:xfrm>
                <a:off x="3784925" y="607600"/>
                <a:ext cx="173300" cy="89500"/>
              </a:xfrm>
              <a:custGeom>
                <a:avLst/>
                <a:gdLst/>
                <a:ahLst/>
                <a:cxnLst/>
                <a:rect l="l" t="t" r="r" b="b"/>
                <a:pathLst>
                  <a:path w="6932" h="3580" extrusionOk="0">
                    <a:moveTo>
                      <a:pt x="3450" y="0"/>
                    </a:moveTo>
                    <a:lnTo>
                      <a:pt x="2262" y="2005"/>
                    </a:lnTo>
                    <a:cubicBezTo>
                      <a:pt x="2010" y="2429"/>
                      <a:pt x="1576" y="2641"/>
                      <a:pt x="1143" y="2641"/>
                    </a:cubicBezTo>
                    <a:cubicBezTo>
                      <a:pt x="722" y="2641"/>
                      <a:pt x="301" y="2441"/>
                      <a:pt x="48" y="2038"/>
                    </a:cubicBezTo>
                    <a:cubicBezTo>
                      <a:pt x="32" y="2054"/>
                      <a:pt x="32" y="2054"/>
                      <a:pt x="48" y="2054"/>
                    </a:cubicBezTo>
                    <a:cubicBezTo>
                      <a:pt x="32" y="2118"/>
                      <a:pt x="16" y="2166"/>
                      <a:pt x="16" y="2230"/>
                    </a:cubicBezTo>
                    <a:cubicBezTo>
                      <a:pt x="0" y="2407"/>
                      <a:pt x="16" y="2583"/>
                      <a:pt x="81" y="2759"/>
                    </a:cubicBezTo>
                    <a:cubicBezTo>
                      <a:pt x="269" y="3300"/>
                      <a:pt x="766" y="3579"/>
                      <a:pt x="1270" y="3579"/>
                    </a:cubicBezTo>
                    <a:cubicBezTo>
                      <a:pt x="1709" y="3579"/>
                      <a:pt x="2153" y="3369"/>
                      <a:pt x="2407" y="2936"/>
                    </a:cubicBezTo>
                    <a:lnTo>
                      <a:pt x="3594" y="931"/>
                    </a:lnTo>
                    <a:lnTo>
                      <a:pt x="4733" y="2134"/>
                    </a:lnTo>
                    <a:cubicBezTo>
                      <a:pt x="4954" y="2374"/>
                      <a:pt x="5261" y="2499"/>
                      <a:pt x="5571" y="2499"/>
                    </a:cubicBezTo>
                    <a:cubicBezTo>
                      <a:pt x="5780" y="2499"/>
                      <a:pt x="5990" y="2442"/>
                      <a:pt x="6177" y="2326"/>
                    </a:cubicBezTo>
                    <a:lnTo>
                      <a:pt x="6257" y="2278"/>
                    </a:lnTo>
                    <a:cubicBezTo>
                      <a:pt x="6787" y="1877"/>
                      <a:pt x="6931" y="1139"/>
                      <a:pt x="6610" y="578"/>
                    </a:cubicBezTo>
                    <a:lnTo>
                      <a:pt x="6610" y="578"/>
                    </a:lnTo>
                    <a:cubicBezTo>
                      <a:pt x="6546" y="882"/>
                      <a:pt x="6370" y="1155"/>
                      <a:pt x="6113" y="1348"/>
                    </a:cubicBezTo>
                    <a:lnTo>
                      <a:pt x="6033" y="1396"/>
                    </a:lnTo>
                    <a:cubicBezTo>
                      <a:pt x="5846" y="1512"/>
                      <a:pt x="5635" y="1568"/>
                      <a:pt x="5427" y="1568"/>
                    </a:cubicBezTo>
                    <a:cubicBezTo>
                      <a:pt x="5116" y="1568"/>
                      <a:pt x="4809" y="1443"/>
                      <a:pt x="4589" y="1203"/>
                    </a:cubicBezTo>
                    <a:lnTo>
                      <a:pt x="3450" y="0"/>
                    </a:ln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8"/>
              <p:cNvSpPr/>
              <p:nvPr/>
            </p:nvSpPr>
            <p:spPr>
              <a:xfrm>
                <a:off x="3889600" y="506225"/>
                <a:ext cx="31600" cy="36500"/>
              </a:xfrm>
              <a:custGeom>
                <a:avLst/>
                <a:gdLst/>
                <a:ahLst/>
                <a:cxnLst/>
                <a:rect l="l" t="t" r="r" b="b"/>
                <a:pathLst>
                  <a:path w="1264" h="1460" extrusionOk="0">
                    <a:moveTo>
                      <a:pt x="574" y="1"/>
                    </a:moveTo>
                    <a:cubicBezTo>
                      <a:pt x="423" y="1"/>
                      <a:pt x="271" y="80"/>
                      <a:pt x="145" y="269"/>
                    </a:cubicBezTo>
                    <a:cubicBezTo>
                      <a:pt x="1" y="477"/>
                      <a:pt x="402" y="590"/>
                      <a:pt x="658" y="846"/>
                    </a:cubicBezTo>
                    <a:cubicBezTo>
                      <a:pt x="819" y="1007"/>
                      <a:pt x="931" y="1215"/>
                      <a:pt x="979" y="1440"/>
                    </a:cubicBezTo>
                    <a:cubicBezTo>
                      <a:pt x="979" y="1453"/>
                      <a:pt x="990" y="1459"/>
                      <a:pt x="1007" y="1459"/>
                    </a:cubicBezTo>
                    <a:cubicBezTo>
                      <a:pt x="1050" y="1459"/>
                      <a:pt x="1133" y="1418"/>
                      <a:pt x="1156" y="1360"/>
                    </a:cubicBezTo>
                    <a:cubicBezTo>
                      <a:pt x="1220" y="1199"/>
                      <a:pt x="1252" y="1055"/>
                      <a:pt x="1252" y="894"/>
                    </a:cubicBezTo>
                    <a:cubicBezTo>
                      <a:pt x="1263" y="424"/>
                      <a:pt x="923" y="1"/>
                      <a:pt x="574"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8"/>
              <p:cNvSpPr/>
              <p:nvPr/>
            </p:nvSpPr>
            <p:spPr>
              <a:xfrm>
                <a:off x="3880775" y="528025"/>
                <a:ext cx="23300" cy="27125"/>
              </a:xfrm>
              <a:custGeom>
                <a:avLst/>
                <a:gdLst/>
                <a:ahLst/>
                <a:cxnLst/>
                <a:rect l="l" t="t" r="r" b="b"/>
                <a:pathLst>
                  <a:path w="932" h="1085" extrusionOk="0">
                    <a:moveTo>
                      <a:pt x="413" y="0"/>
                    </a:moveTo>
                    <a:cubicBezTo>
                      <a:pt x="301" y="0"/>
                      <a:pt x="189" y="59"/>
                      <a:pt x="97" y="199"/>
                    </a:cubicBezTo>
                    <a:cubicBezTo>
                      <a:pt x="1" y="343"/>
                      <a:pt x="289" y="440"/>
                      <a:pt x="482" y="632"/>
                    </a:cubicBezTo>
                    <a:cubicBezTo>
                      <a:pt x="594" y="744"/>
                      <a:pt x="675" y="905"/>
                      <a:pt x="707" y="1065"/>
                    </a:cubicBezTo>
                    <a:cubicBezTo>
                      <a:pt x="707" y="1079"/>
                      <a:pt x="716" y="1085"/>
                      <a:pt x="729" y="1085"/>
                    </a:cubicBezTo>
                    <a:cubicBezTo>
                      <a:pt x="764" y="1085"/>
                      <a:pt x="828" y="1047"/>
                      <a:pt x="851" y="1001"/>
                    </a:cubicBezTo>
                    <a:cubicBezTo>
                      <a:pt x="899" y="889"/>
                      <a:pt x="915" y="777"/>
                      <a:pt x="931" y="664"/>
                    </a:cubicBezTo>
                    <a:cubicBezTo>
                      <a:pt x="931" y="317"/>
                      <a:pt x="673" y="0"/>
                      <a:pt x="41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05" name="Google Shape;605;p38"/>
          <p:cNvGrpSpPr/>
          <p:nvPr/>
        </p:nvGrpSpPr>
        <p:grpSpPr>
          <a:xfrm>
            <a:off x="1939225" y="3405386"/>
            <a:ext cx="1641267" cy="2414933"/>
            <a:chOff x="1821300" y="979273"/>
            <a:chExt cx="1230950" cy="1811200"/>
          </a:xfrm>
        </p:grpSpPr>
        <p:sp>
          <p:nvSpPr>
            <p:cNvPr id="606" name="Google Shape;606;p38"/>
            <p:cNvSpPr/>
            <p:nvPr/>
          </p:nvSpPr>
          <p:spPr>
            <a:xfrm>
              <a:off x="1973075" y="2627873"/>
              <a:ext cx="897300" cy="162600"/>
            </a:xfrm>
            <a:prstGeom prst="ellipse">
              <a:avLst/>
            </a:prstGeom>
            <a:solidFill>
              <a:srgbClr val="CEAAF6">
                <a:alpha val="37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7" name="Google Shape;607;p38"/>
            <p:cNvGrpSpPr/>
            <p:nvPr/>
          </p:nvGrpSpPr>
          <p:grpSpPr>
            <a:xfrm>
              <a:off x="1821300" y="979273"/>
              <a:ext cx="1230950" cy="1780850"/>
              <a:chOff x="610725" y="494075"/>
              <a:chExt cx="1230950" cy="1780850"/>
            </a:xfrm>
          </p:grpSpPr>
          <p:sp>
            <p:nvSpPr>
              <p:cNvPr id="608" name="Google Shape;608;p38"/>
              <p:cNvSpPr/>
              <p:nvPr/>
            </p:nvSpPr>
            <p:spPr>
              <a:xfrm>
                <a:off x="1060350" y="620425"/>
                <a:ext cx="162050" cy="410725"/>
              </a:xfrm>
              <a:custGeom>
                <a:avLst/>
                <a:gdLst/>
                <a:ahLst/>
                <a:cxnLst/>
                <a:rect l="l" t="t" r="r" b="b"/>
                <a:pathLst>
                  <a:path w="6482" h="16429" extrusionOk="0">
                    <a:moveTo>
                      <a:pt x="337" y="0"/>
                    </a:moveTo>
                    <a:lnTo>
                      <a:pt x="0" y="482"/>
                    </a:lnTo>
                    <a:cubicBezTo>
                      <a:pt x="1187" y="1316"/>
                      <a:pt x="3321" y="3145"/>
                      <a:pt x="4268" y="6209"/>
                    </a:cubicBezTo>
                    <a:cubicBezTo>
                      <a:pt x="5824" y="11151"/>
                      <a:pt x="3113" y="15290"/>
                      <a:pt x="2567" y="16076"/>
                    </a:cubicBezTo>
                    <a:lnTo>
                      <a:pt x="3048" y="16429"/>
                    </a:lnTo>
                    <a:cubicBezTo>
                      <a:pt x="3642" y="15611"/>
                      <a:pt x="6482" y="11231"/>
                      <a:pt x="4845" y="6033"/>
                    </a:cubicBezTo>
                    <a:cubicBezTo>
                      <a:pt x="3834" y="2808"/>
                      <a:pt x="1588" y="851"/>
                      <a:pt x="3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8"/>
              <p:cNvSpPr/>
              <p:nvPr/>
            </p:nvSpPr>
            <p:spPr>
              <a:xfrm>
                <a:off x="1268100" y="1961250"/>
                <a:ext cx="363000" cy="293400"/>
              </a:xfrm>
              <a:custGeom>
                <a:avLst/>
                <a:gdLst/>
                <a:ahLst/>
                <a:cxnLst/>
                <a:rect l="l" t="t" r="r" b="b"/>
                <a:pathLst>
                  <a:path w="14520" h="11736" extrusionOk="0">
                    <a:moveTo>
                      <a:pt x="10892" y="1"/>
                    </a:moveTo>
                    <a:cubicBezTo>
                      <a:pt x="7058" y="1"/>
                      <a:pt x="0" y="1611"/>
                      <a:pt x="225" y="2985"/>
                    </a:cubicBezTo>
                    <a:cubicBezTo>
                      <a:pt x="466" y="4461"/>
                      <a:pt x="1140" y="8937"/>
                      <a:pt x="1140" y="8937"/>
                    </a:cubicBezTo>
                    <a:cubicBezTo>
                      <a:pt x="1425" y="10577"/>
                      <a:pt x="2852" y="11736"/>
                      <a:pt x="4461" y="11736"/>
                    </a:cubicBezTo>
                    <a:cubicBezTo>
                      <a:pt x="4662" y="11736"/>
                      <a:pt x="4866" y="11717"/>
                      <a:pt x="5070" y="11680"/>
                    </a:cubicBezTo>
                    <a:lnTo>
                      <a:pt x="11440" y="10557"/>
                    </a:lnTo>
                    <a:cubicBezTo>
                      <a:pt x="13285" y="10236"/>
                      <a:pt x="14520" y="8487"/>
                      <a:pt x="14199" y="6642"/>
                    </a:cubicBezTo>
                    <a:cubicBezTo>
                      <a:pt x="14199" y="6642"/>
                      <a:pt x="13525" y="2182"/>
                      <a:pt x="13285" y="690"/>
                    </a:cubicBezTo>
                    <a:cubicBezTo>
                      <a:pt x="13205" y="203"/>
                      <a:pt x="12251" y="1"/>
                      <a:pt x="10892" y="1"/>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8"/>
              <p:cNvSpPr/>
              <p:nvPr/>
            </p:nvSpPr>
            <p:spPr>
              <a:xfrm>
                <a:off x="1259275" y="1953375"/>
                <a:ext cx="379850" cy="308725"/>
              </a:xfrm>
              <a:custGeom>
                <a:avLst/>
                <a:gdLst/>
                <a:ahLst/>
                <a:cxnLst/>
                <a:rect l="l" t="t" r="r" b="b"/>
                <a:pathLst>
                  <a:path w="15194" h="12349" extrusionOk="0">
                    <a:moveTo>
                      <a:pt x="11227" y="615"/>
                    </a:moveTo>
                    <a:cubicBezTo>
                      <a:pt x="12632" y="615"/>
                      <a:pt x="13295" y="834"/>
                      <a:pt x="13333" y="1054"/>
                    </a:cubicBezTo>
                    <a:cubicBezTo>
                      <a:pt x="13573" y="2513"/>
                      <a:pt x="14247" y="6941"/>
                      <a:pt x="14247" y="7006"/>
                    </a:cubicBezTo>
                    <a:cubicBezTo>
                      <a:pt x="14552" y="8674"/>
                      <a:pt x="13429" y="10278"/>
                      <a:pt x="11744" y="10583"/>
                    </a:cubicBezTo>
                    <a:lnTo>
                      <a:pt x="5375" y="11706"/>
                    </a:lnTo>
                    <a:cubicBezTo>
                      <a:pt x="5197" y="11737"/>
                      <a:pt x="5020" y="11752"/>
                      <a:pt x="4845" y="11752"/>
                    </a:cubicBezTo>
                    <a:cubicBezTo>
                      <a:pt x="3366" y="11752"/>
                      <a:pt x="2054" y="10696"/>
                      <a:pt x="1781" y="9204"/>
                    </a:cubicBezTo>
                    <a:cubicBezTo>
                      <a:pt x="1781" y="9155"/>
                      <a:pt x="1108" y="4711"/>
                      <a:pt x="867" y="3251"/>
                    </a:cubicBezTo>
                    <a:cubicBezTo>
                      <a:pt x="787" y="2754"/>
                      <a:pt x="3193" y="1679"/>
                      <a:pt x="7284" y="989"/>
                    </a:cubicBezTo>
                    <a:cubicBezTo>
                      <a:pt x="8968" y="716"/>
                      <a:pt x="10270" y="615"/>
                      <a:pt x="11227" y="615"/>
                    </a:cubicBezTo>
                    <a:close/>
                    <a:moveTo>
                      <a:pt x="11252" y="1"/>
                    </a:moveTo>
                    <a:cubicBezTo>
                      <a:pt x="9827" y="1"/>
                      <a:pt x="8172" y="233"/>
                      <a:pt x="7188" y="396"/>
                    </a:cubicBezTo>
                    <a:cubicBezTo>
                      <a:pt x="5985" y="604"/>
                      <a:pt x="1" y="1679"/>
                      <a:pt x="273" y="3348"/>
                    </a:cubicBezTo>
                    <a:cubicBezTo>
                      <a:pt x="514" y="4808"/>
                      <a:pt x="1204" y="9252"/>
                      <a:pt x="1204" y="9300"/>
                    </a:cubicBezTo>
                    <a:cubicBezTo>
                      <a:pt x="1509" y="11065"/>
                      <a:pt x="3033" y="12348"/>
                      <a:pt x="4830" y="12348"/>
                    </a:cubicBezTo>
                    <a:cubicBezTo>
                      <a:pt x="5038" y="12348"/>
                      <a:pt x="5263" y="12332"/>
                      <a:pt x="5488" y="12300"/>
                    </a:cubicBezTo>
                    <a:lnTo>
                      <a:pt x="11841" y="11177"/>
                    </a:lnTo>
                    <a:cubicBezTo>
                      <a:pt x="13846" y="10824"/>
                      <a:pt x="15194" y="8915"/>
                      <a:pt x="14841" y="6909"/>
                    </a:cubicBezTo>
                    <a:cubicBezTo>
                      <a:pt x="14841" y="6861"/>
                      <a:pt x="14167" y="2417"/>
                      <a:pt x="13926" y="941"/>
                    </a:cubicBezTo>
                    <a:cubicBezTo>
                      <a:pt x="13808" y="221"/>
                      <a:pt x="12639" y="1"/>
                      <a:pt x="112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8"/>
              <p:cNvSpPr/>
              <p:nvPr/>
            </p:nvSpPr>
            <p:spPr>
              <a:xfrm>
                <a:off x="818075" y="1948000"/>
                <a:ext cx="395700" cy="319225"/>
              </a:xfrm>
              <a:custGeom>
                <a:avLst/>
                <a:gdLst/>
                <a:ahLst/>
                <a:cxnLst/>
                <a:rect l="l" t="t" r="r" b="b"/>
                <a:pathLst>
                  <a:path w="15828" h="12769" extrusionOk="0">
                    <a:moveTo>
                      <a:pt x="3910" y="1"/>
                    </a:moveTo>
                    <a:cubicBezTo>
                      <a:pt x="3313" y="1"/>
                      <a:pt x="2913" y="123"/>
                      <a:pt x="2808" y="402"/>
                    </a:cubicBezTo>
                    <a:cubicBezTo>
                      <a:pt x="2279" y="1798"/>
                      <a:pt x="627" y="6017"/>
                      <a:pt x="627" y="6017"/>
                    </a:cubicBezTo>
                    <a:cubicBezTo>
                      <a:pt x="1" y="7782"/>
                      <a:pt x="899" y="9723"/>
                      <a:pt x="2680" y="10365"/>
                    </a:cubicBezTo>
                    <a:lnTo>
                      <a:pt x="8761" y="12563"/>
                    </a:lnTo>
                    <a:cubicBezTo>
                      <a:pt x="9140" y="12702"/>
                      <a:pt x="9529" y="12768"/>
                      <a:pt x="9912" y="12768"/>
                    </a:cubicBezTo>
                    <a:cubicBezTo>
                      <a:pt x="11292" y="12768"/>
                      <a:pt x="12593" y="11911"/>
                      <a:pt x="13108" y="10542"/>
                    </a:cubicBezTo>
                    <a:cubicBezTo>
                      <a:pt x="13108" y="10542"/>
                      <a:pt x="14745" y="6322"/>
                      <a:pt x="15274" y="4926"/>
                    </a:cubicBezTo>
                    <a:cubicBezTo>
                      <a:pt x="15828" y="3441"/>
                      <a:pt x="7085" y="1"/>
                      <a:pt x="3910" y="1"/>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8"/>
              <p:cNvSpPr/>
              <p:nvPr/>
            </p:nvSpPr>
            <p:spPr>
              <a:xfrm>
                <a:off x="809650" y="1940675"/>
                <a:ext cx="399925" cy="334250"/>
              </a:xfrm>
              <a:custGeom>
                <a:avLst/>
                <a:gdLst/>
                <a:ahLst/>
                <a:cxnLst/>
                <a:rect l="l" t="t" r="r" b="b"/>
                <a:pathLst>
                  <a:path w="15997" h="13370" extrusionOk="0">
                    <a:moveTo>
                      <a:pt x="4134" y="593"/>
                    </a:moveTo>
                    <a:cubicBezTo>
                      <a:pt x="4174" y="593"/>
                      <a:pt x="4214" y="595"/>
                      <a:pt x="4252" y="599"/>
                    </a:cubicBezTo>
                    <a:cubicBezTo>
                      <a:pt x="6932" y="599"/>
                      <a:pt x="13862" y="3182"/>
                      <a:pt x="15162" y="4770"/>
                    </a:cubicBezTo>
                    <a:cubicBezTo>
                      <a:pt x="15290" y="4915"/>
                      <a:pt x="15355" y="5043"/>
                      <a:pt x="15322" y="5107"/>
                    </a:cubicBezTo>
                    <a:cubicBezTo>
                      <a:pt x="14793" y="6503"/>
                      <a:pt x="13173" y="10674"/>
                      <a:pt x="13157" y="10722"/>
                    </a:cubicBezTo>
                    <a:cubicBezTo>
                      <a:pt x="12693" y="11975"/>
                      <a:pt x="11515" y="12759"/>
                      <a:pt x="10257" y="12759"/>
                    </a:cubicBezTo>
                    <a:cubicBezTo>
                      <a:pt x="9904" y="12759"/>
                      <a:pt x="9545" y="12697"/>
                      <a:pt x="9194" y="12567"/>
                    </a:cubicBezTo>
                    <a:lnTo>
                      <a:pt x="3097" y="10369"/>
                    </a:lnTo>
                    <a:cubicBezTo>
                      <a:pt x="1493" y="9776"/>
                      <a:pt x="675" y="8011"/>
                      <a:pt x="1252" y="6407"/>
                    </a:cubicBezTo>
                    <a:cubicBezTo>
                      <a:pt x="1268" y="6375"/>
                      <a:pt x="2905" y="2187"/>
                      <a:pt x="3418" y="791"/>
                    </a:cubicBezTo>
                    <a:cubicBezTo>
                      <a:pt x="3450" y="727"/>
                      <a:pt x="3595" y="663"/>
                      <a:pt x="3803" y="631"/>
                    </a:cubicBezTo>
                    <a:cubicBezTo>
                      <a:pt x="3909" y="608"/>
                      <a:pt x="4023" y="593"/>
                      <a:pt x="4134" y="593"/>
                    </a:cubicBezTo>
                    <a:close/>
                    <a:moveTo>
                      <a:pt x="4223" y="0"/>
                    </a:moveTo>
                    <a:cubicBezTo>
                      <a:pt x="4031" y="0"/>
                      <a:pt x="3858" y="12"/>
                      <a:pt x="3707" y="37"/>
                    </a:cubicBezTo>
                    <a:cubicBezTo>
                      <a:pt x="3274" y="118"/>
                      <a:pt x="2969" y="294"/>
                      <a:pt x="2873" y="583"/>
                    </a:cubicBezTo>
                    <a:cubicBezTo>
                      <a:pt x="2343" y="1979"/>
                      <a:pt x="707" y="6150"/>
                      <a:pt x="691" y="6214"/>
                    </a:cubicBezTo>
                    <a:cubicBezTo>
                      <a:pt x="1" y="8123"/>
                      <a:pt x="980" y="10241"/>
                      <a:pt x="2905" y="10947"/>
                    </a:cubicBezTo>
                    <a:lnTo>
                      <a:pt x="8985" y="13145"/>
                    </a:lnTo>
                    <a:cubicBezTo>
                      <a:pt x="9386" y="13289"/>
                      <a:pt x="9803" y="13369"/>
                      <a:pt x="10237" y="13369"/>
                    </a:cubicBezTo>
                    <a:cubicBezTo>
                      <a:pt x="11793" y="13369"/>
                      <a:pt x="13189" y="12407"/>
                      <a:pt x="13718" y="10947"/>
                    </a:cubicBezTo>
                    <a:cubicBezTo>
                      <a:pt x="13734" y="10915"/>
                      <a:pt x="15371" y="6727"/>
                      <a:pt x="15884" y="5332"/>
                    </a:cubicBezTo>
                    <a:cubicBezTo>
                      <a:pt x="15996" y="5043"/>
                      <a:pt x="15916" y="4722"/>
                      <a:pt x="15643" y="4385"/>
                    </a:cubicBezTo>
                    <a:cubicBezTo>
                      <a:pt x="14230" y="2686"/>
                      <a:pt x="7094" y="0"/>
                      <a:pt x="422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8"/>
              <p:cNvSpPr/>
              <p:nvPr/>
            </p:nvSpPr>
            <p:spPr>
              <a:xfrm>
                <a:off x="664075" y="995025"/>
                <a:ext cx="1144325" cy="1144325"/>
              </a:xfrm>
              <a:custGeom>
                <a:avLst/>
                <a:gdLst/>
                <a:ahLst/>
                <a:cxnLst/>
                <a:rect l="l" t="t" r="r" b="b"/>
                <a:pathLst>
                  <a:path w="45773" h="45773" extrusionOk="0">
                    <a:moveTo>
                      <a:pt x="22878" y="1"/>
                    </a:moveTo>
                    <a:cubicBezTo>
                      <a:pt x="10236" y="1"/>
                      <a:pt x="0" y="10253"/>
                      <a:pt x="0" y="22879"/>
                    </a:cubicBezTo>
                    <a:cubicBezTo>
                      <a:pt x="0" y="35521"/>
                      <a:pt x="10236" y="45773"/>
                      <a:pt x="22878" y="45773"/>
                    </a:cubicBezTo>
                    <a:cubicBezTo>
                      <a:pt x="35520" y="45773"/>
                      <a:pt x="45772" y="35521"/>
                      <a:pt x="45772" y="22879"/>
                    </a:cubicBezTo>
                    <a:cubicBezTo>
                      <a:pt x="45772" y="10253"/>
                      <a:pt x="35520" y="1"/>
                      <a:pt x="22878" y="1"/>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8"/>
              <p:cNvSpPr/>
              <p:nvPr/>
            </p:nvSpPr>
            <p:spPr>
              <a:xfrm>
                <a:off x="610725" y="987350"/>
                <a:ext cx="1205275" cy="1159625"/>
              </a:xfrm>
              <a:custGeom>
                <a:avLst/>
                <a:gdLst/>
                <a:ahLst/>
                <a:cxnLst/>
                <a:rect l="l" t="t" r="r" b="b"/>
                <a:pathLst>
                  <a:path w="48211" h="46385" extrusionOk="0">
                    <a:moveTo>
                      <a:pt x="25012" y="613"/>
                    </a:moveTo>
                    <a:cubicBezTo>
                      <a:pt x="37494" y="613"/>
                      <a:pt x="47585" y="10720"/>
                      <a:pt x="47601" y="23202"/>
                    </a:cubicBezTo>
                    <a:cubicBezTo>
                      <a:pt x="47601" y="32331"/>
                      <a:pt x="42098" y="40561"/>
                      <a:pt x="33660" y="44058"/>
                    </a:cubicBezTo>
                    <a:cubicBezTo>
                      <a:pt x="30863" y="45217"/>
                      <a:pt x="27927" y="45781"/>
                      <a:pt x="25016" y="45781"/>
                    </a:cubicBezTo>
                    <a:cubicBezTo>
                      <a:pt x="19143" y="45781"/>
                      <a:pt x="13372" y="43488"/>
                      <a:pt x="9049" y="39165"/>
                    </a:cubicBezTo>
                    <a:cubicBezTo>
                      <a:pt x="2583" y="32700"/>
                      <a:pt x="658" y="22993"/>
                      <a:pt x="4156" y="14554"/>
                    </a:cubicBezTo>
                    <a:cubicBezTo>
                      <a:pt x="7637" y="6116"/>
                      <a:pt x="15883" y="613"/>
                      <a:pt x="25012" y="613"/>
                    </a:cubicBezTo>
                    <a:close/>
                    <a:moveTo>
                      <a:pt x="25023" y="0"/>
                    </a:moveTo>
                    <a:cubicBezTo>
                      <a:pt x="18987" y="0"/>
                      <a:pt x="13058" y="2358"/>
                      <a:pt x="8616" y="6789"/>
                    </a:cubicBezTo>
                    <a:cubicBezTo>
                      <a:pt x="1990" y="13431"/>
                      <a:pt x="0" y="23410"/>
                      <a:pt x="3594" y="32074"/>
                    </a:cubicBezTo>
                    <a:cubicBezTo>
                      <a:pt x="7188" y="40737"/>
                      <a:pt x="15643" y="46385"/>
                      <a:pt x="25012" y="46385"/>
                    </a:cubicBezTo>
                    <a:cubicBezTo>
                      <a:pt x="37815" y="46369"/>
                      <a:pt x="48195" y="35988"/>
                      <a:pt x="48211" y="23202"/>
                    </a:cubicBezTo>
                    <a:cubicBezTo>
                      <a:pt x="48211" y="13816"/>
                      <a:pt x="42564" y="5362"/>
                      <a:pt x="33900" y="1768"/>
                    </a:cubicBezTo>
                    <a:cubicBezTo>
                      <a:pt x="31026" y="578"/>
                      <a:pt x="28011" y="0"/>
                      <a:pt x="2502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8"/>
              <p:cNvSpPr/>
              <p:nvPr/>
            </p:nvSpPr>
            <p:spPr>
              <a:xfrm>
                <a:off x="927575" y="501550"/>
                <a:ext cx="173700" cy="154525"/>
              </a:xfrm>
              <a:custGeom>
                <a:avLst/>
                <a:gdLst/>
                <a:ahLst/>
                <a:cxnLst/>
                <a:rect l="l" t="t" r="r" b="b"/>
                <a:pathLst>
                  <a:path w="6948" h="6181" extrusionOk="0">
                    <a:moveTo>
                      <a:pt x="4524" y="0"/>
                    </a:moveTo>
                    <a:cubicBezTo>
                      <a:pt x="4366" y="0"/>
                      <a:pt x="4205" y="32"/>
                      <a:pt x="4060" y="119"/>
                    </a:cubicBezTo>
                    <a:cubicBezTo>
                      <a:pt x="3145" y="664"/>
                      <a:pt x="3514" y="3183"/>
                      <a:pt x="3514" y="3183"/>
                    </a:cubicBezTo>
                    <a:cubicBezTo>
                      <a:pt x="3514" y="3183"/>
                      <a:pt x="2752" y="3025"/>
                      <a:pt x="2005" y="3025"/>
                    </a:cubicBezTo>
                    <a:cubicBezTo>
                      <a:pt x="1586" y="3025"/>
                      <a:pt x="1171" y="3075"/>
                      <a:pt x="899" y="3231"/>
                    </a:cubicBezTo>
                    <a:cubicBezTo>
                      <a:pt x="289" y="3584"/>
                      <a:pt x="1" y="4611"/>
                      <a:pt x="273" y="5285"/>
                    </a:cubicBezTo>
                    <a:cubicBezTo>
                      <a:pt x="552" y="5989"/>
                      <a:pt x="1887" y="6180"/>
                      <a:pt x="3254" y="6180"/>
                    </a:cubicBezTo>
                    <a:cubicBezTo>
                      <a:pt x="4877" y="6180"/>
                      <a:pt x="6546" y="5911"/>
                      <a:pt x="6546" y="5911"/>
                    </a:cubicBezTo>
                    <a:cubicBezTo>
                      <a:pt x="6546" y="5911"/>
                      <a:pt x="6948" y="985"/>
                      <a:pt x="5343" y="215"/>
                    </a:cubicBezTo>
                    <a:cubicBezTo>
                      <a:pt x="5242" y="170"/>
                      <a:pt x="4891" y="0"/>
                      <a:pt x="4524" y="0"/>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8"/>
              <p:cNvSpPr/>
              <p:nvPr/>
            </p:nvSpPr>
            <p:spPr>
              <a:xfrm>
                <a:off x="918350" y="494075"/>
                <a:ext cx="188950" cy="169700"/>
              </a:xfrm>
              <a:custGeom>
                <a:avLst/>
                <a:gdLst/>
                <a:ahLst/>
                <a:cxnLst/>
                <a:rect l="l" t="t" r="r" b="b"/>
                <a:pathLst>
                  <a:path w="7558" h="6788" extrusionOk="0">
                    <a:moveTo>
                      <a:pt x="4871" y="603"/>
                    </a:moveTo>
                    <a:cubicBezTo>
                      <a:pt x="5066" y="603"/>
                      <a:pt x="5308" y="667"/>
                      <a:pt x="5568" y="787"/>
                    </a:cubicBezTo>
                    <a:cubicBezTo>
                      <a:pt x="6546" y="1252"/>
                      <a:pt x="6739" y="4108"/>
                      <a:pt x="6611" y="5953"/>
                    </a:cubicBezTo>
                    <a:cubicBezTo>
                      <a:pt x="5692" y="6085"/>
                      <a:pt x="4620" y="6176"/>
                      <a:pt x="3654" y="6176"/>
                    </a:cubicBezTo>
                    <a:cubicBezTo>
                      <a:pt x="2274" y="6176"/>
                      <a:pt x="1107" y="5990"/>
                      <a:pt x="899" y="5472"/>
                    </a:cubicBezTo>
                    <a:cubicBezTo>
                      <a:pt x="691" y="4926"/>
                      <a:pt x="947" y="4060"/>
                      <a:pt x="1413" y="3787"/>
                    </a:cubicBezTo>
                    <a:cubicBezTo>
                      <a:pt x="1666" y="3674"/>
                      <a:pt x="1944" y="3624"/>
                      <a:pt x="2225" y="3624"/>
                    </a:cubicBezTo>
                    <a:cubicBezTo>
                      <a:pt x="2264" y="3624"/>
                      <a:pt x="2304" y="3625"/>
                      <a:pt x="2343" y="3627"/>
                    </a:cubicBezTo>
                    <a:cubicBezTo>
                      <a:pt x="2840" y="3627"/>
                      <a:pt x="3338" y="3675"/>
                      <a:pt x="3819" y="3787"/>
                    </a:cubicBezTo>
                    <a:lnTo>
                      <a:pt x="4236" y="3867"/>
                    </a:lnTo>
                    <a:lnTo>
                      <a:pt x="4172" y="3450"/>
                    </a:lnTo>
                    <a:cubicBezTo>
                      <a:pt x="4028" y="2487"/>
                      <a:pt x="4076" y="979"/>
                      <a:pt x="4573" y="675"/>
                    </a:cubicBezTo>
                    <a:cubicBezTo>
                      <a:pt x="4652" y="626"/>
                      <a:pt x="4753" y="603"/>
                      <a:pt x="4871" y="603"/>
                    </a:cubicBezTo>
                    <a:close/>
                    <a:moveTo>
                      <a:pt x="4880" y="1"/>
                    </a:moveTo>
                    <a:cubicBezTo>
                      <a:pt x="4653" y="1"/>
                      <a:pt x="4448" y="54"/>
                      <a:pt x="4268" y="161"/>
                    </a:cubicBezTo>
                    <a:cubicBezTo>
                      <a:pt x="3434" y="659"/>
                      <a:pt x="3466" y="2311"/>
                      <a:pt x="3530" y="3113"/>
                    </a:cubicBezTo>
                    <a:cubicBezTo>
                      <a:pt x="3234" y="3068"/>
                      <a:pt x="2816" y="3018"/>
                      <a:pt x="2391" y="3018"/>
                    </a:cubicBezTo>
                    <a:cubicBezTo>
                      <a:pt x="1918" y="3018"/>
                      <a:pt x="1437" y="3079"/>
                      <a:pt x="1108" y="3274"/>
                    </a:cubicBezTo>
                    <a:cubicBezTo>
                      <a:pt x="386" y="3691"/>
                      <a:pt x="1" y="4830"/>
                      <a:pt x="354" y="5696"/>
                    </a:cubicBezTo>
                    <a:cubicBezTo>
                      <a:pt x="691" y="6562"/>
                      <a:pt x="2151" y="6787"/>
                      <a:pt x="3627" y="6787"/>
                    </a:cubicBezTo>
                    <a:cubicBezTo>
                      <a:pt x="4750" y="6771"/>
                      <a:pt x="5857" y="6675"/>
                      <a:pt x="6948" y="6498"/>
                    </a:cubicBezTo>
                    <a:lnTo>
                      <a:pt x="7188" y="6466"/>
                    </a:lnTo>
                    <a:lnTo>
                      <a:pt x="7204" y="6226"/>
                    </a:lnTo>
                    <a:cubicBezTo>
                      <a:pt x="7236" y="5696"/>
                      <a:pt x="7557" y="1076"/>
                      <a:pt x="5824" y="241"/>
                    </a:cubicBezTo>
                    <a:cubicBezTo>
                      <a:pt x="5479" y="82"/>
                      <a:pt x="5162" y="1"/>
                      <a:pt x="488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8"/>
              <p:cNvSpPr/>
              <p:nvPr/>
            </p:nvSpPr>
            <p:spPr>
              <a:xfrm>
                <a:off x="977325" y="1048775"/>
                <a:ext cx="283575" cy="1037250"/>
              </a:xfrm>
              <a:custGeom>
                <a:avLst/>
                <a:gdLst/>
                <a:ahLst/>
                <a:cxnLst/>
                <a:rect l="l" t="t" r="r" b="b"/>
                <a:pathLst>
                  <a:path w="11343" h="41490" extrusionOk="0">
                    <a:moveTo>
                      <a:pt x="289" y="1"/>
                    </a:moveTo>
                    <a:lnTo>
                      <a:pt x="0" y="530"/>
                    </a:lnTo>
                    <a:cubicBezTo>
                      <a:pt x="6514" y="4156"/>
                      <a:pt x="10733" y="12081"/>
                      <a:pt x="10733" y="20745"/>
                    </a:cubicBezTo>
                    <a:cubicBezTo>
                      <a:pt x="10733" y="29408"/>
                      <a:pt x="6514" y="37350"/>
                      <a:pt x="0" y="40960"/>
                    </a:cubicBezTo>
                    <a:lnTo>
                      <a:pt x="289" y="41489"/>
                    </a:lnTo>
                    <a:cubicBezTo>
                      <a:pt x="6995" y="37767"/>
                      <a:pt x="11343" y="29617"/>
                      <a:pt x="11343" y="20745"/>
                    </a:cubicBezTo>
                    <a:cubicBezTo>
                      <a:pt x="11343" y="11873"/>
                      <a:pt x="6995" y="3723"/>
                      <a:pt x="2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8"/>
              <p:cNvSpPr/>
              <p:nvPr/>
            </p:nvSpPr>
            <p:spPr>
              <a:xfrm>
                <a:off x="1230000" y="987425"/>
                <a:ext cx="393900" cy="1151125"/>
              </a:xfrm>
              <a:custGeom>
                <a:avLst/>
                <a:gdLst/>
                <a:ahLst/>
                <a:cxnLst/>
                <a:rect l="l" t="t" r="r" b="b"/>
                <a:pathLst>
                  <a:path w="15756" h="46045" extrusionOk="0">
                    <a:moveTo>
                      <a:pt x="81" y="0"/>
                    </a:moveTo>
                    <a:lnTo>
                      <a:pt x="0" y="610"/>
                    </a:lnTo>
                    <a:cubicBezTo>
                      <a:pt x="8632" y="1893"/>
                      <a:pt x="15145" y="11487"/>
                      <a:pt x="15145" y="22926"/>
                    </a:cubicBezTo>
                    <a:cubicBezTo>
                      <a:pt x="15145" y="30932"/>
                      <a:pt x="12274" y="38328"/>
                      <a:pt x="7653" y="42226"/>
                    </a:cubicBezTo>
                    <a:cubicBezTo>
                      <a:pt x="6113" y="43526"/>
                      <a:pt x="4428" y="44633"/>
                      <a:pt x="2616" y="45499"/>
                    </a:cubicBezTo>
                    <a:lnTo>
                      <a:pt x="2856" y="46045"/>
                    </a:lnTo>
                    <a:cubicBezTo>
                      <a:pt x="4717" y="45146"/>
                      <a:pt x="6466" y="44023"/>
                      <a:pt x="8038" y="42676"/>
                    </a:cubicBezTo>
                    <a:cubicBezTo>
                      <a:pt x="12803" y="38681"/>
                      <a:pt x="15755" y="31108"/>
                      <a:pt x="15755" y="22926"/>
                    </a:cubicBezTo>
                    <a:cubicBezTo>
                      <a:pt x="15755" y="11198"/>
                      <a:pt x="9017" y="1332"/>
                      <a:pt x="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8"/>
              <p:cNvSpPr/>
              <p:nvPr/>
            </p:nvSpPr>
            <p:spPr>
              <a:xfrm>
                <a:off x="650425" y="1023525"/>
                <a:ext cx="811825" cy="1098175"/>
              </a:xfrm>
              <a:custGeom>
                <a:avLst/>
                <a:gdLst/>
                <a:ahLst/>
                <a:cxnLst/>
                <a:rect l="l" t="t" r="r" b="b"/>
                <a:pathLst>
                  <a:path w="32473" h="43927" extrusionOk="0">
                    <a:moveTo>
                      <a:pt x="15996" y="0"/>
                    </a:moveTo>
                    <a:cubicBezTo>
                      <a:pt x="6354" y="3241"/>
                      <a:pt x="1" y="12434"/>
                      <a:pt x="402" y="22605"/>
                    </a:cubicBezTo>
                    <a:cubicBezTo>
                      <a:pt x="787" y="32761"/>
                      <a:pt x="7830" y="41440"/>
                      <a:pt x="17697" y="43927"/>
                    </a:cubicBezTo>
                    <a:cubicBezTo>
                      <a:pt x="22782" y="42210"/>
                      <a:pt x="27098" y="38777"/>
                      <a:pt x="29922" y="34221"/>
                    </a:cubicBezTo>
                    <a:lnTo>
                      <a:pt x="29922" y="34221"/>
                    </a:lnTo>
                    <a:lnTo>
                      <a:pt x="29023" y="34253"/>
                    </a:lnTo>
                    <a:cubicBezTo>
                      <a:pt x="23801" y="34497"/>
                      <a:pt x="20001" y="34976"/>
                      <a:pt x="17163" y="34976"/>
                    </a:cubicBezTo>
                    <a:cubicBezTo>
                      <a:pt x="12729" y="34976"/>
                      <a:pt x="10642" y="33807"/>
                      <a:pt x="9145" y="28750"/>
                    </a:cubicBezTo>
                    <a:cubicBezTo>
                      <a:pt x="7333" y="22653"/>
                      <a:pt x="12386" y="16140"/>
                      <a:pt x="29954" y="16027"/>
                    </a:cubicBezTo>
                    <a:cubicBezTo>
                      <a:pt x="30836" y="16027"/>
                      <a:pt x="31670" y="16043"/>
                      <a:pt x="32473" y="16059"/>
                    </a:cubicBezTo>
                    <a:cubicBezTo>
                      <a:pt x="30259" y="8134"/>
                      <a:pt x="23970" y="2021"/>
                      <a:pt x="15996"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8"/>
              <p:cNvSpPr/>
              <p:nvPr/>
            </p:nvSpPr>
            <p:spPr>
              <a:xfrm>
                <a:off x="923575" y="500650"/>
                <a:ext cx="148025" cy="150675"/>
              </a:xfrm>
              <a:custGeom>
                <a:avLst/>
                <a:gdLst/>
                <a:ahLst/>
                <a:cxnLst/>
                <a:rect l="l" t="t" r="r" b="b"/>
                <a:pathLst>
                  <a:path w="5921" h="6027" extrusionOk="0">
                    <a:moveTo>
                      <a:pt x="4541" y="1"/>
                    </a:moveTo>
                    <a:cubicBezTo>
                      <a:pt x="4381" y="1"/>
                      <a:pt x="4219" y="34"/>
                      <a:pt x="4075" y="123"/>
                    </a:cubicBezTo>
                    <a:cubicBezTo>
                      <a:pt x="3161" y="652"/>
                      <a:pt x="3514" y="3187"/>
                      <a:pt x="3514" y="3187"/>
                    </a:cubicBezTo>
                    <a:cubicBezTo>
                      <a:pt x="3514" y="3187"/>
                      <a:pt x="2752" y="3029"/>
                      <a:pt x="2005" y="3029"/>
                    </a:cubicBezTo>
                    <a:cubicBezTo>
                      <a:pt x="1585" y="3029"/>
                      <a:pt x="1170" y="3079"/>
                      <a:pt x="899" y="3235"/>
                    </a:cubicBezTo>
                    <a:cubicBezTo>
                      <a:pt x="289" y="3588"/>
                      <a:pt x="0" y="4615"/>
                      <a:pt x="273" y="5289"/>
                    </a:cubicBezTo>
                    <a:cubicBezTo>
                      <a:pt x="417" y="5674"/>
                      <a:pt x="867" y="5898"/>
                      <a:pt x="1476" y="6027"/>
                    </a:cubicBezTo>
                    <a:cubicBezTo>
                      <a:pt x="1220" y="5353"/>
                      <a:pt x="1508" y="4342"/>
                      <a:pt x="2118" y="4005"/>
                    </a:cubicBezTo>
                    <a:cubicBezTo>
                      <a:pt x="2384" y="3849"/>
                      <a:pt x="2795" y="3799"/>
                      <a:pt x="3212" y="3799"/>
                    </a:cubicBezTo>
                    <a:cubicBezTo>
                      <a:pt x="3955" y="3799"/>
                      <a:pt x="4717" y="3957"/>
                      <a:pt x="4717" y="3957"/>
                    </a:cubicBezTo>
                    <a:cubicBezTo>
                      <a:pt x="4717" y="3957"/>
                      <a:pt x="4364" y="1422"/>
                      <a:pt x="5279" y="893"/>
                    </a:cubicBezTo>
                    <a:cubicBezTo>
                      <a:pt x="5424" y="808"/>
                      <a:pt x="5589" y="769"/>
                      <a:pt x="5757" y="769"/>
                    </a:cubicBezTo>
                    <a:cubicBezTo>
                      <a:pt x="5811" y="769"/>
                      <a:pt x="5866" y="773"/>
                      <a:pt x="5920" y="781"/>
                    </a:cubicBezTo>
                    <a:cubicBezTo>
                      <a:pt x="5776" y="540"/>
                      <a:pt x="5583" y="347"/>
                      <a:pt x="5343" y="219"/>
                    </a:cubicBezTo>
                    <a:cubicBezTo>
                      <a:pt x="5243" y="164"/>
                      <a:pt x="4898" y="1"/>
                      <a:pt x="4541"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8"/>
              <p:cNvSpPr/>
              <p:nvPr/>
            </p:nvSpPr>
            <p:spPr>
              <a:xfrm>
                <a:off x="1598600" y="1183275"/>
                <a:ext cx="89075" cy="125275"/>
              </a:xfrm>
              <a:custGeom>
                <a:avLst/>
                <a:gdLst/>
                <a:ahLst/>
                <a:cxnLst/>
                <a:rect l="l" t="t" r="r" b="b"/>
                <a:pathLst>
                  <a:path w="3563" h="5011" extrusionOk="0">
                    <a:moveTo>
                      <a:pt x="920" y="1"/>
                    </a:moveTo>
                    <a:cubicBezTo>
                      <a:pt x="637" y="1"/>
                      <a:pt x="392" y="163"/>
                      <a:pt x="225" y="541"/>
                    </a:cubicBezTo>
                    <a:cubicBezTo>
                      <a:pt x="0" y="1054"/>
                      <a:pt x="1075" y="1744"/>
                      <a:pt x="1926" y="2787"/>
                    </a:cubicBezTo>
                    <a:cubicBezTo>
                      <a:pt x="2407" y="3413"/>
                      <a:pt x="2792" y="4134"/>
                      <a:pt x="3049" y="4889"/>
                    </a:cubicBezTo>
                    <a:cubicBezTo>
                      <a:pt x="3075" y="4973"/>
                      <a:pt x="3146" y="5011"/>
                      <a:pt x="3225" y="5011"/>
                    </a:cubicBezTo>
                    <a:cubicBezTo>
                      <a:pt x="3339" y="5011"/>
                      <a:pt x="3469" y="4932"/>
                      <a:pt x="3498" y="4808"/>
                    </a:cubicBezTo>
                    <a:cubicBezTo>
                      <a:pt x="3562" y="4343"/>
                      <a:pt x="3562" y="3894"/>
                      <a:pt x="3498" y="3445"/>
                    </a:cubicBezTo>
                    <a:cubicBezTo>
                      <a:pt x="3226" y="1803"/>
                      <a:pt x="1863" y="1"/>
                      <a:pt x="9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8"/>
              <p:cNvSpPr/>
              <p:nvPr/>
            </p:nvSpPr>
            <p:spPr>
              <a:xfrm>
                <a:off x="1591375" y="1175750"/>
                <a:ext cx="103900" cy="140575"/>
              </a:xfrm>
              <a:custGeom>
                <a:avLst/>
                <a:gdLst/>
                <a:ahLst/>
                <a:cxnLst/>
                <a:rect l="l" t="t" r="r" b="b"/>
                <a:pathLst>
                  <a:path w="4156" h="5623" extrusionOk="0">
                    <a:moveTo>
                      <a:pt x="1186" y="608"/>
                    </a:moveTo>
                    <a:cubicBezTo>
                      <a:pt x="1214" y="608"/>
                      <a:pt x="1242" y="611"/>
                      <a:pt x="1268" y="617"/>
                    </a:cubicBezTo>
                    <a:cubicBezTo>
                      <a:pt x="2006" y="697"/>
                      <a:pt x="3225" y="2270"/>
                      <a:pt x="3482" y="3810"/>
                    </a:cubicBezTo>
                    <a:cubicBezTo>
                      <a:pt x="3546" y="4131"/>
                      <a:pt x="3546" y="4468"/>
                      <a:pt x="3514" y="4804"/>
                    </a:cubicBezTo>
                    <a:cubicBezTo>
                      <a:pt x="3257" y="4115"/>
                      <a:pt x="2888" y="3473"/>
                      <a:pt x="2439" y="2895"/>
                    </a:cubicBezTo>
                    <a:cubicBezTo>
                      <a:pt x="2150" y="2558"/>
                      <a:pt x="1862" y="2238"/>
                      <a:pt x="1541" y="1933"/>
                    </a:cubicBezTo>
                    <a:cubicBezTo>
                      <a:pt x="1188" y="1596"/>
                      <a:pt x="723" y="1115"/>
                      <a:pt x="787" y="970"/>
                    </a:cubicBezTo>
                    <a:cubicBezTo>
                      <a:pt x="918" y="682"/>
                      <a:pt x="1060" y="608"/>
                      <a:pt x="1186" y="608"/>
                    </a:cubicBezTo>
                    <a:close/>
                    <a:moveTo>
                      <a:pt x="1220" y="0"/>
                    </a:moveTo>
                    <a:cubicBezTo>
                      <a:pt x="925" y="0"/>
                      <a:pt x="505" y="119"/>
                      <a:pt x="241" y="729"/>
                    </a:cubicBezTo>
                    <a:cubicBezTo>
                      <a:pt x="1" y="1259"/>
                      <a:pt x="498" y="1740"/>
                      <a:pt x="1124" y="2366"/>
                    </a:cubicBezTo>
                    <a:cubicBezTo>
                      <a:pt x="1412" y="2655"/>
                      <a:pt x="1701" y="2960"/>
                      <a:pt x="1974" y="3280"/>
                    </a:cubicBezTo>
                    <a:cubicBezTo>
                      <a:pt x="2439" y="3890"/>
                      <a:pt x="2808" y="4564"/>
                      <a:pt x="3049" y="5286"/>
                    </a:cubicBezTo>
                    <a:cubicBezTo>
                      <a:pt x="3125" y="5469"/>
                      <a:pt x="3288" y="5608"/>
                      <a:pt x="3483" y="5608"/>
                    </a:cubicBezTo>
                    <a:cubicBezTo>
                      <a:pt x="3493" y="5608"/>
                      <a:pt x="3504" y="5607"/>
                      <a:pt x="3514" y="5607"/>
                    </a:cubicBezTo>
                    <a:lnTo>
                      <a:pt x="3562" y="5623"/>
                    </a:lnTo>
                    <a:cubicBezTo>
                      <a:pt x="3819" y="5607"/>
                      <a:pt x="4028" y="5414"/>
                      <a:pt x="4076" y="5157"/>
                    </a:cubicBezTo>
                    <a:cubicBezTo>
                      <a:pt x="4156" y="4676"/>
                      <a:pt x="4156" y="4179"/>
                      <a:pt x="4076" y="3698"/>
                    </a:cubicBezTo>
                    <a:cubicBezTo>
                      <a:pt x="3787" y="1981"/>
                      <a:pt x="2423" y="152"/>
                      <a:pt x="1348" y="8"/>
                    </a:cubicBezTo>
                    <a:cubicBezTo>
                      <a:pt x="1309" y="3"/>
                      <a:pt x="1266" y="0"/>
                      <a:pt x="12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8"/>
              <p:cNvSpPr/>
              <p:nvPr/>
            </p:nvSpPr>
            <p:spPr>
              <a:xfrm>
                <a:off x="1576950" y="1243375"/>
                <a:ext cx="59775" cy="78775"/>
              </a:xfrm>
              <a:custGeom>
                <a:avLst/>
                <a:gdLst/>
                <a:ahLst/>
                <a:cxnLst/>
                <a:rect l="l" t="t" r="r" b="b"/>
                <a:pathLst>
                  <a:path w="2391" h="3151" extrusionOk="0">
                    <a:moveTo>
                      <a:pt x="825" y="1"/>
                    </a:moveTo>
                    <a:cubicBezTo>
                      <a:pt x="593" y="1"/>
                      <a:pt x="376" y="124"/>
                      <a:pt x="209" y="415"/>
                    </a:cubicBezTo>
                    <a:cubicBezTo>
                      <a:pt x="0" y="784"/>
                      <a:pt x="738" y="1153"/>
                      <a:pt x="1267" y="1779"/>
                    </a:cubicBezTo>
                    <a:cubicBezTo>
                      <a:pt x="1572" y="2164"/>
                      <a:pt x="1797" y="2613"/>
                      <a:pt x="1925" y="3094"/>
                    </a:cubicBezTo>
                    <a:cubicBezTo>
                      <a:pt x="1936" y="3133"/>
                      <a:pt x="1974" y="3151"/>
                      <a:pt x="2021" y="3151"/>
                    </a:cubicBezTo>
                    <a:cubicBezTo>
                      <a:pt x="2110" y="3151"/>
                      <a:pt x="2231" y="3087"/>
                      <a:pt x="2262" y="2982"/>
                    </a:cubicBezTo>
                    <a:cubicBezTo>
                      <a:pt x="2342" y="2693"/>
                      <a:pt x="2391" y="2388"/>
                      <a:pt x="2374" y="2083"/>
                    </a:cubicBezTo>
                    <a:cubicBezTo>
                      <a:pt x="2303" y="1056"/>
                      <a:pt x="1501" y="1"/>
                      <a:pt x="82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8"/>
              <p:cNvSpPr/>
              <p:nvPr/>
            </p:nvSpPr>
            <p:spPr>
              <a:xfrm>
                <a:off x="1569325" y="1235925"/>
                <a:ext cx="75025" cy="93650"/>
              </a:xfrm>
              <a:custGeom>
                <a:avLst/>
                <a:gdLst/>
                <a:ahLst/>
                <a:cxnLst/>
                <a:rect l="l" t="t" r="r" b="b"/>
                <a:pathLst>
                  <a:path w="3001" h="3746" extrusionOk="0">
                    <a:moveTo>
                      <a:pt x="1131" y="602"/>
                    </a:moveTo>
                    <a:cubicBezTo>
                      <a:pt x="1168" y="602"/>
                      <a:pt x="1203" y="608"/>
                      <a:pt x="1236" y="617"/>
                    </a:cubicBezTo>
                    <a:cubicBezTo>
                      <a:pt x="1701" y="729"/>
                      <a:pt x="2327" y="1563"/>
                      <a:pt x="2375" y="2414"/>
                    </a:cubicBezTo>
                    <a:cubicBezTo>
                      <a:pt x="2391" y="2558"/>
                      <a:pt x="2391" y="2686"/>
                      <a:pt x="2359" y="2815"/>
                    </a:cubicBezTo>
                    <a:cubicBezTo>
                      <a:pt x="2230" y="2478"/>
                      <a:pt x="2038" y="2157"/>
                      <a:pt x="1813" y="1868"/>
                    </a:cubicBezTo>
                    <a:cubicBezTo>
                      <a:pt x="1621" y="1660"/>
                      <a:pt x="1412" y="1467"/>
                      <a:pt x="1203" y="1291"/>
                    </a:cubicBezTo>
                    <a:cubicBezTo>
                      <a:pt x="1043" y="1162"/>
                      <a:pt x="899" y="1018"/>
                      <a:pt x="770" y="857"/>
                    </a:cubicBezTo>
                    <a:cubicBezTo>
                      <a:pt x="902" y="654"/>
                      <a:pt x="1024" y="602"/>
                      <a:pt x="1131" y="602"/>
                    </a:cubicBezTo>
                    <a:close/>
                    <a:moveTo>
                      <a:pt x="1155" y="1"/>
                    </a:moveTo>
                    <a:cubicBezTo>
                      <a:pt x="777" y="1"/>
                      <a:pt x="420" y="216"/>
                      <a:pt x="257" y="569"/>
                    </a:cubicBezTo>
                    <a:cubicBezTo>
                      <a:pt x="0" y="1018"/>
                      <a:pt x="417" y="1387"/>
                      <a:pt x="818" y="1740"/>
                    </a:cubicBezTo>
                    <a:cubicBezTo>
                      <a:pt x="1011" y="1900"/>
                      <a:pt x="1187" y="2077"/>
                      <a:pt x="1348" y="2269"/>
                    </a:cubicBezTo>
                    <a:cubicBezTo>
                      <a:pt x="1637" y="2622"/>
                      <a:pt x="1829" y="3023"/>
                      <a:pt x="1958" y="3456"/>
                    </a:cubicBezTo>
                    <a:cubicBezTo>
                      <a:pt x="2006" y="3633"/>
                      <a:pt x="2150" y="3745"/>
                      <a:pt x="2327" y="3745"/>
                    </a:cubicBezTo>
                    <a:cubicBezTo>
                      <a:pt x="2567" y="3745"/>
                      <a:pt x="2776" y="3601"/>
                      <a:pt x="2856" y="3376"/>
                    </a:cubicBezTo>
                    <a:cubicBezTo>
                      <a:pt x="2952" y="3039"/>
                      <a:pt x="3000" y="2702"/>
                      <a:pt x="2984" y="2365"/>
                    </a:cubicBezTo>
                    <a:cubicBezTo>
                      <a:pt x="2904" y="1307"/>
                      <a:pt x="2150" y="216"/>
                      <a:pt x="1364" y="23"/>
                    </a:cubicBezTo>
                    <a:cubicBezTo>
                      <a:pt x="1294" y="8"/>
                      <a:pt x="1224" y="1"/>
                      <a:pt x="115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8"/>
              <p:cNvSpPr/>
              <p:nvPr/>
            </p:nvSpPr>
            <p:spPr>
              <a:xfrm>
                <a:off x="793100" y="1285500"/>
                <a:ext cx="56300" cy="81625"/>
              </a:xfrm>
              <a:custGeom>
                <a:avLst/>
                <a:gdLst/>
                <a:ahLst/>
                <a:cxnLst/>
                <a:rect l="l" t="t" r="r" b="b"/>
                <a:pathLst>
                  <a:path w="2252" h="3265" extrusionOk="0">
                    <a:moveTo>
                      <a:pt x="1423" y="1"/>
                    </a:moveTo>
                    <a:cubicBezTo>
                      <a:pt x="732" y="1"/>
                      <a:pt x="0" y="1170"/>
                      <a:pt x="37" y="2243"/>
                    </a:cubicBezTo>
                    <a:cubicBezTo>
                      <a:pt x="37" y="2532"/>
                      <a:pt x="117" y="2837"/>
                      <a:pt x="230" y="3126"/>
                    </a:cubicBezTo>
                    <a:cubicBezTo>
                      <a:pt x="268" y="3212"/>
                      <a:pt x="376" y="3264"/>
                      <a:pt x="460" y="3264"/>
                    </a:cubicBezTo>
                    <a:cubicBezTo>
                      <a:pt x="515" y="3264"/>
                      <a:pt x="560" y="3241"/>
                      <a:pt x="567" y="3190"/>
                    </a:cubicBezTo>
                    <a:cubicBezTo>
                      <a:pt x="647" y="2693"/>
                      <a:pt x="823" y="2227"/>
                      <a:pt x="1096" y="1810"/>
                    </a:cubicBezTo>
                    <a:cubicBezTo>
                      <a:pt x="1561" y="1136"/>
                      <a:pt x="2251" y="687"/>
                      <a:pt x="2011" y="350"/>
                    </a:cubicBezTo>
                    <a:cubicBezTo>
                      <a:pt x="1833" y="106"/>
                      <a:pt x="1630" y="1"/>
                      <a:pt x="142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8"/>
              <p:cNvSpPr/>
              <p:nvPr/>
            </p:nvSpPr>
            <p:spPr>
              <a:xfrm>
                <a:off x="785600" y="1277650"/>
                <a:ext cx="71825" cy="96850"/>
              </a:xfrm>
              <a:custGeom>
                <a:avLst/>
                <a:gdLst/>
                <a:ahLst/>
                <a:cxnLst/>
                <a:rect l="l" t="t" r="r" b="b"/>
                <a:pathLst>
                  <a:path w="2873" h="3874" extrusionOk="0">
                    <a:moveTo>
                      <a:pt x="1720" y="616"/>
                    </a:moveTo>
                    <a:lnTo>
                      <a:pt x="1720" y="616"/>
                    </a:lnTo>
                    <a:cubicBezTo>
                      <a:pt x="1863" y="617"/>
                      <a:pt x="1990" y="697"/>
                      <a:pt x="2070" y="825"/>
                    </a:cubicBezTo>
                    <a:cubicBezTo>
                      <a:pt x="1958" y="1001"/>
                      <a:pt x="1829" y="1162"/>
                      <a:pt x="1685" y="1306"/>
                    </a:cubicBezTo>
                    <a:cubicBezTo>
                      <a:pt x="1492" y="1499"/>
                      <a:pt x="1316" y="1723"/>
                      <a:pt x="1155" y="1948"/>
                    </a:cubicBezTo>
                    <a:cubicBezTo>
                      <a:pt x="947" y="2253"/>
                      <a:pt x="786" y="2590"/>
                      <a:pt x="690" y="2942"/>
                    </a:cubicBezTo>
                    <a:cubicBezTo>
                      <a:pt x="658" y="2814"/>
                      <a:pt x="642" y="2670"/>
                      <a:pt x="642" y="2541"/>
                    </a:cubicBezTo>
                    <a:cubicBezTo>
                      <a:pt x="610" y="1675"/>
                      <a:pt x="1139" y="793"/>
                      <a:pt x="1605" y="632"/>
                    </a:cubicBezTo>
                    <a:cubicBezTo>
                      <a:pt x="1634" y="618"/>
                      <a:pt x="1676" y="616"/>
                      <a:pt x="1720" y="616"/>
                    </a:cubicBezTo>
                    <a:close/>
                    <a:moveTo>
                      <a:pt x="1733" y="1"/>
                    </a:moveTo>
                    <a:cubicBezTo>
                      <a:pt x="1628" y="1"/>
                      <a:pt x="1520" y="19"/>
                      <a:pt x="1412" y="55"/>
                    </a:cubicBezTo>
                    <a:cubicBezTo>
                      <a:pt x="642" y="311"/>
                      <a:pt x="0" y="1483"/>
                      <a:pt x="32" y="2557"/>
                    </a:cubicBezTo>
                    <a:cubicBezTo>
                      <a:pt x="48" y="2894"/>
                      <a:pt x="129" y="3231"/>
                      <a:pt x="257" y="3552"/>
                    </a:cubicBezTo>
                    <a:cubicBezTo>
                      <a:pt x="353" y="3745"/>
                      <a:pt x="546" y="3873"/>
                      <a:pt x="770" y="3873"/>
                    </a:cubicBezTo>
                    <a:lnTo>
                      <a:pt x="819" y="3857"/>
                    </a:lnTo>
                    <a:cubicBezTo>
                      <a:pt x="995" y="3841"/>
                      <a:pt x="1139" y="3713"/>
                      <a:pt x="1171" y="3536"/>
                    </a:cubicBezTo>
                    <a:cubicBezTo>
                      <a:pt x="1236" y="3087"/>
                      <a:pt x="1412" y="2670"/>
                      <a:pt x="1653" y="2285"/>
                    </a:cubicBezTo>
                    <a:cubicBezTo>
                      <a:pt x="1797" y="2092"/>
                      <a:pt x="1958" y="1900"/>
                      <a:pt x="2134" y="1707"/>
                    </a:cubicBezTo>
                    <a:cubicBezTo>
                      <a:pt x="2487" y="1322"/>
                      <a:pt x="2872" y="905"/>
                      <a:pt x="2567" y="488"/>
                    </a:cubicBezTo>
                    <a:cubicBezTo>
                      <a:pt x="2339" y="163"/>
                      <a:pt x="2047"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8"/>
              <p:cNvSpPr/>
              <p:nvPr/>
            </p:nvSpPr>
            <p:spPr>
              <a:xfrm>
                <a:off x="851950" y="1316075"/>
                <a:ext cx="34350" cy="50325"/>
              </a:xfrm>
              <a:custGeom>
                <a:avLst/>
                <a:gdLst/>
                <a:ahLst/>
                <a:cxnLst/>
                <a:rect l="l" t="t" r="r" b="b"/>
                <a:pathLst>
                  <a:path w="1374" h="2013" extrusionOk="0">
                    <a:moveTo>
                      <a:pt x="871" y="1"/>
                    </a:moveTo>
                    <a:cubicBezTo>
                      <a:pt x="450" y="1"/>
                      <a:pt x="1" y="723"/>
                      <a:pt x="26" y="1389"/>
                    </a:cubicBezTo>
                    <a:cubicBezTo>
                      <a:pt x="26" y="1566"/>
                      <a:pt x="74" y="1758"/>
                      <a:pt x="138" y="1919"/>
                    </a:cubicBezTo>
                    <a:cubicBezTo>
                      <a:pt x="157" y="1978"/>
                      <a:pt x="225" y="2012"/>
                      <a:pt x="278" y="2012"/>
                    </a:cubicBezTo>
                    <a:cubicBezTo>
                      <a:pt x="312" y="2012"/>
                      <a:pt x="340" y="1998"/>
                      <a:pt x="346" y="1967"/>
                    </a:cubicBezTo>
                    <a:cubicBezTo>
                      <a:pt x="395" y="1662"/>
                      <a:pt x="507" y="1373"/>
                      <a:pt x="667" y="1117"/>
                    </a:cubicBezTo>
                    <a:cubicBezTo>
                      <a:pt x="956" y="700"/>
                      <a:pt x="1373" y="411"/>
                      <a:pt x="1229" y="218"/>
                    </a:cubicBezTo>
                    <a:cubicBezTo>
                      <a:pt x="1121" y="66"/>
                      <a:pt x="997" y="1"/>
                      <a:pt x="8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8"/>
              <p:cNvSpPr/>
              <p:nvPr/>
            </p:nvSpPr>
            <p:spPr>
              <a:xfrm>
                <a:off x="844950" y="1308650"/>
                <a:ext cx="50175" cy="65025"/>
              </a:xfrm>
              <a:custGeom>
                <a:avLst/>
                <a:gdLst/>
                <a:ahLst/>
                <a:cxnLst/>
                <a:rect l="l" t="t" r="r" b="b"/>
                <a:pathLst>
                  <a:path w="2007" h="2601" extrusionOk="0">
                    <a:moveTo>
                      <a:pt x="1156" y="595"/>
                    </a:moveTo>
                    <a:cubicBezTo>
                      <a:pt x="1172" y="595"/>
                      <a:pt x="1204" y="612"/>
                      <a:pt x="1220" y="628"/>
                    </a:cubicBezTo>
                    <a:cubicBezTo>
                      <a:pt x="1172" y="692"/>
                      <a:pt x="1092" y="772"/>
                      <a:pt x="1028" y="836"/>
                    </a:cubicBezTo>
                    <a:cubicBezTo>
                      <a:pt x="915" y="964"/>
                      <a:pt x="803" y="1093"/>
                      <a:pt x="707" y="1237"/>
                    </a:cubicBezTo>
                    <a:lnTo>
                      <a:pt x="642" y="1333"/>
                    </a:lnTo>
                    <a:cubicBezTo>
                      <a:pt x="723" y="964"/>
                      <a:pt x="963" y="660"/>
                      <a:pt x="1124" y="595"/>
                    </a:cubicBezTo>
                    <a:close/>
                    <a:moveTo>
                      <a:pt x="1167" y="0"/>
                    </a:moveTo>
                    <a:cubicBezTo>
                      <a:pt x="1093" y="0"/>
                      <a:pt x="1019" y="11"/>
                      <a:pt x="947" y="34"/>
                    </a:cubicBezTo>
                    <a:cubicBezTo>
                      <a:pt x="434" y="210"/>
                      <a:pt x="1" y="981"/>
                      <a:pt x="17" y="1686"/>
                    </a:cubicBezTo>
                    <a:cubicBezTo>
                      <a:pt x="17" y="1911"/>
                      <a:pt x="65" y="2136"/>
                      <a:pt x="145" y="2344"/>
                    </a:cubicBezTo>
                    <a:cubicBezTo>
                      <a:pt x="225" y="2505"/>
                      <a:pt x="370" y="2601"/>
                      <a:pt x="546" y="2601"/>
                    </a:cubicBezTo>
                    <a:lnTo>
                      <a:pt x="594" y="2601"/>
                    </a:lnTo>
                    <a:cubicBezTo>
                      <a:pt x="755" y="2601"/>
                      <a:pt x="899" y="2473"/>
                      <a:pt x="931" y="2312"/>
                    </a:cubicBezTo>
                    <a:cubicBezTo>
                      <a:pt x="979" y="2055"/>
                      <a:pt x="1060" y="1799"/>
                      <a:pt x="1204" y="1590"/>
                    </a:cubicBezTo>
                    <a:cubicBezTo>
                      <a:pt x="1300" y="1462"/>
                      <a:pt x="1380" y="1350"/>
                      <a:pt x="1493" y="1237"/>
                    </a:cubicBezTo>
                    <a:cubicBezTo>
                      <a:pt x="1717" y="981"/>
                      <a:pt x="2006" y="676"/>
                      <a:pt x="1766" y="339"/>
                    </a:cubicBezTo>
                    <a:cubicBezTo>
                      <a:pt x="1643" y="118"/>
                      <a:pt x="1407" y="0"/>
                      <a:pt x="11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8"/>
              <p:cNvSpPr/>
              <p:nvPr/>
            </p:nvSpPr>
            <p:spPr>
              <a:xfrm>
                <a:off x="837325" y="1424975"/>
                <a:ext cx="996725" cy="473750"/>
              </a:xfrm>
              <a:custGeom>
                <a:avLst/>
                <a:gdLst/>
                <a:ahLst/>
                <a:cxnLst/>
                <a:rect l="l" t="t" r="r" b="b"/>
                <a:pathLst>
                  <a:path w="39869" h="18950" extrusionOk="0">
                    <a:moveTo>
                      <a:pt x="23050" y="0"/>
                    </a:moveTo>
                    <a:cubicBezTo>
                      <a:pt x="22908" y="0"/>
                      <a:pt x="22766" y="1"/>
                      <a:pt x="22622" y="1"/>
                    </a:cubicBezTo>
                    <a:cubicBezTo>
                      <a:pt x="5055" y="114"/>
                      <a:pt x="1" y="6627"/>
                      <a:pt x="1814" y="12724"/>
                    </a:cubicBezTo>
                    <a:cubicBezTo>
                      <a:pt x="3320" y="17781"/>
                      <a:pt x="5411" y="18950"/>
                      <a:pt x="9847" y="18950"/>
                    </a:cubicBezTo>
                    <a:cubicBezTo>
                      <a:pt x="12686" y="18950"/>
                      <a:pt x="16486" y="18471"/>
                      <a:pt x="21708" y="18227"/>
                    </a:cubicBezTo>
                    <a:cubicBezTo>
                      <a:pt x="32601" y="17713"/>
                      <a:pt x="39869" y="17248"/>
                      <a:pt x="39869" y="11216"/>
                    </a:cubicBezTo>
                    <a:cubicBezTo>
                      <a:pt x="39869" y="4144"/>
                      <a:pt x="37807" y="0"/>
                      <a:pt x="23050"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8"/>
              <p:cNvSpPr/>
              <p:nvPr/>
            </p:nvSpPr>
            <p:spPr>
              <a:xfrm>
                <a:off x="857000" y="1417350"/>
                <a:ext cx="984675" cy="488975"/>
              </a:xfrm>
              <a:custGeom>
                <a:avLst/>
                <a:gdLst/>
                <a:ahLst/>
                <a:cxnLst/>
                <a:rect l="l" t="t" r="r" b="b"/>
                <a:pathLst>
                  <a:path w="39387" h="19559" extrusionOk="0">
                    <a:moveTo>
                      <a:pt x="22333" y="611"/>
                    </a:moveTo>
                    <a:cubicBezTo>
                      <a:pt x="29729" y="611"/>
                      <a:pt x="34237" y="1670"/>
                      <a:pt x="36531" y="3948"/>
                    </a:cubicBezTo>
                    <a:cubicBezTo>
                      <a:pt x="38504" y="5906"/>
                      <a:pt x="38777" y="8745"/>
                      <a:pt x="38777" y="11505"/>
                    </a:cubicBezTo>
                    <a:cubicBezTo>
                      <a:pt x="38777" y="17120"/>
                      <a:pt x="32312" y="17698"/>
                      <a:pt x="20905" y="18227"/>
                    </a:cubicBezTo>
                    <a:cubicBezTo>
                      <a:pt x="18498" y="18339"/>
                      <a:pt x="16413" y="18500"/>
                      <a:pt x="14551" y="18644"/>
                    </a:cubicBezTo>
                    <a:cubicBezTo>
                      <a:pt x="12368" y="18815"/>
                      <a:pt x="10558" y="18955"/>
                      <a:pt x="9042" y="18955"/>
                    </a:cubicBezTo>
                    <a:cubicBezTo>
                      <a:pt x="4708" y="18955"/>
                      <a:pt x="2765" y="17809"/>
                      <a:pt x="1316" y="12949"/>
                    </a:cubicBezTo>
                    <a:cubicBezTo>
                      <a:pt x="642" y="10654"/>
                      <a:pt x="1011" y="8457"/>
                      <a:pt x="2374" y="6612"/>
                    </a:cubicBezTo>
                    <a:cubicBezTo>
                      <a:pt x="4364" y="3916"/>
                      <a:pt x="9369" y="692"/>
                      <a:pt x="21851" y="611"/>
                    </a:cubicBezTo>
                    <a:close/>
                    <a:moveTo>
                      <a:pt x="22335" y="0"/>
                    </a:moveTo>
                    <a:cubicBezTo>
                      <a:pt x="22170" y="0"/>
                      <a:pt x="22003" y="1"/>
                      <a:pt x="21835" y="2"/>
                    </a:cubicBezTo>
                    <a:cubicBezTo>
                      <a:pt x="9113" y="82"/>
                      <a:pt x="3963" y="3435"/>
                      <a:pt x="1893" y="6243"/>
                    </a:cubicBezTo>
                    <a:cubicBezTo>
                      <a:pt x="401" y="8264"/>
                      <a:pt x="0" y="10638"/>
                      <a:pt x="738" y="13109"/>
                    </a:cubicBezTo>
                    <a:cubicBezTo>
                      <a:pt x="1781" y="16591"/>
                      <a:pt x="3096" y="18323"/>
                      <a:pt x="5310" y="19077"/>
                    </a:cubicBezTo>
                    <a:cubicBezTo>
                      <a:pt x="6353" y="19430"/>
                      <a:pt x="7573" y="19559"/>
                      <a:pt x="9065" y="19559"/>
                    </a:cubicBezTo>
                    <a:cubicBezTo>
                      <a:pt x="10589" y="19559"/>
                      <a:pt x="12418" y="19414"/>
                      <a:pt x="14616" y="19254"/>
                    </a:cubicBezTo>
                    <a:cubicBezTo>
                      <a:pt x="16461" y="19109"/>
                      <a:pt x="18546" y="18949"/>
                      <a:pt x="20937" y="18837"/>
                    </a:cubicBezTo>
                    <a:cubicBezTo>
                      <a:pt x="26728" y="18564"/>
                      <a:pt x="31060" y="18307"/>
                      <a:pt x="34173" y="17393"/>
                    </a:cubicBezTo>
                    <a:cubicBezTo>
                      <a:pt x="37734" y="16334"/>
                      <a:pt x="39387" y="14473"/>
                      <a:pt x="39387" y="11505"/>
                    </a:cubicBezTo>
                    <a:cubicBezTo>
                      <a:pt x="39387" y="8617"/>
                      <a:pt x="39098" y="5649"/>
                      <a:pt x="36948" y="3515"/>
                    </a:cubicBezTo>
                    <a:cubicBezTo>
                      <a:pt x="34514" y="1097"/>
                      <a:pt x="30004" y="0"/>
                      <a:pt x="223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8"/>
              <p:cNvSpPr/>
              <p:nvPr/>
            </p:nvSpPr>
            <p:spPr>
              <a:xfrm>
                <a:off x="926425" y="1586750"/>
                <a:ext cx="79400" cy="227675"/>
              </a:xfrm>
              <a:custGeom>
                <a:avLst/>
                <a:gdLst/>
                <a:ahLst/>
                <a:cxnLst/>
                <a:rect l="l" t="t" r="r" b="b"/>
                <a:pathLst>
                  <a:path w="3176" h="9107" extrusionOk="0">
                    <a:moveTo>
                      <a:pt x="1838" y="1"/>
                    </a:moveTo>
                    <a:cubicBezTo>
                      <a:pt x="376" y="1"/>
                      <a:pt x="1" y="4331"/>
                      <a:pt x="1025" y="7151"/>
                    </a:cubicBezTo>
                    <a:cubicBezTo>
                      <a:pt x="1266" y="7809"/>
                      <a:pt x="1603" y="8419"/>
                      <a:pt x="2020" y="8980"/>
                    </a:cubicBezTo>
                    <a:cubicBezTo>
                      <a:pt x="2093" y="9068"/>
                      <a:pt x="2185" y="9106"/>
                      <a:pt x="2275" y="9106"/>
                    </a:cubicBezTo>
                    <a:cubicBezTo>
                      <a:pt x="2462" y="9106"/>
                      <a:pt x="2636" y="8941"/>
                      <a:pt x="2582" y="8724"/>
                    </a:cubicBezTo>
                    <a:cubicBezTo>
                      <a:pt x="2325" y="7440"/>
                      <a:pt x="2229" y="6141"/>
                      <a:pt x="2293" y="4841"/>
                    </a:cubicBezTo>
                    <a:cubicBezTo>
                      <a:pt x="2485" y="2691"/>
                      <a:pt x="3175" y="782"/>
                      <a:pt x="2533" y="285"/>
                    </a:cubicBezTo>
                    <a:cubicBezTo>
                      <a:pt x="2280" y="90"/>
                      <a:pt x="2048" y="1"/>
                      <a:pt x="1838"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32" name="Google Shape;632;p38"/>
          <p:cNvGrpSpPr/>
          <p:nvPr/>
        </p:nvGrpSpPr>
        <p:grpSpPr>
          <a:xfrm>
            <a:off x="9599290" y="2944385"/>
            <a:ext cx="1637000" cy="2436087"/>
            <a:chOff x="6083875" y="971485"/>
            <a:chExt cx="1227750" cy="1827065"/>
          </a:xfrm>
        </p:grpSpPr>
        <p:grpSp>
          <p:nvGrpSpPr>
            <p:cNvPr id="633" name="Google Shape;633;p38"/>
            <p:cNvGrpSpPr/>
            <p:nvPr/>
          </p:nvGrpSpPr>
          <p:grpSpPr>
            <a:xfrm>
              <a:off x="6083875" y="971485"/>
              <a:ext cx="1227750" cy="1827065"/>
              <a:chOff x="6083875" y="971485"/>
              <a:chExt cx="1227750" cy="1827065"/>
            </a:xfrm>
          </p:grpSpPr>
          <p:sp>
            <p:nvSpPr>
              <p:cNvPr id="634" name="Google Shape;634;p38"/>
              <p:cNvSpPr/>
              <p:nvPr/>
            </p:nvSpPr>
            <p:spPr>
              <a:xfrm>
                <a:off x="6303875" y="2635950"/>
                <a:ext cx="897300" cy="162600"/>
              </a:xfrm>
              <a:prstGeom prst="ellipse">
                <a:avLst/>
              </a:prstGeom>
              <a:solidFill>
                <a:schemeClr val="dk2">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5" name="Google Shape;635;p38"/>
              <p:cNvGrpSpPr/>
              <p:nvPr/>
            </p:nvGrpSpPr>
            <p:grpSpPr>
              <a:xfrm>
                <a:off x="6083875" y="971485"/>
                <a:ext cx="1227750" cy="1796425"/>
                <a:chOff x="6150125" y="424350"/>
                <a:chExt cx="1227750" cy="1796425"/>
              </a:xfrm>
            </p:grpSpPr>
            <p:sp>
              <p:nvSpPr>
                <p:cNvPr id="636" name="Google Shape;636;p38"/>
                <p:cNvSpPr/>
                <p:nvPr/>
              </p:nvSpPr>
              <p:spPr>
                <a:xfrm>
                  <a:off x="6810150" y="1887825"/>
                  <a:ext cx="403275" cy="325400"/>
                </a:xfrm>
                <a:custGeom>
                  <a:avLst/>
                  <a:gdLst/>
                  <a:ahLst/>
                  <a:cxnLst/>
                  <a:rect l="l" t="t" r="r" b="b"/>
                  <a:pathLst>
                    <a:path w="16131" h="13016" extrusionOk="0">
                      <a:moveTo>
                        <a:pt x="12163" y="0"/>
                      </a:moveTo>
                      <a:cubicBezTo>
                        <a:pt x="8936" y="0"/>
                        <a:pt x="1" y="3509"/>
                        <a:pt x="569" y="5023"/>
                      </a:cubicBezTo>
                      <a:cubicBezTo>
                        <a:pt x="1098" y="6451"/>
                        <a:pt x="2783" y="10735"/>
                        <a:pt x="2783" y="10735"/>
                      </a:cubicBezTo>
                      <a:cubicBezTo>
                        <a:pt x="3285" y="12140"/>
                        <a:pt x="4611" y="13015"/>
                        <a:pt x="6025" y="13015"/>
                      </a:cubicBezTo>
                      <a:cubicBezTo>
                        <a:pt x="6419" y="13015"/>
                        <a:pt x="6819" y="12948"/>
                        <a:pt x="7211" y="12804"/>
                      </a:cubicBezTo>
                      <a:lnTo>
                        <a:pt x="13403" y="10558"/>
                      </a:lnTo>
                      <a:cubicBezTo>
                        <a:pt x="15200" y="9900"/>
                        <a:pt x="16131" y="7927"/>
                        <a:pt x="15473" y="6130"/>
                      </a:cubicBezTo>
                      <a:cubicBezTo>
                        <a:pt x="15473" y="6130"/>
                        <a:pt x="13804" y="1847"/>
                        <a:pt x="13275" y="403"/>
                      </a:cubicBezTo>
                      <a:cubicBezTo>
                        <a:pt x="13169" y="123"/>
                        <a:pt x="12766" y="0"/>
                        <a:pt x="1216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8"/>
                <p:cNvSpPr/>
                <p:nvPr/>
              </p:nvSpPr>
              <p:spPr>
                <a:xfrm>
                  <a:off x="6812325" y="1880350"/>
                  <a:ext cx="409525" cy="340425"/>
                </a:xfrm>
                <a:custGeom>
                  <a:avLst/>
                  <a:gdLst/>
                  <a:ahLst/>
                  <a:cxnLst/>
                  <a:rect l="l" t="t" r="r" b="b"/>
                  <a:pathLst>
                    <a:path w="16381" h="13617" extrusionOk="0">
                      <a:moveTo>
                        <a:pt x="12129" y="605"/>
                      </a:moveTo>
                      <a:cubicBezTo>
                        <a:pt x="12578" y="605"/>
                        <a:pt x="12851" y="670"/>
                        <a:pt x="12899" y="814"/>
                      </a:cubicBezTo>
                      <a:cubicBezTo>
                        <a:pt x="13429" y="2226"/>
                        <a:pt x="15097" y="6493"/>
                        <a:pt x="15113" y="6525"/>
                      </a:cubicBezTo>
                      <a:cubicBezTo>
                        <a:pt x="15707" y="8162"/>
                        <a:pt x="14857" y="9975"/>
                        <a:pt x="13220" y="10568"/>
                      </a:cubicBezTo>
                      <a:lnTo>
                        <a:pt x="7011" y="12830"/>
                      </a:lnTo>
                      <a:cubicBezTo>
                        <a:pt x="6657" y="12959"/>
                        <a:pt x="6295" y="13020"/>
                        <a:pt x="5939" y="13020"/>
                      </a:cubicBezTo>
                      <a:cubicBezTo>
                        <a:pt x="4648" y="13020"/>
                        <a:pt x="3434" y="12220"/>
                        <a:pt x="2968" y="10937"/>
                      </a:cubicBezTo>
                      <a:cubicBezTo>
                        <a:pt x="2968" y="10889"/>
                        <a:pt x="1300" y="6638"/>
                        <a:pt x="770" y="5210"/>
                      </a:cubicBezTo>
                      <a:cubicBezTo>
                        <a:pt x="722" y="5082"/>
                        <a:pt x="931" y="4648"/>
                        <a:pt x="2118" y="3926"/>
                      </a:cubicBezTo>
                      <a:cubicBezTo>
                        <a:pt x="3385" y="3188"/>
                        <a:pt x="4717" y="2579"/>
                        <a:pt x="6081" y="2081"/>
                      </a:cubicBezTo>
                      <a:cubicBezTo>
                        <a:pt x="8888" y="1039"/>
                        <a:pt x="11038" y="605"/>
                        <a:pt x="12129" y="605"/>
                      </a:cubicBezTo>
                      <a:close/>
                      <a:moveTo>
                        <a:pt x="12022" y="1"/>
                      </a:moveTo>
                      <a:cubicBezTo>
                        <a:pt x="10048" y="1"/>
                        <a:pt x="6715" y="1204"/>
                        <a:pt x="5872" y="1520"/>
                      </a:cubicBezTo>
                      <a:cubicBezTo>
                        <a:pt x="4460" y="2033"/>
                        <a:pt x="3113" y="2659"/>
                        <a:pt x="1813" y="3413"/>
                      </a:cubicBezTo>
                      <a:cubicBezTo>
                        <a:pt x="530" y="4199"/>
                        <a:pt x="0" y="4857"/>
                        <a:pt x="209" y="5418"/>
                      </a:cubicBezTo>
                      <a:cubicBezTo>
                        <a:pt x="738" y="6846"/>
                        <a:pt x="2407" y="11114"/>
                        <a:pt x="2407" y="11146"/>
                      </a:cubicBezTo>
                      <a:cubicBezTo>
                        <a:pt x="2952" y="12622"/>
                        <a:pt x="4364" y="13617"/>
                        <a:pt x="5936" y="13617"/>
                      </a:cubicBezTo>
                      <a:cubicBezTo>
                        <a:pt x="6386" y="13617"/>
                        <a:pt x="6819" y="13536"/>
                        <a:pt x="7220" y="13392"/>
                      </a:cubicBezTo>
                      <a:lnTo>
                        <a:pt x="13429" y="11130"/>
                      </a:lnTo>
                      <a:cubicBezTo>
                        <a:pt x="15370" y="10424"/>
                        <a:pt x="16381" y="8274"/>
                        <a:pt x="15675" y="6317"/>
                      </a:cubicBezTo>
                      <a:cubicBezTo>
                        <a:pt x="15659" y="6269"/>
                        <a:pt x="13990" y="2017"/>
                        <a:pt x="13461" y="605"/>
                      </a:cubicBezTo>
                      <a:cubicBezTo>
                        <a:pt x="13300" y="167"/>
                        <a:pt x="12755" y="1"/>
                        <a:pt x="12022" y="1"/>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8"/>
                <p:cNvSpPr/>
                <p:nvPr/>
              </p:nvSpPr>
              <p:spPr>
                <a:xfrm>
                  <a:off x="6839200" y="572700"/>
                  <a:ext cx="164475" cy="418350"/>
                </a:xfrm>
                <a:custGeom>
                  <a:avLst/>
                  <a:gdLst/>
                  <a:ahLst/>
                  <a:cxnLst/>
                  <a:rect l="l" t="t" r="r" b="b"/>
                  <a:pathLst>
                    <a:path w="6579" h="16734" extrusionOk="0">
                      <a:moveTo>
                        <a:pt x="6241" y="0"/>
                      </a:moveTo>
                      <a:cubicBezTo>
                        <a:pt x="4974" y="883"/>
                        <a:pt x="2679" y="2856"/>
                        <a:pt x="1653" y="6145"/>
                      </a:cubicBezTo>
                      <a:cubicBezTo>
                        <a:pt x="0" y="11455"/>
                        <a:pt x="2888" y="15899"/>
                        <a:pt x="3482" y="16734"/>
                      </a:cubicBezTo>
                      <a:lnTo>
                        <a:pt x="3979" y="16397"/>
                      </a:lnTo>
                      <a:cubicBezTo>
                        <a:pt x="3401" y="15594"/>
                        <a:pt x="658" y="11359"/>
                        <a:pt x="2230" y="6321"/>
                      </a:cubicBezTo>
                      <a:cubicBezTo>
                        <a:pt x="3209" y="3209"/>
                        <a:pt x="5375" y="1332"/>
                        <a:pt x="6578" y="498"/>
                      </a:cubicBezTo>
                      <a:lnTo>
                        <a:pt x="6241" y="0"/>
                      </a:ln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8"/>
                <p:cNvSpPr/>
                <p:nvPr/>
              </p:nvSpPr>
              <p:spPr>
                <a:xfrm>
                  <a:off x="6887525" y="431625"/>
                  <a:ext cx="242750" cy="220225"/>
                </a:xfrm>
                <a:custGeom>
                  <a:avLst/>
                  <a:gdLst/>
                  <a:ahLst/>
                  <a:cxnLst/>
                  <a:rect l="l" t="t" r="r" b="b"/>
                  <a:pathLst>
                    <a:path w="9710" h="8809" extrusionOk="0">
                      <a:moveTo>
                        <a:pt x="4292" y="0"/>
                      </a:moveTo>
                      <a:cubicBezTo>
                        <a:pt x="3280" y="0"/>
                        <a:pt x="2604" y="1156"/>
                        <a:pt x="3105" y="2082"/>
                      </a:cubicBezTo>
                      <a:lnTo>
                        <a:pt x="3971" y="3670"/>
                      </a:lnTo>
                      <a:lnTo>
                        <a:pt x="1484" y="3959"/>
                      </a:lnTo>
                      <a:cubicBezTo>
                        <a:pt x="1003" y="4007"/>
                        <a:pt x="586" y="4312"/>
                        <a:pt x="394" y="4761"/>
                      </a:cubicBezTo>
                      <a:cubicBezTo>
                        <a:pt x="1" y="5686"/>
                        <a:pt x="748" y="6636"/>
                        <a:pt x="1681" y="6636"/>
                      </a:cubicBezTo>
                      <a:cubicBezTo>
                        <a:pt x="1816" y="6636"/>
                        <a:pt x="1955" y="6616"/>
                        <a:pt x="2094" y="6574"/>
                      </a:cubicBezTo>
                      <a:lnTo>
                        <a:pt x="4485" y="5836"/>
                      </a:lnTo>
                      <a:lnTo>
                        <a:pt x="4517" y="7601"/>
                      </a:lnTo>
                      <a:cubicBezTo>
                        <a:pt x="4517" y="8178"/>
                        <a:pt x="4934" y="8675"/>
                        <a:pt x="5511" y="8788"/>
                      </a:cubicBezTo>
                      <a:cubicBezTo>
                        <a:pt x="5543" y="8788"/>
                        <a:pt x="5576" y="8804"/>
                        <a:pt x="5608" y="8804"/>
                      </a:cubicBezTo>
                      <a:cubicBezTo>
                        <a:pt x="5649" y="8807"/>
                        <a:pt x="5689" y="8809"/>
                        <a:pt x="5729" y="8809"/>
                      </a:cubicBezTo>
                      <a:cubicBezTo>
                        <a:pt x="6633" y="8809"/>
                        <a:pt x="7315" y="7962"/>
                        <a:pt x="7116" y="7071"/>
                      </a:cubicBezTo>
                      <a:lnTo>
                        <a:pt x="6650" y="4953"/>
                      </a:lnTo>
                      <a:lnTo>
                        <a:pt x="8672" y="4568"/>
                      </a:lnTo>
                      <a:cubicBezTo>
                        <a:pt x="9169" y="4488"/>
                        <a:pt x="9570" y="4087"/>
                        <a:pt x="9635" y="3574"/>
                      </a:cubicBezTo>
                      <a:cubicBezTo>
                        <a:pt x="9651" y="3542"/>
                        <a:pt x="9651" y="3526"/>
                        <a:pt x="9651" y="3493"/>
                      </a:cubicBezTo>
                      <a:cubicBezTo>
                        <a:pt x="9710" y="2652"/>
                        <a:pt x="9016" y="2047"/>
                        <a:pt x="8268" y="2047"/>
                      </a:cubicBezTo>
                      <a:cubicBezTo>
                        <a:pt x="8003" y="2047"/>
                        <a:pt x="7732" y="2123"/>
                        <a:pt x="7485" y="2290"/>
                      </a:cubicBezTo>
                      <a:lnTo>
                        <a:pt x="6009" y="3285"/>
                      </a:lnTo>
                      <a:lnTo>
                        <a:pt x="5576" y="1087"/>
                      </a:lnTo>
                      <a:cubicBezTo>
                        <a:pt x="5479" y="557"/>
                        <a:pt x="5078" y="140"/>
                        <a:pt x="4565" y="28"/>
                      </a:cubicBezTo>
                      <a:lnTo>
                        <a:pt x="4469" y="12"/>
                      </a:lnTo>
                      <a:cubicBezTo>
                        <a:pt x="4409" y="4"/>
                        <a:pt x="4350" y="0"/>
                        <a:pt x="42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8"/>
                <p:cNvSpPr/>
                <p:nvPr/>
              </p:nvSpPr>
              <p:spPr>
                <a:xfrm>
                  <a:off x="6882900" y="424350"/>
                  <a:ext cx="254325" cy="235000"/>
                </a:xfrm>
                <a:custGeom>
                  <a:avLst/>
                  <a:gdLst/>
                  <a:ahLst/>
                  <a:cxnLst/>
                  <a:rect l="l" t="t" r="r" b="b"/>
                  <a:pathLst>
                    <a:path w="10173" h="9400" extrusionOk="0">
                      <a:moveTo>
                        <a:pt x="4479" y="584"/>
                      </a:moveTo>
                      <a:cubicBezTo>
                        <a:pt x="4521" y="584"/>
                        <a:pt x="4563" y="587"/>
                        <a:pt x="4605" y="592"/>
                      </a:cubicBezTo>
                      <a:cubicBezTo>
                        <a:pt x="4638" y="592"/>
                        <a:pt x="4654" y="592"/>
                        <a:pt x="4686" y="608"/>
                      </a:cubicBezTo>
                      <a:cubicBezTo>
                        <a:pt x="5087" y="688"/>
                        <a:pt x="5392" y="1009"/>
                        <a:pt x="5472" y="1410"/>
                      </a:cubicBezTo>
                      <a:lnTo>
                        <a:pt x="5985" y="4073"/>
                      </a:lnTo>
                      <a:lnTo>
                        <a:pt x="7846" y="2806"/>
                      </a:lnTo>
                      <a:cubicBezTo>
                        <a:pt x="8024" y="2687"/>
                        <a:pt x="8238" y="2627"/>
                        <a:pt x="8451" y="2627"/>
                      </a:cubicBezTo>
                      <a:cubicBezTo>
                        <a:pt x="8643" y="2627"/>
                        <a:pt x="8835" y="2675"/>
                        <a:pt x="9001" y="2774"/>
                      </a:cubicBezTo>
                      <a:cubicBezTo>
                        <a:pt x="9354" y="2966"/>
                        <a:pt x="9563" y="3335"/>
                        <a:pt x="9531" y="3736"/>
                      </a:cubicBezTo>
                      <a:lnTo>
                        <a:pt x="9531" y="3800"/>
                      </a:lnTo>
                      <a:cubicBezTo>
                        <a:pt x="9467" y="4186"/>
                        <a:pt x="9178" y="4474"/>
                        <a:pt x="8793" y="4538"/>
                      </a:cubicBezTo>
                      <a:lnTo>
                        <a:pt x="6466" y="4988"/>
                      </a:lnTo>
                      <a:lnTo>
                        <a:pt x="6996" y="7410"/>
                      </a:lnTo>
                      <a:cubicBezTo>
                        <a:pt x="7076" y="7763"/>
                        <a:pt x="6980" y="8148"/>
                        <a:pt x="6739" y="8421"/>
                      </a:cubicBezTo>
                      <a:cubicBezTo>
                        <a:pt x="6535" y="8654"/>
                        <a:pt x="6226" y="8794"/>
                        <a:pt x="5918" y="8794"/>
                      </a:cubicBezTo>
                      <a:cubicBezTo>
                        <a:pt x="5887" y="8794"/>
                        <a:pt x="5856" y="8793"/>
                        <a:pt x="5825" y="8790"/>
                      </a:cubicBezTo>
                      <a:lnTo>
                        <a:pt x="5745" y="8790"/>
                      </a:lnTo>
                      <a:cubicBezTo>
                        <a:pt x="5311" y="8694"/>
                        <a:pt x="5007" y="8325"/>
                        <a:pt x="5007" y="7875"/>
                      </a:cubicBezTo>
                      <a:lnTo>
                        <a:pt x="4958" y="5710"/>
                      </a:lnTo>
                      <a:lnTo>
                        <a:pt x="2199" y="6576"/>
                      </a:lnTo>
                      <a:cubicBezTo>
                        <a:pt x="2095" y="6609"/>
                        <a:pt x="1988" y="6625"/>
                        <a:pt x="1882" y="6625"/>
                      </a:cubicBezTo>
                      <a:cubicBezTo>
                        <a:pt x="1576" y="6625"/>
                        <a:pt x="1274" y="6493"/>
                        <a:pt x="1060" y="6255"/>
                      </a:cubicBezTo>
                      <a:cubicBezTo>
                        <a:pt x="787" y="5966"/>
                        <a:pt x="707" y="5533"/>
                        <a:pt x="867" y="5164"/>
                      </a:cubicBezTo>
                      <a:cubicBezTo>
                        <a:pt x="996" y="4811"/>
                        <a:pt x="1333" y="4571"/>
                        <a:pt x="1718" y="4555"/>
                      </a:cubicBezTo>
                      <a:lnTo>
                        <a:pt x="4621" y="4186"/>
                      </a:lnTo>
                      <a:lnTo>
                        <a:pt x="3547" y="2212"/>
                      </a:lnTo>
                      <a:cubicBezTo>
                        <a:pt x="3338" y="1843"/>
                        <a:pt x="3370" y="1394"/>
                        <a:pt x="3611" y="1041"/>
                      </a:cubicBezTo>
                      <a:cubicBezTo>
                        <a:pt x="3797" y="755"/>
                        <a:pt x="4135" y="584"/>
                        <a:pt x="4479" y="584"/>
                      </a:cubicBezTo>
                      <a:close/>
                      <a:moveTo>
                        <a:pt x="4474" y="0"/>
                      </a:moveTo>
                      <a:cubicBezTo>
                        <a:pt x="3938" y="0"/>
                        <a:pt x="3425" y="266"/>
                        <a:pt x="3113" y="720"/>
                      </a:cubicBezTo>
                      <a:cubicBezTo>
                        <a:pt x="2744" y="1250"/>
                        <a:pt x="2712" y="1939"/>
                        <a:pt x="3017" y="2517"/>
                      </a:cubicBezTo>
                      <a:lnTo>
                        <a:pt x="3675" y="3720"/>
                      </a:lnTo>
                      <a:lnTo>
                        <a:pt x="1637" y="3961"/>
                      </a:lnTo>
                      <a:cubicBezTo>
                        <a:pt x="1284" y="3993"/>
                        <a:pt x="948" y="4137"/>
                        <a:pt x="691" y="4378"/>
                      </a:cubicBezTo>
                      <a:cubicBezTo>
                        <a:pt x="33" y="4988"/>
                        <a:pt x="1" y="6014"/>
                        <a:pt x="595" y="6672"/>
                      </a:cubicBezTo>
                      <a:cubicBezTo>
                        <a:pt x="923" y="7036"/>
                        <a:pt x="1380" y="7237"/>
                        <a:pt x="1847" y="7237"/>
                      </a:cubicBezTo>
                      <a:cubicBezTo>
                        <a:pt x="2019" y="7237"/>
                        <a:pt x="2191" y="7210"/>
                        <a:pt x="2359" y="7154"/>
                      </a:cubicBezTo>
                      <a:lnTo>
                        <a:pt x="4365" y="6544"/>
                      </a:lnTo>
                      <a:lnTo>
                        <a:pt x="4397" y="7892"/>
                      </a:lnTo>
                      <a:cubicBezTo>
                        <a:pt x="4397" y="8630"/>
                        <a:pt x="4926" y="9255"/>
                        <a:pt x="5648" y="9384"/>
                      </a:cubicBezTo>
                      <a:lnTo>
                        <a:pt x="5761" y="9400"/>
                      </a:lnTo>
                      <a:lnTo>
                        <a:pt x="5937" y="9400"/>
                      </a:lnTo>
                      <a:cubicBezTo>
                        <a:pt x="6418" y="9400"/>
                        <a:pt x="6884" y="9207"/>
                        <a:pt x="7204" y="8838"/>
                      </a:cubicBezTo>
                      <a:cubicBezTo>
                        <a:pt x="7573" y="8421"/>
                        <a:pt x="7718" y="7843"/>
                        <a:pt x="7606" y="7298"/>
                      </a:cubicBezTo>
                      <a:lnTo>
                        <a:pt x="7204" y="5469"/>
                      </a:lnTo>
                      <a:lnTo>
                        <a:pt x="8921" y="5148"/>
                      </a:lnTo>
                      <a:cubicBezTo>
                        <a:pt x="9547" y="5036"/>
                        <a:pt x="10028" y="4522"/>
                        <a:pt x="10124" y="3897"/>
                      </a:cubicBezTo>
                      <a:lnTo>
                        <a:pt x="10124" y="3784"/>
                      </a:lnTo>
                      <a:cubicBezTo>
                        <a:pt x="10173" y="3159"/>
                        <a:pt x="9852" y="2581"/>
                        <a:pt x="9306" y="2260"/>
                      </a:cubicBezTo>
                      <a:cubicBezTo>
                        <a:pt x="9042" y="2109"/>
                        <a:pt x="8745" y="2033"/>
                        <a:pt x="8450" y="2033"/>
                      </a:cubicBezTo>
                      <a:cubicBezTo>
                        <a:pt x="8119" y="2033"/>
                        <a:pt x="7789" y="2129"/>
                        <a:pt x="7509" y="2324"/>
                      </a:cubicBezTo>
                      <a:lnTo>
                        <a:pt x="6402" y="3079"/>
                      </a:lnTo>
                      <a:lnTo>
                        <a:pt x="6049" y="1314"/>
                      </a:lnTo>
                      <a:cubicBezTo>
                        <a:pt x="5937" y="672"/>
                        <a:pt x="5440" y="159"/>
                        <a:pt x="4798" y="30"/>
                      </a:cubicBezTo>
                      <a:cubicBezTo>
                        <a:pt x="4766" y="14"/>
                        <a:pt x="4718" y="14"/>
                        <a:pt x="4686" y="14"/>
                      </a:cubicBezTo>
                      <a:cubicBezTo>
                        <a:pt x="4615" y="5"/>
                        <a:pt x="4544" y="0"/>
                        <a:pt x="4474"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8"/>
                <p:cNvSpPr/>
                <p:nvPr/>
              </p:nvSpPr>
              <p:spPr>
                <a:xfrm>
                  <a:off x="6384350" y="1901475"/>
                  <a:ext cx="370550" cy="299000"/>
                </a:xfrm>
                <a:custGeom>
                  <a:avLst/>
                  <a:gdLst/>
                  <a:ahLst/>
                  <a:cxnLst/>
                  <a:rect l="l" t="t" r="r" b="b"/>
                  <a:pathLst>
                    <a:path w="14822" h="11960" extrusionOk="0">
                      <a:moveTo>
                        <a:pt x="3685" y="0"/>
                      </a:moveTo>
                      <a:cubicBezTo>
                        <a:pt x="2313" y="0"/>
                        <a:pt x="1352" y="203"/>
                        <a:pt x="1268" y="691"/>
                      </a:cubicBezTo>
                      <a:cubicBezTo>
                        <a:pt x="1028" y="2199"/>
                        <a:pt x="338" y="6755"/>
                        <a:pt x="338" y="6755"/>
                      </a:cubicBezTo>
                      <a:cubicBezTo>
                        <a:pt x="1" y="8632"/>
                        <a:pt x="1252" y="10429"/>
                        <a:pt x="3145" y="10766"/>
                      </a:cubicBezTo>
                      <a:lnTo>
                        <a:pt x="9643" y="11905"/>
                      </a:lnTo>
                      <a:cubicBezTo>
                        <a:pt x="9847" y="11942"/>
                        <a:pt x="10050" y="11960"/>
                        <a:pt x="10250" y="11960"/>
                      </a:cubicBezTo>
                      <a:cubicBezTo>
                        <a:pt x="11893" y="11960"/>
                        <a:pt x="13354" y="10771"/>
                        <a:pt x="13654" y="9098"/>
                      </a:cubicBezTo>
                      <a:cubicBezTo>
                        <a:pt x="13654" y="9098"/>
                        <a:pt x="14344" y="4541"/>
                        <a:pt x="14584" y="3033"/>
                      </a:cubicBezTo>
                      <a:cubicBezTo>
                        <a:pt x="14822" y="1644"/>
                        <a:pt x="7591" y="0"/>
                        <a:pt x="368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8"/>
                <p:cNvSpPr/>
                <p:nvPr/>
              </p:nvSpPr>
              <p:spPr>
                <a:xfrm>
                  <a:off x="6376750" y="1893875"/>
                  <a:ext cx="386650" cy="314075"/>
                </a:xfrm>
                <a:custGeom>
                  <a:avLst/>
                  <a:gdLst/>
                  <a:ahLst/>
                  <a:cxnLst/>
                  <a:rect l="l" t="t" r="r" b="b"/>
                  <a:pathLst>
                    <a:path w="15466" h="12563" extrusionOk="0">
                      <a:moveTo>
                        <a:pt x="4011" y="610"/>
                      </a:moveTo>
                      <a:cubicBezTo>
                        <a:pt x="5359" y="626"/>
                        <a:pt x="6722" y="754"/>
                        <a:pt x="8054" y="995"/>
                      </a:cubicBezTo>
                      <a:cubicBezTo>
                        <a:pt x="12225" y="1685"/>
                        <a:pt x="14680" y="2792"/>
                        <a:pt x="14600" y="3289"/>
                      </a:cubicBezTo>
                      <a:cubicBezTo>
                        <a:pt x="14343" y="4781"/>
                        <a:pt x="13653" y="9305"/>
                        <a:pt x="13653" y="9354"/>
                      </a:cubicBezTo>
                      <a:cubicBezTo>
                        <a:pt x="13381" y="10870"/>
                        <a:pt x="12050" y="11953"/>
                        <a:pt x="10547" y="11953"/>
                      </a:cubicBezTo>
                      <a:cubicBezTo>
                        <a:pt x="10365" y="11953"/>
                        <a:pt x="10181" y="11937"/>
                        <a:pt x="9995" y="11904"/>
                      </a:cubicBezTo>
                      <a:lnTo>
                        <a:pt x="3498" y="10765"/>
                      </a:lnTo>
                      <a:cubicBezTo>
                        <a:pt x="1781" y="10461"/>
                        <a:pt x="642" y="8824"/>
                        <a:pt x="947" y="7107"/>
                      </a:cubicBezTo>
                      <a:cubicBezTo>
                        <a:pt x="947" y="7059"/>
                        <a:pt x="1637" y="2535"/>
                        <a:pt x="1877" y="1043"/>
                      </a:cubicBezTo>
                      <a:cubicBezTo>
                        <a:pt x="1893" y="899"/>
                        <a:pt x="2310" y="642"/>
                        <a:pt x="3706" y="610"/>
                      </a:cubicBezTo>
                      <a:close/>
                      <a:moveTo>
                        <a:pt x="3690" y="0"/>
                      </a:moveTo>
                      <a:cubicBezTo>
                        <a:pt x="2166" y="48"/>
                        <a:pt x="1380" y="353"/>
                        <a:pt x="1284" y="947"/>
                      </a:cubicBezTo>
                      <a:cubicBezTo>
                        <a:pt x="1043" y="2455"/>
                        <a:pt x="353" y="6979"/>
                        <a:pt x="353" y="7011"/>
                      </a:cubicBezTo>
                      <a:cubicBezTo>
                        <a:pt x="0" y="9049"/>
                        <a:pt x="1364" y="11006"/>
                        <a:pt x="3401" y="11359"/>
                      </a:cubicBezTo>
                      <a:lnTo>
                        <a:pt x="9899" y="12498"/>
                      </a:lnTo>
                      <a:cubicBezTo>
                        <a:pt x="10107" y="12546"/>
                        <a:pt x="10332" y="12562"/>
                        <a:pt x="10557" y="12562"/>
                      </a:cubicBezTo>
                      <a:cubicBezTo>
                        <a:pt x="12370" y="12562"/>
                        <a:pt x="13926" y="11247"/>
                        <a:pt x="14247" y="9450"/>
                      </a:cubicBezTo>
                      <a:cubicBezTo>
                        <a:pt x="14263" y="9418"/>
                        <a:pt x="14937" y="4893"/>
                        <a:pt x="15193" y="3401"/>
                      </a:cubicBezTo>
                      <a:cubicBezTo>
                        <a:pt x="15466" y="1701"/>
                        <a:pt x="9386" y="610"/>
                        <a:pt x="8150" y="401"/>
                      </a:cubicBezTo>
                      <a:cubicBezTo>
                        <a:pt x="6674" y="145"/>
                        <a:pt x="5182" y="0"/>
                        <a:pt x="3690"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8"/>
                <p:cNvSpPr/>
                <p:nvPr/>
              </p:nvSpPr>
              <p:spPr>
                <a:xfrm>
                  <a:off x="6203875" y="916425"/>
                  <a:ext cx="1166375" cy="1166375"/>
                </a:xfrm>
                <a:custGeom>
                  <a:avLst/>
                  <a:gdLst/>
                  <a:ahLst/>
                  <a:cxnLst/>
                  <a:rect l="l" t="t" r="r" b="b"/>
                  <a:pathLst>
                    <a:path w="46655" h="46655" extrusionOk="0">
                      <a:moveTo>
                        <a:pt x="23328" y="0"/>
                      </a:moveTo>
                      <a:cubicBezTo>
                        <a:pt x="10445" y="0"/>
                        <a:pt x="0" y="10445"/>
                        <a:pt x="0" y="23328"/>
                      </a:cubicBezTo>
                      <a:cubicBezTo>
                        <a:pt x="0" y="36226"/>
                        <a:pt x="10445" y="46655"/>
                        <a:pt x="23328" y="46655"/>
                      </a:cubicBezTo>
                      <a:cubicBezTo>
                        <a:pt x="36210" y="46655"/>
                        <a:pt x="46655" y="36226"/>
                        <a:pt x="46655" y="23328"/>
                      </a:cubicBezTo>
                      <a:cubicBezTo>
                        <a:pt x="46655" y="10445"/>
                        <a:pt x="36210" y="0"/>
                        <a:pt x="233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8"/>
                <p:cNvSpPr/>
                <p:nvPr/>
              </p:nvSpPr>
              <p:spPr>
                <a:xfrm>
                  <a:off x="6150125" y="909125"/>
                  <a:ext cx="1227750" cy="1181300"/>
                </a:xfrm>
                <a:custGeom>
                  <a:avLst/>
                  <a:gdLst/>
                  <a:ahLst/>
                  <a:cxnLst/>
                  <a:rect l="l" t="t" r="r" b="b"/>
                  <a:pathLst>
                    <a:path w="49110" h="47252" extrusionOk="0">
                      <a:moveTo>
                        <a:pt x="25478" y="597"/>
                      </a:moveTo>
                      <a:cubicBezTo>
                        <a:pt x="38200" y="613"/>
                        <a:pt x="48500" y="10913"/>
                        <a:pt x="48516" y="23636"/>
                      </a:cubicBezTo>
                      <a:cubicBezTo>
                        <a:pt x="48516" y="32941"/>
                        <a:pt x="42901" y="41331"/>
                        <a:pt x="34301" y="44909"/>
                      </a:cubicBezTo>
                      <a:cubicBezTo>
                        <a:pt x="31452" y="46087"/>
                        <a:pt x="28462" y="46660"/>
                        <a:pt x="25498" y="46660"/>
                      </a:cubicBezTo>
                      <a:cubicBezTo>
                        <a:pt x="19501" y="46660"/>
                        <a:pt x="13612" y="44316"/>
                        <a:pt x="9209" y="39904"/>
                      </a:cubicBezTo>
                      <a:cubicBezTo>
                        <a:pt x="2616" y="33326"/>
                        <a:pt x="642" y="23427"/>
                        <a:pt x="4204" y="14812"/>
                      </a:cubicBezTo>
                      <a:cubicBezTo>
                        <a:pt x="7782" y="6212"/>
                        <a:pt x="16172" y="597"/>
                        <a:pt x="25478" y="597"/>
                      </a:cubicBezTo>
                      <a:close/>
                      <a:moveTo>
                        <a:pt x="25489" y="1"/>
                      </a:moveTo>
                      <a:cubicBezTo>
                        <a:pt x="19340" y="1"/>
                        <a:pt x="13294" y="2401"/>
                        <a:pt x="8776" y="6918"/>
                      </a:cubicBezTo>
                      <a:cubicBezTo>
                        <a:pt x="2022" y="13673"/>
                        <a:pt x="1" y="23844"/>
                        <a:pt x="3658" y="32668"/>
                      </a:cubicBezTo>
                      <a:cubicBezTo>
                        <a:pt x="7316" y="41492"/>
                        <a:pt x="15932" y="47251"/>
                        <a:pt x="25478" y="47251"/>
                      </a:cubicBezTo>
                      <a:cubicBezTo>
                        <a:pt x="38521" y="47235"/>
                        <a:pt x="49094" y="36679"/>
                        <a:pt x="49110" y="23636"/>
                      </a:cubicBezTo>
                      <a:cubicBezTo>
                        <a:pt x="49110" y="14074"/>
                        <a:pt x="43350" y="5458"/>
                        <a:pt x="34526" y="1801"/>
                      </a:cubicBezTo>
                      <a:cubicBezTo>
                        <a:pt x="31604" y="589"/>
                        <a:pt x="28534" y="1"/>
                        <a:pt x="25489" y="1"/>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8"/>
                <p:cNvSpPr/>
                <p:nvPr/>
              </p:nvSpPr>
              <p:spPr>
                <a:xfrm>
                  <a:off x="6760975" y="972975"/>
                  <a:ext cx="288400" cy="1056475"/>
                </a:xfrm>
                <a:custGeom>
                  <a:avLst/>
                  <a:gdLst/>
                  <a:ahLst/>
                  <a:cxnLst/>
                  <a:rect l="l" t="t" r="r" b="b"/>
                  <a:pathLst>
                    <a:path w="11536" h="42259" extrusionOk="0">
                      <a:moveTo>
                        <a:pt x="11247" y="1"/>
                      </a:moveTo>
                      <a:cubicBezTo>
                        <a:pt x="4413" y="3787"/>
                        <a:pt x="1" y="12081"/>
                        <a:pt x="1" y="21130"/>
                      </a:cubicBezTo>
                      <a:cubicBezTo>
                        <a:pt x="1" y="30178"/>
                        <a:pt x="4413" y="38473"/>
                        <a:pt x="11247" y="42259"/>
                      </a:cubicBezTo>
                      <a:lnTo>
                        <a:pt x="11536" y="41729"/>
                      </a:lnTo>
                      <a:cubicBezTo>
                        <a:pt x="4894" y="38039"/>
                        <a:pt x="594" y="29954"/>
                        <a:pt x="594" y="21130"/>
                      </a:cubicBezTo>
                      <a:cubicBezTo>
                        <a:pt x="594" y="12306"/>
                        <a:pt x="4894" y="4220"/>
                        <a:pt x="11536" y="530"/>
                      </a:cubicBezTo>
                      <a:lnTo>
                        <a:pt x="11247" y="1"/>
                      </a:ln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8"/>
                <p:cNvSpPr/>
                <p:nvPr/>
              </p:nvSpPr>
              <p:spPr>
                <a:xfrm>
                  <a:off x="6390375" y="910800"/>
                  <a:ext cx="401525" cy="1172400"/>
                </a:xfrm>
                <a:custGeom>
                  <a:avLst/>
                  <a:gdLst/>
                  <a:ahLst/>
                  <a:cxnLst/>
                  <a:rect l="l" t="t" r="r" b="b"/>
                  <a:pathLst>
                    <a:path w="16061" h="46896" extrusionOk="0">
                      <a:moveTo>
                        <a:pt x="15964" y="1"/>
                      </a:moveTo>
                      <a:cubicBezTo>
                        <a:pt x="6867" y="1348"/>
                        <a:pt x="1" y="11392"/>
                        <a:pt x="1" y="23344"/>
                      </a:cubicBezTo>
                      <a:cubicBezTo>
                        <a:pt x="1" y="31687"/>
                        <a:pt x="3017" y="39387"/>
                        <a:pt x="7862" y="43478"/>
                      </a:cubicBezTo>
                      <a:cubicBezTo>
                        <a:pt x="9466" y="44842"/>
                        <a:pt x="11247" y="45997"/>
                        <a:pt x="13156" y="46896"/>
                      </a:cubicBezTo>
                      <a:lnTo>
                        <a:pt x="13397" y="46366"/>
                      </a:lnTo>
                      <a:cubicBezTo>
                        <a:pt x="11552" y="45468"/>
                        <a:pt x="9819" y="44345"/>
                        <a:pt x="8247" y="43013"/>
                      </a:cubicBezTo>
                      <a:cubicBezTo>
                        <a:pt x="3546" y="39050"/>
                        <a:pt x="610" y="31510"/>
                        <a:pt x="610" y="23360"/>
                      </a:cubicBezTo>
                      <a:cubicBezTo>
                        <a:pt x="610" y="11696"/>
                        <a:pt x="7252" y="1910"/>
                        <a:pt x="16060" y="594"/>
                      </a:cubicBezTo>
                      <a:lnTo>
                        <a:pt x="15964" y="1"/>
                      </a:ln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8"/>
                <p:cNvSpPr/>
                <p:nvPr/>
              </p:nvSpPr>
              <p:spPr>
                <a:xfrm>
                  <a:off x="6701625" y="1147900"/>
                  <a:ext cx="37325" cy="49250"/>
                </a:xfrm>
                <a:custGeom>
                  <a:avLst/>
                  <a:gdLst/>
                  <a:ahLst/>
                  <a:cxnLst/>
                  <a:rect l="l" t="t" r="r" b="b"/>
                  <a:pathLst>
                    <a:path w="1493" h="1970" extrusionOk="0">
                      <a:moveTo>
                        <a:pt x="989" y="1"/>
                      </a:moveTo>
                      <a:cubicBezTo>
                        <a:pt x="569" y="1"/>
                        <a:pt x="64" y="666"/>
                        <a:pt x="16" y="1314"/>
                      </a:cubicBezTo>
                      <a:cubicBezTo>
                        <a:pt x="0" y="1507"/>
                        <a:pt x="32" y="1683"/>
                        <a:pt x="81" y="1876"/>
                      </a:cubicBezTo>
                      <a:cubicBezTo>
                        <a:pt x="100" y="1934"/>
                        <a:pt x="162" y="1969"/>
                        <a:pt x="214" y="1969"/>
                      </a:cubicBezTo>
                      <a:cubicBezTo>
                        <a:pt x="247" y="1969"/>
                        <a:pt x="277" y="1955"/>
                        <a:pt x="289" y="1924"/>
                      </a:cubicBezTo>
                      <a:cubicBezTo>
                        <a:pt x="369" y="1635"/>
                        <a:pt x="498" y="1346"/>
                        <a:pt x="706" y="1105"/>
                      </a:cubicBezTo>
                      <a:cubicBezTo>
                        <a:pt x="1027" y="720"/>
                        <a:pt x="1492" y="480"/>
                        <a:pt x="1364" y="255"/>
                      </a:cubicBezTo>
                      <a:cubicBezTo>
                        <a:pt x="1263" y="77"/>
                        <a:pt x="1131" y="1"/>
                        <a:pt x="989"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8"/>
                <p:cNvSpPr/>
                <p:nvPr/>
              </p:nvSpPr>
              <p:spPr>
                <a:xfrm>
                  <a:off x="6590925" y="1050675"/>
                  <a:ext cx="91075" cy="127725"/>
                </a:xfrm>
                <a:custGeom>
                  <a:avLst/>
                  <a:gdLst/>
                  <a:ahLst/>
                  <a:cxnLst/>
                  <a:rect l="l" t="t" r="r" b="b"/>
                  <a:pathLst>
                    <a:path w="3643" h="5109" extrusionOk="0">
                      <a:moveTo>
                        <a:pt x="2696" y="0"/>
                      </a:moveTo>
                      <a:cubicBezTo>
                        <a:pt x="1740" y="0"/>
                        <a:pt x="364" y="1840"/>
                        <a:pt x="81" y="3518"/>
                      </a:cubicBezTo>
                      <a:cubicBezTo>
                        <a:pt x="0" y="3968"/>
                        <a:pt x="0" y="4433"/>
                        <a:pt x="81" y="4898"/>
                      </a:cubicBezTo>
                      <a:cubicBezTo>
                        <a:pt x="109" y="5032"/>
                        <a:pt x="234" y="5108"/>
                        <a:pt x="347" y="5108"/>
                      </a:cubicBezTo>
                      <a:cubicBezTo>
                        <a:pt x="425" y="5108"/>
                        <a:pt x="497" y="5073"/>
                        <a:pt x="530" y="4994"/>
                      </a:cubicBezTo>
                      <a:cubicBezTo>
                        <a:pt x="786" y="4224"/>
                        <a:pt x="1188" y="3486"/>
                        <a:pt x="1685" y="2845"/>
                      </a:cubicBezTo>
                      <a:cubicBezTo>
                        <a:pt x="2535" y="1786"/>
                        <a:pt x="3642" y="1080"/>
                        <a:pt x="3402" y="550"/>
                      </a:cubicBezTo>
                      <a:cubicBezTo>
                        <a:pt x="3231" y="166"/>
                        <a:pt x="2982" y="0"/>
                        <a:pt x="2696"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8"/>
                <p:cNvSpPr/>
                <p:nvPr/>
              </p:nvSpPr>
              <p:spPr>
                <a:xfrm>
                  <a:off x="6643050" y="1112075"/>
                  <a:ext cx="61000" cy="80300"/>
                </a:xfrm>
                <a:custGeom>
                  <a:avLst/>
                  <a:gdLst/>
                  <a:ahLst/>
                  <a:cxnLst/>
                  <a:rect l="l" t="t" r="r" b="b"/>
                  <a:pathLst>
                    <a:path w="2440" h="3212" extrusionOk="0">
                      <a:moveTo>
                        <a:pt x="1593" y="0"/>
                      </a:moveTo>
                      <a:cubicBezTo>
                        <a:pt x="908" y="0"/>
                        <a:pt x="89" y="1070"/>
                        <a:pt x="17" y="2121"/>
                      </a:cubicBezTo>
                      <a:cubicBezTo>
                        <a:pt x="1" y="2442"/>
                        <a:pt x="33" y="2747"/>
                        <a:pt x="129" y="3036"/>
                      </a:cubicBezTo>
                      <a:cubicBezTo>
                        <a:pt x="161" y="3141"/>
                        <a:pt x="282" y="3212"/>
                        <a:pt x="371" y="3212"/>
                      </a:cubicBezTo>
                      <a:cubicBezTo>
                        <a:pt x="418" y="3212"/>
                        <a:pt x="455" y="3192"/>
                        <a:pt x="466" y="3148"/>
                      </a:cubicBezTo>
                      <a:cubicBezTo>
                        <a:pt x="595" y="2651"/>
                        <a:pt x="819" y="2202"/>
                        <a:pt x="1140" y="1800"/>
                      </a:cubicBezTo>
                      <a:cubicBezTo>
                        <a:pt x="1686" y="1175"/>
                        <a:pt x="2440" y="790"/>
                        <a:pt x="2215" y="421"/>
                      </a:cubicBezTo>
                      <a:cubicBezTo>
                        <a:pt x="2047" y="126"/>
                        <a:pt x="1828" y="0"/>
                        <a:pt x="159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8"/>
                <p:cNvSpPr/>
                <p:nvPr/>
              </p:nvSpPr>
              <p:spPr>
                <a:xfrm>
                  <a:off x="6177800" y="1242475"/>
                  <a:ext cx="1015575" cy="482925"/>
                </a:xfrm>
                <a:custGeom>
                  <a:avLst/>
                  <a:gdLst/>
                  <a:ahLst/>
                  <a:cxnLst/>
                  <a:rect l="l" t="t" r="r" b="b"/>
                  <a:pathLst>
                    <a:path w="40623" h="19317" extrusionOk="0">
                      <a:moveTo>
                        <a:pt x="17058" y="0"/>
                      </a:moveTo>
                      <a:cubicBezTo>
                        <a:pt x="2087" y="0"/>
                        <a:pt x="1" y="4222"/>
                        <a:pt x="1" y="11425"/>
                      </a:cubicBezTo>
                      <a:cubicBezTo>
                        <a:pt x="1" y="17585"/>
                        <a:pt x="7397" y="18067"/>
                        <a:pt x="18515" y="18580"/>
                      </a:cubicBezTo>
                      <a:cubicBezTo>
                        <a:pt x="23830" y="18830"/>
                        <a:pt x="27700" y="19317"/>
                        <a:pt x="30592" y="19317"/>
                      </a:cubicBezTo>
                      <a:cubicBezTo>
                        <a:pt x="35120" y="19317"/>
                        <a:pt x="37250" y="18124"/>
                        <a:pt x="38778" y="12965"/>
                      </a:cubicBezTo>
                      <a:cubicBezTo>
                        <a:pt x="40623" y="6756"/>
                        <a:pt x="35473" y="114"/>
                        <a:pt x="17568" y="2"/>
                      </a:cubicBezTo>
                      <a:cubicBezTo>
                        <a:pt x="17396" y="1"/>
                        <a:pt x="17226" y="0"/>
                        <a:pt x="17058"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8"/>
                <p:cNvSpPr/>
                <p:nvPr/>
              </p:nvSpPr>
              <p:spPr>
                <a:xfrm>
                  <a:off x="6170175" y="1235250"/>
                  <a:ext cx="1003150" cy="497800"/>
                </a:xfrm>
                <a:custGeom>
                  <a:avLst/>
                  <a:gdLst/>
                  <a:ahLst/>
                  <a:cxnLst/>
                  <a:rect l="l" t="t" r="r" b="b"/>
                  <a:pathLst>
                    <a:path w="40126" h="19912" extrusionOk="0">
                      <a:moveTo>
                        <a:pt x="17873" y="596"/>
                      </a:moveTo>
                      <a:cubicBezTo>
                        <a:pt x="30596" y="676"/>
                        <a:pt x="35697" y="3965"/>
                        <a:pt x="37719" y="6708"/>
                      </a:cubicBezTo>
                      <a:cubicBezTo>
                        <a:pt x="39115" y="8601"/>
                        <a:pt x="39500" y="10831"/>
                        <a:pt x="38794" y="13174"/>
                      </a:cubicBezTo>
                      <a:cubicBezTo>
                        <a:pt x="37319" y="18147"/>
                        <a:pt x="35340" y="19308"/>
                        <a:pt x="30909" y="19308"/>
                      </a:cubicBezTo>
                      <a:cubicBezTo>
                        <a:pt x="29365" y="19308"/>
                        <a:pt x="27523" y="19167"/>
                        <a:pt x="25301" y="18997"/>
                      </a:cubicBezTo>
                      <a:cubicBezTo>
                        <a:pt x="23408" y="18853"/>
                        <a:pt x="21274" y="18676"/>
                        <a:pt x="18836" y="18564"/>
                      </a:cubicBezTo>
                      <a:cubicBezTo>
                        <a:pt x="7188" y="18019"/>
                        <a:pt x="610" y="17441"/>
                        <a:pt x="610" y="11714"/>
                      </a:cubicBezTo>
                      <a:cubicBezTo>
                        <a:pt x="610" y="8890"/>
                        <a:pt x="883" y="6002"/>
                        <a:pt x="2905" y="3997"/>
                      </a:cubicBezTo>
                      <a:cubicBezTo>
                        <a:pt x="5231" y="1670"/>
                        <a:pt x="9835" y="596"/>
                        <a:pt x="17376" y="596"/>
                      </a:cubicBezTo>
                      <a:close/>
                      <a:moveTo>
                        <a:pt x="17364" y="0"/>
                      </a:moveTo>
                      <a:cubicBezTo>
                        <a:pt x="9557" y="0"/>
                        <a:pt x="4969" y="1098"/>
                        <a:pt x="2487" y="3564"/>
                      </a:cubicBezTo>
                      <a:cubicBezTo>
                        <a:pt x="306" y="5729"/>
                        <a:pt x="1" y="8762"/>
                        <a:pt x="1" y="11714"/>
                      </a:cubicBezTo>
                      <a:cubicBezTo>
                        <a:pt x="1" y="14730"/>
                        <a:pt x="1685" y="16623"/>
                        <a:pt x="5311" y="17698"/>
                      </a:cubicBezTo>
                      <a:cubicBezTo>
                        <a:pt x="8472" y="18628"/>
                        <a:pt x="12900" y="18885"/>
                        <a:pt x="18804" y="19174"/>
                      </a:cubicBezTo>
                      <a:cubicBezTo>
                        <a:pt x="21242" y="19286"/>
                        <a:pt x="23376" y="19447"/>
                        <a:pt x="25253" y="19591"/>
                      </a:cubicBezTo>
                      <a:cubicBezTo>
                        <a:pt x="27499" y="19767"/>
                        <a:pt x="29344" y="19912"/>
                        <a:pt x="30900" y="19912"/>
                      </a:cubicBezTo>
                      <a:cubicBezTo>
                        <a:pt x="32425" y="19912"/>
                        <a:pt x="33660" y="19767"/>
                        <a:pt x="34735" y="19414"/>
                      </a:cubicBezTo>
                      <a:cubicBezTo>
                        <a:pt x="36965" y="18644"/>
                        <a:pt x="38313" y="16880"/>
                        <a:pt x="39371" y="13350"/>
                      </a:cubicBezTo>
                      <a:cubicBezTo>
                        <a:pt x="40125" y="10815"/>
                        <a:pt x="39724" y="8393"/>
                        <a:pt x="38200" y="6355"/>
                      </a:cubicBezTo>
                      <a:cubicBezTo>
                        <a:pt x="36082" y="3499"/>
                        <a:pt x="30852" y="82"/>
                        <a:pt x="17873" y="2"/>
                      </a:cubicBezTo>
                      <a:cubicBezTo>
                        <a:pt x="17702" y="1"/>
                        <a:pt x="17533" y="0"/>
                        <a:pt x="17364"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8"/>
                <p:cNvSpPr/>
                <p:nvPr/>
              </p:nvSpPr>
              <p:spPr>
                <a:xfrm>
                  <a:off x="7022100" y="1407325"/>
                  <a:ext cx="80925" cy="232025"/>
                </a:xfrm>
                <a:custGeom>
                  <a:avLst/>
                  <a:gdLst/>
                  <a:ahLst/>
                  <a:cxnLst/>
                  <a:rect l="l" t="t" r="r" b="b"/>
                  <a:pathLst>
                    <a:path w="3237" h="9281" extrusionOk="0">
                      <a:moveTo>
                        <a:pt x="1353" y="1"/>
                      </a:moveTo>
                      <a:cubicBezTo>
                        <a:pt x="1138" y="1"/>
                        <a:pt x="901" y="91"/>
                        <a:pt x="642" y="290"/>
                      </a:cubicBezTo>
                      <a:cubicBezTo>
                        <a:pt x="0" y="804"/>
                        <a:pt x="706" y="2745"/>
                        <a:pt x="882" y="4943"/>
                      </a:cubicBezTo>
                      <a:cubicBezTo>
                        <a:pt x="963" y="6258"/>
                        <a:pt x="866" y="7590"/>
                        <a:pt x="594" y="8890"/>
                      </a:cubicBezTo>
                      <a:cubicBezTo>
                        <a:pt x="550" y="9119"/>
                        <a:pt x="729" y="9281"/>
                        <a:pt x="913" y="9281"/>
                      </a:cubicBezTo>
                      <a:cubicBezTo>
                        <a:pt x="1000" y="9281"/>
                        <a:pt x="1088" y="9245"/>
                        <a:pt x="1155" y="9162"/>
                      </a:cubicBezTo>
                      <a:cubicBezTo>
                        <a:pt x="1604" y="8585"/>
                        <a:pt x="1941" y="7959"/>
                        <a:pt x="2198" y="7285"/>
                      </a:cubicBezTo>
                      <a:cubicBezTo>
                        <a:pt x="3236" y="4422"/>
                        <a:pt x="2851" y="1"/>
                        <a:pt x="135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8"/>
                <p:cNvSpPr/>
                <p:nvPr/>
              </p:nvSpPr>
              <p:spPr>
                <a:xfrm>
                  <a:off x="6962325" y="430100"/>
                  <a:ext cx="168750" cy="110125"/>
                </a:xfrm>
                <a:custGeom>
                  <a:avLst/>
                  <a:gdLst/>
                  <a:ahLst/>
                  <a:cxnLst/>
                  <a:rect l="l" t="t" r="r" b="b"/>
                  <a:pathLst>
                    <a:path w="6750" h="4405" extrusionOk="0">
                      <a:moveTo>
                        <a:pt x="1357" y="1"/>
                      </a:moveTo>
                      <a:cubicBezTo>
                        <a:pt x="680" y="1"/>
                        <a:pt x="90" y="493"/>
                        <a:pt x="1" y="1180"/>
                      </a:cubicBezTo>
                      <a:cubicBezTo>
                        <a:pt x="227" y="1021"/>
                        <a:pt x="508" y="927"/>
                        <a:pt x="789" y="927"/>
                      </a:cubicBezTo>
                      <a:cubicBezTo>
                        <a:pt x="847" y="927"/>
                        <a:pt x="905" y="931"/>
                        <a:pt x="963" y="939"/>
                      </a:cubicBezTo>
                      <a:lnTo>
                        <a:pt x="1043" y="955"/>
                      </a:lnTo>
                      <a:cubicBezTo>
                        <a:pt x="1573" y="1068"/>
                        <a:pt x="1974" y="1485"/>
                        <a:pt x="2070" y="1998"/>
                      </a:cubicBezTo>
                      <a:lnTo>
                        <a:pt x="2503" y="4212"/>
                      </a:lnTo>
                      <a:lnTo>
                        <a:pt x="3979" y="3201"/>
                      </a:lnTo>
                      <a:cubicBezTo>
                        <a:pt x="4221" y="3039"/>
                        <a:pt x="4488" y="2965"/>
                        <a:pt x="4749" y="2965"/>
                      </a:cubicBezTo>
                      <a:cubicBezTo>
                        <a:pt x="5492" y="2965"/>
                        <a:pt x="6189" y="3562"/>
                        <a:pt x="6129" y="4405"/>
                      </a:cubicBezTo>
                      <a:cubicBezTo>
                        <a:pt x="6434" y="4212"/>
                        <a:pt x="6643" y="3907"/>
                        <a:pt x="6691" y="3570"/>
                      </a:cubicBezTo>
                      <a:lnTo>
                        <a:pt x="6691" y="3474"/>
                      </a:lnTo>
                      <a:cubicBezTo>
                        <a:pt x="6750" y="2645"/>
                        <a:pt x="6057" y="2043"/>
                        <a:pt x="5316" y="2043"/>
                      </a:cubicBezTo>
                      <a:cubicBezTo>
                        <a:pt x="5053" y="2043"/>
                        <a:pt x="4784" y="2119"/>
                        <a:pt x="4541" y="2287"/>
                      </a:cubicBezTo>
                      <a:lnTo>
                        <a:pt x="3049" y="3282"/>
                      </a:lnTo>
                      <a:lnTo>
                        <a:pt x="2632" y="1084"/>
                      </a:lnTo>
                      <a:cubicBezTo>
                        <a:pt x="2535" y="554"/>
                        <a:pt x="2134" y="137"/>
                        <a:pt x="1605" y="25"/>
                      </a:cubicBezTo>
                      <a:lnTo>
                        <a:pt x="1509" y="9"/>
                      </a:lnTo>
                      <a:cubicBezTo>
                        <a:pt x="1458" y="3"/>
                        <a:pt x="1407" y="1"/>
                        <a:pt x="1357"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8"/>
                <p:cNvSpPr/>
                <p:nvPr/>
              </p:nvSpPr>
              <p:spPr>
                <a:xfrm>
                  <a:off x="6887175" y="534600"/>
                  <a:ext cx="177450" cy="115275"/>
                </a:xfrm>
                <a:custGeom>
                  <a:avLst/>
                  <a:gdLst/>
                  <a:ahLst/>
                  <a:cxnLst/>
                  <a:rect l="l" t="t" r="r" b="b"/>
                  <a:pathLst>
                    <a:path w="7098" h="4611" extrusionOk="0">
                      <a:moveTo>
                        <a:pt x="857" y="0"/>
                      </a:moveTo>
                      <a:cubicBezTo>
                        <a:pt x="809" y="32"/>
                        <a:pt x="760" y="64"/>
                        <a:pt x="712" y="112"/>
                      </a:cubicBezTo>
                      <a:cubicBezTo>
                        <a:pt x="568" y="241"/>
                        <a:pt x="472" y="401"/>
                        <a:pt x="391" y="578"/>
                      </a:cubicBezTo>
                      <a:cubicBezTo>
                        <a:pt x="1" y="1485"/>
                        <a:pt x="740" y="2442"/>
                        <a:pt x="1668" y="2442"/>
                      </a:cubicBezTo>
                      <a:cubicBezTo>
                        <a:pt x="1806" y="2442"/>
                        <a:pt x="1949" y="2420"/>
                        <a:pt x="2092" y="2375"/>
                      </a:cubicBezTo>
                      <a:lnTo>
                        <a:pt x="4467" y="1637"/>
                      </a:lnTo>
                      <a:lnTo>
                        <a:pt x="4499" y="3401"/>
                      </a:lnTo>
                      <a:cubicBezTo>
                        <a:pt x="4515" y="3979"/>
                        <a:pt x="4932" y="4492"/>
                        <a:pt x="5509" y="4605"/>
                      </a:cubicBezTo>
                      <a:lnTo>
                        <a:pt x="5606" y="4605"/>
                      </a:lnTo>
                      <a:cubicBezTo>
                        <a:pt x="5649" y="4609"/>
                        <a:pt x="5692" y="4610"/>
                        <a:pt x="5735" y="4610"/>
                      </a:cubicBezTo>
                      <a:cubicBezTo>
                        <a:pt x="6389" y="4610"/>
                        <a:pt x="6962" y="4161"/>
                        <a:pt x="7098" y="3514"/>
                      </a:cubicBezTo>
                      <a:lnTo>
                        <a:pt x="7098" y="3514"/>
                      </a:lnTo>
                      <a:cubicBezTo>
                        <a:pt x="6859" y="3696"/>
                        <a:pt x="6584" y="3792"/>
                        <a:pt x="6294" y="3792"/>
                      </a:cubicBezTo>
                      <a:cubicBezTo>
                        <a:pt x="6252" y="3792"/>
                        <a:pt x="6210" y="3790"/>
                        <a:pt x="6167" y="3786"/>
                      </a:cubicBezTo>
                      <a:cubicBezTo>
                        <a:pt x="6135" y="3786"/>
                        <a:pt x="6103" y="3786"/>
                        <a:pt x="6071" y="3770"/>
                      </a:cubicBezTo>
                      <a:cubicBezTo>
                        <a:pt x="5493" y="3674"/>
                        <a:pt x="5060" y="3161"/>
                        <a:pt x="5060" y="2567"/>
                      </a:cubicBezTo>
                      <a:lnTo>
                        <a:pt x="5028" y="818"/>
                      </a:lnTo>
                      <a:lnTo>
                        <a:pt x="2654" y="1556"/>
                      </a:lnTo>
                      <a:cubicBezTo>
                        <a:pt x="2514" y="1599"/>
                        <a:pt x="2375" y="1619"/>
                        <a:pt x="2239" y="1619"/>
                      </a:cubicBezTo>
                      <a:cubicBezTo>
                        <a:pt x="1411" y="1619"/>
                        <a:pt x="721" y="869"/>
                        <a:pt x="87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8"/>
                <p:cNvSpPr/>
                <p:nvPr/>
              </p:nvSpPr>
              <p:spPr>
                <a:xfrm>
                  <a:off x="7255125" y="1300425"/>
                  <a:ext cx="57500" cy="83150"/>
                </a:xfrm>
                <a:custGeom>
                  <a:avLst/>
                  <a:gdLst/>
                  <a:ahLst/>
                  <a:cxnLst/>
                  <a:rect l="l" t="t" r="r" b="b"/>
                  <a:pathLst>
                    <a:path w="2300" h="3326" extrusionOk="0">
                      <a:moveTo>
                        <a:pt x="846" y="1"/>
                      </a:moveTo>
                      <a:cubicBezTo>
                        <a:pt x="633" y="1"/>
                        <a:pt x="423" y="110"/>
                        <a:pt x="241" y="363"/>
                      </a:cubicBezTo>
                      <a:cubicBezTo>
                        <a:pt x="0" y="700"/>
                        <a:pt x="690" y="1165"/>
                        <a:pt x="1171" y="1855"/>
                      </a:cubicBezTo>
                      <a:cubicBezTo>
                        <a:pt x="1444" y="2272"/>
                        <a:pt x="1637" y="2753"/>
                        <a:pt x="1717" y="3251"/>
                      </a:cubicBezTo>
                      <a:cubicBezTo>
                        <a:pt x="1723" y="3302"/>
                        <a:pt x="1768" y="3325"/>
                        <a:pt x="1824" y="3325"/>
                      </a:cubicBezTo>
                      <a:cubicBezTo>
                        <a:pt x="1908" y="3325"/>
                        <a:pt x="2015" y="3273"/>
                        <a:pt x="2054" y="3187"/>
                      </a:cubicBezTo>
                      <a:cubicBezTo>
                        <a:pt x="2182" y="2898"/>
                        <a:pt x="2246" y="2593"/>
                        <a:pt x="2262" y="2288"/>
                      </a:cubicBezTo>
                      <a:cubicBezTo>
                        <a:pt x="2299" y="1192"/>
                        <a:pt x="1551" y="1"/>
                        <a:pt x="846"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8"/>
                <p:cNvSpPr/>
                <p:nvPr/>
              </p:nvSpPr>
              <p:spPr>
                <a:xfrm>
                  <a:off x="7217425" y="1331775"/>
                  <a:ext cx="34825" cy="51075"/>
                </a:xfrm>
                <a:custGeom>
                  <a:avLst/>
                  <a:gdLst/>
                  <a:ahLst/>
                  <a:cxnLst/>
                  <a:rect l="l" t="t" r="r" b="b"/>
                  <a:pathLst>
                    <a:path w="1393" h="2043" extrusionOk="0">
                      <a:moveTo>
                        <a:pt x="501" y="1"/>
                      </a:moveTo>
                      <a:cubicBezTo>
                        <a:pt x="375" y="1"/>
                        <a:pt x="251" y="65"/>
                        <a:pt x="145" y="216"/>
                      </a:cubicBezTo>
                      <a:cubicBezTo>
                        <a:pt x="0" y="408"/>
                        <a:pt x="417" y="713"/>
                        <a:pt x="722" y="1130"/>
                      </a:cubicBezTo>
                      <a:cubicBezTo>
                        <a:pt x="883" y="1387"/>
                        <a:pt x="995" y="1692"/>
                        <a:pt x="1059" y="1997"/>
                      </a:cubicBezTo>
                      <a:cubicBezTo>
                        <a:pt x="1059" y="2028"/>
                        <a:pt x="1083" y="2042"/>
                        <a:pt x="1115" y="2042"/>
                      </a:cubicBezTo>
                      <a:cubicBezTo>
                        <a:pt x="1165" y="2042"/>
                        <a:pt x="1232" y="2007"/>
                        <a:pt x="1252" y="1949"/>
                      </a:cubicBezTo>
                      <a:cubicBezTo>
                        <a:pt x="1332" y="1772"/>
                        <a:pt x="1364" y="1596"/>
                        <a:pt x="1380" y="1403"/>
                      </a:cubicBezTo>
                      <a:cubicBezTo>
                        <a:pt x="1392" y="735"/>
                        <a:pt x="928" y="1"/>
                        <a:pt x="501"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8"/>
                <p:cNvSpPr/>
                <p:nvPr/>
              </p:nvSpPr>
              <p:spPr>
                <a:xfrm>
                  <a:off x="7091875" y="495450"/>
                  <a:ext cx="28575" cy="40800"/>
                </a:xfrm>
                <a:custGeom>
                  <a:avLst/>
                  <a:gdLst/>
                  <a:ahLst/>
                  <a:cxnLst/>
                  <a:rect l="l" t="t" r="r" b="b"/>
                  <a:pathLst>
                    <a:path w="1143" h="1632" extrusionOk="0">
                      <a:moveTo>
                        <a:pt x="436" y="1"/>
                      </a:moveTo>
                      <a:cubicBezTo>
                        <a:pt x="376" y="1"/>
                        <a:pt x="311" y="9"/>
                        <a:pt x="241" y="26"/>
                      </a:cubicBezTo>
                      <a:cubicBezTo>
                        <a:pt x="1" y="90"/>
                        <a:pt x="225" y="459"/>
                        <a:pt x="241" y="860"/>
                      </a:cubicBezTo>
                      <a:cubicBezTo>
                        <a:pt x="241" y="1101"/>
                        <a:pt x="177" y="1342"/>
                        <a:pt x="65" y="1550"/>
                      </a:cubicBezTo>
                      <a:cubicBezTo>
                        <a:pt x="41" y="1586"/>
                        <a:pt x="116" y="1631"/>
                        <a:pt x="196" y="1631"/>
                      </a:cubicBezTo>
                      <a:cubicBezTo>
                        <a:pt x="222" y="1631"/>
                        <a:pt x="249" y="1626"/>
                        <a:pt x="273" y="1614"/>
                      </a:cubicBezTo>
                      <a:cubicBezTo>
                        <a:pt x="418" y="1534"/>
                        <a:pt x="546" y="1438"/>
                        <a:pt x="674" y="1325"/>
                      </a:cubicBezTo>
                      <a:cubicBezTo>
                        <a:pt x="1142" y="843"/>
                        <a:pt x="1051" y="1"/>
                        <a:pt x="436"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58" name="Google Shape;658;p38"/>
            <p:cNvSpPr/>
            <p:nvPr/>
          </p:nvSpPr>
          <p:spPr>
            <a:xfrm>
              <a:off x="6578425" y="1500060"/>
              <a:ext cx="725975" cy="1095375"/>
            </a:xfrm>
            <a:custGeom>
              <a:avLst/>
              <a:gdLst/>
              <a:ahLst/>
              <a:cxnLst/>
              <a:rect l="l" t="t" r="r" b="b"/>
              <a:pathLst>
                <a:path w="29039" h="43815" extrusionOk="0">
                  <a:moveTo>
                    <a:pt x="13765" y="0"/>
                  </a:moveTo>
                  <a:cubicBezTo>
                    <a:pt x="8118" y="2086"/>
                    <a:pt x="3498" y="6257"/>
                    <a:pt x="850" y="11664"/>
                  </a:cubicBezTo>
                  <a:cubicBezTo>
                    <a:pt x="17199" y="12225"/>
                    <a:pt x="21899" y="18611"/>
                    <a:pt x="20119" y="24579"/>
                  </a:cubicBezTo>
                  <a:cubicBezTo>
                    <a:pt x="18587" y="29735"/>
                    <a:pt x="16460" y="30929"/>
                    <a:pt x="11938" y="30929"/>
                  </a:cubicBezTo>
                  <a:cubicBezTo>
                    <a:pt x="9073" y="30929"/>
                    <a:pt x="5246" y="30449"/>
                    <a:pt x="0" y="30194"/>
                  </a:cubicBezTo>
                  <a:lnTo>
                    <a:pt x="0" y="30194"/>
                  </a:lnTo>
                  <a:cubicBezTo>
                    <a:pt x="2407" y="36515"/>
                    <a:pt x="7428" y="41473"/>
                    <a:pt x="13765" y="43815"/>
                  </a:cubicBezTo>
                  <a:cubicBezTo>
                    <a:pt x="22942" y="40430"/>
                    <a:pt x="29039" y="31686"/>
                    <a:pt x="29039" y="21916"/>
                  </a:cubicBezTo>
                  <a:cubicBezTo>
                    <a:pt x="29039" y="12129"/>
                    <a:pt x="22942" y="3386"/>
                    <a:pt x="13765"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9" name="Google Shape;659;p38"/>
          <p:cNvSpPr/>
          <p:nvPr/>
        </p:nvSpPr>
        <p:spPr>
          <a:xfrm>
            <a:off x="1333067" y="3741915"/>
            <a:ext cx="9525709" cy="1195600"/>
          </a:xfrm>
          <a:prstGeom prst="rect">
            <a:avLst/>
          </a:prstGeom>
        </p:spPr>
        <p:txBody>
          <a:bodyPr>
            <a:prstTxWarp prst="textPlain">
              <a:avLst/>
            </a:prstTxWarp>
          </a:bodyPr>
          <a:lstStyle/>
          <a:p>
            <a:pPr algn="ctr" defTabSz="1219170">
              <a:buClr>
                <a:srgbClr val="000000"/>
              </a:buClr>
            </a:pPr>
            <a:endParaRPr lang="x-none" sz="1867" kern="0" dirty="0">
              <a:ln w="19050" cap="flat" cmpd="sng">
                <a:solidFill>
                  <a:srgbClr val="0879B1"/>
                </a:solidFill>
                <a:prstDash val="solid"/>
                <a:round/>
                <a:headEnd type="none" w="sm" len="sm"/>
                <a:tailEnd type="none" w="sm" len="sm"/>
              </a:ln>
              <a:noFill/>
              <a:latin typeface="Fredoka One"/>
              <a:cs typeface="Arial"/>
              <a:sym typeface="Arial"/>
            </a:endParaRPr>
          </a:p>
        </p:txBody>
      </p:sp>
      <p:grpSp>
        <p:nvGrpSpPr>
          <p:cNvPr id="660" name="Google Shape;660;p38"/>
          <p:cNvGrpSpPr/>
          <p:nvPr/>
        </p:nvGrpSpPr>
        <p:grpSpPr>
          <a:xfrm>
            <a:off x="681366" y="2639177"/>
            <a:ext cx="544201" cy="488759"/>
            <a:chOff x="918350" y="494075"/>
            <a:chExt cx="188950" cy="169700"/>
          </a:xfrm>
        </p:grpSpPr>
        <p:sp>
          <p:nvSpPr>
            <p:cNvPr id="661" name="Google Shape;661;p38"/>
            <p:cNvSpPr/>
            <p:nvPr/>
          </p:nvSpPr>
          <p:spPr>
            <a:xfrm>
              <a:off x="927575" y="501550"/>
              <a:ext cx="173700" cy="154525"/>
            </a:xfrm>
            <a:custGeom>
              <a:avLst/>
              <a:gdLst/>
              <a:ahLst/>
              <a:cxnLst/>
              <a:rect l="l" t="t" r="r" b="b"/>
              <a:pathLst>
                <a:path w="6948" h="6181" extrusionOk="0">
                  <a:moveTo>
                    <a:pt x="4524" y="0"/>
                  </a:moveTo>
                  <a:cubicBezTo>
                    <a:pt x="4366" y="0"/>
                    <a:pt x="4205" y="32"/>
                    <a:pt x="4060" y="119"/>
                  </a:cubicBezTo>
                  <a:cubicBezTo>
                    <a:pt x="3145" y="664"/>
                    <a:pt x="3514" y="3183"/>
                    <a:pt x="3514" y="3183"/>
                  </a:cubicBezTo>
                  <a:cubicBezTo>
                    <a:pt x="3514" y="3183"/>
                    <a:pt x="2752" y="3025"/>
                    <a:pt x="2005" y="3025"/>
                  </a:cubicBezTo>
                  <a:cubicBezTo>
                    <a:pt x="1586" y="3025"/>
                    <a:pt x="1171" y="3075"/>
                    <a:pt x="899" y="3231"/>
                  </a:cubicBezTo>
                  <a:cubicBezTo>
                    <a:pt x="289" y="3584"/>
                    <a:pt x="1" y="4611"/>
                    <a:pt x="273" y="5285"/>
                  </a:cubicBezTo>
                  <a:cubicBezTo>
                    <a:pt x="552" y="5989"/>
                    <a:pt x="1887" y="6180"/>
                    <a:pt x="3254" y="6180"/>
                  </a:cubicBezTo>
                  <a:cubicBezTo>
                    <a:pt x="4877" y="6180"/>
                    <a:pt x="6546" y="5911"/>
                    <a:pt x="6546" y="5911"/>
                  </a:cubicBezTo>
                  <a:cubicBezTo>
                    <a:pt x="6546" y="5911"/>
                    <a:pt x="6948" y="985"/>
                    <a:pt x="5343" y="215"/>
                  </a:cubicBezTo>
                  <a:cubicBezTo>
                    <a:pt x="5242" y="170"/>
                    <a:pt x="4891" y="0"/>
                    <a:pt x="4524" y="0"/>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8"/>
            <p:cNvSpPr/>
            <p:nvPr/>
          </p:nvSpPr>
          <p:spPr>
            <a:xfrm>
              <a:off x="918350" y="494075"/>
              <a:ext cx="188950" cy="169700"/>
            </a:xfrm>
            <a:custGeom>
              <a:avLst/>
              <a:gdLst/>
              <a:ahLst/>
              <a:cxnLst/>
              <a:rect l="l" t="t" r="r" b="b"/>
              <a:pathLst>
                <a:path w="7558" h="6788" extrusionOk="0">
                  <a:moveTo>
                    <a:pt x="4871" y="603"/>
                  </a:moveTo>
                  <a:cubicBezTo>
                    <a:pt x="5066" y="603"/>
                    <a:pt x="5308" y="667"/>
                    <a:pt x="5568" y="787"/>
                  </a:cubicBezTo>
                  <a:cubicBezTo>
                    <a:pt x="6546" y="1252"/>
                    <a:pt x="6739" y="4108"/>
                    <a:pt x="6611" y="5953"/>
                  </a:cubicBezTo>
                  <a:cubicBezTo>
                    <a:pt x="5692" y="6085"/>
                    <a:pt x="4620" y="6176"/>
                    <a:pt x="3654" y="6176"/>
                  </a:cubicBezTo>
                  <a:cubicBezTo>
                    <a:pt x="2274" y="6176"/>
                    <a:pt x="1107" y="5990"/>
                    <a:pt x="899" y="5472"/>
                  </a:cubicBezTo>
                  <a:cubicBezTo>
                    <a:pt x="691" y="4926"/>
                    <a:pt x="947" y="4060"/>
                    <a:pt x="1413" y="3787"/>
                  </a:cubicBezTo>
                  <a:cubicBezTo>
                    <a:pt x="1666" y="3674"/>
                    <a:pt x="1944" y="3624"/>
                    <a:pt x="2225" y="3624"/>
                  </a:cubicBezTo>
                  <a:cubicBezTo>
                    <a:pt x="2264" y="3624"/>
                    <a:pt x="2304" y="3625"/>
                    <a:pt x="2343" y="3627"/>
                  </a:cubicBezTo>
                  <a:cubicBezTo>
                    <a:pt x="2840" y="3627"/>
                    <a:pt x="3338" y="3675"/>
                    <a:pt x="3819" y="3787"/>
                  </a:cubicBezTo>
                  <a:lnTo>
                    <a:pt x="4236" y="3867"/>
                  </a:lnTo>
                  <a:lnTo>
                    <a:pt x="4172" y="3450"/>
                  </a:lnTo>
                  <a:cubicBezTo>
                    <a:pt x="4028" y="2487"/>
                    <a:pt x="4076" y="979"/>
                    <a:pt x="4573" y="675"/>
                  </a:cubicBezTo>
                  <a:cubicBezTo>
                    <a:pt x="4652" y="626"/>
                    <a:pt x="4753" y="603"/>
                    <a:pt x="4871" y="603"/>
                  </a:cubicBezTo>
                  <a:close/>
                  <a:moveTo>
                    <a:pt x="4880" y="1"/>
                  </a:moveTo>
                  <a:cubicBezTo>
                    <a:pt x="4653" y="1"/>
                    <a:pt x="4448" y="54"/>
                    <a:pt x="4268" y="161"/>
                  </a:cubicBezTo>
                  <a:cubicBezTo>
                    <a:pt x="3434" y="659"/>
                    <a:pt x="3466" y="2311"/>
                    <a:pt x="3530" y="3113"/>
                  </a:cubicBezTo>
                  <a:cubicBezTo>
                    <a:pt x="3234" y="3068"/>
                    <a:pt x="2816" y="3018"/>
                    <a:pt x="2391" y="3018"/>
                  </a:cubicBezTo>
                  <a:cubicBezTo>
                    <a:pt x="1918" y="3018"/>
                    <a:pt x="1437" y="3079"/>
                    <a:pt x="1108" y="3274"/>
                  </a:cubicBezTo>
                  <a:cubicBezTo>
                    <a:pt x="386" y="3691"/>
                    <a:pt x="1" y="4830"/>
                    <a:pt x="354" y="5696"/>
                  </a:cubicBezTo>
                  <a:cubicBezTo>
                    <a:pt x="691" y="6562"/>
                    <a:pt x="2151" y="6787"/>
                    <a:pt x="3627" y="6787"/>
                  </a:cubicBezTo>
                  <a:cubicBezTo>
                    <a:pt x="4750" y="6771"/>
                    <a:pt x="5857" y="6675"/>
                    <a:pt x="6948" y="6498"/>
                  </a:cubicBezTo>
                  <a:lnTo>
                    <a:pt x="7188" y="6466"/>
                  </a:lnTo>
                  <a:lnTo>
                    <a:pt x="7204" y="6226"/>
                  </a:lnTo>
                  <a:cubicBezTo>
                    <a:pt x="7236" y="5696"/>
                    <a:pt x="7557" y="1076"/>
                    <a:pt x="5824" y="241"/>
                  </a:cubicBezTo>
                  <a:cubicBezTo>
                    <a:pt x="5479" y="82"/>
                    <a:pt x="5162" y="1"/>
                    <a:pt x="488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8"/>
            <p:cNvSpPr/>
            <p:nvPr/>
          </p:nvSpPr>
          <p:spPr>
            <a:xfrm>
              <a:off x="923575" y="500650"/>
              <a:ext cx="148025" cy="150675"/>
            </a:xfrm>
            <a:custGeom>
              <a:avLst/>
              <a:gdLst/>
              <a:ahLst/>
              <a:cxnLst/>
              <a:rect l="l" t="t" r="r" b="b"/>
              <a:pathLst>
                <a:path w="5921" h="6027" extrusionOk="0">
                  <a:moveTo>
                    <a:pt x="4541" y="1"/>
                  </a:moveTo>
                  <a:cubicBezTo>
                    <a:pt x="4381" y="1"/>
                    <a:pt x="4219" y="34"/>
                    <a:pt x="4075" y="123"/>
                  </a:cubicBezTo>
                  <a:cubicBezTo>
                    <a:pt x="3161" y="652"/>
                    <a:pt x="3514" y="3187"/>
                    <a:pt x="3514" y="3187"/>
                  </a:cubicBezTo>
                  <a:cubicBezTo>
                    <a:pt x="3514" y="3187"/>
                    <a:pt x="2752" y="3029"/>
                    <a:pt x="2005" y="3029"/>
                  </a:cubicBezTo>
                  <a:cubicBezTo>
                    <a:pt x="1585" y="3029"/>
                    <a:pt x="1170" y="3079"/>
                    <a:pt x="899" y="3235"/>
                  </a:cubicBezTo>
                  <a:cubicBezTo>
                    <a:pt x="289" y="3588"/>
                    <a:pt x="0" y="4615"/>
                    <a:pt x="273" y="5289"/>
                  </a:cubicBezTo>
                  <a:cubicBezTo>
                    <a:pt x="417" y="5674"/>
                    <a:pt x="867" y="5898"/>
                    <a:pt x="1476" y="6027"/>
                  </a:cubicBezTo>
                  <a:cubicBezTo>
                    <a:pt x="1220" y="5353"/>
                    <a:pt x="1508" y="4342"/>
                    <a:pt x="2118" y="4005"/>
                  </a:cubicBezTo>
                  <a:cubicBezTo>
                    <a:pt x="2384" y="3849"/>
                    <a:pt x="2795" y="3799"/>
                    <a:pt x="3212" y="3799"/>
                  </a:cubicBezTo>
                  <a:cubicBezTo>
                    <a:pt x="3955" y="3799"/>
                    <a:pt x="4717" y="3957"/>
                    <a:pt x="4717" y="3957"/>
                  </a:cubicBezTo>
                  <a:cubicBezTo>
                    <a:pt x="4717" y="3957"/>
                    <a:pt x="4364" y="1422"/>
                    <a:pt x="5279" y="893"/>
                  </a:cubicBezTo>
                  <a:cubicBezTo>
                    <a:pt x="5424" y="808"/>
                    <a:pt x="5589" y="769"/>
                    <a:pt x="5757" y="769"/>
                  </a:cubicBezTo>
                  <a:cubicBezTo>
                    <a:pt x="5811" y="769"/>
                    <a:pt x="5866" y="773"/>
                    <a:pt x="5920" y="781"/>
                  </a:cubicBezTo>
                  <a:cubicBezTo>
                    <a:pt x="5776" y="540"/>
                    <a:pt x="5583" y="347"/>
                    <a:pt x="5343" y="219"/>
                  </a:cubicBezTo>
                  <a:cubicBezTo>
                    <a:pt x="5243" y="164"/>
                    <a:pt x="4898" y="1"/>
                    <a:pt x="4541"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4" name="Google Shape;664;p38"/>
          <p:cNvGrpSpPr/>
          <p:nvPr/>
        </p:nvGrpSpPr>
        <p:grpSpPr>
          <a:xfrm>
            <a:off x="5772408" y="5819821"/>
            <a:ext cx="647021" cy="649687"/>
            <a:chOff x="3132175" y="631198"/>
            <a:chExt cx="224650" cy="225575"/>
          </a:xfrm>
        </p:grpSpPr>
        <p:sp>
          <p:nvSpPr>
            <p:cNvPr id="665" name="Google Shape;665;p38"/>
            <p:cNvSpPr/>
            <p:nvPr/>
          </p:nvSpPr>
          <p:spPr>
            <a:xfrm>
              <a:off x="3140200" y="682673"/>
              <a:ext cx="209400" cy="166150"/>
            </a:xfrm>
            <a:custGeom>
              <a:avLst/>
              <a:gdLst/>
              <a:ahLst/>
              <a:cxnLst/>
              <a:rect l="l" t="t" r="r" b="b"/>
              <a:pathLst>
                <a:path w="8376" h="6646" extrusionOk="0">
                  <a:moveTo>
                    <a:pt x="2178" y="0"/>
                  </a:moveTo>
                  <a:cubicBezTo>
                    <a:pt x="1566" y="0"/>
                    <a:pt x="862" y="419"/>
                    <a:pt x="627" y="947"/>
                  </a:cubicBezTo>
                  <a:cubicBezTo>
                    <a:pt x="1" y="2342"/>
                    <a:pt x="787" y="4781"/>
                    <a:pt x="3049" y="6305"/>
                  </a:cubicBezTo>
                  <a:cubicBezTo>
                    <a:pt x="3332" y="6494"/>
                    <a:pt x="3946" y="6646"/>
                    <a:pt x="4595" y="6646"/>
                  </a:cubicBezTo>
                  <a:cubicBezTo>
                    <a:pt x="5160" y="6646"/>
                    <a:pt x="5752" y="6531"/>
                    <a:pt x="6178" y="6225"/>
                  </a:cubicBezTo>
                  <a:cubicBezTo>
                    <a:pt x="8376" y="4621"/>
                    <a:pt x="7718" y="1556"/>
                    <a:pt x="7493" y="947"/>
                  </a:cubicBezTo>
                  <a:cubicBezTo>
                    <a:pt x="7445" y="818"/>
                    <a:pt x="7204" y="193"/>
                    <a:pt x="6691" y="64"/>
                  </a:cubicBezTo>
                  <a:cubicBezTo>
                    <a:pt x="6653" y="57"/>
                    <a:pt x="6613" y="51"/>
                    <a:pt x="6560" y="51"/>
                  </a:cubicBezTo>
                  <a:cubicBezTo>
                    <a:pt x="6388" y="51"/>
                    <a:pt x="6073" y="112"/>
                    <a:pt x="5215" y="369"/>
                  </a:cubicBezTo>
                  <a:lnTo>
                    <a:pt x="4557" y="578"/>
                  </a:lnTo>
                  <a:cubicBezTo>
                    <a:pt x="4140" y="562"/>
                    <a:pt x="3723" y="497"/>
                    <a:pt x="3338" y="369"/>
                  </a:cubicBezTo>
                  <a:cubicBezTo>
                    <a:pt x="2841" y="225"/>
                    <a:pt x="2728" y="96"/>
                    <a:pt x="2455" y="32"/>
                  </a:cubicBezTo>
                  <a:cubicBezTo>
                    <a:pt x="2367" y="10"/>
                    <a:pt x="2273" y="0"/>
                    <a:pt x="21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8"/>
            <p:cNvSpPr/>
            <p:nvPr/>
          </p:nvSpPr>
          <p:spPr>
            <a:xfrm>
              <a:off x="3132175" y="675248"/>
              <a:ext cx="224650" cy="181525"/>
            </a:xfrm>
            <a:custGeom>
              <a:avLst/>
              <a:gdLst/>
              <a:ahLst/>
              <a:cxnLst/>
              <a:rect l="l" t="t" r="r" b="b"/>
              <a:pathLst>
                <a:path w="8986" h="7261" extrusionOk="0">
                  <a:moveTo>
                    <a:pt x="2488" y="618"/>
                  </a:moveTo>
                  <a:cubicBezTo>
                    <a:pt x="2552" y="618"/>
                    <a:pt x="2632" y="618"/>
                    <a:pt x="2696" y="650"/>
                  </a:cubicBezTo>
                  <a:cubicBezTo>
                    <a:pt x="2793" y="666"/>
                    <a:pt x="2889" y="714"/>
                    <a:pt x="2985" y="762"/>
                  </a:cubicBezTo>
                  <a:cubicBezTo>
                    <a:pt x="3162" y="843"/>
                    <a:pt x="3354" y="923"/>
                    <a:pt x="3563" y="987"/>
                  </a:cubicBezTo>
                  <a:cubicBezTo>
                    <a:pt x="3980" y="1115"/>
                    <a:pt x="4413" y="1179"/>
                    <a:pt x="4862" y="1179"/>
                  </a:cubicBezTo>
                  <a:lnTo>
                    <a:pt x="4910" y="1179"/>
                  </a:lnTo>
                  <a:lnTo>
                    <a:pt x="4958" y="1163"/>
                  </a:lnTo>
                  <a:lnTo>
                    <a:pt x="5616" y="971"/>
                  </a:lnTo>
                  <a:cubicBezTo>
                    <a:pt x="6482" y="709"/>
                    <a:pt x="6747" y="661"/>
                    <a:pt x="6876" y="661"/>
                  </a:cubicBezTo>
                  <a:cubicBezTo>
                    <a:pt x="6905" y="661"/>
                    <a:pt x="6927" y="663"/>
                    <a:pt x="6948" y="666"/>
                  </a:cubicBezTo>
                  <a:cubicBezTo>
                    <a:pt x="7172" y="730"/>
                    <a:pt x="7381" y="955"/>
                    <a:pt x="7525" y="1356"/>
                  </a:cubicBezTo>
                  <a:cubicBezTo>
                    <a:pt x="7541" y="1388"/>
                    <a:pt x="8584" y="4661"/>
                    <a:pt x="6322" y="6297"/>
                  </a:cubicBezTo>
                  <a:cubicBezTo>
                    <a:pt x="5965" y="6558"/>
                    <a:pt x="5442" y="6656"/>
                    <a:pt x="4937" y="6656"/>
                  </a:cubicBezTo>
                  <a:cubicBezTo>
                    <a:pt x="4354" y="6656"/>
                    <a:pt x="3796" y="6525"/>
                    <a:pt x="3547" y="6361"/>
                  </a:cubicBezTo>
                  <a:cubicBezTo>
                    <a:pt x="1381" y="4902"/>
                    <a:pt x="659" y="2655"/>
                    <a:pt x="1220" y="1388"/>
                  </a:cubicBezTo>
                  <a:cubicBezTo>
                    <a:pt x="1493" y="923"/>
                    <a:pt x="1958" y="634"/>
                    <a:pt x="2488" y="618"/>
                  </a:cubicBezTo>
                  <a:close/>
                  <a:moveTo>
                    <a:pt x="2509" y="1"/>
                  </a:moveTo>
                  <a:cubicBezTo>
                    <a:pt x="1804" y="1"/>
                    <a:pt x="978" y="483"/>
                    <a:pt x="675" y="1131"/>
                  </a:cubicBezTo>
                  <a:cubicBezTo>
                    <a:pt x="1" y="2623"/>
                    <a:pt x="787" y="5222"/>
                    <a:pt x="3210" y="6859"/>
                  </a:cubicBezTo>
                  <a:cubicBezTo>
                    <a:pt x="3531" y="7067"/>
                    <a:pt x="4220" y="7260"/>
                    <a:pt x="4942" y="7260"/>
                  </a:cubicBezTo>
                  <a:cubicBezTo>
                    <a:pt x="4970" y="7261"/>
                    <a:pt x="4998" y="7261"/>
                    <a:pt x="5025" y="7261"/>
                  </a:cubicBezTo>
                  <a:cubicBezTo>
                    <a:pt x="5607" y="7261"/>
                    <a:pt x="6185" y="7100"/>
                    <a:pt x="6675" y="6779"/>
                  </a:cubicBezTo>
                  <a:cubicBezTo>
                    <a:pt x="8985" y="5110"/>
                    <a:pt x="8392" y="1917"/>
                    <a:pt x="8103" y="1147"/>
                  </a:cubicBezTo>
                  <a:cubicBezTo>
                    <a:pt x="7878" y="554"/>
                    <a:pt x="7525" y="185"/>
                    <a:pt x="7092" y="72"/>
                  </a:cubicBezTo>
                  <a:cubicBezTo>
                    <a:pt x="7025" y="56"/>
                    <a:pt x="6960" y="46"/>
                    <a:pt x="6879" y="46"/>
                  </a:cubicBezTo>
                  <a:cubicBezTo>
                    <a:pt x="6650" y="46"/>
                    <a:pt x="6299" y="128"/>
                    <a:pt x="5456" y="377"/>
                  </a:cubicBezTo>
                  <a:lnTo>
                    <a:pt x="4830" y="570"/>
                  </a:lnTo>
                  <a:cubicBezTo>
                    <a:pt x="4461" y="570"/>
                    <a:pt x="4108" y="506"/>
                    <a:pt x="3755" y="393"/>
                  </a:cubicBezTo>
                  <a:cubicBezTo>
                    <a:pt x="3579" y="345"/>
                    <a:pt x="3402" y="265"/>
                    <a:pt x="3242" y="201"/>
                  </a:cubicBezTo>
                  <a:cubicBezTo>
                    <a:pt x="3113" y="137"/>
                    <a:pt x="2985" y="88"/>
                    <a:pt x="2841" y="40"/>
                  </a:cubicBezTo>
                  <a:cubicBezTo>
                    <a:pt x="2735" y="13"/>
                    <a:pt x="2623" y="1"/>
                    <a:pt x="2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8"/>
            <p:cNvSpPr/>
            <p:nvPr/>
          </p:nvSpPr>
          <p:spPr>
            <a:xfrm>
              <a:off x="3161250" y="704673"/>
              <a:ext cx="47325" cy="75950"/>
            </a:xfrm>
            <a:custGeom>
              <a:avLst/>
              <a:gdLst/>
              <a:ahLst/>
              <a:cxnLst/>
              <a:rect l="l" t="t" r="r" b="b"/>
              <a:pathLst>
                <a:path w="1893" h="3038" extrusionOk="0">
                  <a:moveTo>
                    <a:pt x="957" y="1"/>
                  </a:moveTo>
                  <a:cubicBezTo>
                    <a:pt x="0" y="1"/>
                    <a:pt x="75" y="1630"/>
                    <a:pt x="875" y="2505"/>
                  </a:cubicBezTo>
                  <a:cubicBezTo>
                    <a:pt x="1068" y="2714"/>
                    <a:pt x="1309" y="2890"/>
                    <a:pt x="1565" y="3019"/>
                  </a:cubicBezTo>
                  <a:cubicBezTo>
                    <a:pt x="1592" y="3032"/>
                    <a:pt x="1621" y="3037"/>
                    <a:pt x="1651" y="3037"/>
                  </a:cubicBezTo>
                  <a:cubicBezTo>
                    <a:pt x="1768" y="3037"/>
                    <a:pt x="1892" y="2951"/>
                    <a:pt x="1854" y="2874"/>
                  </a:cubicBezTo>
                  <a:cubicBezTo>
                    <a:pt x="1613" y="2473"/>
                    <a:pt x="1469" y="2040"/>
                    <a:pt x="1421" y="1591"/>
                  </a:cubicBezTo>
                  <a:cubicBezTo>
                    <a:pt x="1357" y="837"/>
                    <a:pt x="1597" y="131"/>
                    <a:pt x="1212" y="35"/>
                  </a:cubicBezTo>
                  <a:cubicBezTo>
                    <a:pt x="1120" y="12"/>
                    <a:pt x="1035" y="1"/>
                    <a:pt x="957"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8"/>
            <p:cNvSpPr/>
            <p:nvPr/>
          </p:nvSpPr>
          <p:spPr>
            <a:xfrm>
              <a:off x="3208800" y="631198"/>
              <a:ext cx="56575" cy="70350"/>
            </a:xfrm>
            <a:custGeom>
              <a:avLst/>
              <a:gdLst/>
              <a:ahLst/>
              <a:cxnLst/>
              <a:rect l="l" t="t" r="r" b="b"/>
              <a:pathLst>
                <a:path w="2263" h="2814" extrusionOk="0">
                  <a:moveTo>
                    <a:pt x="415" y="1"/>
                  </a:moveTo>
                  <a:cubicBezTo>
                    <a:pt x="233" y="1"/>
                    <a:pt x="85" y="22"/>
                    <a:pt x="0" y="38"/>
                  </a:cubicBezTo>
                  <a:lnTo>
                    <a:pt x="97" y="631"/>
                  </a:lnTo>
                  <a:cubicBezTo>
                    <a:pt x="143" y="620"/>
                    <a:pt x="258" y="602"/>
                    <a:pt x="404" y="602"/>
                  </a:cubicBezTo>
                  <a:cubicBezTo>
                    <a:pt x="662" y="602"/>
                    <a:pt x="1016" y="658"/>
                    <a:pt x="1252" y="904"/>
                  </a:cubicBezTo>
                  <a:cubicBezTo>
                    <a:pt x="1605" y="1257"/>
                    <a:pt x="1605" y="1899"/>
                    <a:pt x="1268" y="2524"/>
                  </a:cubicBezTo>
                  <a:lnTo>
                    <a:pt x="1797" y="2813"/>
                  </a:lnTo>
                  <a:cubicBezTo>
                    <a:pt x="2262" y="1947"/>
                    <a:pt x="2214" y="1032"/>
                    <a:pt x="1685" y="487"/>
                  </a:cubicBezTo>
                  <a:cubicBezTo>
                    <a:pt x="1297" y="88"/>
                    <a:pt x="787" y="1"/>
                    <a:pt x="41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8"/>
            <p:cNvSpPr/>
            <p:nvPr/>
          </p:nvSpPr>
          <p:spPr>
            <a:xfrm>
              <a:off x="3248100" y="679573"/>
              <a:ext cx="108725" cy="173768"/>
            </a:xfrm>
            <a:custGeom>
              <a:avLst/>
              <a:gdLst/>
              <a:ahLst/>
              <a:cxnLst/>
              <a:rect l="l" t="t" r="r" b="b"/>
              <a:pathLst>
                <a:path w="4349" h="6589" extrusionOk="0">
                  <a:moveTo>
                    <a:pt x="2527" y="0"/>
                  </a:moveTo>
                  <a:cubicBezTo>
                    <a:pt x="2402" y="0"/>
                    <a:pt x="2203" y="35"/>
                    <a:pt x="1782" y="145"/>
                  </a:cubicBezTo>
                  <a:cubicBezTo>
                    <a:pt x="2022" y="338"/>
                    <a:pt x="2199" y="595"/>
                    <a:pt x="2311" y="899"/>
                  </a:cubicBezTo>
                  <a:cubicBezTo>
                    <a:pt x="2536" y="1509"/>
                    <a:pt x="3178" y="4589"/>
                    <a:pt x="996" y="6178"/>
                  </a:cubicBezTo>
                  <a:cubicBezTo>
                    <a:pt x="691" y="6370"/>
                    <a:pt x="354" y="6499"/>
                    <a:pt x="1" y="6547"/>
                  </a:cubicBezTo>
                  <a:cubicBezTo>
                    <a:pt x="195" y="6573"/>
                    <a:pt x="401" y="6589"/>
                    <a:pt x="610" y="6589"/>
                  </a:cubicBezTo>
                  <a:cubicBezTo>
                    <a:pt x="1161" y="6589"/>
                    <a:pt x="1732" y="6480"/>
                    <a:pt x="2151" y="6178"/>
                  </a:cubicBezTo>
                  <a:cubicBezTo>
                    <a:pt x="4349" y="4589"/>
                    <a:pt x="3691" y="1509"/>
                    <a:pt x="3466" y="899"/>
                  </a:cubicBezTo>
                  <a:cubicBezTo>
                    <a:pt x="3402" y="755"/>
                    <a:pt x="3178" y="129"/>
                    <a:pt x="2664" y="17"/>
                  </a:cubicBezTo>
                  <a:cubicBezTo>
                    <a:pt x="2625" y="7"/>
                    <a:pt x="2583" y="0"/>
                    <a:pt x="2527"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0" name="Google Shape;670;p38"/>
          <p:cNvGrpSpPr/>
          <p:nvPr/>
        </p:nvGrpSpPr>
        <p:grpSpPr>
          <a:xfrm>
            <a:off x="5804772" y="269642"/>
            <a:ext cx="582291" cy="621893"/>
            <a:chOff x="3761250" y="489950"/>
            <a:chExt cx="202175" cy="215925"/>
          </a:xfrm>
        </p:grpSpPr>
        <p:sp>
          <p:nvSpPr>
            <p:cNvPr id="671" name="Google Shape;671;p38"/>
            <p:cNvSpPr/>
            <p:nvPr/>
          </p:nvSpPr>
          <p:spPr>
            <a:xfrm>
              <a:off x="3762450" y="497175"/>
              <a:ext cx="198175" cy="201075"/>
            </a:xfrm>
            <a:custGeom>
              <a:avLst/>
              <a:gdLst/>
              <a:ahLst/>
              <a:cxnLst/>
              <a:rect l="l" t="t" r="r" b="b"/>
              <a:pathLst>
                <a:path w="7927" h="8043" extrusionOk="0">
                  <a:moveTo>
                    <a:pt x="5678" y="0"/>
                  </a:moveTo>
                  <a:cubicBezTo>
                    <a:pt x="5116" y="0"/>
                    <a:pt x="4554" y="370"/>
                    <a:pt x="4397" y="1000"/>
                  </a:cubicBezTo>
                  <a:lnTo>
                    <a:pt x="3996" y="2636"/>
                  </a:lnTo>
                  <a:lnTo>
                    <a:pt x="2295" y="1385"/>
                  </a:lnTo>
                  <a:cubicBezTo>
                    <a:pt x="2075" y="1217"/>
                    <a:pt x="1815" y="1132"/>
                    <a:pt x="1554" y="1132"/>
                  </a:cubicBezTo>
                  <a:cubicBezTo>
                    <a:pt x="1341" y="1132"/>
                    <a:pt x="1126" y="1189"/>
                    <a:pt x="931" y="1305"/>
                  </a:cubicBezTo>
                  <a:lnTo>
                    <a:pt x="851" y="1353"/>
                  </a:lnTo>
                  <a:cubicBezTo>
                    <a:pt x="1" y="1946"/>
                    <a:pt x="225" y="3294"/>
                    <a:pt x="1220" y="3647"/>
                  </a:cubicBezTo>
                  <a:lnTo>
                    <a:pt x="2825" y="4192"/>
                  </a:lnTo>
                  <a:lnTo>
                    <a:pt x="1284" y="5957"/>
                  </a:lnTo>
                  <a:cubicBezTo>
                    <a:pt x="1108" y="6166"/>
                    <a:pt x="996" y="6422"/>
                    <a:pt x="963" y="6695"/>
                  </a:cubicBezTo>
                  <a:cubicBezTo>
                    <a:pt x="947" y="6872"/>
                    <a:pt x="980" y="7048"/>
                    <a:pt x="1044" y="7209"/>
                  </a:cubicBezTo>
                  <a:cubicBezTo>
                    <a:pt x="1233" y="7760"/>
                    <a:pt x="1728" y="8043"/>
                    <a:pt x="2232" y="8043"/>
                  </a:cubicBezTo>
                  <a:cubicBezTo>
                    <a:pt x="2667" y="8043"/>
                    <a:pt x="3110" y="7832"/>
                    <a:pt x="3370" y="7401"/>
                  </a:cubicBezTo>
                  <a:lnTo>
                    <a:pt x="4541" y="5380"/>
                  </a:lnTo>
                  <a:lnTo>
                    <a:pt x="5680" y="6583"/>
                  </a:lnTo>
                  <a:cubicBezTo>
                    <a:pt x="5911" y="6823"/>
                    <a:pt x="6221" y="6948"/>
                    <a:pt x="6533" y="6948"/>
                  </a:cubicBezTo>
                  <a:cubicBezTo>
                    <a:pt x="6743" y="6948"/>
                    <a:pt x="6953" y="6891"/>
                    <a:pt x="7140" y="6775"/>
                  </a:cubicBezTo>
                  <a:cubicBezTo>
                    <a:pt x="7172" y="6759"/>
                    <a:pt x="7188" y="6743"/>
                    <a:pt x="7220" y="6727"/>
                  </a:cubicBezTo>
                  <a:cubicBezTo>
                    <a:pt x="7926" y="6166"/>
                    <a:pt x="7894" y="5075"/>
                    <a:pt x="7156" y="4561"/>
                  </a:cubicBezTo>
                  <a:lnTo>
                    <a:pt x="5488" y="3390"/>
                  </a:lnTo>
                  <a:lnTo>
                    <a:pt x="6659" y="1850"/>
                  </a:lnTo>
                  <a:cubicBezTo>
                    <a:pt x="6948" y="1465"/>
                    <a:pt x="6964" y="936"/>
                    <a:pt x="6707" y="535"/>
                  </a:cubicBezTo>
                  <a:lnTo>
                    <a:pt x="6643" y="470"/>
                  </a:lnTo>
                  <a:cubicBezTo>
                    <a:pt x="6388" y="148"/>
                    <a:pt x="6033" y="0"/>
                    <a:pt x="56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8"/>
            <p:cNvSpPr/>
            <p:nvPr/>
          </p:nvSpPr>
          <p:spPr>
            <a:xfrm>
              <a:off x="3761250" y="489950"/>
              <a:ext cx="202175" cy="215925"/>
            </a:xfrm>
            <a:custGeom>
              <a:avLst/>
              <a:gdLst/>
              <a:ahLst/>
              <a:cxnLst/>
              <a:rect l="l" t="t" r="r" b="b"/>
              <a:pathLst>
                <a:path w="8087" h="8637" extrusionOk="0">
                  <a:moveTo>
                    <a:pt x="5739" y="599"/>
                  </a:moveTo>
                  <a:cubicBezTo>
                    <a:pt x="6014" y="599"/>
                    <a:pt x="6279" y="727"/>
                    <a:pt x="6466" y="952"/>
                  </a:cubicBezTo>
                  <a:cubicBezTo>
                    <a:pt x="6466" y="968"/>
                    <a:pt x="6482" y="984"/>
                    <a:pt x="6498" y="1016"/>
                  </a:cubicBezTo>
                  <a:cubicBezTo>
                    <a:pt x="6691" y="1305"/>
                    <a:pt x="6675" y="1690"/>
                    <a:pt x="6450" y="1963"/>
                  </a:cubicBezTo>
                  <a:lnTo>
                    <a:pt x="5119" y="3743"/>
                  </a:lnTo>
                  <a:lnTo>
                    <a:pt x="7028" y="5123"/>
                  </a:lnTo>
                  <a:cubicBezTo>
                    <a:pt x="7301" y="5316"/>
                    <a:pt x="7461" y="5637"/>
                    <a:pt x="7477" y="5973"/>
                  </a:cubicBezTo>
                  <a:cubicBezTo>
                    <a:pt x="7477" y="6294"/>
                    <a:pt x="7333" y="6599"/>
                    <a:pt x="7076" y="6776"/>
                  </a:cubicBezTo>
                  <a:lnTo>
                    <a:pt x="7012" y="6824"/>
                  </a:lnTo>
                  <a:cubicBezTo>
                    <a:pt x="6874" y="6905"/>
                    <a:pt x="6721" y="6945"/>
                    <a:pt x="6569" y="6945"/>
                  </a:cubicBezTo>
                  <a:cubicBezTo>
                    <a:pt x="6334" y="6945"/>
                    <a:pt x="6103" y="6849"/>
                    <a:pt x="5937" y="6663"/>
                  </a:cubicBezTo>
                  <a:lnTo>
                    <a:pt x="4541" y="5171"/>
                  </a:lnTo>
                  <a:lnTo>
                    <a:pt x="3145" y="7546"/>
                  </a:lnTo>
                  <a:cubicBezTo>
                    <a:pt x="2972" y="7848"/>
                    <a:pt x="2631" y="8034"/>
                    <a:pt x="2285" y="8034"/>
                  </a:cubicBezTo>
                  <a:cubicBezTo>
                    <a:pt x="2245" y="8034"/>
                    <a:pt x="2206" y="8032"/>
                    <a:pt x="2167" y="8027"/>
                  </a:cubicBezTo>
                  <a:cubicBezTo>
                    <a:pt x="1798" y="7995"/>
                    <a:pt x="1477" y="7754"/>
                    <a:pt x="1364" y="7401"/>
                  </a:cubicBezTo>
                  <a:cubicBezTo>
                    <a:pt x="1236" y="7080"/>
                    <a:pt x="1316" y="6711"/>
                    <a:pt x="1557" y="6455"/>
                  </a:cubicBezTo>
                  <a:lnTo>
                    <a:pt x="3386" y="4353"/>
                  </a:lnTo>
                  <a:lnTo>
                    <a:pt x="1364" y="3647"/>
                  </a:lnTo>
                  <a:cubicBezTo>
                    <a:pt x="995" y="3519"/>
                    <a:pt x="723" y="3198"/>
                    <a:pt x="675" y="2813"/>
                  </a:cubicBezTo>
                  <a:cubicBezTo>
                    <a:pt x="626" y="2444"/>
                    <a:pt x="787" y="2091"/>
                    <a:pt x="1076" y="1882"/>
                  </a:cubicBezTo>
                  <a:lnTo>
                    <a:pt x="1140" y="1850"/>
                  </a:lnTo>
                  <a:cubicBezTo>
                    <a:pt x="1268" y="1770"/>
                    <a:pt x="1429" y="1722"/>
                    <a:pt x="1589" y="1722"/>
                  </a:cubicBezTo>
                  <a:cubicBezTo>
                    <a:pt x="1798" y="1722"/>
                    <a:pt x="2006" y="1802"/>
                    <a:pt x="2183" y="1931"/>
                  </a:cubicBezTo>
                  <a:lnTo>
                    <a:pt x="4236" y="3455"/>
                  </a:lnTo>
                  <a:lnTo>
                    <a:pt x="4734" y="1369"/>
                  </a:lnTo>
                  <a:cubicBezTo>
                    <a:pt x="4830" y="1000"/>
                    <a:pt x="5119" y="711"/>
                    <a:pt x="5504" y="631"/>
                  </a:cubicBezTo>
                  <a:cubicBezTo>
                    <a:pt x="5582" y="610"/>
                    <a:pt x="5661" y="599"/>
                    <a:pt x="5739" y="599"/>
                  </a:cubicBezTo>
                  <a:close/>
                  <a:moveTo>
                    <a:pt x="5715" y="0"/>
                  </a:moveTo>
                  <a:cubicBezTo>
                    <a:pt x="5602" y="0"/>
                    <a:pt x="5488" y="12"/>
                    <a:pt x="5375" y="37"/>
                  </a:cubicBezTo>
                  <a:cubicBezTo>
                    <a:pt x="4782" y="166"/>
                    <a:pt x="4300" y="631"/>
                    <a:pt x="4156" y="1241"/>
                  </a:cubicBezTo>
                  <a:lnTo>
                    <a:pt x="3867" y="2428"/>
                  </a:lnTo>
                  <a:lnTo>
                    <a:pt x="2536" y="1449"/>
                  </a:lnTo>
                  <a:cubicBezTo>
                    <a:pt x="2259" y="1235"/>
                    <a:pt x="1927" y="1125"/>
                    <a:pt x="1596" y="1125"/>
                  </a:cubicBezTo>
                  <a:cubicBezTo>
                    <a:pt x="1333" y="1125"/>
                    <a:pt x="1070" y="1195"/>
                    <a:pt x="835" y="1337"/>
                  </a:cubicBezTo>
                  <a:lnTo>
                    <a:pt x="739" y="1401"/>
                  </a:lnTo>
                  <a:cubicBezTo>
                    <a:pt x="257" y="1738"/>
                    <a:pt x="1" y="2316"/>
                    <a:pt x="97" y="2893"/>
                  </a:cubicBezTo>
                  <a:cubicBezTo>
                    <a:pt x="177" y="3503"/>
                    <a:pt x="594" y="4016"/>
                    <a:pt x="1172" y="4225"/>
                  </a:cubicBezTo>
                  <a:lnTo>
                    <a:pt x="2359" y="4626"/>
                  </a:lnTo>
                  <a:lnTo>
                    <a:pt x="1124" y="6070"/>
                  </a:lnTo>
                  <a:cubicBezTo>
                    <a:pt x="883" y="6310"/>
                    <a:pt x="755" y="6631"/>
                    <a:pt x="723" y="6968"/>
                  </a:cubicBezTo>
                  <a:cubicBezTo>
                    <a:pt x="707" y="7177"/>
                    <a:pt x="723" y="7401"/>
                    <a:pt x="803" y="7610"/>
                  </a:cubicBezTo>
                  <a:cubicBezTo>
                    <a:pt x="995" y="8171"/>
                    <a:pt x="1525" y="8572"/>
                    <a:pt x="2118" y="8637"/>
                  </a:cubicBezTo>
                  <a:lnTo>
                    <a:pt x="2279" y="8637"/>
                  </a:lnTo>
                  <a:cubicBezTo>
                    <a:pt x="2856" y="8637"/>
                    <a:pt x="3386" y="8332"/>
                    <a:pt x="3675" y="7834"/>
                  </a:cubicBezTo>
                  <a:lnTo>
                    <a:pt x="4653" y="6166"/>
                  </a:lnTo>
                  <a:lnTo>
                    <a:pt x="5520" y="7080"/>
                  </a:lnTo>
                  <a:cubicBezTo>
                    <a:pt x="5796" y="7386"/>
                    <a:pt x="6181" y="7544"/>
                    <a:pt x="6572" y="7544"/>
                  </a:cubicBezTo>
                  <a:cubicBezTo>
                    <a:pt x="6839" y="7544"/>
                    <a:pt x="7108" y="7471"/>
                    <a:pt x="7349" y="7321"/>
                  </a:cubicBezTo>
                  <a:lnTo>
                    <a:pt x="7429" y="7257"/>
                  </a:lnTo>
                  <a:cubicBezTo>
                    <a:pt x="7846" y="6952"/>
                    <a:pt x="8087" y="6471"/>
                    <a:pt x="8071" y="5957"/>
                  </a:cubicBezTo>
                  <a:cubicBezTo>
                    <a:pt x="8071" y="5428"/>
                    <a:pt x="7814" y="4931"/>
                    <a:pt x="7381" y="4626"/>
                  </a:cubicBezTo>
                  <a:lnTo>
                    <a:pt x="5969" y="3615"/>
                  </a:lnTo>
                  <a:lnTo>
                    <a:pt x="6948" y="2316"/>
                  </a:lnTo>
                  <a:cubicBezTo>
                    <a:pt x="7317" y="1834"/>
                    <a:pt x="7349" y="1176"/>
                    <a:pt x="6996" y="663"/>
                  </a:cubicBezTo>
                  <a:lnTo>
                    <a:pt x="6932" y="583"/>
                  </a:lnTo>
                  <a:cubicBezTo>
                    <a:pt x="6634" y="208"/>
                    <a:pt x="6181" y="0"/>
                    <a:pt x="57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8"/>
            <p:cNvSpPr/>
            <p:nvPr/>
          </p:nvSpPr>
          <p:spPr>
            <a:xfrm>
              <a:off x="3765675" y="496075"/>
              <a:ext cx="169675" cy="90675"/>
            </a:xfrm>
            <a:custGeom>
              <a:avLst/>
              <a:gdLst/>
              <a:ahLst/>
              <a:cxnLst/>
              <a:rect l="l" t="t" r="r" b="b"/>
              <a:pathLst>
                <a:path w="6787" h="3627" extrusionOk="0">
                  <a:moveTo>
                    <a:pt x="5523" y="1"/>
                  </a:moveTo>
                  <a:cubicBezTo>
                    <a:pt x="4960" y="1"/>
                    <a:pt x="4399" y="374"/>
                    <a:pt x="4252" y="1012"/>
                  </a:cubicBezTo>
                  <a:lnTo>
                    <a:pt x="3851" y="2632"/>
                  </a:lnTo>
                  <a:lnTo>
                    <a:pt x="2150" y="1381"/>
                  </a:lnTo>
                  <a:cubicBezTo>
                    <a:pt x="1926" y="1210"/>
                    <a:pt x="1662" y="1125"/>
                    <a:pt x="1397" y="1125"/>
                  </a:cubicBezTo>
                  <a:cubicBezTo>
                    <a:pt x="1187" y="1125"/>
                    <a:pt x="977" y="1178"/>
                    <a:pt x="786" y="1284"/>
                  </a:cubicBezTo>
                  <a:lnTo>
                    <a:pt x="706" y="1333"/>
                  </a:lnTo>
                  <a:cubicBezTo>
                    <a:pt x="145" y="1750"/>
                    <a:pt x="0" y="2536"/>
                    <a:pt x="401" y="3113"/>
                  </a:cubicBezTo>
                  <a:cubicBezTo>
                    <a:pt x="465" y="2792"/>
                    <a:pt x="642" y="2520"/>
                    <a:pt x="899" y="2327"/>
                  </a:cubicBezTo>
                  <a:lnTo>
                    <a:pt x="979" y="2279"/>
                  </a:lnTo>
                  <a:cubicBezTo>
                    <a:pt x="1170" y="2173"/>
                    <a:pt x="1383" y="2120"/>
                    <a:pt x="1594" y="2120"/>
                  </a:cubicBezTo>
                  <a:cubicBezTo>
                    <a:pt x="1862" y="2120"/>
                    <a:pt x="2127" y="2205"/>
                    <a:pt x="2343" y="2375"/>
                  </a:cubicBezTo>
                  <a:lnTo>
                    <a:pt x="4043" y="3627"/>
                  </a:lnTo>
                  <a:lnTo>
                    <a:pt x="4444" y="2006"/>
                  </a:lnTo>
                  <a:cubicBezTo>
                    <a:pt x="4593" y="1374"/>
                    <a:pt x="5161" y="1003"/>
                    <a:pt x="5730" y="1003"/>
                  </a:cubicBezTo>
                  <a:cubicBezTo>
                    <a:pt x="6084" y="1003"/>
                    <a:pt x="6438" y="1147"/>
                    <a:pt x="6690" y="1461"/>
                  </a:cubicBezTo>
                  <a:cubicBezTo>
                    <a:pt x="6787" y="1156"/>
                    <a:pt x="6738" y="819"/>
                    <a:pt x="6546" y="546"/>
                  </a:cubicBezTo>
                  <a:cubicBezTo>
                    <a:pt x="6530" y="514"/>
                    <a:pt x="6514" y="498"/>
                    <a:pt x="6498" y="482"/>
                  </a:cubicBezTo>
                  <a:cubicBezTo>
                    <a:pt x="6242" y="152"/>
                    <a:pt x="5882" y="1"/>
                    <a:pt x="552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8"/>
            <p:cNvSpPr/>
            <p:nvPr/>
          </p:nvSpPr>
          <p:spPr>
            <a:xfrm>
              <a:off x="3784925" y="607600"/>
              <a:ext cx="173300" cy="89500"/>
            </a:xfrm>
            <a:custGeom>
              <a:avLst/>
              <a:gdLst/>
              <a:ahLst/>
              <a:cxnLst/>
              <a:rect l="l" t="t" r="r" b="b"/>
              <a:pathLst>
                <a:path w="6932" h="3580" extrusionOk="0">
                  <a:moveTo>
                    <a:pt x="3450" y="0"/>
                  </a:moveTo>
                  <a:lnTo>
                    <a:pt x="2262" y="2005"/>
                  </a:lnTo>
                  <a:cubicBezTo>
                    <a:pt x="2010" y="2429"/>
                    <a:pt x="1576" y="2641"/>
                    <a:pt x="1143" y="2641"/>
                  </a:cubicBezTo>
                  <a:cubicBezTo>
                    <a:pt x="722" y="2641"/>
                    <a:pt x="301" y="2441"/>
                    <a:pt x="48" y="2038"/>
                  </a:cubicBezTo>
                  <a:cubicBezTo>
                    <a:pt x="32" y="2054"/>
                    <a:pt x="32" y="2054"/>
                    <a:pt x="48" y="2054"/>
                  </a:cubicBezTo>
                  <a:cubicBezTo>
                    <a:pt x="32" y="2118"/>
                    <a:pt x="16" y="2166"/>
                    <a:pt x="16" y="2230"/>
                  </a:cubicBezTo>
                  <a:cubicBezTo>
                    <a:pt x="0" y="2407"/>
                    <a:pt x="16" y="2583"/>
                    <a:pt x="81" y="2759"/>
                  </a:cubicBezTo>
                  <a:cubicBezTo>
                    <a:pt x="269" y="3300"/>
                    <a:pt x="766" y="3579"/>
                    <a:pt x="1270" y="3579"/>
                  </a:cubicBezTo>
                  <a:cubicBezTo>
                    <a:pt x="1709" y="3579"/>
                    <a:pt x="2153" y="3369"/>
                    <a:pt x="2407" y="2936"/>
                  </a:cubicBezTo>
                  <a:lnTo>
                    <a:pt x="3594" y="931"/>
                  </a:lnTo>
                  <a:lnTo>
                    <a:pt x="4733" y="2134"/>
                  </a:lnTo>
                  <a:cubicBezTo>
                    <a:pt x="4954" y="2374"/>
                    <a:pt x="5261" y="2499"/>
                    <a:pt x="5571" y="2499"/>
                  </a:cubicBezTo>
                  <a:cubicBezTo>
                    <a:pt x="5780" y="2499"/>
                    <a:pt x="5990" y="2442"/>
                    <a:pt x="6177" y="2326"/>
                  </a:cubicBezTo>
                  <a:lnTo>
                    <a:pt x="6257" y="2278"/>
                  </a:lnTo>
                  <a:cubicBezTo>
                    <a:pt x="6787" y="1877"/>
                    <a:pt x="6931" y="1139"/>
                    <a:pt x="6610" y="578"/>
                  </a:cubicBezTo>
                  <a:lnTo>
                    <a:pt x="6610" y="578"/>
                  </a:lnTo>
                  <a:cubicBezTo>
                    <a:pt x="6546" y="882"/>
                    <a:pt x="6370" y="1155"/>
                    <a:pt x="6113" y="1348"/>
                  </a:cubicBezTo>
                  <a:lnTo>
                    <a:pt x="6033" y="1396"/>
                  </a:lnTo>
                  <a:cubicBezTo>
                    <a:pt x="5846" y="1512"/>
                    <a:pt x="5635" y="1568"/>
                    <a:pt x="5427" y="1568"/>
                  </a:cubicBezTo>
                  <a:cubicBezTo>
                    <a:pt x="5116" y="1568"/>
                    <a:pt x="4809" y="1443"/>
                    <a:pt x="4589" y="1203"/>
                  </a:cubicBezTo>
                  <a:lnTo>
                    <a:pt x="3450" y="0"/>
                  </a:ln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8"/>
            <p:cNvSpPr/>
            <p:nvPr/>
          </p:nvSpPr>
          <p:spPr>
            <a:xfrm>
              <a:off x="3889600" y="506225"/>
              <a:ext cx="31600" cy="36500"/>
            </a:xfrm>
            <a:custGeom>
              <a:avLst/>
              <a:gdLst/>
              <a:ahLst/>
              <a:cxnLst/>
              <a:rect l="l" t="t" r="r" b="b"/>
              <a:pathLst>
                <a:path w="1264" h="1460" extrusionOk="0">
                  <a:moveTo>
                    <a:pt x="574" y="1"/>
                  </a:moveTo>
                  <a:cubicBezTo>
                    <a:pt x="423" y="1"/>
                    <a:pt x="271" y="80"/>
                    <a:pt x="145" y="269"/>
                  </a:cubicBezTo>
                  <a:cubicBezTo>
                    <a:pt x="1" y="477"/>
                    <a:pt x="402" y="590"/>
                    <a:pt x="658" y="846"/>
                  </a:cubicBezTo>
                  <a:cubicBezTo>
                    <a:pt x="819" y="1007"/>
                    <a:pt x="931" y="1215"/>
                    <a:pt x="979" y="1440"/>
                  </a:cubicBezTo>
                  <a:cubicBezTo>
                    <a:pt x="979" y="1453"/>
                    <a:pt x="990" y="1459"/>
                    <a:pt x="1007" y="1459"/>
                  </a:cubicBezTo>
                  <a:cubicBezTo>
                    <a:pt x="1050" y="1459"/>
                    <a:pt x="1133" y="1418"/>
                    <a:pt x="1156" y="1360"/>
                  </a:cubicBezTo>
                  <a:cubicBezTo>
                    <a:pt x="1220" y="1199"/>
                    <a:pt x="1252" y="1055"/>
                    <a:pt x="1252" y="894"/>
                  </a:cubicBezTo>
                  <a:cubicBezTo>
                    <a:pt x="1263" y="424"/>
                    <a:pt x="923" y="1"/>
                    <a:pt x="574"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8"/>
            <p:cNvSpPr/>
            <p:nvPr/>
          </p:nvSpPr>
          <p:spPr>
            <a:xfrm>
              <a:off x="3880775" y="528025"/>
              <a:ext cx="23300" cy="27125"/>
            </a:xfrm>
            <a:custGeom>
              <a:avLst/>
              <a:gdLst/>
              <a:ahLst/>
              <a:cxnLst/>
              <a:rect l="l" t="t" r="r" b="b"/>
              <a:pathLst>
                <a:path w="932" h="1085" extrusionOk="0">
                  <a:moveTo>
                    <a:pt x="413" y="0"/>
                  </a:moveTo>
                  <a:cubicBezTo>
                    <a:pt x="301" y="0"/>
                    <a:pt x="189" y="59"/>
                    <a:pt x="97" y="199"/>
                  </a:cubicBezTo>
                  <a:cubicBezTo>
                    <a:pt x="1" y="343"/>
                    <a:pt x="289" y="440"/>
                    <a:pt x="482" y="632"/>
                  </a:cubicBezTo>
                  <a:cubicBezTo>
                    <a:pt x="594" y="744"/>
                    <a:pt x="675" y="905"/>
                    <a:pt x="707" y="1065"/>
                  </a:cubicBezTo>
                  <a:cubicBezTo>
                    <a:pt x="707" y="1079"/>
                    <a:pt x="716" y="1085"/>
                    <a:pt x="729" y="1085"/>
                  </a:cubicBezTo>
                  <a:cubicBezTo>
                    <a:pt x="764" y="1085"/>
                    <a:pt x="828" y="1047"/>
                    <a:pt x="851" y="1001"/>
                  </a:cubicBezTo>
                  <a:cubicBezTo>
                    <a:pt x="899" y="889"/>
                    <a:pt x="915" y="777"/>
                    <a:pt x="931" y="664"/>
                  </a:cubicBezTo>
                  <a:cubicBezTo>
                    <a:pt x="931" y="317"/>
                    <a:pt x="673" y="0"/>
                    <a:pt x="41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7" name="Google Shape;677;p38"/>
          <p:cNvGrpSpPr/>
          <p:nvPr/>
        </p:nvGrpSpPr>
        <p:grpSpPr>
          <a:xfrm>
            <a:off x="10928964" y="2804396"/>
            <a:ext cx="647003" cy="597840"/>
            <a:chOff x="8814275" y="969810"/>
            <a:chExt cx="254325" cy="235000"/>
          </a:xfrm>
        </p:grpSpPr>
        <p:sp>
          <p:nvSpPr>
            <p:cNvPr id="678" name="Google Shape;678;p38"/>
            <p:cNvSpPr/>
            <p:nvPr/>
          </p:nvSpPr>
          <p:spPr>
            <a:xfrm>
              <a:off x="8818900" y="977085"/>
              <a:ext cx="242750" cy="220225"/>
            </a:xfrm>
            <a:custGeom>
              <a:avLst/>
              <a:gdLst/>
              <a:ahLst/>
              <a:cxnLst/>
              <a:rect l="l" t="t" r="r" b="b"/>
              <a:pathLst>
                <a:path w="9710" h="8809" extrusionOk="0">
                  <a:moveTo>
                    <a:pt x="4292" y="0"/>
                  </a:moveTo>
                  <a:cubicBezTo>
                    <a:pt x="3280" y="0"/>
                    <a:pt x="2604" y="1156"/>
                    <a:pt x="3105" y="2082"/>
                  </a:cubicBezTo>
                  <a:lnTo>
                    <a:pt x="3971" y="3670"/>
                  </a:lnTo>
                  <a:lnTo>
                    <a:pt x="1484" y="3959"/>
                  </a:lnTo>
                  <a:cubicBezTo>
                    <a:pt x="1003" y="4007"/>
                    <a:pt x="586" y="4312"/>
                    <a:pt x="394" y="4761"/>
                  </a:cubicBezTo>
                  <a:cubicBezTo>
                    <a:pt x="1" y="5686"/>
                    <a:pt x="748" y="6636"/>
                    <a:pt x="1681" y="6636"/>
                  </a:cubicBezTo>
                  <a:cubicBezTo>
                    <a:pt x="1816" y="6636"/>
                    <a:pt x="1955" y="6616"/>
                    <a:pt x="2094" y="6574"/>
                  </a:cubicBezTo>
                  <a:lnTo>
                    <a:pt x="4485" y="5836"/>
                  </a:lnTo>
                  <a:lnTo>
                    <a:pt x="4517" y="7601"/>
                  </a:lnTo>
                  <a:cubicBezTo>
                    <a:pt x="4517" y="8178"/>
                    <a:pt x="4934" y="8675"/>
                    <a:pt x="5511" y="8788"/>
                  </a:cubicBezTo>
                  <a:cubicBezTo>
                    <a:pt x="5543" y="8788"/>
                    <a:pt x="5576" y="8804"/>
                    <a:pt x="5608" y="8804"/>
                  </a:cubicBezTo>
                  <a:cubicBezTo>
                    <a:pt x="5649" y="8807"/>
                    <a:pt x="5689" y="8809"/>
                    <a:pt x="5729" y="8809"/>
                  </a:cubicBezTo>
                  <a:cubicBezTo>
                    <a:pt x="6633" y="8809"/>
                    <a:pt x="7315" y="7962"/>
                    <a:pt x="7116" y="7071"/>
                  </a:cubicBezTo>
                  <a:lnTo>
                    <a:pt x="6650" y="4953"/>
                  </a:lnTo>
                  <a:lnTo>
                    <a:pt x="8672" y="4568"/>
                  </a:lnTo>
                  <a:cubicBezTo>
                    <a:pt x="9169" y="4488"/>
                    <a:pt x="9570" y="4087"/>
                    <a:pt x="9635" y="3574"/>
                  </a:cubicBezTo>
                  <a:cubicBezTo>
                    <a:pt x="9651" y="3542"/>
                    <a:pt x="9651" y="3526"/>
                    <a:pt x="9651" y="3493"/>
                  </a:cubicBezTo>
                  <a:cubicBezTo>
                    <a:pt x="9710" y="2652"/>
                    <a:pt x="9016" y="2047"/>
                    <a:pt x="8268" y="2047"/>
                  </a:cubicBezTo>
                  <a:cubicBezTo>
                    <a:pt x="8003" y="2047"/>
                    <a:pt x="7732" y="2123"/>
                    <a:pt x="7485" y="2290"/>
                  </a:cubicBezTo>
                  <a:lnTo>
                    <a:pt x="6009" y="3285"/>
                  </a:lnTo>
                  <a:lnTo>
                    <a:pt x="5576" y="1087"/>
                  </a:lnTo>
                  <a:cubicBezTo>
                    <a:pt x="5479" y="557"/>
                    <a:pt x="5078" y="140"/>
                    <a:pt x="4565" y="28"/>
                  </a:cubicBezTo>
                  <a:lnTo>
                    <a:pt x="4469" y="12"/>
                  </a:lnTo>
                  <a:cubicBezTo>
                    <a:pt x="4409" y="4"/>
                    <a:pt x="4350" y="0"/>
                    <a:pt x="42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8"/>
            <p:cNvSpPr/>
            <p:nvPr/>
          </p:nvSpPr>
          <p:spPr>
            <a:xfrm>
              <a:off x="8814275" y="969810"/>
              <a:ext cx="254325" cy="235000"/>
            </a:xfrm>
            <a:custGeom>
              <a:avLst/>
              <a:gdLst/>
              <a:ahLst/>
              <a:cxnLst/>
              <a:rect l="l" t="t" r="r" b="b"/>
              <a:pathLst>
                <a:path w="10173" h="9400" extrusionOk="0">
                  <a:moveTo>
                    <a:pt x="4479" y="584"/>
                  </a:moveTo>
                  <a:cubicBezTo>
                    <a:pt x="4521" y="584"/>
                    <a:pt x="4563" y="587"/>
                    <a:pt x="4605" y="592"/>
                  </a:cubicBezTo>
                  <a:cubicBezTo>
                    <a:pt x="4638" y="592"/>
                    <a:pt x="4654" y="592"/>
                    <a:pt x="4686" y="608"/>
                  </a:cubicBezTo>
                  <a:cubicBezTo>
                    <a:pt x="5087" y="688"/>
                    <a:pt x="5392" y="1009"/>
                    <a:pt x="5472" y="1410"/>
                  </a:cubicBezTo>
                  <a:lnTo>
                    <a:pt x="5985" y="4073"/>
                  </a:lnTo>
                  <a:lnTo>
                    <a:pt x="7846" y="2806"/>
                  </a:lnTo>
                  <a:cubicBezTo>
                    <a:pt x="8024" y="2687"/>
                    <a:pt x="8238" y="2627"/>
                    <a:pt x="8451" y="2627"/>
                  </a:cubicBezTo>
                  <a:cubicBezTo>
                    <a:pt x="8643" y="2627"/>
                    <a:pt x="8835" y="2675"/>
                    <a:pt x="9001" y="2774"/>
                  </a:cubicBezTo>
                  <a:cubicBezTo>
                    <a:pt x="9354" y="2966"/>
                    <a:pt x="9563" y="3335"/>
                    <a:pt x="9531" y="3736"/>
                  </a:cubicBezTo>
                  <a:lnTo>
                    <a:pt x="9531" y="3800"/>
                  </a:lnTo>
                  <a:cubicBezTo>
                    <a:pt x="9467" y="4186"/>
                    <a:pt x="9178" y="4474"/>
                    <a:pt x="8793" y="4538"/>
                  </a:cubicBezTo>
                  <a:lnTo>
                    <a:pt x="6466" y="4988"/>
                  </a:lnTo>
                  <a:lnTo>
                    <a:pt x="6996" y="7410"/>
                  </a:lnTo>
                  <a:cubicBezTo>
                    <a:pt x="7076" y="7763"/>
                    <a:pt x="6980" y="8148"/>
                    <a:pt x="6739" y="8421"/>
                  </a:cubicBezTo>
                  <a:cubicBezTo>
                    <a:pt x="6535" y="8654"/>
                    <a:pt x="6226" y="8794"/>
                    <a:pt x="5918" y="8794"/>
                  </a:cubicBezTo>
                  <a:cubicBezTo>
                    <a:pt x="5887" y="8794"/>
                    <a:pt x="5856" y="8793"/>
                    <a:pt x="5825" y="8790"/>
                  </a:cubicBezTo>
                  <a:lnTo>
                    <a:pt x="5745" y="8790"/>
                  </a:lnTo>
                  <a:cubicBezTo>
                    <a:pt x="5311" y="8694"/>
                    <a:pt x="5007" y="8325"/>
                    <a:pt x="5007" y="7875"/>
                  </a:cubicBezTo>
                  <a:lnTo>
                    <a:pt x="4958" y="5710"/>
                  </a:lnTo>
                  <a:lnTo>
                    <a:pt x="2199" y="6576"/>
                  </a:lnTo>
                  <a:cubicBezTo>
                    <a:pt x="2095" y="6609"/>
                    <a:pt x="1988" y="6625"/>
                    <a:pt x="1882" y="6625"/>
                  </a:cubicBezTo>
                  <a:cubicBezTo>
                    <a:pt x="1576" y="6625"/>
                    <a:pt x="1274" y="6493"/>
                    <a:pt x="1060" y="6255"/>
                  </a:cubicBezTo>
                  <a:cubicBezTo>
                    <a:pt x="787" y="5966"/>
                    <a:pt x="707" y="5533"/>
                    <a:pt x="867" y="5164"/>
                  </a:cubicBezTo>
                  <a:cubicBezTo>
                    <a:pt x="996" y="4811"/>
                    <a:pt x="1333" y="4571"/>
                    <a:pt x="1718" y="4555"/>
                  </a:cubicBezTo>
                  <a:lnTo>
                    <a:pt x="4621" y="4186"/>
                  </a:lnTo>
                  <a:lnTo>
                    <a:pt x="3547" y="2212"/>
                  </a:lnTo>
                  <a:cubicBezTo>
                    <a:pt x="3338" y="1843"/>
                    <a:pt x="3370" y="1394"/>
                    <a:pt x="3611" y="1041"/>
                  </a:cubicBezTo>
                  <a:cubicBezTo>
                    <a:pt x="3797" y="755"/>
                    <a:pt x="4135" y="584"/>
                    <a:pt x="4479" y="584"/>
                  </a:cubicBezTo>
                  <a:close/>
                  <a:moveTo>
                    <a:pt x="4474" y="0"/>
                  </a:moveTo>
                  <a:cubicBezTo>
                    <a:pt x="3938" y="0"/>
                    <a:pt x="3425" y="266"/>
                    <a:pt x="3113" y="720"/>
                  </a:cubicBezTo>
                  <a:cubicBezTo>
                    <a:pt x="2744" y="1250"/>
                    <a:pt x="2712" y="1939"/>
                    <a:pt x="3017" y="2517"/>
                  </a:cubicBezTo>
                  <a:lnTo>
                    <a:pt x="3675" y="3720"/>
                  </a:lnTo>
                  <a:lnTo>
                    <a:pt x="1637" y="3961"/>
                  </a:lnTo>
                  <a:cubicBezTo>
                    <a:pt x="1284" y="3993"/>
                    <a:pt x="948" y="4137"/>
                    <a:pt x="691" y="4378"/>
                  </a:cubicBezTo>
                  <a:cubicBezTo>
                    <a:pt x="33" y="4988"/>
                    <a:pt x="1" y="6014"/>
                    <a:pt x="595" y="6672"/>
                  </a:cubicBezTo>
                  <a:cubicBezTo>
                    <a:pt x="923" y="7036"/>
                    <a:pt x="1380" y="7237"/>
                    <a:pt x="1847" y="7237"/>
                  </a:cubicBezTo>
                  <a:cubicBezTo>
                    <a:pt x="2019" y="7237"/>
                    <a:pt x="2191" y="7210"/>
                    <a:pt x="2359" y="7154"/>
                  </a:cubicBezTo>
                  <a:lnTo>
                    <a:pt x="4365" y="6544"/>
                  </a:lnTo>
                  <a:lnTo>
                    <a:pt x="4397" y="7892"/>
                  </a:lnTo>
                  <a:cubicBezTo>
                    <a:pt x="4397" y="8630"/>
                    <a:pt x="4926" y="9255"/>
                    <a:pt x="5648" y="9384"/>
                  </a:cubicBezTo>
                  <a:lnTo>
                    <a:pt x="5761" y="9400"/>
                  </a:lnTo>
                  <a:lnTo>
                    <a:pt x="5937" y="9400"/>
                  </a:lnTo>
                  <a:cubicBezTo>
                    <a:pt x="6418" y="9400"/>
                    <a:pt x="6884" y="9207"/>
                    <a:pt x="7204" y="8838"/>
                  </a:cubicBezTo>
                  <a:cubicBezTo>
                    <a:pt x="7573" y="8421"/>
                    <a:pt x="7718" y="7843"/>
                    <a:pt x="7606" y="7298"/>
                  </a:cubicBezTo>
                  <a:lnTo>
                    <a:pt x="7204" y="5469"/>
                  </a:lnTo>
                  <a:lnTo>
                    <a:pt x="8921" y="5148"/>
                  </a:lnTo>
                  <a:cubicBezTo>
                    <a:pt x="9547" y="5036"/>
                    <a:pt x="10028" y="4522"/>
                    <a:pt x="10124" y="3897"/>
                  </a:cubicBezTo>
                  <a:lnTo>
                    <a:pt x="10124" y="3784"/>
                  </a:lnTo>
                  <a:cubicBezTo>
                    <a:pt x="10173" y="3159"/>
                    <a:pt x="9852" y="2581"/>
                    <a:pt x="9306" y="2260"/>
                  </a:cubicBezTo>
                  <a:cubicBezTo>
                    <a:pt x="9042" y="2109"/>
                    <a:pt x="8745" y="2033"/>
                    <a:pt x="8450" y="2033"/>
                  </a:cubicBezTo>
                  <a:cubicBezTo>
                    <a:pt x="8119" y="2033"/>
                    <a:pt x="7789" y="2129"/>
                    <a:pt x="7509" y="2324"/>
                  </a:cubicBezTo>
                  <a:lnTo>
                    <a:pt x="6402" y="3079"/>
                  </a:lnTo>
                  <a:lnTo>
                    <a:pt x="6049" y="1314"/>
                  </a:lnTo>
                  <a:cubicBezTo>
                    <a:pt x="5937" y="672"/>
                    <a:pt x="5440" y="159"/>
                    <a:pt x="4798" y="30"/>
                  </a:cubicBezTo>
                  <a:cubicBezTo>
                    <a:pt x="4766" y="14"/>
                    <a:pt x="4718" y="14"/>
                    <a:pt x="4686" y="14"/>
                  </a:cubicBezTo>
                  <a:cubicBezTo>
                    <a:pt x="4615" y="5"/>
                    <a:pt x="4544" y="0"/>
                    <a:pt x="4474"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8"/>
            <p:cNvSpPr/>
            <p:nvPr/>
          </p:nvSpPr>
          <p:spPr>
            <a:xfrm>
              <a:off x="8893700" y="975560"/>
              <a:ext cx="168750" cy="110125"/>
            </a:xfrm>
            <a:custGeom>
              <a:avLst/>
              <a:gdLst/>
              <a:ahLst/>
              <a:cxnLst/>
              <a:rect l="l" t="t" r="r" b="b"/>
              <a:pathLst>
                <a:path w="6750" h="4405" extrusionOk="0">
                  <a:moveTo>
                    <a:pt x="1357" y="1"/>
                  </a:moveTo>
                  <a:cubicBezTo>
                    <a:pt x="680" y="1"/>
                    <a:pt x="90" y="493"/>
                    <a:pt x="1" y="1180"/>
                  </a:cubicBezTo>
                  <a:cubicBezTo>
                    <a:pt x="227" y="1021"/>
                    <a:pt x="508" y="927"/>
                    <a:pt x="789" y="927"/>
                  </a:cubicBezTo>
                  <a:cubicBezTo>
                    <a:pt x="847" y="927"/>
                    <a:pt x="905" y="931"/>
                    <a:pt x="963" y="939"/>
                  </a:cubicBezTo>
                  <a:lnTo>
                    <a:pt x="1043" y="955"/>
                  </a:lnTo>
                  <a:cubicBezTo>
                    <a:pt x="1573" y="1068"/>
                    <a:pt x="1974" y="1485"/>
                    <a:pt x="2070" y="1998"/>
                  </a:cubicBezTo>
                  <a:lnTo>
                    <a:pt x="2503" y="4212"/>
                  </a:lnTo>
                  <a:lnTo>
                    <a:pt x="3979" y="3201"/>
                  </a:lnTo>
                  <a:cubicBezTo>
                    <a:pt x="4221" y="3039"/>
                    <a:pt x="4488" y="2965"/>
                    <a:pt x="4749" y="2965"/>
                  </a:cubicBezTo>
                  <a:cubicBezTo>
                    <a:pt x="5492" y="2965"/>
                    <a:pt x="6189" y="3562"/>
                    <a:pt x="6129" y="4405"/>
                  </a:cubicBezTo>
                  <a:cubicBezTo>
                    <a:pt x="6434" y="4212"/>
                    <a:pt x="6643" y="3907"/>
                    <a:pt x="6691" y="3570"/>
                  </a:cubicBezTo>
                  <a:lnTo>
                    <a:pt x="6691" y="3474"/>
                  </a:lnTo>
                  <a:cubicBezTo>
                    <a:pt x="6750" y="2645"/>
                    <a:pt x="6057" y="2043"/>
                    <a:pt x="5316" y="2043"/>
                  </a:cubicBezTo>
                  <a:cubicBezTo>
                    <a:pt x="5053" y="2043"/>
                    <a:pt x="4784" y="2119"/>
                    <a:pt x="4541" y="2287"/>
                  </a:cubicBezTo>
                  <a:lnTo>
                    <a:pt x="3049" y="3282"/>
                  </a:lnTo>
                  <a:lnTo>
                    <a:pt x="2632" y="1084"/>
                  </a:lnTo>
                  <a:cubicBezTo>
                    <a:pt x="2535" y="554"/>
                    <a:pt x="2134" y="137"/>
                    <a:pt x="1605" y="25"/>
                  </a:cubicBezTo>
                  <a:lnTo>
                    <a:pt x="1509" y="9"/>
                  </a:lnTo>
                  <a:cubicBezTo>
                    <a:pt x="1458" y="3"/>
                    <a:pt x="1407" y="1"/>
                    <a:pt x="1357"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8"/>
            <p:cNvSpPr/>
            <p:nvPr/>
          </p:nvSpPr>
          <p:spPr>
            <a:xfrm>
              <a:off x="8818550" y="1080060"/>
              <a:ext cx="177450" cy="115275"/>
            </a:xfrm>
            <a:custGeom>
              <a:avLst/>
              <a:gdLst/>
              <a:ahLst/>
              <a:cxnLst/>
              <a:rect l="l" t="t" r="r" b="b"/>
              <a:pathLst>
                <a:path w="7098" h="4611" extrusionOk="0">
                  <a:moveTo>
                    <a:pt x="857" y="0"/>
                  </a:moveTo>
                  <a:cubicBezTo>
                    <a:pt x="809" y="32"/>
                    <a:pt x="760" y="64"/>
                    <a:pt x="712" y="112"/>
                  </a:cubicBezTo>
                  <a:cubicBezTo>
                    <a:pt x="568" y="241"/>
                    <a:pt x="472" y="401"/>
                    <a:pt x="391" y="578"/>
                  </a:cubicBezTo>
                  <a:cubicBezTo>
                    <a:pt x="1" y="1485"/>
                    <a:pt x="740" y="2442"/>
                    <a:pt x="1668" y="2442"/>
                  </a:cubicBezTo>
                  <a:cubicBezTo>
                    <a:pt x="1806" y="2442"/>
                    <a:pt x="1949" y="2420"/>
                    <a:pt x="2092" y="2375"/>
                  </a:cubicBezTo>
                  <a:lnTo>
                    <a:pt x="4467" y="1637"/>
                  </a:lnTo>
                  <a:lnTo>
                    <a:pt x="4499" y="3401"/>
                  </a:lnTo>
                  <a:cubicBezTo>
                    <a:pt x="4515" y="3979"/>
                    <a:pt x="4932" y="4492"/>
                    <a:pt x="5509" y="4605"/>
                  </a:cubicBezTo>
                  <a:lnTo>
                    <a:pt x="5606" y="4605"/>
                  </a:lnTo>
                  <a:cubicBezTo>
                    <a:pt x="5649" y="4609"/>
                    <a:pt x="5692" y="4610"/>
                    <a:pt x="5735" y="4610"/>
                  </a:cubicBezTo>
                  <a:cubicBezTo>
                    <a:pt x="6389" y="4610"/>
                    <a:pt x="6962" y="4161"/>
                    <a:pt x="7098" y="3514"/>
                  </a:cubicBezTo>
                  <a:lnTo>
                    <a:pt x="7098" y="3514"/>
                  </a:lnTo>
                  <a:cubicBezTo>
                    <a:pt x="6859" y="3696"/>
                    <a:pt x="6584" y="3792"/>
                    <a:pt x="6294" y="3792"/>
                  </a:cubicBezTo>
                  <a:cubicBezTo>
                    <a:pt x="6252" y="3792"/>
                    <a:pt x="6210" y="3790"/>
                    <a:pt x="6167" y="3786"/>
                  </a:cubicBezTo>
                  <a:cubicBezTo>
                    <a:pt x="6135" y="3786"/>
                    <a:pt x="6103" y="3786"/>
                    <a:pt x="6071" y="3770"/>
                  </a:cubicBezTo>
                  <a:cubicBezTo>
                    <a:pt x="5493" y="3674"/>
                    <a:pt x="5060" y="3161"/>
                    <a:pt x="5060" y="2567"/>
                  </a:cubicBezTo>
                  <a:lnTo>
                    <a:pt x="5028" y="818"/>
                  </a:lnTo>
                  <a:lnTo>
                    <a:pt x="2654" y="1556"/>
                  </a:lnTo>
                  <a:cubicBezTo>
                    <a:pt x="2514" y="1599"/>
                    <a:pt x="2375" y="1619"/>
                    <a:pt x="2239" y="1619"/>
                  </a:cubicBezTo>
                  <a:cubicBezTo>
                    <a:pt x="1411" y="1619"/>
                    <a:pt x="721" y="869"/>
                    <a:pt x="87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8"/>
            <p:cNvSpPr/>
            <p:nvPr/>
          </p:nvSpPr>
          <p:spPr>
            <a:xfrm>
              <a:off x="9023250" y="1040910"/>
              <a:ext cx="28575" cy="40800"/>
            </a:xfrm>
            <a:custGeom>
              <a:avLst/>
              <a:gdLst/>
              <a:ahLst/>
              <a:cxnLst/>
              <a:rect l="l" t="t" r="r" b="b"/>
              <a:pathLst>
                <a:path w="1143" h="1632" extrusionOk="0">
                  <a:moveTo>
                    <a:pt x="436" y="1"/>
                  </a:moveTo>
                  <a:cubicBezTo>
                    <a:pt x="376" y="1"/>
                    <a:pt x="311" y="9"/>
                    <a:pt x="241" y="26"/>
                  </a:cubicBezTo>
                  <a:cubicBezTo>
                    <a:pt x="1" y="90"/>
                    <a:pt x="225" y="459"/>
                    <a:pt x="241" y="860"/>
                  </a:cubicBezTo>
                  <a:cubicBezTo>
                    <a:pt x="241" y="1101"/>
                    <a:pt x="177" y="1342"/>
                    <a:pt x="65" y="1550"/>
                  </a:cubicBezTo>
                  <a:cubicBezTo>
                    <a:pt x="41" y="1586"/>
                    <a:pt x="116" y="1631"/>
                    <a:pt x="196" y="1631"/>
                  </a:cubicBezTo>
                  <a:cubicBezTo>
                    <a:pt x="222" y="1631"/>
                    <a:pt x="249" y="1626"/>
                    <a:pt x="273" y="1614"/>
                  </a:cubicBezTo>
                  <a:cubicBezTo>
                    <a:pt x="418" y="1534"/>
                    <a:pt x="546" y="1438"/>
                    <a:pt x="674" y="1325"/>
                  </a:cubicBezTo>
                  <a:cubicBezTo>
                    <a:pt x="1142" y="843"/>
                    <a:pt x="1051" y="1"/>
                    <a:pt x="436"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Rounded Rectangle 6">
            <a:extLst>
              <a:ext uri="{FF2B5EF4-FFF2-40B4-BE49-F238E27FC236}">
                <a16:creationId xmlns:a16="http://schemas.microsoft.com/office/drawing/2014/main" id="{24760F9A-75DE-6F44-A36F-F885FACB9576}"/>
              </a:ext>
            </a:extLst>
          </p:cNvPr>
          <p:cNvSpPr/>
          <p:nvPr/>
        </p:nvSpPr>
        <p:spPr>
          <a:xfrm>
            <a:off x="1495893" y="279263"/>
            <a:ext cx="9847071" cy="2575307"/>
          </a:xfrm>
          <a:prstGeom prst="roundRect">
            <a:avLst/>
          </a:prstGeom>
          <a:ln cmpd="thinThick">
            <a:solidFill>
              <a:schemeClr val="accent2">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4000" dirty="0">
                <a:latin typeface="Chalkboard SE Light" panose="03050602040202020205" pitchFamily="66" charset="77"/>
                <a:cs typeface="Futura Condensed Medium" panose="020B0602020204020303" pitchFamily="34" charset="-79"/>
              </a:rPr>
              <a:t>Chúng tớ đang du hành ngoài vũ trụ thì tàu gặp sự cố. Các bạn nhỏ hãy giúp bọn tớ bằng cách vượt qua thử thách trong bài hôm nay nhé!</a:t>
            </a:r>
          </a:p>
        </p:txBody>
      </p:sp>
      <p:pic>
        <p:nvPicPr>
          <p:cNvPr id="8" name="Am-thanh-canh-bao-loi-thiet-bi-he-thong-www_tiengdong_com.mp3" descr="Am-thanh-canh-bao-loi-thiet-bi-he-thong-www_tiengdong_com.mp3">
            <a:hlinkClick r:id="" action="ppaction://media"/>
            <a:extLst>
              <a:ext uri="{FF2B5EF4-FFF2-40B4-BE49-F238E27FC236}">
                <a16:creationId xmlns:a16="http://schemas.microsoft.com/office/drawing/2014/main" id="{97F11895-FF99-1C44-88AE-79AE922385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9914" y="575281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 calcmode="lin" valueType="num">
                                      <p:cBhvr additive="base">
                                        <p:cTn id="7" dur="500" fill="hold"/>
                                        <p:tgtEl>
                                          <p:spTgt spid="632"/>
                                        </p:tgtEl>
                                        <p:attrNameLst>
                                          <p:attrName>ppt_x</p:attrName>
                                        </p:attrNameLst>
                                      </p:cBhvr>
                                      <p:tavLst>
                                        <p:tav tm="0">
                                          <p:val>
                                            <p:strVal val="#ppt_x"/>
                                          </p:val>
                                        </p:tav>
                                        <p:tav tm="100000">
                                          <p:val>
                                            <p:strVal val="#ppt_x"/>
                                          </p:val>
                                        </p:tav>
                                      </p:tavLst>
                                    </p:anim>
                                    <p:anim calcmode="lin" valueType="num">
                                      <p:cBhvr additive="base">
                                        <p:cTn id="8" dur="500" fill="hold"/>
                                        <p:tgtEl>
                                          <p:spTgt spid="6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5"/>
                                        </p:tgtEl>
                                        <p:attrNameLst>
                                          <p:attrName>style.visibility</p:attrName>
                                        </p:attrNameLst>
                                      </p:cBhvr>
                                      <p:to>
                                        <p:strVal val="visible"/>
                                      </p:to>
                                    </p:set>
                                    <p:anim calcmode="lin" valueType="num">
                                      <p:cBhvr additive="base">
                                        <p:cTn id="11" dur="500" fill="hold"/>
                                        <p:tgtEl>
                                          <p:spTgt spid="605"/>
                                        </p:tgtEl>
                                        <p:attrNameLst>
                                          <p:attrName>ppt_x</p:attrName>
                                        </p:attrNameLst>
                                      </p:cBhvr>
                                      <p:tavLst>
                                        <p:tav tm="0">
                                          <p:val>
                                            <p:strVal val="#ppt_x"/>
                                          </p:val>
                                        </p:tav>
                                        <p:tav tm="100000">
                                          <p:val>
                                            <p:strVal val="#ppt_x"/>
                                          </p:val>
                                        </p:tav>
                                      </p:tavLst>
                                    </p:anim>
                                    <p:anim calcmode="lin" valueType="num">
                                      <p:cBhvr additive="base">
                                        <p:cTn id="12" dur="500" fill="hold"/>
                                        <p:tgtEl>
                                          <p:spTgt spid="60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0"/>
                                        </p:tgtEl>
                                        <p:attrNameLst>
                                          <p:attrName>style.visibility</p:attrName>
                                        </p:attrNameLst>
                                      </p:cBhvr>
                                      <p:to>
                                        <p:strVal val="visible"/>
                                      </p:to>
                                    </p:set>
                                    <p:anim calcmode="lin" valueType="num">
                                      <p:cBhvr additive="base">
                                        <p:cTn id="15" dur="500" fill="hold"/>
                                        <p:tgtEl>
                                          <p:spTgt spid="550"/>
                                        </p:tgtEl>
                                        <p:attrNameLst>
                                          <p:attrName>ppt_x</p:attrName>
                                        </p:attrNameLst>
                                      </p:cBhvr>
                                      <p:tavLst>
                                        <p:tav tm="0">
                                          <p:val>
                                            <p:strVal val="#ppt_x"/>
                                          </p:val>
                                        </p:tav>
                                        <p:tav tm="100000">
                                          <p:val>
                                            <p:strVal val="#ppt_x"/>
                                          </p:val>
                                        </p:tav>
                                      </p:tavLst>
                                    </p:anim>
                                    <p:anim calcmode="lin" valueType="num">
                                      <p:cBhvr additive="base">
                                        <p:cTn id="16" dur="500" fill="hold"/>
                                        <p:tgtEl>
                                          <p:spTgt spid="5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77"/>
                                        </p:tgtEl>
                                        <p:attrNameLst>
                                          <p:attrName>style.visibility</p:attrName>
                                        </p:attrNameLst>
                                      </p:cBhvr>
                                      <p:to>
                                        <p:strVal val="visible"/>
                                      </p:to>
                                    </p:set>
                                    <p:anim calcmode="lin" valueType="num">
                                      <p:cBhvr additive="base">
                                        <p:cTn id="19" dur="500" fill="hold"/>
                                        <p:tgtEl>
                                          <p:spTgt spid="577"/>
                                        </p:tgtEl>
                                        <p:attrNameLst>
                                          <p:attrName>ppt_x</p:attrName>
                                        </p:attrNameLst>
                                      </p:cBhvr>
                                      <p:tavLst>
                                        <p:tav tm="0">
                                          <p:val>
                                            <p:strVal val="#ppt_x"/>
                                          </p:val>
                                        </p:tav>
                                        <p:tav tm="100000">
                                          <p:val>
                                            <p:strVal val="#ppt_x"/>
                                          </p:val>
                                        </p:tav>
                                      </p:tavLst>
                                    </p:anim>
                                    <p:anim calcmode="lin" valueType="num">
                                      <p:cBhvr additive="base">
                                        <p:cTn id="20" dur="500" fill="hold"/>
                                        <p:tgtEl>
                                          <p:spTgt spid="5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310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52776059-C867-47FB-8C1C-E9121EB618CE}"/>
              </a:ext>
            </a:extLst>
          </p:cNvPr>
          <p:cNvGrpSpPr/>
          <p:nvPr/>
        </p:nvGrpSpPr>
        <p:grpSpPr>
          <a:xfrm>
            <a:off x="282831" y="155727"/>
            <a:ext cx="707253" cy="707253"/>
            <a:chOff x="4100081" y="3027750"/>
            <a:chExt cx="315255" cy="315255"/>
          </a:xfrm>
        </p:grpSpPr>
        <p:sp>
          <p:nvSpPr>
            <p:cNvPr id="33" name="椭圆 32">
              <a:extLst>
                <a:ext uri="{FF2B5EF4-FFF2-40B4-BE49-F238E27FC236}">
                  <a16:creationId xmlns:a16="http://schemas.microsoft.com/office/drawing/2014/main" id="{EB5B754B-4221-4B00-83BB-042E09FBB84A}"/>
                </a:ext>
              </a:extLst>
            </p:cNvPr>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椭圆 33">
              <a:extLst>
                <a:ext uri="{FF2B5EF4-FFF2-40B4-BE49-F238E27FC236}">
                  <a16:creationId xmlns:a16="http://schemas.microsoft.com/office/drawing/2014/main" id="{113F1680-DD80-436F-943A-ECD75F1EF16B}"/>
                </a:ext>
              </a:extLst>
            </p:cNvPr>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Group 7">
            <a:extLst>
              <a:ext uri="{FF2B5EF4-FFF2-40B4-BE49-F238E27FC236}">
                <a16:creationId xmlns:a16="http://schemas.microsoft.com/office/drawing/2014/main" id="{E92B759F-D025-42F1-AC68-DAB3E0A8AAA1}"/>
              </a:ext>
            </a:extLst>
          </p:cNvPr>
          <p:cNvGrpSpPr/>
          <p:nvPr/>
        </p:nvGrpSpPr>
        <p:grpSpPr>
          <a:xfrm>
            <a:off x="1440787" y="1419704"/>
            <a:ext cx="7056442" cy="1459768"/>
            <a:chOff x="1440787" y="1419704"/>
            <a:chExt cx="7056442" cy="1459768"/>
          </a:xfrm>
        </p:grpSpPr>
        <p:grpSp>
          <p:nvGrpSpPr>
            <p:cNvPr id="2" name="Group 1">
              <a:extLst>
                <a:ext uri="{FF2B5EF4-FFF2-40B4-BE49-F238E27FC236}">
                  <a16:creationId xmlns:a16="http://schemas.microsoft.com/office/drawing/2014/main" id="{66F2C4D2-09BF-4048-B09A-48E7A3100F58}"/>
                </a:ext>
              </a:extLst>
            </p:cNvPr>
            <p:cNvGrpSpPr/>
            <p:nvPr/>
          </p:nvGrpSpPr>
          <p:grpSpPr>
            <a:xfrm>
              <a:off x="1440787" y="1419704"/>
              <a:ext cx="1980282" cy="1459768"/>
              <a:chOff x="1431515" y="1672898"/>
              <a:chExt cx="1980282" cy="1459768"/>
            </a:xfrm>
          </p:grpSpPr>
          <p:sp>
            <p:nvSpPr>
              <p:cNvPr id="56" name="Freeform 24"/>
              <p:cNvSpPr>
                <a:spLocks/>
              </p:cNvSpPr>
              <p:nvPr/>
            </p:nvSpPr>
            <p:spPr bwMode="auto">
              <a:xfrm rot="5400000">
                <a:off x="1691772"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28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69" name="文本框 23">
                <a:extLst>
                  <a:ext uri="{FF2B5EF4-FFF2-40B4-BE49-F238E27FC236}">
                    <a16:creationId xmlns:a16="http://schemas.microsoft.com/office/drawing/2014/main" id="{C6BAF72B-7B27-45E7-BADE-992DA676588B}"/>
                  </a:ext>
                </a:extLst>
              </p:cNvPr>
              <p:cNvSpPr txBox="1"/>
              <p:nvPr/>
            </p:nvSpPr>
            <p:spPr>
              <a:xfrm>
                <a:off x="1857492" y="1772300"/>
                <a:ext cx="47007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a:t>
                </a:r>
              </a:p>
            </p:txBody>
          </p:sp>
        </p:grpSp>
        <p:sp>
          <p:nvSpPr>
            <p:cNvPr id="72" name="TextBox 23">
              <a:extLst>
                <a:ext uri="{FF2B5EF4-FFF2-40B4-BE49-F238E27FC236}">
                  <a16:creationId xmlns:a16="http://schemas.microsoft.com/office/drawing/2014/main" id="{3C081595-2CC7-4142-B4B1-C8C50871F8EA}"/>
                </a:ext>
              </a:extLst>
            </p:cNvPr>
            <p:cNvSpPr txBox="1"/>
            <p:nvPr/>
          </p:nvSpPr>
          <p:spPr>
            <a:xfrm>
              <a:off x="3594838" y="1697380"/>
              <a:ext cx="4902391" cy="1107996"/>
            </a:xfrm>
            <a:prstGeom prst="rect">
              <a:avLst/>
            </a:prstGeom>
            <a:noFill/>
          </p:spPr>
          <p:txBody>
            <a:bodyPr wrap="square" lIns="0" tIns="0" rIns="0" bIns="0" rtlCol="0">
              <a:spAutoFit/>
            </a:bodyPr>
            <a:lstStyle/>
            <a:p>
              <a:r>
                <a:rPr lang="en-US" sz="3600" dirty="0" err="1">
                  <a:solidFill>
                    <a:schemeClr val="bg1"/>
                  </a:solidFill>
                </a:rPr>
                <a:t>Đàn</a:t>
              </a:r>
              <a:r>
                <a:rPr lang="en-US" sz="3600" dirty="0">
                  <a:solidFill>
                    <a:schemeClr val="bg1"/>
                  </a:solidFill>
                </a:rPr>
                <a:t> </a:t>
              </a:r>
              <a:r>
                <a:rPr lang="en-US" sz="3600" dirty="0" err="1">
                  <a:solidFill>
                    <a:schemeClr val="bg1"/>
                  </a:solidFill>
                </a:rPr>
                <a:t>chim</a:t>
              </a:r>
              <a:r>
                <a:rPr lang="en-US" sz="3600" dirty="0">
                  <a:solidFill>
                    <a:schemeClr val="bg1"/>
                  </a:solidFill>
                </a:rPr>
                <a:t> </a:t>
              </a:r>
              <a:r>
                <a:rPr lang="en-US" sz="3600" dirty="0" err="1">
                  <a:solidFill>
                    <a:schemeClr val="bg1"/>
                  </a:solidFill>
                </a:rPr>
                <a:t>nhạn</a:t>
              </a:r>
              <a:r>
                <a:rPr lang="en-US" sz="3600" dirty="0">
                  <a:solidFill>
                    <a:schemeClr val="bg1"/>
                  </a:solidFill>
                </a:rPr>
                <a:t>, con </a:t>
              </a:r>
              <a:r>
                <a:rPr lang="en-US" sz="3600" dirty="0" err="1">
                  <a:solidFill>
                    <a:schemeClr val="bg1"/>
                  </a:solidFill>
                </a:rPr>
                <a:t>đê</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cánh</a:t>
              </a:r>
              <a:r>
                <a:rPr lang="en-US" sz="3600" dirty="0">
                  <a:solidFill>
                    <a:schemeClr val="bg1"/>
                  </a:solidFill>
                </a:rPr>
                <a:t> </a:t>
              </a:r>
              <a:r>
                <a:rPr lang="en-US" sz="3600" dirty="0" err="1">
                  <a:solidFill>
                    <a:schemeClr val="bg1"/>
                  </a:solidFill>
                </a:rPr>
                <a:t>đồng</a:t>
              </a:r>
              <a:r>
                <a:rPr lang="en-US" sz="3600" dirty="0">
                  <a:solidFill>
                    <a:schemeClr val="bg1"/>
                  </a:solidFill>
                </a:rPr>
                <a:t> </a:t>
              </a:r>
              <a:r>
                <a:rPr lang="en-US" sz="3600" dirty="0" err="1">
                  <a:solidFill>
                    <a:schemeClr val="bg1"/>
                  </a:solidFill>
                </a:rPr>
                <a:t>lúa</a:t>
              </a:r>
              <a:r>
                <a:rPr lang="en-US" sz="3600" dirty="0">
                  <a:solidFill>
                    <a:schemeClr val="bg1"/>
                  </a:solidFill>
                </a:rPr>
                <a:t>.</a:t>
              </a:r>
            </a:p>
          </p:txBody>
        </p:sp>
      </p:grpSp>
      <p:grpSp>
        <p:nvGrpSpPr>
          <p:cNvPr id="9" name="Group 8">
            <a:extLst>
              <a:ext uri="{FF2B5EF4-FFF2-40B4-BE49-F238E27FC236}">
                <a16:creationId xmlns:a16="http://schemas.microsoft.com/office/drawing/2014/main" id="{7B80AC02-8BB9-45A6-B32B-32FB584A97DD}"/>
              </a:ext>
            </a:extLst>
          </p:cNvPr>
          <p:cNvGrpSpPr/>
          <p:nvPr/>
        </p:nvGrpSpPr>
        <p:grpSpPr>
          <a:xfrm>
            <a:off x="1436140" y="3096275"/>
            <a:ext cx="7339440" cy="1459768"/>
            <a:chOff x="1436140" y="3096275"/>
            <a:chExt cx="7339440" cy="1459768"/>
          </a:xfrm>
        </p:grpSpPr>
        <p:grpSp>
          <p:nvGrpSpPr>
            <p:cNvPr id="4" name="Group 3">
              <a:extLst>
                <a:ext uri="{FF2B5EF4-FFF2-40B4-BE49-F238E27FC236}">
                  <a16:creationId xmlns:a16="http://schemas.microsoft.com/office/drawing/2014/main" id="{401B9AC9-FEAB-4FFF-9614-E6DB51B558EA}"/>
                </a:ext>
              </a:extLst>
            </p:cNvPr>
            <p:cNvGrpSpPr/>
            <p:nvPr/>
          </p:nvGrpSpPr>
          <p:grpSpPr>
            <a:xfrm>
              <a:off x="1436140" y="3096275"/>
              <a:ext cx="1980282" cy="1459768"/>
              <a:chOff x="5396355" y="1672898"/>
              <a:chExt cx="1980282" cy="1459768"/>
            </a:xfrm>
          </p:grpSpPr>
          <p:sp>
            <p:nvSpPr>
              <p:cNvPr id="57" name="Freeform 24"/>
              <p:cNvSpPr>
                <a:spLocks/>
              </p:cNvSpPr>
              <p:nvPr/>
            </p:nvSpPr>
            <p:spPr bwMode="auto">
              <a:xfrm rot="5400000">
                <a:off x="5656612"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28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70" name="文本框 23">
                <a:extLst>
                  <a:ext uri="{FF2B5EF4-FFF2-40B4-BE49-F238E27FC236}">
                    <a16:creationId xmlns:a16="http://schemas.microsoft.com/office/drawing/2014/main" id="{6BEB19EB-DF13-410E-BF62-CEF86F5D403E}"/>
                  </a:ext>
                </a:extLst>
              </p:cNvPr>
              <p:cNvSpPr txBox="1"/>
              <p:nvPr/>
            </p:nvSpPr>
            <p:spPr>
              <a:xfrm>
                <a:off x="5860964" y="1772300"/>
                <a:ext cx="47007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t>
                </a:r>
              </a:p>
            </p:txBody>
          </p:sp>
        </p:grpSp>
        <p:sp>
          <p:nvSpPr>
            <p:cNvPr id="75" name="TextBox 23">
              <a:extLst>
                <a:ext uri="{FF2B5EF4-FFF2-40B4-BE49-F238E27FC236}">
                  <a16:creationId xmlns:a16="http://schemas.microsoft.com/office/drawing/2014/main" id="{3CDC9CC0-AD59-46AC-B53B-28769FE83D82}"/>
                </a:ext>
              </a:extLst>
            </p:cNvPr>
            <p:cNvSpPr txBox="1"/>
            <p:nvPr/>
          </p:nvSpPr>
          <p:spPr>
            <a:xfrm>
              <a:off x="3642311" y="3195677"/>
              <a:ext cx="5133269" cy="1207703"/>
            </a:xfrm>
            <a:prstGeom prst="rect">
              <a:avLst/>
            </a:prstGeom>
            <a:noFill/>
          </p:spPr>
          <p:txBody>
            <a:bodyPr wrap="square" lIns="0" tIns="0" rIns="0" bIns="0" rtlCol="0">
              <a:spAutoFit/>
            </a:bodyPr>
            <a:lstStyle/>
            <a:p>
              <a:pPr>
                <a:lnSpc>
                  <a:spcPct val="112000"/>
                </a:lnSpc>
                <a:spcAft>
                  <a:spcPts val="800"/>
                </a:spcAft>
              </a:pPr>
              <a:r>
                <a:rPr lang="en-US" sz="3600" dirty="0">
                  <a:solidFill>
                    <a:schemeClr val="bg1"/>
                  </a:solidFill>
                </a:rPr>
                <a:t>Con </a:t>
              </a:r>
              <a:r>
                <a:rPr lang="en-US" sz="3600" dirty="0" err="1">
                  <a:solidFill>
                    <a:schemeClr val="bg1"/>
                  </a:solidFill>
                </a:rPr>
                <a:t>đê</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cánh</a:t>
              </a:r>
              <a:r>
                <a:rPr lang="en-US" sz="3600" dirty="0">
                  <a:solidFill>
                    <a:schemeClr val="bg1"/>
                  </a:solidFill>
                </a:rPr>
                <a:t> </a:t>
              </a:r>
              <a:r>
                <a:rPr lang="en-US" sz="3600" dirty="0" err="1">
                  <a:solidFill>
                    <a:schemeClr val="bg1"/>
                  </a:solidFill>
                </a:rPr>
                <a:t>đồng</a:t>
              </a:r>
              <a:r>
                <a:rPr lang="en-US" sz="3600" dirty="0">
                  <a:solidFill>
                    <a:schemeClr val="bg1"/>
                  </a:solidFill>
                </a:rPr>
                <a:t> </a:t>
              </a:r>
              <a:r>
                <a:rPr lang="en-US" sz="3600" dirty="0" err="1">
                  <a:solidFill>
                    <a:schemeClr val="bg1"/>
                  </a:solidFill>
                </a:rPr>
                <a:t>lúa</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cây</a:t>
              </a:r>
              <a:r>
                <a:rPr lang="en-US" sz="3600" dirty="0">
                  <a:solidFill>
                    <a:schemeClr val="bg1"/>
                  </a:solidFill>
                </a:rPr>
                <a:t> </a:t>
              </a:r>
              <a:r>
                <a:rPr lang="en-US" sz="3600" dirty="0" err="1">
                  <a:solidFill>
                    <a:schemeClr val="bg1"/>
                  </a:solidFill>
                </a:rPr>
                <a:t>cối</a:t>
              </a:r>
              <a:r>
                <a:rPr lang="en-US" sz="3600" dirty="0">
                  <a:solidFill>
                    <a:schemeClr val="bg1"/>
                  </a:solidFill>
                </a:rPr>
                <a:t>, </a:t>
              </a:r>
              <a:r>
                <a:rPr lang="en-US" sz="3600" dirty="0" err="1">
                  <a:solidFill>
                    <a:schemeClr val="bg1"/>
                  </a:solidFill>
                </a:rPr>
                <a:t>đất</a:t>
              </a:r>
              <a:r>
                <a:rPr lang="en-US" sz="3600" dirty="0">
                  <a:solidFill>
                    <a:schemeClr val="bg1"/>
                  </a:solidFill>
                </a:rPr>
                <a:t> </a:t>
              </a:r>
              <a:r>
                <a:rPr lang="en-US" sz="3600" dirty="0" err="1">
                  <a:solidFill>
                    <a:schemeClr val="bg1"/>
                  </a:solidFill>
                </a:rPr>
                <a:t>đai</a:t>
              </a:r>
              <a:r>
                <a:rPr lang="en-US" sz="3600" dirty="0">
                  <a:solidFill>
                    <a:schemeClr val="bg1"/>
                  </a:solidFill>
                </a:rPr>
                <a:t>.</a:t>
              </a:r>
              <a:endParaRPr lang="en-US" sz="6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EF7CD15D-2A14-460B-A7AE-A31B1A5D1C92}"/>
              </a:ext>
            </a:extLst>
          </p:cNvPr>
          <p:cNvGrpSpPr/>
          <p:nvPr/>
        </p:nvGrpSpPr>
        <p:grpSpPr>
          <a:xfrm>
            <a:off x="1436140" y="4814039"/>
            <a:ext cx="7061090" cy="1530563"/>
            <a:chOff x="1436140" y="4814039"/>
            <a:chExt cx="7061090" cy="1530563"/>
          </a:xfrm>
        </p:grpSpPr>
        <p:grpSp>
          <p:nvGrpSpPr>
            <p:cNvPr id="6" name="Group 5">
              <a:extLst>
                <a:ext uri="{FF2B5EF4-FFF2-40B4-BE49-F238E27FC236}">
                  <a16:creationId xmlns:a16="http://schemas.microsoft.com/office/drawing/2014/main" id="{3580B07D-09FA-482C-8524-C17CD2A32010}"/>
                </a:ext>
              </a:extLst>
            </p:cNvPr>
            <p:cNvGrpSpPr/>
            <p:nvPr/>
          </p:nvGrpSpPr>
          <p:grpSpPr>
            <a:xfrm>
              <a:off x="1436140" y="4814039"/>
              <a:ext cx="1980282" cy="1459768"/>
              <a:chOff x="9361194" y="1672898"/>
              <a:chExt cx="1980282" cy="1459768"/>
            </a:xfrm>
          </p:grpSpPr>
          <p:sp>
            <p:nvSpPr>
              <p:cNvPr id="58" name="Freeform 24"/>
              <p:cNvSpPr>
                <a:spLocks/>
              </p:cNvSpPr>
              <p:nvPr/>
            </p:nvSpPr>
            <p:spPr bwMode="auto">
              <a:xfrm rot="5400000">
                <a:off x="9621451"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28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71" name="文本框 23">
                <a:extLst>
                  <a:ext uri="{FF2B5EF4-FFF2-40B4-BE49-F238E27FC236}">
                    <a16:creationId xmlns:a16="http://schemas.microsoft.com/office/drawing/2014/main" id="{F6B9C707-2C8B-4C56-B108-5AA99D1A95CA}"/>
                  </a:ext>
                </a:extLst>
              </p:cNvPr>
              <p:cNvSpPr txBox="1"/>
              <p:nvPr/>
            </p:nvSpPr>
            <p:spPr>
              <a:xfrm>
                <a:off x="9864436" y="1772300"/>
                <a:ext cx="47007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t>
                </a:r>
              </a:p>
            </p:txBody>
          </p:sp>
        </p:grpSp>
        <p:sp>
          <p:nvSpPr>
            <p:cNvPr id="76" name="TextBox 23">
              <a:extLst>
                <a:ext uri="{FF2B5EF4-FFF2-40B4-BE49-F238E27FC236}">
                  <a16:creationId xmlns:a16="http://schemas.microsoft.com/office/drawing/2014/main" id="{25B40D63-BA0F-4D08-98F1-18B78549564A}"/>
                </a:ext>
              </a:extLst>
            </p:cNvPr>
            <p:cNvSpPr txBox="1"/>
            <p:nvPr/>
          </p:nvSpPr>
          <p:spPr>
            <a:xfrm>
              <a:off x="3541950" y="5236606"/>
              <a:ext cx="4955280" cy="1107996"/>
            </a:xfrm>
            <a:prstGeom prst="rect">
              <a:avLst/>
            </a:prstGeom>
            <a:noFill/>
          </p:spPr>
          <p:txBody>
            <a:bodyPr wrap="square" lIns="0" tIns="0" rIns="0" bIns="0" rtlCol="0">
              <a:spAutoFit/>
            </a:bodyPr>
            <a:lstStyle/>
            <a:p>
              <a:r>
                <a:rPr lang="en-US" sz="3600" dirty="0" err="1">
                  <a:solidFill>
                    <a:schemeClr val="bg1"/>
                  </a:solidFill>
                </a:rPr>
                <a:t>Những</a:t>
              </a:r>
              <a:r>
                <a:rPr lang="en-US" sz="3600" dirty="0">
                  <a:solidFill>
                    <a:schemeClr val="bg1"/>
                  </a:solidFill>
                </a:rPr>
                <a:t> </a:t>
              </a:r>
              <a:r>
                <a:rPr lang="en-US" sz="3600" dirty="0" err="1">
                  <a:solidFill>
                    <a:schemeClr val="bg1"/>
                  </a:solidFill>
                </a:rPr>
                <a:t>cánh</a:t>
              </a:r>
              <a:r>
                <a:rPr lang="en-US" sz="3600" dirty="0">
                  <a:solidFill>
                    <a:schemeClr val="bg1"/>
                  </a:solidFill>
                </a:rPr>
                <a:t> </a:t>
              </a:r>
              <a:r>
                <a:rPr lang="en-US" sz="3600" dirty="0" err="1">
                  <a:solidFill>
                    <a:schemeClr val="bg1"/>
                  </a:solidFill>
                </a:rPr>
                <a:t>đồng</a:t>
              </a:r>
              <a:r>
                <a:rPr lang="en-US" sz="3600" dirty="0">
                  <a:solidFill>
                    <a:schemeClr val="bg1"/>
                  </a:solidFill>
                </a:rPr>
                <a:t> </a:t>
              </a:r>
              <a:r>
                <a:rPr lang="en-US" sz="3600" dirty="0" err="1">
                  <a:solidFill>
                    <a:schemeClr val="bg1"/>
                  </a:solidFill>
                </a:rPr>
                <a:t>lúa</a:t>
              </a:r>
              <a:r>
                <a:rPr lang="en-US" sz="3600" dirty="0">
                  <a:solidFill>
                    <a:schemeClr val="bg1"/>
                  </a:solidFill>
                </a:rPr>
                <a:t> </a:t>
              </a:r>
              <a:r>
                <a:rPr lang="en-US" sz="3600" dirty="0" err="1">
                  <a:solidFill>
                    <a:schemeClr val="bg1"/>
                  </a:solidFill>
                </a:rPr>
                <a:t>và</a:t>
              </a:r>
              <a:r>
                <a:rPr lang="en-US" sz="3600" dirty="0">
                  <a:solidFill>
                    <a:schemeClr val="bg1"/>
                  </a:solidFill>
                </a:rPr>
                <a:t> </a:t>
              </a:r>
              <a:r>
                <a:rPr lang="en-US" sz="3600" dirty="0" err="1">
                  <a:solidFill>
                    <a:schemeClr val="bg1"/>
                  </a:solidFill>
                </a:rPr>
                <a:t>cây</a:t>
              </a:r>
              <a:r>
                <a:rPr lang="en-US" sz="3600" dirty="0">
                  <a:solidFill>
                    <a:schemeClr val="bg1"/>
                  </a:solidFill>
                </a:rPr>
                <a:t> </a:t>
              </a:r>
              <a:r>
                <a:rPr lang="en-US" sz="3600" dirty="0" err="1">
                  <a:solidFill>
                    <a:schemeClr val="bg1"/>
                  </a:solidFill>
                </a:rPr>
                <a:t>cối</a:t>
              </a:r>
              <a:r>
                <a:rPr lang="en-US" sz="3600" dirty="0">
                  <a:solidFill>
                    <a:schemeClr val="bg1"/>
                  </a:solidFill>
                </a:rPr>
                <a:t>, </a:t>
              </a:r>
              <a:r>
                <a:rPr lang="en-US" sz="3600" dirty="0" err="1">
                  <a:solidFill>
                    <a:schemeClr val="bg1"/>
                  </a:solidFill>
                </a:rPr>
                <a:t>đất</a:t>
              </a:r>
              <a:r>
                <a:rPr lang="en-US" sz="3600" dirty="0">
                  <a:solidFill>
                    <a:schemeClr val="bg1"/>
                  </a:solidFill>
                </a:rPr>
                <a:t> </a:t>
              </a:r>
              <a:r>
                <a:rPr lang="en-US" sz="3600" dirty="0" err="1">
                  <a:solidFill>
                    <a:schemeClr val="bg1"/>
                  </a:solidFill>
                </a:rPr>
                <a:t>đai</a:t>
              </a:r>
              <a:r>
                <a:rPr lang="en-US" sz="3600" dirty="0">
                  <a:solidFill>
                    <a:schemeClr val="bg1"/>
                  </a:solidFill>
                </a:rPr>
                <a:t>.</a:t>
              </a:r>
              <a:endParaRPr lang="vi-VN" sz="4800" dirty="0">
                <a:solidFill>
                  <a:schemeClr val="bg1"/>
                </a:solidFill>
                <a:latin typeface="Calibri" panose="020F0502020204030204" pitchFamily="34" charset="0"/>
                <a:cs typeface="Calibri" panose="020F0502020204030204" pitchFamily="34" charset="0"/>
              </a:endParaRPr>
            </a:p>
          </p:txBody>
        </p:sp>
      </p:grpSp>
      <p:sp>
        <p:nvSpPr>
          <p:cNvPr id="22" name="Rounded Rectangle 21">
            <a:extLst>
              <a:ext uri="{FF2B5EF4-FFF2-40B4-BE49-F238E27FC236}">
                <a16:creationId xmlns:a16="http://schemas.microsoft.com/office/drawing/2014/main" id="{DD05D232-0662-A746-89D1-237EC9134200}"/>
              </a:ext>
            </a:extLst>
          </p:cNvPr>
          <p:cNvSpPr/>
          <p:nvPr/>
        </p:nvSpPr>
        <p:spPr>
          <a:xfrm>
            <a:off x="493002" y="119171"/>
            <a:ext cx="11416167" cy="1141549"/>
          </a:xfrm>
          <a:prstGeom prst="roundRect">
            <a:avLst/>
          </a:prstGeom>
          <a:solidFill>
            <a:schemeClr val="bg1">
              <a:alpha val="87802"/>
            </a:schemeClr>
          </a:solidFill>
          <a:ln w="28575">
            <a:solidFill>
              <a:srgbClr val="886DAF"/>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5. </a:t>
            </a:r>
            <a:r>
              <a:rPr lang="vi-VN" sz="3600" b="1" dirty="0">
                <a:solidFill>
                  <a:srgbClr val="8A40AF"/>
                </a:solidFill>
                <a:latin typeface="Calibri" panose="020F0502020204030204" pitchFamily="34" charset="0"/>
                <a:cs typeface="Calibri" panose="020F0502020204030204" pitchFamily="34" charset="0"/>
              </a:rPr>
              <a:t>Trong bài văn có những sự vật nào được nhân hoá ?</a:t>
            </a:r>
            <a:endParaRPr lang="en-US" sz="3600" b="1" dirty="0">
              <a:solidFill>
                <a:srgbClr val="8A40A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26" name="Picture 2" descr="Những đàn chim không bay về phương nam - Báo Nhân Dân">
            <a:extLst>
              <a:ext uri="{FF2B5EF4-FFF2-40B4-BE49-F238E27FC236}">
                <a16:creationId xmlns:a16="http://schemas.microsoft.com/office/drawing/2014/main" id="{D988958F-AFD1-2F43-B03D-91473FE43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818" y="1458221"/>
            <a:ext cx="3112604" cy="158982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descr="VNPhoto version 3 - Hình ảnh con đê đầu làng">
            <a:extLst>
              <a:ext uri="{FF2B5EF4-FFF2-40B4-BE49-F238E27FC236}">
                <a16:creationId xmlns:a16="http://schemas.microsoft.com/office/drawing/2014/main" id="{0E40E601-5BF3-0643-8027-F4A2AA2A7B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8818" y="3287239"/>
            <a:ext cx="3132614" cy="135420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descr="Cánh Đồng Lúa Chín Việt - Ảnh miễn phí trên Pixabay">
            <a:extLst>
              <a:ext uri="{FF2B5EF4-FFF2-40B4-BE49-F238E27FC236}">
                <a16:creationId xmlns:a16="http://schemas.microsoft.com/office/drawing/2014/main" id="{FEA051B7-0A69-054B-AF37-9B9DEA5FAD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0503" y="4880638"/>
            <a:ext cx="2827557" cy="187031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11529"/>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blinds(horizontal)">
                                      <p:cBhvr>
                                        <p:cTn id="32" dur="500"/>
                                        <p:tgtEl>
                                          <p:spTgt spid="1030"/>
                                        </p:tgtEl>
                                      </p:cBhvr>
                                    </p:animEffect>
                                  </p:childTnLst>
                                </p:cTn>
                              </p:par>
                              <p:par>
                                <p:cTn id="33" presetID="3" presetClass="entr" presetSubtype="10" fill="hold" nodeType="with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blinds(horizontal)">
                                      <p:cBhvr>
                                        <p:cTn id="35" dur="500"/>
                                        <p:tgtEl>
                                          <p:spTgt spid="1028"/>
                                        </p:tgtEl>
                                      </p:cBhvr>
                                    </p:animEffect>
                                  </p:childTnLst>
                                </p:cTn>
                              </p:par>
                              <p:par>
                                <p:cTn id="36" presetID="3" presetClass="entr" presetSubtype="1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linds(horizontal)">
                                      <p:cBhvr>
                                        <p:cTn id="38" dur="500"/>
                                        <p:tgtEl>
                                          <p:spTgt spid="1026"/>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8"/>
                                        </p:tgtEl>
                                      </p:cBhvr>
                                    </p:animEffect>
                                    <p:anim calcmode="lin" valueType="num">
                                      <p:cBhvr>
                                        <p:cTn id="43" dur="1000"/>
                                        <p:tgtEl>
                                          <p:spTgt spid="8"/>
                                        </p:tgtEl>
                                        <p:attrNameLst>
                                          <p:attrName>ppt_x</p:attrName>
                                        </p:attrNameLst>
                                      </p:cBhvr>
                                      <p:tavLst>
                                        <p:tav tm="0">
                                          <p:val>
                                            <p:strVal val="ppt_x"/>
                                          </p:val>
                                        </p:tav>
                                        <p:tav tm="100000">
                                          <p:val>
                                            <p:strVal val="ppt_x"/>
                                          </p:val>
                                        </p:tav>
                                      </p:tavLst>
                                    </p:anim>
                                    <p:anim calcmode="lin" valueType="num">
                                      <p:cBhvr>
                                        <p:cTn id="44" dur="100" decel="100000"/>
                                        <p:tgtEl>
                                          <p:spTgt spid="8"/>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8"/>
                                        </p:tgtEl>
                                        <p:attrNameLst>
                                          <p:attrName>ppt_y</p:attrName>
                                        </p:attrNameLst>
                                      </p:cBhvr>
                                      <p:tavLst>
                                        <p:tav tm="0">
                                          <p:val>
                                            <p:strVal val="ppt_y"/>
                                          </p:val>
                                        </p:tav>
                                        <p:tav tm="100000">
                                          <p:val>
                                            <p:strVal val="ppt_y+1"/>
                                          </p:val>
                                        </p:tav>
                                      </p:tavLst>
                                    </p:anim>
                                    <p:set>
                                      <p:cBhvr>
                                        <p:cTn id="46" dur="1" fill="hold">
                                          <p:stCondLst>
                                            <p:cond delay="999"/>
                                          </p:stCondLst>
                                        </p:cTn>
                                        <p:tgtEl>
                                          <p:spTgt spid="8"/>
                                        </p:tgtEl>
                                        <p:attrNameLst>
                                          <p:attrName>style.visibility</p:attrName>
                                        </p:attrNameLst>
                                      </p:cBhvr>
                                      <p:to>
                                        <p:strVal val="hidden"/>
                                      </p:to>
                                    </p:set>
                                  </p:childTnLst>
                                </p:cTn>
                              </p:par>
                              <p:par>
                                <p:cTn id="47" presetID="37" presetClass="exit" presetSubtype="0" fill="hold" nodeType="withEffect">
                                  <p:stCondLst>
                                    <p:cond delay="0"/>
                                  </p:stCondLst>
                                  <p:childTnLst>
                                    <p:animEffect transition="out" filter="fade">
                                      <p:cBhvr>
                                        <p:cTn id="48" dur="1000"/>
                                        <p:tgtEl>
                                          <p:spTgt spid="9"/>
                                        </p:tgtEl>
                                      </p:cBhvr>
                                    </p:animEffect>
                                    <p:anim calcmode="lin" valueType="num">
                                      <p:cBhvr>
                                        <p:cTn id="49" dur="1000"/>
                                        <p:tgtEl>
                                          <p:spTgt spid="9"/>
                                        </p:tgtEl>
                                        <p:attrNameLst>
                                          <p:attrName>ppt_x</p:attrName>
                                        </p:attrNameLst>
                                      </p:cBhvr>
                                      <p:tavLst>
                                        <p:tav tm="0">
                                          <p:val>
                                            <p:strVal val="ppt_x"/>
                                          </p:val>
                                        </p:tav>
                                        <p:tav tm="100000">
                                          <p:val>
                                            <p:strVal val="ppt_x"/>
                                          </p:val>
                                        </p:tav>
                                      </p:tavLst>
                                    </p:anim>
                                    <p:anim calcmode="lin" valueType="num">
                                      <p:cBhvr>
                                        <p:cTn id="50" dur="100" decel="100000"/>
                                        <p:tgtEl>
                                          <p:spTgt spid="9"/>
                                        </p:tgtEl>
                                        <p:attrNameLst>
                                          <p:attrName>ppt_y</p:attrName>
                                        </p:attrNameLst>
                                      </p:cBhvr>
                                      <p:tavLst>
                                        <p:tav tm="0">
                                          <p:val>
                                            <p:strVal val="ppt_y"/>
                                          </p:val>
                                        </p:tav>
                                        <p:tav tm="100000">
                                          <p:val>
                                            <p:strVal val="ppt_y-.03"/>
                                          </p:val>
                                        </p:tav>
                                      </p:tavLst>
                                    </p:anim>
                                    <p:anim calcmode="lin" valueType="num">
                                      <p:cBhvr>
                                        <p:cTn id="51" dur="900" accel="100000">
                                          <p:stCondLst>
                                            <p:cond delay="100"/>
                                          </p:stCondLst>
                                        </p:cTn>
                                        <p:tgtEl>
                                          <p:spTgt spid="9"/>
                                        </p:tgtEl>
                                        <p:attrNameLst>
                                          <p:attrName>ppt_y</p:attrName>
                                        </p:attrNameLst>
                                      </p:cBhvr>
                                      <p:tavLst>
                                        <p:tav tm="0">
                                          <p:val>
                                            <p:strVal val="ppt_y"/>
                                          </p:val>
                                        </p:tav>
                                        <p:tav tm="100000">
                                          <p:val>
                                            <p:strVal val="ppt_y+1"/>
                                          </p:val>
                                        </p:tav>
                                      </p:tavLst>
                                    </p:anim>
                                    <p:set>
                                      <p:cBhvr>
                                        <p:cTn id="5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椭圆 99"/>
          <p:cNvSpPr/>
          <p:nvPr/>
        </p:nvSpPr>
        <p:spPr>
          <a:xfrm>
            <a:off x="3263588" y="508135"/>
            <a:ext cx="5664825" cy="5841730"/>
          </a:xfrm>
          <a:prstGeom prst="ellipse">
            <a:avLst/>
          </a:prstGeom>
          <a:gradFill>
            <a:gsLst>
              <a:gs pos="41000">
                <a:schemeClr val="bg1">
                  <a:alpha val="67000"/>
                </a:schemeClr>
              </a:gs>
              <a:gs pos="27000">
                <a:schemeClr val="bg1"/>
              </a:gs>
              <a:gs pos="58000">
                <a:schemeClr val="bg1">
                  <a:alpha val="4000"/>
                </a:schemeClr>
              </a:gs>
            </a:gsLst>
            <a:path path="circle">
              <a:fillToRect l="50000" t="50000" r="50000" b="50000"/>
            </a:path>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2" name="组合 1"/>
          <p:cNvGrpSpPr/>
          <p:nvPr/>
        </p:nvGrpSpPr>
        <p:grpSpPr>
          <a:xfrm>
            <a:off x="10842831" y="5900093"/>
            <a:ext cx="1957881" cy="1883672"/>
            <a:chOff x="10760308" y="6666276"/>
            <a:chExt cx="1673064" cy="1609650"/>
          </a:xfrm>
        </p:grpSpPr>
        <p:sp>
          <p:nvSpPr>
            <p:cNvPr id="86" name="椭圆 85"/>
            <p:cNvSpPr/>
            <p:nvPr/>
          </p:nvSpPr>
          <p:spPr>
            <a:xfrm>
              <a:off x="11122397" y="6964952"/>
              <a:ext cx="1041558" cy="1041556"/>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2" name="椭圆 81"/>
            <p:cNvSpPr/>
            <p:nvPr/>
          </p:nvSpPr>
          <p:spPr>
            <a:xfrm>
              <a:off x="10852978" y="6695532"/>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椭圆 82"/>
            <p:cNvSpPr/>
            <p:nvPr/>
          </p:nvSpPr>
          <p:spPr>
            <a:xfrm>
              <a:off x="11915421" y="6666276"/>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椭圆 83"/>
            <p:cNvSpPr/>
            <p:nvPr/>
          </p:nvSpPr>
          <p:spPr>
            <a:xfrm>
              <a:off x="10760308" y="7128752"/>
              <a:ext cx="253838" cy="253838"/>
            </a:xfrm>
            <a:prstGeom prst="ellipse">
              <a:avLst/>
            </a:prstGeom>
            <a:gradFill>
              <a:gsLst>
                <a:gs pos="13000">
                  <a:srgbClr val="F05534"/>
                </a:gs>
                <a:gs pos="72000">
                  <a:srgbClr val="F68A23"/>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2" name="组合 121"/>
          <p:cNvGrpSpPr/>
          <p:nvPr/>
        </p:nvGrpSpPr>
        <p:grpSpPr>
          <a:xfrm>
            <a:off x="-1672600" y="2416482"/>
            <a:ext cx="2812815" cy="2938453"/>
            <a:chOff x="6177368" y="1948110"/>
            <a:chExt cx="1510357" cy="1577820"/>
          </a:xfrm>
        </p:grpSpPr>
        <p:sp>
          <p:nvSpPr>
            <p:cNvPr id="123" name="椭圆 122"/>
            <p:cNvSpPr/>
            <p:nvPr/>
          </p:nvSpPr>
          <p:spPr>
            <a:xfrm>
              <a:off x="6436073" y="2256739"/>
              <a:ext cx="1054577" cy="1054577"/>
            </a:xfrm>
            <a:prstGeom prst="ellipse">
              <a:avLst/>
            </a:prstGeom>
            <a:gradFill>
              <a:gsLst>
                <a:gs pos="13000">
                  <a:srgbClr val="665E72"/>
                </a:gs>
                <a:gs pos="72000">
                  <a:srgbClr val="886DAF"/>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26" name="组合 125"/>
            <p:cNvGrpSpPr/>
            <p:nvPr/>
          </p:nvGrpSpPr>
          <p:grpSpPr>
            <a:xfrm>
              <a:off x="6177368" y="1948110"/>
              <a:ext cx="1510357" cy="1577820"/>
              <a:chOff x="6762296" y="337642"/>
              <a:chExt cx="1510357" cy="1577820"/>
            </a:xfrm>
          </p:grpSpPr>
          <p:sp>
            <p:nvSpPr>
              <p:cNvPr id="128" name="椭圆 127"/>
              <p:cNvSpPr/>
              <p:nvPr/>
            </p:nvSpPr>
            <p:spPr>
              <a:xfrm>
                <a:off x="6817993" y="421853"/>
                <a:ext cx="1454660" cy="1454660"/>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9" name="椭圆 128"/>
              <p:cNvSpPr/>
              <p:nvPr/>
            </p:nvSpPr>
            <p:spPr>
              <a:xfrm>
                <a:off x="7555950" y="33764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3" name="椭圆 132"/>
              <p:cNvSpPr/>
              <p:nvPr/>
            </p:nvSpPr>
            <p:spPr>
              <a:xfrm>
                <a:off x="6762296" y="885215"/>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4" name="椭圆 133"/>
              <p:cNvSpPr/>
              <p:nvPr/>
            </p:nvSpPr>
            <p:spPr>
              <a:xfrm>
                <a:off x="7196243" y="1750122"/>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5" name="椭圆 134"/>
              <p:cNvSpPr/>
              <p:nvPr/>
            </p:nvSpPr>
            <p:spPr>
              <a:xfrm>
                <a:off x="7927192" y="1624686"/>
                <a:ext cx="165340" cy="165340"/>
              </a:xfrm>
              <a:prstGeom prst="ellipse">
                <a:avLst/>
              </a:prstGeom>
              <a:gradFill>
                <a:gsLst>
                  <a:gs pos="13000">
                    <a:srgbClr val="ABA9AC"/>
                  </a:gs>
                  <a:gs pos="72000">
                    <a:srgbClr val="665E72"/>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grpSp>
        <p:nvGrpSpPr>
          <p:cNvPr id="136" name="组合 135"/>
          <p:cNvGrpSpPr/>
          <p:nvPr/>
        </p:nvGrpSpPr>
        <p:grpSpPr>
          <a:xfrm>
            <a:off x="10942289" y="235856"/>
            <a:ext cx="3440973" cy="3273708"/>
            <a:chOff x="4411886" y="514688"/>
            <a:chExt cx="1749504" cy="1664461"/>
          </a:xfrm>
        </p:grpSpPr>
        <p:sp>
          <p:nvSpPr>
            <p:cNvPr id="156" name="椭圆 155"/>
            <p:cNvSpPr/>
            <p:nvPr/>
          </p:nvSpPr>
          <p:spPr>
            <a:xfrm>
              <a:off x="4728340" y="812024"/>
              <a:ext cx="1041556" cy="1041558"/>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8" name="椭圆 137"/>
            <p:cNvSpPr/>
            <p:nvPr/>
          </p:nvSpPr>
          <p:spPr>
            <a:xfrm>
              <a:off x="4458938" y="542601"/>
              <a:ext cx="1580394" cy="1580394"/>
            </a:xfrm>
            <a:prstGeom prst="ellipse">
              <a:avLst/>
            </a:prstGeom>
            <a:noFill/>
            <a:ln w="15875">
              <a:solidFill>
                <a:schemeClr val="bg1">
                  <a:alpha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9" name="椭圆 138"/>
            <p:cNvSpPr/>
            <p:nvPr/>
          </p:nvSpPr>
          <p:spPr>
            <a:xfrm>
              <a:off x="5522724" y="514688"/>
              <a:ext cx="251152" cy="251152"/>
            </a:xfrm>
            <a:prstGeom prst="ellipse">
              <a:avLst/>
            </a:prstGeom>
            <a:gradFill>
              <a:gsLst>
                <a:gs pos="13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3" name="椭圆 142"/>
            <p:cNvSpPr/>
            <p:nvPr/>
          </p:nvSpPr>
          <p:spPr>
            <a:xfrm>
              <a:off x="4411886" y="888414"/>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4" name="椭圆 143"/>
            <p:cNvSpPr/>
            <p:nvPr/>
          </p:nvSpPr>
          <p:spPr>
            <a:xfrm>
              <a:off x="5910238" y="1193539"/>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5" name="椭圆 144"/>
            <p:cNvSpPr/>
            <p:nvPr/>
          </p:nvSpPr>
          <p:spPr>
            <a:xfrm>
              <a:off x="5428642" y="1927997"/>
              <a:ext cx="251152" cy="251152"/>
            </a:xfrm>
            <a:prstGeom prst="ellipse">
              <a:avLst/>
            </a:prstGeom>
            <a:gradFill>
              <a:gsLst>
                <a:gs pos="17000">
                  <a:srgbClr val="7030A0"/>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8" name="椭圆 147"/>
            <p:cNvSpPr/>
            <p:nvPr/>
          </p:nvSpPr>
          <p:spPr>
            <a:xfrm>
              <a:off x="4499155" y="1709697"/>
              <a:ext cx="251152" cy="251152"/>
            </a:xfrm>
            <a:prstGeom prst="ellipse">
              <a:avLst/>
            </a:prstGeom>
            <a:gradFill>
              <a:gsLst>
                <a:gs pos="13000">
                  <a:srgbClr val="8A40AF"/>
                </a:gs>
                <a:gs pos="72000">
                  <a:srgbClr val="282339"/>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0" name="椭圆 169"/>
          <p:cNvSpPr/>
          <p:nvPr/>
        </p:nvSpPr>
        <p:spPr>
          <a:xfrm>
            <a:off x="4267200" y="1600200"/>
            <a:ext cx="3657600" cy="3657600"/>
          </a:xfrm>
          <a:prstGeom prst="ellipse">
            <a:avLst/>
          </a:prstGeom>
          <a:gradFill>
            <a:gsLst>
              <a:gs pos="13000">
                <a:srgbClr val="665E72"/>
              </a:gs>
              <a:gs pos="72000">
                <a:srgbClr val="27163A"/>
              </a:gs>
            </a:gsLst>
            <a:lin ang="2700000" scaled="1"/>
          </a:gra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6" name="椭圆 175"/>
          <p:cNvSpPr/>
          <p:nvPr/>
        </p:nvSpPr>
        <p:spPr>
          <a:xfrm>
            <a:off x="4464736" y="250060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7" name="椭圆 176"/>
          <p:cNvSpPr/>
          <p:nvPr/>
        </p:nvSpPr>
        <p:spPr>
          <a:xfrm>
            <a:off x="5347029" y="17153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8" name="椭圆 177"/>
          <p:cNvSpPr/>
          <p:nvPr/>
        </p:nvSpPr>
        <p:spPr>
          <a:xfrm>
            <a:off x="5350096" y="258648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9" name="椭圆 178"/>
          <p:cNvSpPr/>
          <p:nvPr/>
        </p:nvSpPr>
        <p:spPr>
          <a:xfrm>
            <a:off x="6495420" y="1657097"/>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0" name="椭圆 179"/>
          <p:cNvSpPr/>
          <p:nvPr/>
        </p:nvSpPr>
        <p:spPr>
          <a:xfrm>
            <a:off x="7106423" y="23840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1" name="椭圆 180"/>
          <p:cNvSpPr/>
          <p:nvPr/>
        </p:nvSpPr>
        <p:spPr>
          <a:xfrm>
            <a:off x="7386160" y="211956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2" name="椭圆 181"/>
          <p:cNvSpPr/>
          <p:nvPr/>
        </p:nvSpPr>
        <p:spPr>
          <a:xfrm>
            <a:off x="7846343" y="292774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3" name="椭圆 182"/>
          <p:cNvSpPr/>
          <p:nvPr/>
        </p:nvSpPr>
        <p:spPr>
          <a:xfrm>
            <a:off x="6107151" y="3130443"/>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4" name="椭圆 183"/>
          <p:cNvSpPr/>
          <p:nvPr/>
        </p:nvSpPr>
        <p:spPr>
          <a:xfrm>
            <a:off x="5113350" y="3476432"/>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5" name="椭圆 184"/>
          <p:cNvSpPr/>
          <p:nvPr/>
        </p:nvSpPr>
        <p:spPr>
          <a:xfrm>
            <a:off x="4219913" y="3472041"/>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6" name="椭圆 185"/>
          <p:cNvSpPr/>
          <p:nvPr/>
        </p:nvSpPr>
        <p:spPr>
          <a:xfrm>
            <a:off x="4581292" y="447725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7" name="椭圆 186"/>
          <p:cNvSpPr/>
          <p:nvPr/>
        </p:nvSpPr>
        <p:spPr>
          <a:xfrm>
            <a:off x="5826839" y="463798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8" name="椭圆 187"/>
          <p:cNvSpPr/>
          <p:nvPr/>
        </p:nvSpPr>
        <p:spPr>
          <a:xfrm>
            <a:off x="6029602" y="524162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9" name="椭圆 188"/>
          <p:cNvSpPr/>
          <p:nvPr/>
        </p:nvSpPr>
        <p:spPr>
          <a:xfrm>
            <a:off x="7269603" y="4792575"/>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0" name="椭圆 189"/>
          <p:cNvSpPr/>
          <p:nvPr/>
        </p:nvSpPr>
        <p:spPr>
          <a:xfrm>
            <a:off x="5229011" y="503550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1" name="椭圆 190"/>
          <p:cNvSpPr/>
          <p:nvPr/>
        </p:nvSpPr>
        <p:spPr>
          <a:xfrm>
            <a:off x="7196600" y="2978128"/>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92" name="直接连接符 191"/>
          <p:cNvCxnSpPr/>
          <p:nvPr/>
        </p:nvCxnSpPr>
        <p:spPr>
          <a:xfrm flipH="1">
            <a:off x="5401421" y="1825007"/>
            <a:ext cx="7771" cy="7852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flipV="1">
            <a:off x="4561819" y="1805660"/>
            <a:ext cx="811482" cy="70606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a:endCxn id="178" idx="2"/>
          </p:cNvCxnSpPr>
          <p:nvPr/>
        </p:nvCxnSpPr>
        <p:spPr>
          <a:xfrm>
            <a:off x="4576817" y="2572960"/>
            <a:ext cx="773277" cy="718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flipV="1">
            <a:off x="5445930" y="1761878"/>
            <a:ext cx="1051971" cy="86057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a:endCxn id="177" idx="6"/>
          </p:cNvCxnSpPr>
          <p:nvPr/>
        </p:nvCxnSpPr>
        <p:spPr>
          <a:xfrm flipH="1">
            <a:off x="5463584" y="1715375"/>
            <a:ext cx="1031835" cy="582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a:stCxn id="183" idx="7"/>
          </p:cNvCxnSpPr>
          <p:nvPr/>
        </p:nvCxnSpPr>
        <p:spPr>
          <a:xfrm flipV="1">
            <a:off x="6206637" y="2472371"/>
            <a:ext cx="874233" cy="6751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a:endCxn id="180" idx="1"/>
          </p:cNvCxnSpPr>
          <p:nvPr/>
        </p:nvCxnSpPr>
        <p:spPr>
          <a:xfrm>
            <a:off x="6594733" y="1749472"/>
            <a:ext cx="528758" cy="6516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a:endCxn id="182" idx="1"/>
          </p:cNvCxnSpPr>
          <p:nvPr/>
        </p:nvCxnSpPr>
        <p:spPr>
          <a:xfrm>
            <a:off x="7456320" y="2185900"/>
            <a:ext cx="407092" cy="75891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a:endCxn id="185" idx="4"/>
          </p:cNvCxnSpPr>
          <p:nvPr/>
        </p:nvCxnSpPr>
        <p:spPr>
          <a:xfrm flipH="1" flipV="1">
            <a:off x="4278191" y="3588597"/>
            <a:ext cx="332018" cy="88866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flipH="1" flipV="1">
            <a:off x="7003247" y="3846229"/>
            <a:ext cx="291652" cy="96370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2" name="椭圆 201"/>
          <p:cNvSpPr/>
          <p:nvPr/>
        </p:nvSpPr>
        <p:spPr>
          <a:xfrm>
            <a:off x="5935440" y="3888896"/>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3" name="椭圆 202"/>
          <p:cNvSpPr/>
          <p:nvPr/>
        </p:nvSpPr>
        <p:spPr>
          <a:xfrm>
            <a:off x="6934419" y="3772339"/>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04" name="直接连接符 203"/>
          <p:cNvCxnSpPr/>
          <p:nvPr/>
        </p:nvCxnSpPr>
        <p:spPr>
          <a:xfrm flipH="1" flipV="1">
            <a:off x="6543388" y="4477260"/>
            <a:ext cx="726215" cy="35798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5" name="椭圆 204"/>
          <p:cNvSpPr/>
          <p:nvPr/>
        </p:nvSpPr>
        <p:spPr>
          <a:xfrm>
            <a:off x="6427414" y="4418980"/>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06" name="直接连接符 205"/>
          <p:cNvCxnSpPr/>
          <p:nvPr/>
        </p:nvCxnSpPr>
        <p:spPr>
          <a:xfrm flipV="1">
            <a:off x="6110073" y="4514468"/>
            <a:ext cx="366364" cy="73040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flipH="1" flipV="1">
            <a:off x="5888185" y="4748406"/>
            <a:ext cx="189190" cy="49899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a:stCxn id="190" idx="1"/>
            <a:endCxn id="186" idx="5"/>
          </p:cNvCxnSpPr>
          <p:nvPr/>
        </p:nvCxnSpPr>
        <p:spPr>
          <a:xfrm flipH="1" flipV="1">
            <a:off x="4680780" y="4576746"/>
            <a:ext cx="565301" cy="4758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7" idx="2"/>
            <a:endCxn id="186" idx="6"/>
          </p:cNvCxnSpPr>
          <p:nvPr/>
        </p:nvCxnSpPr>
        <p:spPr>
          <a:xfrm flipH="1" flipV="1">
            <a:off x="4697849" y="4535537"/>
            <a:ext cx="1128990" cy="16072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a:stCxn id="190" idx="7"/>
            <a:endCxn id="187" idx="3"/>
          </p:cNvCxnSpPr>
          <p:nvPr/>
        </p:nvCxnSpPr>
        <p:spPr>
          <a:xfrm flipV="1">
            <a:off x="5328498" y="4737471"/>
            <a:ext cx="515410" cy="31510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a:endCxn id="205" idx="2"/>
          </p:cNvCxnSpPr>
          <p:nvPr/>
        </p:nvCxnSpPr>
        <p:spPr>
          <a:xfrm flipV="1">
            <a:off x="5942812" y="4477258"/>
            <a:ext cx="484602" cy="2058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flipH="1">
            <a:off x="6141799" y="4882318"/>
            <a:ext cx="1113081" cy="38910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flipV="1">
            <a:off x="4667701" y="3594732"/>
            <a:ext cx="484601" cy="88122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8" name="直接连接符 217"/>
          <p:cNvCxnSpPr/>
          <p:nvPr/>
        </p:nvCxnSpPr>
        <p:spPr>
          <a:xfrm flipV="1">
            <a:off x="4697849" y="3976114"/>
            <a:ext cx="1254661" cy="5471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a:endCxn id="183" idx="6"/>
          </p:cNvCxnSpPr>
          <p:nvPr/>
        </p:nvCxnSpPr>
        <p:spPr>
          <a:xfrm flipV="1">
            <a:off x="5214535" y="3188720"/>
            <a:ext cx="1009172" cy="32084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flipV="1">
            <a:off x="5180831" y="2706002"/>
            <a:ext cx="201672" cy="7704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1" name="直接连接符 220"/>
          <p:cNvCxnSpPr>
            <a:stCxn id="203" idx="2"/>
            <a:endCxn id="183" idx="5"/>
          </p:cNvCxnSpPr>
          <p:nvPr/>
        </p:nvCxnSpPr>
        <p:spPr>
          <a:xfrm flipH="1" flipV="1">
            <a:off x="6206637" y="3229930"/>
            <a:ext cx="727781" cy="600687"/>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flipH="1">
            <a:off x="7057882" y="3021456"/>
            <a:ext cx="788298" cy="77717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a:endCxn id="191" idx="6"/>
          </p:cNvCxnSpPr>
          <p:nvPr/>
        </p:nvCxnSpPr>
        <p:spPr>
          <a:xfrm flipH="1">
            <a:off x="7313157" y="2973861"/>
            <a:ext cx="528420" cy="625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flipH="1">
            <a:off x="7024704" y="3103808"/>
            <a:ext cx="220446" cy="67639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flipV="1">
            <a:off x="6206475" y="2482240"/>
            <a:ext cx="874395" cy="648203"/>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a:endCxn id="183" idx="4"/>
          </p:cNvCxnSpPr>
          <p:nvPr/>
        </p:nvCxnSpPr>
        <p:spPr>
          <a:xfrm flipV="1">
            <a:off x="5993720" y="3247000"/>
            <a:ext cx="171710" cy="63103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a:endCxn id="178" idx="5"/>
          </p:cNvCxnSpPr>
          <p:nvPr/>
        </p:nvCxnSpPr>
        <p:spPr>
          <a:xfrm flipH="1" flipV="1">
            <a:off x="5449583" y="2685970"/>
            <a:ext cx="661232" cy="4736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flipV="1">
            <a:off x="5878400" y="4016318"/>
            <a:ext cx="104044" cy="6234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a:endCxn id="180" idx="5"/>
          </p:cNvCxnSpPr>
          <p:nvPr/>
        </p:nvCxnSpPr>
        <p:spPr>
          <a:xfrm flipH="1" flipV="1">
            <a:off x="7205910" y="2483530"/>
            <a:ext cx="635506" cy="45506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flipH="1" flipV="1">
            <a:off x="7172720" y="2517670"/>
            <a:ext cx="82160" cy="44338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flipV="1">
            <a:off x="7181372" y="2194512"/>
            <a:ext cx="197319" cy="18206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32" name="椭圆 231"/>
          <p:cNvSpPr/>
          <p:nvPr/>
        </p:nvSpPr>
        <p:spPr>
          <a:xfrm>
            <a:off x="7743907" y="3874524"/>
            <a:ext cx="116557" cy="116557"/>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233" name="直接连接符 232"/>
          <p:cNvCxnSpPr>
            <a:stCxn id="232" idx="0"/>
          </p:cNvCxnSpPr>
          <p:nvPr/>
        </p:nvCxnSpPr>
        <p:spPr>
          <a:xfrm flipV="1">
            <a:off x="7802184" y="2968103"/>
            <a:ext cx="102433" cy="90642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9" name="椭圆 168"/>
          <p:cNvSpPr/>
          <p:nvPr/>
        </p:nvSpPr>
        <p:spPr>
          <a:xfrm>
            <a:off x="3390198" y="723198"/>
            <a:ext cx="5411604" cy="5411604"/>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1" name="椭圆 170"/>
          <p:cNvSpPr/>
          <p:nvPr/>
        </p:nvSpPr>
        <p:spPr>
          <a:xfrm>
            <a:off x="6643868" y="528540"/>
            <a:ext cx="616958" cy="616958"/>
          </a:xfrm>
          <a:prstGeom prst="ellipse">
            <a:avLst/>
          </a:prstGeom>
          <a:blipFill>
            <a:blip r:embed="rId3"/>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172" name="椭圆 171"/>
          <p:cNvSpPr/>
          <p:nvPr/>
        </p:nvSpPr>
        <p:spPr>
          <a:xfrm>
            <a:off x="8466172" y="3723668"/>
            <a:ext cx="616958" cy="616958"/>
          </a:xfrm>
          <a:prstGeom prst="ellipse">
            <a:avLst/>
          </a:prstGeom>
          <a:blipFill>
            <a:blip r:embed="rId4"/>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000" b="1" dirty="0">
              <a:solidFill>
                <a:prstClr val="white"/>
              </a:solidFill>
              <a:latin typeface="张海山锐线体简" panose="02000000000000000000" pitchFamily="2" charset="-122"/>
              <a:ea typeface="张海山锐线体简" panose="02000000000000000000" pitchFamily="2" charset="-122"/>
            </a:endParaRPr>
          </a:p>
        </p:txBody>
      </p:sp>
      <p:sp>
        <p:nvSpPr>
          <p:cNvPr id="173" name="椭圆 172"/>
          <p:cNvSpPr/>
          <p:nvPr/>
        </p:nvSpPr>
        <p:spPr>
          <a:xfrm>
            <a:off x="6761733" y="5606362"/>
            <a:ext cx="616958" cy="616958"/>
          </a:xfrm>
          <a:prstGeom prst="ellipse">
            <a:avLst/>
          </a:prstGeom>
          <a:blipFill>
            <a:blip r:embed="rId5"/>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sp>
        <p:nvSpPr>
          <p:cNvPr id="174" name="椭圆 173"/>
          <p:cNvSpPr/>
          <p:nvPr/>
        </p:nvSpPr>
        <p:spPr>
          <a:xfrm>
            <a:off x="3418807" y="1686963"/>
            <a:ext cx="616958" cy="616958"/>
          </a:xfrm>
          <a:prstGeom prst="ellipse">
            <a:avLst/>
          </a:prstGeom>
          <a:blipFill>
            <a:blip r:embed="rId6"/>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bg1"/>
              </a:solidFill>
              <a:latin typeface="张海山锐线体简" panose="02000000000000000000" pitchFamily="2" charset="-122"/>
              <a:ea typeface="张海山锐线体简" panose="02000000000000000000" pitchFamily="2" charset="-122"/>
            </a:endParaRPr>
          </a:p>
        </p:txBody>
      </p:sp>
      <p:sp>
        <p:nvSpPr>
          <p:cNvPr id="237" name="椭圆 236"/>
          <p:cNvSpPr/>
          <p:nvPr/>
        </p:nvSpPr>
        <p:spPr>
          <a:xfrm>
            <a:off x="3902172" y="5092045"/>
            <a:ext cx="616958" cy="616958"/>
          </a:xfrm>
          <a:prstGeom prst="ellipse">
            <a:avLst/>
          </a:prstGeom>
          <a:blipFill>
            <a:blip r:embed="rId7"/>
            <a:stretch>
              <a:fillRect/>
            </a:stretch>
          </a:blip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bg1"/>
              </a:solidFill>
              <a:latin typeface="张海山锐线体简" panose="02000000000000000000" pitchFamily="2" charset="-122"/>
              <a:ea typeface="张海山锐线体简" panose="02000000000000000000" pitchFamily="2" charset="-122"/>
            </a:endParaRPr>
          </a:p>
        </p:txBody>
      </p:sp>
      <p:pic>
        <p:nvPicPr>
          <p:cNvPr id="3" name="图片 2"/>
          <p:cNvPicPr>
            <a:picLocks noChangeAspect="1"/>
          </p:cNvPicPr>
          <p:nvPr/>
        </p:nvPicPr>
        <p:blipFill>
          <a:blip r:embed="rId8"/>
          <a:stretch>
            <a:fillRect/>
          </a:stretch>
        </p:blipFill>
        <p:spPr>
          <a:xfrm>
            <a:off x="10069255" y="5037809"/>
            <a:ext cx="469089" cy="409459"/>
          </a:xfrm>
          <a:prstGeom prst="rect">
            <a:avLst/>
          </a:prstGeom>
        </p:spPr>
      </p:pic>
      <p:grpSp>
        <p:nvGrpSpPr>
          <p:cNvPr id="90" name="组合 12">
            <a:extLst>
              <a:ext uri="{FF2B5EF4-FFF2-40B4-BE49-F238E27FC236}">
                <a16:creationId xmlns:a16="http://schemas.microsoft.com/office/drawing/2014/main" id="{BAB91D3D-5DB3-D842-A59E-EFDA651A054F}"/>
              </a:ext>
            </a:extLst>
          </p:cNvPr>
          <p:cNvGrpSpPr/>
          <p:nvPr/>
        </p:nvGrpSpPr>
        <p:grpSpPr>
          <a:xfrm rot="8248023">
            <a:off x="5383304" y="4320949"/>
            <a:ext cx="2042913" cy="1973190"/>
            <a:chOff x="-3981449" y="1229"/>
            <a:chExt cx="1631950" cy="1703388"/>
          </a:xfrm>
        </p:grpSpPr>
        <p:sp>
          <p:nvSpPr>
            <p:cNvPr id="91" name="Oval 7">
              <a:extLst>
                <a:ext uri="{FF2B5EF4-FFF2-40B4-BE49-F238E27FC236}">
                  <a16:creationId xmlns:a16="http://schemas.microsoft.com/office/drawing/2014/main" id="{9574ECA5-D8C4-7743-AF1A-49144B646C05}"/>
                </a:ext>
              </a:extLst>
            </p:cNvPr>
            <p:cNvSpPr>
              <a:spLocks noChangeArrowheads="1"/>
            </p:cNvSpPr>
            <p:nvPr/>
          </p:nvSpPr>
          <p:spPr bwMode="auto">
            <a:xfrm>
              <a:off x="-2654299" y="823554"/>
              <a:ext cx="76200" cy="714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97">
              <a:extLst>
                <a:ext uri="{FF2B5EF4-FFF2-40B4-BE49-F238E27FC236}">
                  <a16:creationId xmlns:a16="http://schemas.microsoft.com/office/drawing/2014/main" id="{8E64C6F4-3C4D-1448-8625-20038BBEE625}"/>
                </a:ext>
              </a:extLst>
            </p:cNvPr>
            <p:cNvSpPr/>
            <p:nvPr/>
          </p:nvSpPr>
          <p:spPr bwMode="auto">
            <a:xfrm>
              <a:off x="-2968624" y="763229"/>
              <a:ext cx="619125" cy="330200"/>
            </a:xfrm>
            <a:custGeom>
              <a:avLst/>
              <a:gdLst>
                <a:gd name="T0" fmla="*/ 0 w 390"/>
                <a:gd name="T1" fmla="*/ 0 h 208"/>
                <a:gd name="T2" fmla="*/ 357 w 390"/>
                <a:gd name="T3" fmla="*/ 2 h 208"/>
                <a:gd name="T4" fmla="*/ 390 w 390"/>
                <a:gd name="T5" fmla="*/ 61 h 208"/>
                <a:gd name="T6" fmla="*/ 146 w 390"/>
                <a:gd name="T7" fmla="*/ 208 h 208"/>
                <a:gd name="T8" fmla="*/ 0 w 390"/>
                <a:gd name="T9" fmla="*/ 0 h 208"/>
              </a:gdLst>
              <a:ahLst/>
              <a:cxnLst>
                <a:cxn ang="0">
                  <a:pos x="T0" y="T1"/>
                </a:cxn>
                <a:cxn ang="0">
                  <a:pos x="T2" y="T3"/>
                </a:cxn>
                <a:cxn ang="0">
                  <a:pos x="T4" y="T5"/>
                </a:cxn>
                <a:cxn ang="0">
                  <a:pos x="T6" y="T7"/>
                </a:cxn>
                <a:cxn ang="0">
                  <a:pos x="T8" y="T9"/>
                </a:cxn>
              </a:cxnLst>
              <a:rect l="0" t="0" r="r" b="b"/>
              <a:pathLst>
                <a:path w="390" h="208">
                  <a:moveTo>
                    <a:pt x="0" y="0"/>
                  </a:moveTo>
                  <a:lnTo>
                    <a:pt x="357" y="2"/>
                  </a:lnTo>
                  <a:lnTo>
                    <a:pt x="390" y="61"/>
                  </a:lnTo>
                  <a:lnTo>
                    <a:pt x="146" y="208"/>
                  </a:lnTo>
                  <a:lnTo>
                    <a:pt x="0" y="0"/>
                  </a:lnTo>
                  <a:close/>
                </a:path>
              </a:pathLst>
            </a:custGeom>
            <a:solidFill>
              <a:srgbClr val="E85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98">
              <a:extLst>
                <a:ext uri="{FF2B5EF4-FFF2-40B4-BE49-F238E27FC236}">
                  <a16:creationId xmlns:a16="http://schemas.microsoft.com/office/drawing/2014/main" id="{9F5E9596-4F94-4641-BA3D-B8C137F998B0}"/>
                </a:ext>
              </a:extLst>
            </p:cNvPr>
            <p:cNvSpPr/>
            <p:nvPr/>
          </p:nvSpPr>
          <p:spPr bwMode="auto">
            <a:xfrm>
              <a:off x="-2968624" y="763229"/>
              <a:ext cx="619125" cy="330200"/>
            </a:xfrm>
            <a:custGeom>
              <a:avLst/>
              <a:gdLst>
                <a:gd name="T0" fmla="*/ 0 w 390"/>
                <a:gd name="T1" fmla="*/ 0 h 208"/>
                <a:gd name="T2" fmla="*/ 357 w 390"/>
                <a:gd name="T3" fmla="*/ 2 h 208"/>
                <a:gd name="T4" fmla="*/ 390 w 390"/>
                <a:gd name="T5" fmla="*/ 61 h 208"/>
                <a:gd name="T6" fmla="*/ 146 w 390"/>
                <a:gd name="T7" fmla="*/ 208 h 208"/>
              </a:gdLst>
              <a:ahLst/>
              <a:cxnLst>
                <a:cxn ang="0">
                  <a:pos x="T0" y="T1"/>
                </a:cxn>
                <a:cxn ang="0">
                  <a:pos x="T2" y="T3"/>
                </a:cxn>
                <a:cxn ang="0">
                  <a:pos x="T4" y="T5"/>
                </a:cxn>
                <a:cxn ang="0">
                  <a:pos x="T6" y="T7"/>
                </a:cxn>
              </a:cxnLst>
              <a:rect l="0" t="0" r="r" b="b"/>
              <a:pathLst>
                <a:path w="390" h="208">
                  <a:moveTo>
                    <a:pt x="0" y="0"/>
                  </a:moveTo>
                  <a:lnTo>
                    <a:pt x="357" y="2"/>
                  </a:lnTo>
                  <a:lnTo>
                    <a:pt x="390" y="61"/>
                  </a:lnTo>
                  <a:lnTo>
                    <a:pt x="146" y="2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99">
              <a:extLst>
                <a:ext uri="{FF2B5EF4-FFF2-40B4-BE49-F238E27FC236}">
                  <a16:creationId xmlns:a16="http://schemas.microsoft.com/office/drawing/2014/main" id="{0FB75398-1756-DE4A-8AA3-F44C0F767518}"/>
                </a:ext>
              </a:extLst>
            </p:cNvPr>
            <p:cNvSpPr/>
            <p:nvPr/>
          </p:nvSpPr>
          <p:spPr bwMode="auto">
            <a:xfrm>
              <a:off x="-3317874" y="1063267"/>
              <a:ext cx="344488" cy="623888"/>
            </a:xfrm>
            <a:custGeom>
              <a:avLst/>
              <a:gdLst>
                <a:gd name="T0" fmla="*/ 19 w 217"/>
                <a:gd name="T1" fmla="*/ 0 h 393"/>
                <a:gd name="T2" fmla="*/ 0 w 217"/>
                <a:gd name="T3" fmla="*/ 357 h 393"/>
                <a:gd name="T4" fmla="*/ 57 w 217"/>
                <a:gd name="T5" fmla="*/ 393 h 393"/>
                <a:gd name="T6" fmla="*/ 217 w 217"/>
                <a:gd name="T7" fmla="*/ 158 h 393"/>
                <a:gd name="T8" fmla="*/ 19 w 217"/>
                <a:gd name="T9" fmla="*/ 0 h 393"/>
              </a:gdLst>
              <a:ahLst/>
              <a:cxnLst>
                <a:cxn ang="0">
                  <a:pos x="T0" y="T1"/>
                </a:cxn>
                <a:cxn ang="0">
                  <a:pos x="T2" y="T3"/>
                </a:cxn>
                <a:cxn ang="0">
                  <a:pos x="T4" y="T5"/>
                </a:cxn>
                <a:cxn ang="0">
                  <a:pos x="T6" y="T7"/>
                </a:cxn>
                <a:cxn ang="0">
                  <a:pos x="T8" y="T9"/>
                </a:cxn>
              </a:cxnLst>
              <a:rect l="0" t="0" r="r" b="b"/>
              <a:pathLst>
                <a:path w="217" h="393">
                  <a:moveTo>
                    <a:pt x="19" y="0"/>
                  </a:moveTo>
                  <a:lnTo>
                    <a:pt x="0" y="357"/>
                  </a:lnTo>
                  <a:lnTo>
                    <a:pt x="57" y="393"/>
                  </a:lnTo>
                  <a:lnTo>
                    <a:pt x="217" y="158"/>
                  </a:lnTo>
                  <a:lnTo>
                    <a:pt x="19" y="0"/>
                  </a:lnTo>
                  <a:close/>
                </a:path>
              </a:pathLst>
            </a:custGeom>
            <a:solidFill>
              <a:srgbClr val="E85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00">
              <a:extLst>
                <a:ext uri="{FF2B5EF4-FFF2-40B4-BE49-F238E27FC236}">
                  <a16:creationId xmlns:a16="http://schemas.microsoft.com/office/drawing/2014/main" id="{77BA9F55-549E-AF48-BA13-7AF7E9A18495}"/>
                </a:ext>
              </a:extLst>
            </p:cNvPr>
            <p:cNvSpPr/>
            <p:nvPr/>
          </p:nvSpPr>
          <p:spPr bwMode="auto">
            <a:xfrm>
              <a:off x="-3317874" y="1063267"/>
              <a:ext cx="344488" cy="623888"/>
            </a:xfrm>
            <a:custGeom>
              <a:avLst/>
              <a:gdLst>
                <a:gd name="T0" fmla="*/ 19 w 217"/>
                <a:gd name="T1" fmla="*/ 0 h 393"/>
                <a:gd name="T2" fmla="*/ 0 w 217"/>
                <a:gd name="T3" fmla="*/ 357 h 393"/>
                <a:gd name="T4" fmla="*/ 57 w 217"/>
                <a:gd name="T5" fmla="*/ 393 h 393"/>
                <a:gd name="T6" fmla="*/ 217 w 217"/>
                <a:gd name="T7" fmla="*/ 158 h 393"/>
              </a:gdLst>
              <a:ahLst/>
              <a:cxnLst>
                <a:cxn ang="0">
                  <a:pos x="T0" y="T1"/>
                </a:cxn>
                <a:cxn ang="0">
                  <a:pos x="T2" y="T3"/>
                </a:cxn>
                <a:cxn ang="0">
                  <a:pos x="T4" y="T5"/>
                </a:cxn>
                <a:cxn ang="0">
                  <a:pos x="T6" y="T7"/>
                </a:cxn>
              </a:cxnLst>
              <a:rect l="0" t="0" r="r" b="b"/>
              <a:pathLst>
                <a:path w="217" h="393">
                  <a:moveTo>
                    <a:pt x="19" y="0"/>
                  </a:moveTo>
                  <a:lnTo>
                    <a:pt x="0" y="357"/>
                  </a:lnTo>
                  <a:lnTo>
                    <a:pt x="57" y="393"/>
                  </a:lnTo>
                  <a:lnTo>
                    <a:pt x="217" y="1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01">
              <a:extLst>
                <a:ext uri="{FF2B5EF4-FFF2-40B4-BE49-F238E27FC236}">
                  <a16:creationId xmlns:a16="http://schemas.microsoft.com/office/drawing/2014/main" id="{EEEE0226-67A6-3240-A3EE-90285B54EB01}"/>
                </a:ext>
              </a:extLst>
            </p:cNvPr>
            <p:cNvSpPr/>
            <p:nvPr/>
          </p:nvSpPr>
          <p:spPr bwMode="auto">
            <a:xfrm>
              <a:off x="-3862387" y="163154"/>
              <a:ext cx="1216025" cy="1257300"/>
            </a:xfrm>
            <a:custGeom>
              <a:avLst/>
              <a:gdLst>
                <a:gd name="T0" fmla="*/ 68 w 324"/>
                <a:gd name="T1" fmla="*/ 0 h 335"/>
                <a:gd name="T2" fmla="*/ 36 w 324"/>
                <a:gd name="T3" fmla="*/ 30 h 335"/>
                <a:gd name="T4" fmla="*/ 4 w 324"/>
                <a:gd name="T5" fmla="*/ 60 h 335"/>
                <a:gd name="T6" fmla="*/ 77 w 324"/>
                <a:gd name="T7" fmla="*/ 192 h 335"/>
                <a:gd name="T8" fmla="*/ 251 w 324"/>
                <a:gd name="T9" fmla="*/ 335 h 335"/>
                <a:gd name="T10" fmla="*/ 287 w 324"/>
                <a:gd name="T11" fmla="*/ 301 h 335"/>
                <a:gd name="T12" fmla="*/ 324 w 324"/>
                <a:gd name="T13" fmla="*/ 267 h 335"/>
                <a:gd name="T14" fmla="*/ 194 w 324"/>
                <a:gd name="T15" fmla="*/ 83 h 335"/>
                <a:gd name="T16" fmla="*/ 68 w 324"/>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335">
                  <a:moveTo>
                    <a:pt x="68" y="0"/>
                  </a:moveTo>
                  <a:cubicBezTo>
                    <a:pt x="36" y="30"/>
                    <a:pt x="36" y="30"/>
                    <a:pt x="36" y="30"/>
                  </a:cubicBezTo>
                  <a:cubicBezTo>
                    <a:pt x="4" y="60"/>
                    <a:pt x="4" y="60"/>
                    <a:pt x="4" y="60"/>
                  </a:cubicBezTo>
                  <a:cubicBezTo>
                    <a:pt x="4" y="60"/>
                    <a:pt x="0" y="109"/>
                    <a:pt x="77" y="192"/>
                  </a:cubicBezTo>
                  <a:cubicBezTo>
                    <a:pt x="153" y="275"/>
                    <a:pt x="251" y="335"/>
                    <a:pt x="251" y="335"/>
                  </a:cubicBezTo>
                  <a:cubicBezTo>
                    <a:pt x="287" y="301"/>
                    <a:pt x="287" y="301"/>
                    <a:pt x="287" y="301"/>
                  </a:cubicBezTo>
                  <a:cubicBezTo>
                    <a:pt x="324" y="267"/>
                    <a:pt x="324" y="267"/>
                    <a:pt x="324" y="267"/>
                  </a:cubicBezTo>
                  <a:cubicBezTo>
                    <a:pt x="324" y="267"/>
                    <a:pt x="271" y="166"/>
                    <a:pt x="194" y="83"/>
                  </a:cubicBezTo>
                  <a:cubicBezTo>
                    <a:pt x="117" y="0"/>
                    <a:pt x="68" y="0"/>
                    <a:pt x="68" y="0"/>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102">
              <a:extLst>
                <a:ext uri="{FF2B5EF4-FFF2-40B4-BE49-F238E27FC236}">
                  <a16:creationId xmlns:a16="http://schemas.microsoft.com/office/drawing/2014/main" id="{FF97C07F-FDD6-874C-B62D-249A9E038A70}"/>
                </a:ext>
              </a:extLst>
            </p:cNvPr>
            <p:cNvSpPr/>
            <p:nvPr/>
          </p:nvSpPr>
          <p:spPr bwMode="auto">
            <a:xfrm>
              <a:off x="-3598862" y="425092"/>
              <a:ext cx="277813" cy="274638"/>
            </a:xfrm>
            <a:custGeom>
              <a:avLst/>
              <a:gdLst>
                <a:gd name="T0" fmla="*/ 59 w 74"/>
                <a:gd name="T1" fmla="*/ 61 h 73"/>
                <a:gd name="T2" fmla="*/ 61 w 74"/>
                <a:gd name="T3" fmla="*/ 14 h 73"/>
                <a:gd name="T4" fmla="*/ 14 w 74"/>
                <a:gd name="T5" fmla="*/ 12 h 73"/>
                <a:gd name="T6" fmla="*/ 13 w 74"/>
                <a:gd name="T7" fmla="*/ 59 h 73"/>
                <a:gd name="T8" fmla="*/ 59 w 74"/>
                <a:gd name="T9" fmla="*/ 61 h 73"/>
              </a:gdLst>
              <a:ahLst/>
              <a:cxnLst>
                <a:cxn ang="0">
                  <a:pos x="T0" y="T1"/>
                </a:cxn>
                <a:cxn ang="0">
                  <a:pos x="T2" y="T3"/>
                </a:cxn>
                <a:cxn ang="0">
                  <a:pos x="T4" y="T5"/>
                </a:cxn>
                <a:cxn ang="0">
                  <a:pos x="T6" y="T7"/>
                </a:cxn>
                <a:cxn ang="0">
                  <a:pos x="T8" y="T9"/>
                </a:cxn>
              </a:cxnLst>
              <a:rect l="0" t="0" r="r" b="b"/>
              <a:pathLst>
                <a:path w="74" h="73">
                  <a:moveTo>
                    <a:pt x="59" y="61"/>
                  </a:moveTo>
                  <a:cubicBezTo>
                    <a:pt x="73" y="48"/>
                    <a:pt x="74" y="28"/>
                    <a:pt x="61" y="14"/>
                  </a:cubicBezTo>
                  <a:cubicBezTo>
                    <a:pt x="49" y="1"/>
                    <a:pt x="28" y="0"/>
                    <a:pt x="14" y="12"/>
                  </a:cubicBezTo>
                  <a:cubicBezTo>
                    <a:pt x="1" y="25"/>
                    <a:pt x="0" y="46"/>
                    <a:pt x="13" y="59"/>
                  </a:cubicBezTo>
                  <a:cubicBezTo>
                    <a:pt x="25" y="73"/>
                    <a:pt x="46" y="73"/>
                    <a:pt x="59" y="61"/>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3">
              <a:extLst>
                <a:ext uri="{FF2B5EF4-FFF2-40B4-BE49-F238E27FC236}">
                  <a16:creationId xmlns:a16="http://schemas.microsoft.com/office/drawing/2014/main" id="{D49D8A63-3250-0640-A737-B9615A971940}"/>
                </a:ext>
              </a:extLst>
            </p:cNvPr>
            <p:cNvSpPr>
              <a:spLocks noEditPoints="1"/>
            </p:cNvSpPr>
            <p:nvPr/>
          </p:nvSpPr>
          <p:spPr bwMode="auto">
            <a:xfrm>
              <a:off x="-3629024" y="394929"/>
              <a:ext cx="338138" cy="334963"/>
            </a:xfrm>
            <a:custGeom>
              <a:avLst/>
              <a:gdLst>
                <a:gd name="T0" fmla="*/ 72 w 90"/>
                <a:gd name="T1" fmla="*/ 74 h 89"/>
                <a:gd name="T2" fmla="*/ 75 w 90"/>
                <a:gd name="T3" fmla="*/ 17 h 89"/>
                <a:gd name="T4" fmla="*/ 18 w 90"/>
                <a:gd name="T5" fmla="*/ 15 h 89"/>
                <a:gd name="T6" fmla="*/ 15 w 90"/>
                <a:gd name="T7" fmla="*/ 72 h 89"/>
                <a:gd name="T8" fmla="*/ 72 w 90"/>
                <a:gd name="T9" fmla="*/ 74 h 89"/>
                <a:gd name="T10" fmla="*/ 26 w 90"/>
                <a:gd name="T11" fmla="*/ 24 h 89"/>
                <a:gd name="T12" fmla="*/ 65 w 90"/>
                <a:gd name="T13" fmla="*/ 26 h 89"/>
                <a:gd name="T14" fmla="*/ 64 w 90"/>
                <a:gd name="T15" fmla="*/ 65 h 89"/>
                <a:gd name="T16" fmla="*/ 24 w 90"/>
                <a:gd name="T17" fmla="*/ 64 h 89"/>
                <a:gd name="T18" fmla="*/ 26 w 90"/>
                <a:gd name="T19" fmla="*/ 2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72" y="74"/>
                  </a:moveTo>
                  <a:cubicBezTo>
                    <a:pt x="89" y="59"/>
                    <a:pt x="90" y="34"/>
                    <a:pt x="75" y="17"/>
                  </a:cubicBezTo>
                  <a:cubicBezTo>
                    <a:pt x="59" y="1"/>
                    <a:pt x="34" y="0"/>
                    <a:pt x="18" y="15"/>
                  </a:cubicBezTo>
                  <a:cubicBezTo>
                    <a:pt x="1" y="30"/>
                    <a:pt x="0" y="56"/>
                    <a:pt x="15" y="72"/>
                  </a:cubicBezTo>
                  <a:cubicBezTo>
                    <a:pt x="31" y="88"/>
                    <a:pt x="56" y="89"/>
                    <a:pt x="72" y="74"/>
                  </a:cubicBezTo>
                  <a:close/>
                  <a:moveTo>
                    <a:pt x="26" y="24"/>
                  </a:moveTo>
                  <a:cubicBezTo>
                    <a:pt x="37" y="14"/>
                    <a:pt x="55" y="14"/>
                    <a:pt x="65" y="26"/>
                  </a:cubicBezTo>
                  <a:cubicBezTo>
                    <a:pt x="76" y="37"/>
                    <a:pt x="75" y="55"/>
                    <a:pt x="64" y="65"/>
                  </a:cubicBezTo>
                  <a:cubicBezTo>
                    <a:pt x="53" y="76"/>
                    <a:pt x="35" y="75"/>
                    <a:pt x="24" y="64"/>
                  </a:cubicBezTo>
                  <a:cubicBezTo>
                    <a:pt x="14" y="52"/>
                    <a:pt x="15" y="35"/>
                    <a:pt x="26" y="24"/>
                  </a:cubicBezTo>
                  <a:close/>
                </a:path>
              </a:pathLst>
            </a:custGeom>
            <a:solidFill>
              <a:srgbClr val="3ABE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04">
              <a:extLst>
                <a:ext uri="{FF2B5EF4-FFF2-40B4-BE49-F238E27FC236}">
                  <a16:creationId xmlns:a16="http://schemas.microsoft.com/office/drawing/2014/main" id="{E814994E-1B7E-8844-A3AC-A2932DC2AAF7}"/>
                </a:ext>
              </a:extLst>
            </p:cNvPr>
            <p:cNvSpPr/>
            <p:nvPr/>
          </p:nvSpPr>
          <p:spPr bwMode="auto">
            <a:xfrm>
              <a:off x="-3268662" y="771167"/>
              <a:ext cx="130175" cy="130175"/>
            </a:xfrm>
            <a:custGeom>
              <a:avLst/>
              <a:gdLst>
                <a:gd name="T0" fmla="*/ 28 w 35"/>
                <a:gd name="T1" fmla="*/ 29 h 35"/>
                <a:gd name="T2" fmla="*/ 29 w 35"/>
                <a:gd name="T3" fmla="*/ 7 h 35"/>
                <a:gd name="T4" fmla="*/ 6 w 35"/>
                <a:gd name="T5" fmla="*/ 6 h 35"/>
                <a:gd name="T6" fmla="*/ 6 w 35"/>
                <a:gd name="T7" fmla="*/ 28 h 35"/>
                <a:gd name="T8" fmla="*/ 28 w 35"/>
                <a:gd name="T9" fmla="*/ 29 h 35"/>
              </a:gdLst>
              <a:ahLst/>
              <a:cxnLst>
                <a:cxn ang="0">
                  <a:pos x="T0" y="T1"/>
                </a:cxn>
                <a:cxn ang="0">
                  <a:pos x="T2" y="T3"/>
                </a:cxn>
                <a:cxn ang="0">
                  <a:pos x="T4" y="T5"/>
                </a:cxn>
                <a:cxn ang="0">
                  <a:pos x="T6" y="T7"/>
                </a:cxn>
                <a:cxn ang="0">
                  <a:pos x="T8" y="T9"/>
                </a:cxn>
              </a:cxnLst>
              <a:rect l="0" t="0" r="r" b="b"/>
              <a:pathLst>
                <a:path w="35" h="35">
                  <a:moveTo>
                    <a:pt x="28" y="29"/>
                  </a:moveTo>
                  <a:cubicBezTo>
                    <a:pt x="35" y="23"/>
                    <a:pt x="35" y="13"/>
                    <a:pt x="29" y="7"/>
                  </a:cubicBezTo>
                  <a:cubicBezTo>
                    <a:pt x="23" y="0"/>
                    <a:pt x="13" y="0"/>
                    <a:pt x="6" y="6"/>
                  </a:cubicBezTo>
                  <a:cubicBezTo>
                    <a:pt x="0" y="12"/>
                    <a:pt x="0" y="22"/>
                    <a:pt x="6" y="28"/>
                  </a:cubicBezTo>
                  <a:cubicBezTo>
                    <a:pt x="11" y="35"/>
                    <a:pt x="22" y="35"/>
                    <a:pt x="28" y="29"/>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05">
              <a:extLst>
                <a:ext uri="{FF2B5EF4-FFF2-40B4-BE49-F238E27FC236}">
                  <a16:creationId xmlns:a16="http://schemas.microsoft.com/office/drawing/2014/main" id="{B5EAB4A1-E326-2C48-AB9F-A5712CC95D5B}"/>
                </a:ext>
              </a:extLst>
            </p:cNvPr>
            <p:cNvSpPr>
              <a:spLocks noEditPoints="1"/>
            </p:cNvSpPr>
            <p:nvPr/>
          </p:nvSpPr>
          <p:spPr bwMode="auto">
            <a:xfrm>
              <a:off x="-3284537" y="755292"/>
              <a:ext cx="161925" cy="161925"/>
            </a:xfrm>
            <a:custGeom>
              <a:avLst/>
              <a:gdLst>
                <a:gd name="T0" fmla="*/ 34 w 43"/>
                <a:gd name="T1" fmla="*/ 36 h 43"/>
                <a:gd name="T2" fmla="*/ 35 w 43"/>
                <a:gd name="T3" fmla="*/ 8 h 43"/>
                <a:gd name="T4" fmla="*/ 8 w 43"/>
                <a:gd name="T5" fmla="*/ 7 h 43"/>
                <a:gd name="T6" fmla="*/ 7 w 43"/>
                <a:gd name="T7" fmla="*/ 35 h 43"/>
                <a:gd name="T8" fmla="*/ 34 w 43"/>
                <a:gd name="T9" fmla="*/ 36 h 43"/>
                <a:gd name="T10" fmla="*/ 12 w 43"/>
                <a:gd name="T11" fmla="*/ 12 h 43"/>
                <a:gd name="T12" fmla="*/ 31 w 43"/>
                <a:gd name="T13" fmla="*/ 12 h 43"/>
                <a:gd name="T14" fmla="*/ 30 w 43"/>
                <a:gd name="T15" fmla="*/ 31 h 43"/>
                <a:gd name="T16" fmla="*/ 11 w 43"/>
                <a:gd name="T17" fmla="*/ 31 h 43"/>
                <a:gd name="T18" fmla="*/ 12 w 43"/>
                <a:gd name="T1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34" y="36"/>
                  </a:moveTo>
                  <a:cubicBezTo>
                    <a:pt x="42" y="28"/>
                    <a:pt x="43" y="16"/>
                    <a:pt x="35" y="8"/>
                  </a:cubicBezTo>
                  <a:cubicBezTo>
                    <a:pt x="28" y="0"/>
                    <a:pt x="16" y="0"/>
                    <a:pt x="8" y="7"/>
                  </a:cubicBezTo>
                  <a:cubicBezTo>
                    <a:pt x="0" y="14"/>
                    <a:pt x="0" y="27"/>
                    <a:pt x="7" y="35"/>
                  </a:cubicBezTo>
                  <a:cubicBezTo>
                    <a:pt x="14" y="43"/>
                    <a:pt x="27" y="43"/>
                    <a:pt x="34" y="36"/>
                  </a:cubicBezTo>
                  <a:close/>
                  <a:moveTo>
                    <a:pt x="12" y="12"/>
                  </a:moveTo>
                  <a:cubicBezTo>
                    <a:pt x="17" y="6"/>
                    <a:pt x="26" y="7"/>
                    <a:pt x="31" y="12"/>
                  </a:cubicBezTo>
                  <a:cubicBezTo>
                    <a:pt x="36" y="18"/>
                    <a:pt x="36" y="26"/>
                    <a:pt x="30" y="31"/>
                  </a:cubicBezTo>
                  <a:cubicBezTo>
                    <a:pt x="25" y="36"/>
                    <a:pt x="16" y="36"/>
                    <a:pt x="11" y="31"/>
                  </a:cubicBezTo>
                  <a:cubicBezTo>
                    <a:pt x="6" y="25"/>
                    <a:pt x="7" y="17"/>
                    <a:pt x="12" y="12"/>
                  </a:cubicBezTo>
                  <a:close/>
                </a:path>
              </a:pathLst>
            </a:custGeom>
            <a:solidFill>
              <a:srgbClr val="3ABE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06">
              <a:extLst>
                <a:ext uri="{FF2B5EF4-FFF2-40B4-BE49-F238E27FC236}">
                  <a16:creationId xmlns:a16="http://schemas.microsoft.com/office/drawing/2014/main" id="{A6BC660D-F8D7-3546-9FFF-95BD09EDD84F}"/>
                </a:ext>
              </a:extLst>
            </p:cNvPr>
            <p:cNvSpPr/>
            <p:nvPr/>
          </p:nvSpPr>
          <p:spPr bwMode="auto">
            <a:xfrm>
              <a:off x="-3084512" y="969604"/>
              <a:ext cx="134938" cy="131763"/>
            </a:xfrm>
            <a:custGeom>
              <a:avLst/>
              <a:gdLst>
                <a:gd name="T0" fmla="*/ 29 w 36"/>
                <a:gd name="T1" fmla="*/ 29 h 35"/>
                <a:gd name="T2" fmla="*/ 30 w 36"/>
                <a:gd name="T3" fmla="*/ 7 h 35"/>
                <a:gd name="T4" fmla="*/ 7 w 36"/>
                <a:gd name="T5" fmla="*/ 6 h 35"/>
                <a:gd name="T6" fmla="*/ 6 w 36"/>
                <a:gd name="T7" fmla="*/ 29 h 35"/>
                <a:gd name="T8" fmla="*/ 29 w 36"/>
                <a:gd name="T9" fmla="*/ 29 h 35"/>
              </a:gdLst>
              <a:ahLst/>
              <a:cxnLst>
                <a:cxn ang="0">
                  <a:pos x="T0" y="T1"/>
                </a:cxn>
                <a:cxn ang="0">
                  <a:pos x="T2" y="T3"/>
                </a:cxn>
                <a:cxn ang="0">
                  <a:pos x="T4" y="T5"/>
                </a:cxn>
                <a:cxn ang="0">
                  <a:pos x="T6" y="T7"/>
                </a:cxn>
                <a:cxn ang="0">
                  <a:pos x="T8" y="T9"/>
                </a:cxn>
              </a:cxnLst>
              <a:rect l="0" t="0" r="r" b="b"/>
              <a:pathLst>
                <a:path w="36" h="35">
                  <a:moveTo>
                    <a:pt x="29" y="29"/>
                  </a:moveTo>
                  <a:cubicBezTo>
                    <a:pt x="35" y="23"/>
                    <a:pt x="36" y="13"/>
                    <a:pt x="30" y="7"/>
                  </a:cubicBezTo>
                  <a:cubicBezTo>
                    <a:pt x="24" y="0"/>
                    <a:pt x="14" y="0"/>
                    <a:pt x="7" y="6"/>
                  </a:cubicBezTo>
                  <a:cubicBezTo>
                    <a:pt x="1" y="12"/>
                    <a:pt x="0" y="22"/>
                    <a:pt x="6" y="29"/>
                  </a:cubicBezTo>
                  <a:cubicBezTo>
                    <a:pt x="12" y="35"/>
                    <a:pt x="23" y="35"/>
                    <a:pt x="29" y="29"/>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107">
              <a:extLst>
                <a:ext uri="{FF2B5EF4-FFF2-40B4-BE49-F238E27FC236}">
                  <a16:creationId xmlns:a16="http://schemas.microsoft.com/office/drawing/2014/main" id="{BDEC338F-3FCF-C04A-8310-F88871C50B1F}"/>
                </a:ext>
              </a:extLst>
            </p:cNvPr>
            <p:cNvSpPr>
              <a:spLocks noEditPoints="1"/>
            </p:cNvSpPr>
            <p:nvPr/>
          </p:nvSpPr>
          <p:spPr bwMode="auto">
            <a:xfrm>
              <a:off x="-3100387" y="955317"/>
              <a:ext cx="165100" cy="160338"/>
            </a:xfrm>
            <a:custGeom>
              <a:avLst/>
              <a:gdLst>
                <a:gd name="T0" fmla="*/ 35 w 44"/>
                <a:gd name="T1" fmla="*/ 36 h 43"/>
                <a:gd name="T2" fmla="*/ 36 w 44"/>
                <a:gd name="T3" fmla="*/ 8 h 43"/>
                <a:gd name="T4" fmla="*/ 9 w 44"/>
                <a:gd name="T5" fmla="*/ 7 h 43"/>
                <a:gd name="T6" fmla="*/ 8 w 44"/>
                <a:gd name="T7" fmla="*/ 35 h 43"/>
                <a:gd name="T8" fmla="*/ 35 w 44"/>
                <a:gd name="T9" fmla="*/ 36 h 43"/>
                <a:gd name="T10" fmla="*/ 13 w 44"/>
                <a:gd name="T11" fmla="*/ 12 h 43"/>
                <a:gd name="T12" fmla="*/ 32 w 44"/>
                <a:gd name="T13" fmla="*/ 12 h 43"/>
                <a:gd name="T14" fmla="*/ 31 w 44"/>
                <a:gd name="T15" fmla="*/ 32 h 43"/>
                <a:gd name="T16" fmla="*/ 12 w 44"/>
                <a:gd name="T17" fmla="*/ 31 h 43"/>
                <a:gd name="T18" fmla="*/ 13 w 44"/>
                <a:gd name="T1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35" y="36"/>
                  </a:moveTo>
                  <a:cubicBezTo>
                    <a:pt x="43" y="29"/>
                    <a:pt x="44" y="16"/>
                    <a:pt x="36" y="8"/>
                  </a:cubicBezTo>
                  <a:cubicBezTo>
                    <a:pt x="29" y="1"/>
                    <a:pt x="17" y="0"/>
                    <a:pt x="9" y="7"/>
                  </a:cubicBezTo>
                  <a:cubicBezTo>
                    <a:pt x="1" y="15"/>
                    <a:pt x="0" y="27"/>
                    <a:pt x="8" y="35"/>
                  </a:cubicBezTo>
                  <a:cubicBezTo>
                    <a:pt x="15" y="43"/>
                    <a:pt x="27" y="43"/>
                    <a:pt x="35" y="36"/>
                  </a:cubicBezTo>
                  <a:close/>
                  <a:moveTo>
                    <a:pt x="13" y="12"/>
                  </a:moveTo>
                  <a:cubicBezTo>
                    <a:pt x="18" y="7"/>
                    <a:pt x="27" y="7"/>
                    <a:pt x="32" y="12"/>
                  </a:cubicBezTo>
                  <a:cubicBezTo>
                    <a:pt x="37" y="18"/>
                    <a:pt x="37" y="26"/>
                    <a:pt x="31" y="32"/>
                  </a:cubicBezTo>
                  <a:cubicBezTo>
                    <a:pt x="26" y="37"/>
                    <a:pt x="17" y="36"/>
                    <a:pt x="12" y="31"/>
                  </a:cubicBezTo>
                  <a:cubicBezTo>
                    <a:pt x="7" y="25"/>
                    <a:pt x="7" y="17"/>
                    <a:pt x="13" y="12"/>
                  </a:cubicBezTo>
                  <a:close/>
                </a:path>
              </a:pathLst>
            </a:custGeom>
            <a:solidFill>
              <a:srgbClr val="3ABE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08">
              <a:extLst>
                <a:ext uri="{FF2B5EF4-FFF2-40B4-BE49-F238E27FC236}">
                  <a16:creationId xmlns:a16="http://schemas.microsoft.com/office/drawing/2014/main" id="{69EAF3BC-F326-B14B-8267-7CF8E2C38C2E}"/>
                </a:ext>
              </a:extLst>
            </p:cNvPr>
            <p:cNvSpPr/>
            <p:nvPr/>
          </p:nvSpPr>
          <p:spPr bwMode="auto">
            <a:xfrm>
              <a:off x="-2867024" y="1214079"/>
              <a:ext cx="434975" cy="490538"/>
            </a:xfrm>
            <a:custGeom>
              <a:avLst/>
              <a:gdLst>
                <a:gd name="T0" fmla="*/ 0 w 116"/>
                <a:gd name="T1" fmla="*/ 50 h 131"/>
                <a:gd name="T2" fmla="*/ 58 w 116"/>
                <a:gd name="T3" fmla="*/ 0 h 131"/>
                <a:gd name="T4" fmla="*/ 116 w 116"/>
                <a:gd name="T5" fmla="*/ 73 h 131"/>
                <a:gd name="T6" fmla="*/ 94 w 116"/>
                <a:gd name="T7" fmla="*/ 68 h 131"/>
                <a:gd name="T8" fmla="*/ 108 w 116"/>
                <a:gd name="T9" fmla="*/ 111 h 131"/>
                <a:gd name="T10" fmla="*/ 0 w 116"/>
                <a:gd name="T11" fmla="*/ 50 h 131"/>
              </a:gdLst>
              <a:ahLst/>
              <a:cxnLst>
                <a:cxn ang="0">
                  <a:pos x="T0" y="T1"/>
                </a:cxn>
                <a:cxn ang="0">
                  <a:pos x="T2" y="T3"/>
                </a:cxn>
                <a:cxn ang="0">
                  <a:pos x="T4" y="T5"/>
                </a:cxn>
                <a:cxn ang="0">
                  <a:pos x="T6" y="T7"/>
                </a:cxn>
                <a:cxn ang="0">
                  <a:pos x="T8" y="T9"/>
                </a:cxn>
                <a:cxn ang="0">
                  <a:pos x="T10" y="T11"/>
                </a:cxn>
              </a:cxnLst>
              <a:rect l="0" t="0" r="r" b="b"/>
              <a:pathLst>
                <a:path w="116" h="131">
                  <a:moveTo>
                    <a:pt x="0" y="50"/>
                  </a:moveTo>
                  <a:cubicBezTo>
                    <a:pt x="58" y="0"/>
                    <a:pt x="58" y="0"/>
                    <a:pt x="58" y="0"/>
                  </a:cubicBezTo>
                  <a:cubicBezTo>
                    <a:pt x="58" y="0"/>
                    <a:pt x="97" y="24"/>
                    <a:pt x="116" y="73"/>
                  </a:cubicBezTo>
                  <a:cubicBezTo>
                    <a:pt x="116" y="73"/>
                    <a:pt x="106" y="70"/>
                    <a:pt x="94" y="68"/>
                  </a:cubicBezTo>
                  <a:cubicBezTo>
                    <a:pt x="94" y="68"/>
                    <a:pt x="106" y="84"/>
                    <a:pt x="108" y="111"/>
                  </a:cubicBezTo>
                  <a:cubicBezTo>
                    <a:pt x="108" y="111"/>
                    <a:pt x="56" y="131"/>
                    <a:pt x="0" y="50"/>
                  </a:cubicBezTo>
                  <a:close/>
                </a:path>
              </a:pathLst>
            </a:custGeom>
            <a:solidFill>
              <a:srgbClr val="F7A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09">
              <a:extLst>
                <a:ext uri="{FF2B5EF4-FFF2-40B4-BE49-F238E27FC236}">
                  <a16:creationId xmlns:a16="http://schemas.microsoft.com/office/drawing/2014/main" id="{482A0BF7-A49F-C441-9E38-42D43AF56C60}"/>
                </a:ext>
              </a:extLst>
            </p:cNvPr>
            <p:cNvSpPr/>
            <p:nvPr/>
          </p:nvSpPr>
          <p:spPr bwMode="auto">
            <a:xfrm>
              <a:off x="-2844799" y="1236304"/>
              <a:ext cx="338138" cy="385763"/>
            </a:xfrm>
            <a:custGeom>
              <a:avLst/>
              <a:gdLst>
                <a:gd name="T0" fmla="*/ 0 w 90"/>
                <a:gd name="T1" fmla="*/ 39 h 103"/>
                <a:gd name="T2" fmla="*/ 45 w 90"/>
                <a:gd name="T3" fmla="*/ 0 h 103"/>
                <a:gd name="T4" fmla="*/ 90 w 90"/>
                <a:gd name="T5" fmla="*/ 53 h 103"/>
                <a:gd name="T6" fmla="*/ 72 w 90"/>
                <a:gd name="T7" fmla="*/ 48 h 103"/>
                <a:gd name="T8" fmla="*/ 85 w 90"/>
                <a:gd name="T9" fmla="*/ 87 h 103"/>
                <a:gd name="T10" fmla="*/ 0 w 90"/>
                <a:gd name="T11" fmla="*/ 39 h 103"/>
              </a:gdLst>
              <a:ahLst/>
              <a:cxnLst>
                <a:cxn ang="0">
                  <a:pos x="T0" y="T1"/>
                </a:cxn>
                <a:cxn ang="0">
                  <a:pos x="T2" y="T3"/>
                </a:cxn>
                <a:cxn ang="0">
                  <a:pos x="T4" y="T5"/>
                </a:cxn>
                <a:cxn ang="0">
                  <a:pos x="T6" y="T7"/>
                </a:cxn>
                <a:cxn ang="0">
                  <a:pos x="T8" y="T9"/>
                </a:cxn>
                <a:cxn ang="0">
                  <a:pos x="T10" y="T11"/>
                </a:cxn>
              </a:cxnLst>
              <a:rect l="0" t="0" r="r" b="b"/>
              <a:pathLst>
                <a:path w="90" h="103">
                  <a:moveTo>
                    <a:pt x="0" y="39"/>
                  </a:moveTo>
                  <a:cubicBezTo>
                    <a:pt x="45" y="0"/>
                    <a:pt x="45" y="0"/>
                    <a:pt x="45" y="0"/>
                  </a:cubicBezTo>
                  <a:cubicBezTo>
                    <a:pt x="45" y="0"/>
                    <a:pt x="76" y="15"/>
                    <a:pt x="90" y="53"/>
                  </a:cubicBezTo>
                  <a:cubicBezTo>
                    <a:pt x="90" y="53"/>
                    <a:pt x="80" y="51"/>
                    <a:pt x="72" y="48"/>
                  </a:cubicBezTo>
                  <a:cubicBezTo>
                    <a:pt x="72" y="48"/>
                    <a:pt x="83" y="66"/>
                    <a:pt x="85" y="87"/>
                  </a:cubicBezTo>
                  <a:cubicBezTo>
                    <a:pt x="85" y="87"/>
                    <a:pt x="44" y="103"/>
                    <a:pt x="0" y="39"/>
                  </a:cubicBezTo>
                  <a:close/>
                </a:path>
              </a:pathLst>
            </a:custGeom>
            <a:solidFill>
              <a:srgbClr val="F2D9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110">
              <a:extLst>
                <a:ext uri="{FF2B5EF4-FFF2-40B4-BE49-F238E27FC236}">
                  <a16:creationId xmlns:a16="http://schemas.microsoft.com/office/drawing/2014/main" id="{D4EB9165-D325-584F-87B2-5EFFCDCD4CEB}"/>
                </a:ext>
              </a:extLst>
            </p:cNvPr>
            <p:cNvSpPr/>
            <p:nvPr/>
          </p:nvSpPr>
          <p:spPr bwMode="auto">
            <a:xfrm>
              <a:off x="-2954337" y="1142642"/>
              <a:ext cx="346075" cy="325438"/>
            </a:xfrm>
            <a:custGeom>
              <a:avLst/>
              <a:gdLst>
                <a:gd name="T0" fmla="*/ 24 w 92"/>
                <a:gd name="T1" fmla="*/ 72 h 87"/>
                <a:gd name="T2" fmla="*/ 11 w 92"/>
                <a:gd name="T3" fmla="*/ 85 h 87"/>
                <a:gd name="T4" fmla="*/ 2 w 92"/>
                <a:gd name="T5" fmla="*/ 84 h 87"/>
                <a:gd name="T6" fmla="*/ 3 w 92"/>
                <a:gd name="T7" fmla="*/ 76 h 87"/>
                <a:gd name="T8" fmla="*/ 82 w 92"/>
                <a:gd name="T9" fmla="*/ 2 h 87"/>
                <a:gd name="T10" fmla="*/ 90 w 92"/>
                <a:gd name="T11" fmla="*/ 2 h 87"/>
                <a:gd name="T12" fmla="*/ 90 w 92"/>
                <a:gd name="T13" fmla="*/ 10 h 87"/>
                <a:gd name="T14" fmla="*/ 24 w 92"/>
                <a:gd name="T15" fmla="*/ 72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7">
                  <a:moveTo>
                    <a:pt x="24" y="72"/>
                  </a:moveTo>
                  <a:cubicBezTo>
                    <a:pt x="11" y="85"/>
                    <a:pt x="11" y="85"/>
                    <a:pt x="11" y="85"/>
                  </a:cubicBezTo>
                  <a:cubicBezTo>
                    <a:pt x="8" y="87"/>
                    <a:pt x="5" y="87"/>
                    <a:pt x="2" y="84"/>
                  </a:cubicBezTo>
                  <a:cubicBezTo>
                    <a:pt x="0" y="82"/>
                    <a:pt x="0" y="78"/>
                    <a:pt x="3" y="76"/>
                  </a:cubicBezTo>
                  <a:cubicBezTo>
                    <a:pt x="82" y="2"/>
                    <a:pt x="82" y="2"/>
                    <a:pt x="82" y="2"/>
                  </a:cubicBezTo>
                  <a:cubicBezTo>
                    <a:pt x="84" y="0"/>
                    <a:pt x="88" y="0"/>
                    <a:pt x="90" y="2"/>
                  </a:cubicBezTo>
                  <a:cubicBezTo>
                    <a:pt x="92" y="4"/>
                    <a:pt x="92" y="8"/>
                    <a:pt x="90" y="10"/>
                  </a:cubicBezTo>
                  <a:cubicBezTo>
                    <a:pt x="24" y="72"/>
                    <a:pt x="24" y="72"/>
                    <a:pt x="24" y="72"/>
                  </a:cubicBezTo>
                </a:path>
              </a:pathLst>
            </a:custGeom>
            <a:solidFill>
              <a:srgbClr val="D33B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11">
              <a:extLst>
                <a:ext uri="{FF2B5EF4-FFF2-40B4-BE49-F238E27FC236}">
                  <a16:creationId xmlns:a16="http://schemas.microsoft.com/office/drawing/2014/main" id="{B20E9339-CB7C-DE46-A9FE-8005384CA804}"/>
                </a:ext>
              </a:extLst>
            </p:cNvPr>
            <p:cNvSpPr/>
            <p:nvPr/>
          </p:nvSpPr>
          <p:spPr bwMode="auto">
            <a:xfrm>
              <a:off x="-3981449" y="1229"/>
              <a:ext cx="407988" cy="420688"/>
            </a:xfrm>
            <a:custGeom>
              <a:avLst/>
              <a:gdLst>
                <a:gd name="T0" fmla="*/ 75 w 257"/>
                <a:gd name="T1" fmla="*/ 265 h 265"/>
                <a:gd name="T2" fmla="*/ 0 w 257"/>
                <a:gd name="T3" fmla="*/ 0 h 265"/>
                <a:gd name="T4" fmla="*/ 257 w 257"/>
                <a:gd name="T5" fmla="*/ 97 h 265"/>
                <a:gd name="T6" fmla="*/ 75 w 257"/>
                <a:gd name="T7" fmla="*/ 265 h 265"/>
              </a:gdLst>
              <a:ahLst/>
              <a:cxnLst>
                <a:cxn ang="0">
                  <a:pos x="T0" y="T1"/>
                </a:cxn>
                <a:cxn ang="0">
                  <a:pos x="T2" y="T3"/>
                </a:cxn>
                <a:cxn ang="0">
                  <a:pos x="T4" y="T5"/>
                </a:cxn>
                <a:cxn ang="0">
                  <a:pos x="T6" y="T7"/>
                </a:cxn>
              </a:cxnLst>
              <a:rect l="0" t="0" r="r" b="b"/>
              <a:pathLst>
                <a:path w="257" h="265">
                  <a:moveTo>
                    <a:pt x="75" y="265"/>
                  </a:moveTo>
                  <a:lnTo>
                    <a:pt x="0" y="0"/>
                  </a:lnTo>
                  <a:lnTo>
                    <a:pt x="257" y="97"/>
                  </a:lnTo>
                  <a:lnTo>
                    <a:pt x="75" y="265"/>
                  </a:lnTo>
                  <a:close/>
                </a:path>
              </a:pathLst>
            </a:custGeom>
            <a:solidFill>
              <a:srgbClr val="E85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112">
              <a:extLst>
                <a:ext uri="{FF2B5EF4-FFF2-40B4-BE49-F238E27FC236}">
                  <a16:creationId xmlns:a16="http://schemas.microsoft.com/office/drawing/2014/main" id="{9092305B-432B-454A-BB68-2FC53C9F0011}"/>
                </a:ext>
              </a:extLst>
            </p:cNvPr>
            <p:cNvSpPr/>
            <p:nvPr/>
          </p:nvSpPr>
          <p:spPr bwMode="auto">
            <a:xfrm>
              <a:off x="-3865562" y="147279"/>
              <a:ext cx="322263" cy="304800"/>
            </a:xfrm>
            <a:custGeom>
              <a:avLst/>
              <a:gdLst>
                <a:gd name="T0" fmla="*/ 84 w 86"/>
                <a:gd name="T1" fmla="*/ 2 h 81"/>
                <a:gd name="T2" fmla="*/ 84 w 86"/>
                <a:gd name="T3" fmla="*/ 8 h 81"/>
                <a:gd name="T4" fmla="*/ 7 w 86"/>
                <a:gd name="T5" fmla="*/ 79 h 81"/>
                <a:gd name="T6" fmla="*/ 1 w 86"/>
                <a:gd name="T7" fmla="*/ 79 h 81"/>
                <a:gd name="T8" fmla="*/ 2 w 86"/>
                <a:gd name="T9" fmla="*/ 73 h 81"/>
                <a:gd name="T10" fmla="*/ 78 w 86"/>
                <a:gd name="T11" fmla="*/ 2 h 81"/>
                <a:gd name="T12" fmla="*/ 84 w 86"/>
                <a:gd name="T13" fmla="*/ 2 h 81"/>
              </a:gdLst>
              <a:ahLst/>
              <a:cxnLst>
                <a:cxn ang="0">
                  <a:pos x="T0" y="T1"/>
                </a:cxn>
                <a:cxn ang="0">
                  <a:pos x="T2" y="T3"/>
                </a:cxn>
                <a:cxn ang="0">
                  <a:pos x="T4" y="T5"/>
                </a:cxn>
                <a:cxn ang="0">
                  <a:pos x="T6" y="T7"/>
                </a:cxn>
                <a:cxn ang="0">
                  <a:pos x="T8" y="T9"/>
                </a:cxn>
                <a:cxn ang="0">
                  <a:pos x="T10" y="T11"/>
                </a:cxn>
                <a:cxn ang="0">
                  <a:pos x="T12" y="T13"/>
                </a:cxn>
              </a:cxnLst>
              <a:rect l="0" t="0" r="r" b="b"/>
              <a:pathLst>
                <a:path w="86" h="81">
                  <a:moveTo>
                    <a:pt x="84" y="2"/>
                  </a:moveTo>
                  <a:cubicBezTo>
                    <a:pt x="86" y="4"/>
                    <a:pt x="86" y="6"/>
                    <a:pt x="84" y="8"/>
                  </a:cubicBezTo>
                  <a:cubicBezTo>
                    <a:pt x="7" y="79"/>
                    <a:pt x="7" y="79"/>
                    <a:pt x="7" y="79"/>
                  </a:cubicBezTo>
                  <a:cubicBezTo>
                    <a:pt x="6" y="81"/>
                    <a:pt x="3" y="81"/>
                    <a:pt x="1" y="79"/>
                  </a:cubicBezTo>
                  <a:cubicBezTo>
                    <a:pt x="0" y="77"/>
                    <a:pt x="0" y="75"/>
                    <a:pt x="2" y="73"/>
                  </a:cubicBezTo>
                  <a:cubicBezTo>
                    <a:pt x="78" y="2"/>
                    <a:pt x="78" y="2"/>
                    <a:pt x="78" y="2"/>
                  </a:cubicBezTo>
                  <a:cubicBezTo>
                    <a:pt x="80" y="0"/>
                    <a:pt x="83" y="0"/>
                    <a:pt x="84" y="2"/>
                  </a:cubicBezTo>
                  <a:close/>
                </a:path>
              </a:pathLst>
            </a:custGeom>
            <a:solidFill>
              <a:srgbClr val="D33B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4" name="组合 233"/>
          <p:cNvGrpSpPr/>
          <p:nvPr/>
        </p:nvGrpSpPr>
        <p:grpSpPr>
          <a:xfrm>
            <a:off x="2162253" y="1768468"/>
            <a:ext cx="8329494" cy="2855350"/>
            <a:chOff x="1181947" y="3665913"/>
            <a:chExt cx="2272379" cy="624186"/>
          </a:xfrm>
        </p:grpSpPr>
        <p:sp>
          <p:nvSpPr>
            <p:cNvPr id="235" name="圆角矩形 234"/>
            <p:cNvSpPr/>
            <p:nvPr/>
          </p:nvSpPr>
          <p:spPr>
            <a:xfrm>
              <a:off x="1181947" y="3665913"/>
              <a:ext cx="2272379" cy="624186"/>
            </a:xfrm>
            <a:prstGeom prst="roundRect">
              <a:avLst>
                <a:gd name="adj" fmla="val 13916"/>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prstClr val="white"/>
                </a:solidFill>
                <a:latin typeface="Arial Unicode MS" panose="020B0604020202020204" pitchFamily="34" charset="-122"/>
                <a:ea typeface="Arial Unicode MS" panose="020B0604020202020204" pitchFamily="34" charset="-122"/>
              </a:endParaRPr>
            </a:p>
          </p:txBody>
        </p:sp>
        <p:sp>
          <p:nvSpPr>
            <p:cNvPr id="236" name="矩形 235"/>
            <p:cNvSpPr/>
            <p:nvPr/>
          </p:nvSpPr>
          <p:spPr>
            <a:xfrm>
              <a:off x="1214115" y="3746485"/>
              <a:ext cx="2227962" cy="504605"/>
            </a:xfrm>
            <a:prstGeom prst="rect">
              <a:avLst/>
            </a:prstGeom>
          </p:spPr>
          <p:txBody>
            <a:bodyPr wrap="square">
              <a:spAutoFit/>
            </a:bodyPr>
            <a:lstStyle/>
            <a:p>
              <a:pPr lvl="0" algn="ct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Cảm</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ơn</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các</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bạn</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đã</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giúp</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chúng</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tớ</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sửa</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tàu</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Bây</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giờ</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các</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bạn</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hãy</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giúp</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chúng</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tớ</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sạc</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nhiên</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liệu</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bằng</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cách</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trả</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lời</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các</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câu</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hỏi</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tiếp</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theo</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r>
                <a:rPr lang="en-US" altLang="zh-CN" sz="3600" b="1" dirty="0" err="1">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nhé</a:t>
              </a:r>
              <a:r>
                <a:rPr lang="en-US" altLang="zh-CN" sz="3600" b="1" dirty="0">
                  <a:gradFill>
                    <a:gsLst>
                      <a:gs pos="13000">
                        <a:srgbClr val="47213C"/>
                      </a:gs>
                      <a:gs pos="72000">
                        <a:srgbClr val="29173A"/>
                      </a:gs>
                    </a:gsLst>
                    <a:lin ang="2700000" scaled="1"/>
                  </a:gradFill>
                  <a:latin typeface="Chalkboard SE" panose="03050602040202020205" pitchFamily="66" charset="77"/>
                  <a:ea typeface="Cambria" panose="02040503050406030204" pitchFamily="18" charset="0"/>
                  <a:cs typeface="Arial" panose="020B0604020202020204" pitchFamily="34" charset="0"/>
                </a:rPr>
                <a:t>! </a:t>
              </a:r>
              <a:endParaRPr lang="zh-CN" altLang="en-US" sz="3600" b="1" dirty="0">
                <a:gradFill>
                  <a:gsLst>
                    <a:gs pos="13000">
                      <a:srgbClr val="47213C"/>
                    </a:gs>
                    <a:gs pos="72000">
                      <a:srgbClr val="29173A"/>
                    </a:gs>
                  </a:gsLst>
                  <a:lin ang="2700000" scaled="1"/>
                </a:gradFill>
                <a:latin typeface="Chalkboard SE" panose="03050602040202020205" pitchFamily="66" charset="77"/>
                <a:ea typeface="Arial Unicode MS" panose="020B0604020202020204" pitchFamily="34" charset="-122"/>
                <a:cs typeface="Arial" panose="020B0604020202020204" pitchFamily="34" charset="0"/>
              </a:endParaRPr>
            </a:p>
          </p:txBody>
        </p:sp>
      </p:grpSp>
      <p:grpSp>
        <p:nvGrpSpPr>
          <p:cNvPr id="152" name="Google Shape;550;p38">
            <a:extLst>
              <a:ext uri="{FF2B5EF4-FFF2-40B4-BE49-F238E27FC236}">
                <a16:creationId xmlns:a16="http://schemas.microsoft.com/office/drawing/2014/main" id="{A6AC715D-0F1D-564A-88C9-57CF09AA025B}"/>
              </a:ext>
            </a:extLst>
          </p:cNvPr>
          <p:cNvGrpSpPr/>
          <p:nvPr/>
        </p:nvGrpSpPr>
        <p:grpSpPr>
          <a:xfrm>
            <a:off x="2292598" y="3744176"/>
            <a:ext cx="678107" cy="879642"/>
            <a:chOff x="3237875" y="1045998"/>
            <a:chExt cx="1153150" cy="1712050"/>
          </a:xfrm>
        </p:grpSpPr>
        <p:sp>
          <p:nvSpPr>
            <p:cNvPr id="153" name="Google Shape;551;p38">
              <a:extLst>
                <a:ext uri="{FF2B5EF4-FFF2-40B4-BE49-F238E27FC236}">
                  <a16:creationId xmlns:a16="http://schemas.microsoft.com/office/drawing/2014/main" id="{0FB0E6D8-0FA7-2D4E-A84C-D94C9FFA0399}"/>
                </a:ext>
              </a:extLst>
            </p:cNvPr>
            <p:cNvSpPr/>
            <p:nvPr/>
          </p:nvSpPr>
          <p:spPr>
            <a:xfrm>
              <a:off x="3380925" y="2595448"/>
              <a:ext cx="897300" cy="162600"/>
            </a:xfrm>
            <a:prstGeom prst="ellipse">
              <a:avLst/>
            </a:prstGeom>
            <a:solidFill>
              <a:schemeClr val="accent4">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4" name="Google Shape;552;p38">
              <a:extLst>
                <a:ext uri="{FF2B5EF4-FFF2-40B4-BE49-F238E27FC236}">
                  <a16:creationId xmlns:a16="http://schemas.microsoft.com/office/drawing/2014/main" id="{104F4D7D-EC88-0C40-8A59-9C6910B3E010}"/>
                </a:ext>
              </a:extLst>
            </p:cNvPr>
            <p:cNvGrpSpPr/>
            <p:nvPr/>
          </p:nvGrpSpPr>
          <p:grpSpPr>
            <a:xfrm>
              <a:off x="3237875" y="1045998"/>
              <a:ext cx="1153150" cy="1647400"/>
              <a:chOff x="2081500" y="528850"/>
              <a:chExt cx="1153150" cy="1647400"/>
            </a:xfrm>
          </p:grpSpPr>
          <p:sp>
            <p:nvSpPr>
              <p:cNvPr id="155" name="Google Shape;553;p38">
                <a:extLst>
                  <a:ext uri="{FF2B5EF4-FFF2-40B4-BE49-F238E27FC236}">
                    <a16:creationId xmlns:a16="http://schemas.microsoft.com/office/drawing/2014/main" id="{4B168BCA-07D9-F047-B44F-7DD10BAC9639}"/>
                  </a:ext>
                </a:extLst>
              </p:cNvPr>
              <p:cNvSpPr/>
              <p:nvPr/>
            </p:nvSpPr>
            <p:spPr>
              <a:xfrm>
                <a:off x="2641425" y="648500"/>
                <a:ext cx="59375" cy="413150"/>
              </a:xfrm>
              <a:custGeom>
                <a:avLst/>
                <a:gdLst/>
                <a:ahLst/>
                <a:cxnLst/>
                <a:rect l="l" t="t" r="r" b="b"/>
                <a:pathLst>
                  <a:path w="2375" h="16526" extrusionOk="0">
                    <a:moveTo>
                      <a:pt x="337" y="0"/>
                    </a:moveTo>
                    <a:lnTo>
                      <a:pt x="0" y="498"/>
                    </a:lnTo>
                    <a:cubicBezTo>
                      <a:pt x="706" y="979"/>
                      <a:pt x="1653" y="4990"/>
                      <a:pt x="1701" y="8792"/>
                    </a:cubicBezTo>
                    <a:cubicBezTo>
                      <a:pt x="1781" y="13910"/>
                      <a:pt x="610" y="15466"/>
                      <a:pt x="177" y="16044"/>
                    </a:cubicBezTo>
                    <a:lnTo>
                      <a:pt x="81" y="16172"/>
                    </a:lnTo>
                    <a:lnTo>
                      <a:pt x="562" y="16525"/>
                    </a:lnTo>
                    <a:lnTo>
                      <a:pt x="642" y="16413"/>
                    </a:lnTo>
                    <a:cubicBezTo>
                      <a:pt x="1123" y="15771"/>
                      <a:pt x="2375" y="14103"/>
                      <a:pt x="2311" y="8776"/>
                    </a:cubicBezTo>
                    <a:cubicBezTo>
                      <a:pt x="2263" y="5247"/>
                      <a:pt x="1412" y="738"/>
                      <a:pt x="33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554;p38">
                <a:extLst>
                  <a:ext uri="{FF2B5EF4-FFF2-40B4-BE49-F238E27FC236}">
                    <a16:creationId xmlns:a16="http://schemas.microsoft.com/office/drawing/2014/main" id="{16597275-E430-7B4B-B577-B28A87810C12}"/>
                  </a:ext>
                </a:extLst>
              </p:cNvPr>
              <p:cNvSpPr/>
              <p:nvPr/>
            </p:nvSpPr>
            <p:spPr>
              <a:xfrm>
                <a:off x="2747200" y="1906200"/>
                <a:ext cx="322200" cy="262525"/>
              </a:xfrm>
              <a:custGeom>
                <a:avLst/>
                <a:gdLst/>
                <a:ahLst/>
                <a:cxnLst/>
                <a:rect l="l" t="t" r="r" b="b"/>
                <a:pathLst>
                  <a:path w="12888" h="10501" extrusionOk="0">
                    <a:moveTo>
                      <a:pt x="7636" y="0"/>
                    </a:moveTo>
                    <a:cubicBezTo>
                      <a:pt x="4093" y="0"/>
                      <a:pt x="0" y="602"/>
                      <a:pt x="37" y="1625"/>
                    </a:cubicBezTo>
                    <a:cubicBezTo>
                      <a:pt x="69" y="3069"/>
                      <a:pt x="133" y="7385"/>
                      <a:pt x="133" y="7385"/>
                    </a:cubicBezTo>
                    <a:cubicBezTo>
                      <a:pt x="211" y="9132"/>
                      <a:pt x="1640" y="10500"/>
                      <a:pt x="3371" y="10500"/>
                    </a:cubicBezTo>
                    <a:cubicBezTo>
                      <a:pt x="3420" y="10500"/>
                      <a:pt x="3469" y="10499"/>
                      <a:pt x="3518" y="10497"/>
                    </a:cubicBezTo>
                    <a:lnTo>
                      <a:pt x="9695" y="10256"/>
                    </a:lnTo>
                    <a:cubicBezTo>
                      <a:pt x="11492" y="10176"/>
                      <a:pt x="12888" y="8668"/>
                      <a:pt x="12808" y="6871"/>
                    </a:cubicBezTo>
                    <a:cubicBezTo>
                      <a:pt x="12808" y="6871"/>
                      <a:pt x="12743" y="2555"/>
                      <a:pt x="12711" y="1112"/>
                    </a:cubicBezTo>
                    <a:cubicBezTo>
                      <a:pt x="12684" y="345"/>
                      <a:pt x="10317" y="0"/>
                      <a:pt x="763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555;p38">
                <a:extLst>
                  <a:ext uri="{FF2B5EF4-FFF2-40B4-BE49-F238E27FC236}">
                    <a16:creationId xmlns:a16="http://schemas.microsoft.com/office/drawing/2014/main" id="{7293EEB8-3000-AA43-A2F9-8B08016605E7}"/>
                  </a:ext>
                </a:extLst>
              </p:cNvPr>
              <p:cNvSpPr/>
              <p:nvPr/>
            </p:nvSpPr>
            <p:spPr>
              <a:xfrm>
                <a:off x="2739275" y="1898625"/>
                <a:ext cx="337750" cy="277625"/>
              </a:xfrm>
              <a:custGeom>
                <a:avLst/>
                <a:gdLst/>
                <a:ahLst/>
                <a:cxnLst/>
                <a:rect l="l" t="t" r="r" b="b"/>
                <a:pathLst>
                  <a:path w="13510" h="11105" extrusionOk="0">
                    <a:moveTo>
                      <a:pt x="8070" y="627"/>
                    </a:moveTo>
                    <a:cubicBezTo>
                      <a:pt x="11291" y="627"/>
                      <a:pt x="12723" y="1142"/>
                      <a:pt x="12723" y="1447"/>
                    </a:cubicBezTo>
                    <a:cubicBezTo>
                      <a:pt x="12756" y="2858"/>
                      <a:pt x="12836" y="7158"/>
                      <a:pt x="12836" y="7206"/>
                    </a:cubicBezTo>
                    <a:cubicBezTo>
                      <a:pt x="12900" y="8827"/>
                      <a:pt x="11633" y="10190"/>
                      <a:pt x="10012" y="10271"/>
                    </a:cubicBezTo>
                    <a:lnTo>
                      <a:pt x="3819" y="10511"/>
                    </a:lnTo>
                    <a:cubicBezTo>
                      <a:pt x="3780" y="10513"/>
                      <a:pt x="3741" y="10514"/>
                      <a:pt x="3702" y="10514"/>
                    </a:cubicBezTo>
                    <a:cubicBezTo>
                      <a:pt x="2133" y="10514"/>
                      <a:pt x="833" y="9269"/>
                      <a:pt x="755" y="7688"/>
                    </a:cubicBezTo>
                    <a:cubicBezTo>
                      <a:pt x="755" y="7655"/>
                      <a:pt x="691" y="3356"/>
                      <a:pt x="643" y="1928"/>
                    </a:cubicBezTo>
                    <a:cubicBezTo>
                      <a:pt x="627" y="1463"/>
                      <a:pt x="3033" y="773"/>
                      <a:pt x="6996" y="644"/>
                    </a:cubicBezTo>
                    <a:cubicBezTo>
                      <a:pt x="7374" y="632"/>
                      <a:pt x="7732" y="627"/>
                      <a:pt x="8070" y="627"/>
                    </a:cubicBezTo>
                    <a:close/>
                    <a:moveTo>
                      <a:pt x="8055" y="1"/>
                    </a:moveTo>
                    <a:cubicBezTo>
                      <a:pt x="7651" y="1"/>
                      <a:pt x="7283" y="9"/>
                      <a:pt x="6980" y="19"/>
                    </a:cubicBezTo>
                    <a:cubicBezTo>
                      <a:pt x="5809" y="51"/>
                      <a:pt x="1" y="308"/>
                      <a:pt x="49" y="1928"/>
                    </a:cubicBezTo>
                    <a:cubicBezTo>
                      <a:pt x="81" y="3356"/>
                      <a:pt x="161" y="7639"/>
                      <a:pt x="161" y="7704"/>
                    </a:cubicBezTo>
                    <a:cubicBezTo>
                      <a:pt x="226" y="9597"/>
                      <a:pt x="1798" y="11105"/>
                      <a:pt x="3691" y="11105"/>
                    </a:cubicBezTo>
                    <a:lnTo>
                      <a:pt x="3835" y="11105"/>
                    </a:lnTo>
                    <a:lnTo>
                      <a:pt x="10012" y="10848"/>
                    </a:lnTo>
                    <a:cubicBezTo>
                      <a:pt x="11969" y="10784"/>
                      <a:pt x="13510" y="9131"/>
                      <a:pt x="13429" y="7174"/>
                    </a:cubicBezTo>
                    <a:cubicBezTo>
                      <a:pt x="13429" y="7126"/>
                      <a:pt x="13365" y="2842"/>
                      <a:pt x="13317" y="1415"/>
                    </a:cubicBezTo>
                    <a:cubicBezTo>
                      <a:pt x="13290" y="215"/>
                      <a:pt x="10174" y="1"/>
                      <a:pt x="80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556;p38">
                <a:extLst>
                  <a:ext uri="{FF2B5EF4-FFF2-40B4-BE49-F238E27FC236}">
                    <a16:creationId xmlns:a16="http://schemas.microsoft.com/office/drawing/2014/main" id="{F02C1DD6-C291-DA48-9849-10F68922246B}"/>
                  </a:ext>
                </a:extLst>
              </p:cNvPr>
              <p:cNvSpPr/>
              <p:nvPr/>
            </p:nvSpPr>
            <p:spPr>
              <a:xfrm>
                <a:off x="2291675" y="1906900"/>
                <a:ext cx="321100" cy="258925"/>
              </a:xfrm>
              <a:custGeom>
                <a:avLst/>
                <a:gdLst/>
                <a:ahLst/>
                <a:cxnLst/>
                <a:rect l="l" t="t" r="r" b="b"/>
                <a:pathLst>
                  <a:path w="12844" h="10357" extrusionOk="0">
                    <a:moveTo>
                      <a:pt x="6381" y="0"/>
                    </a:moveTo>
                    <a:cubicBezTo>
                      <a:pt x="3253" y="0"/>
                      <a:pt x="161" y="438"/>
                      <a:pt x="145" y="1324"/>
                    </a:cubicBezTo>
                    <a:cubicBezTo>
                      <a:pt x="129" y="2768"/>
                      <a:pt x="17" y="7084"/>
                      <a:pt x="17" y="7084"/>
                    </a:cubicBezTo>
                    <a:cubicBezTo>
                      <a:pt x="1" y="8881"/>
                      <a:pt x="1444" y="10325"/>
                      <a:pt x="3241" y="10341"/>
                    </a:cubicBezTo>
                    <a:lnTo>
                      <a:pt x="9434" y="10357"/>
                    </a:lnTo>
                    <a:cubicBezTo>
                      <a:pt x="9444" y="10357"/>
                      <a:pt x="9454" y="10357"/>
                      <a:pt x="9463" y="10357"/>
                    </a:cubicBezTo>
                    <a:cubicBezTo>
                      <a:pt x="11247" y="10357"/>
                      <a:pt x="12691" y="8903"/>
                      <a:pt x="12691" y="7132"/>
                    </a:cubicBezTo>
                    <a:cubicBezTo>
                      <a:pt x="12691" y="7132"/>
                      <a:pt x="12803" y="2800"/>
                      <a:pt x="12835" y="1372"/>
                    </a:cubicBezTo>
                    <a:cubicBezTo>
                      <a:pt x="12843" y="462"/>
                      <a:pt x="9593" y="0"/>
                      <a:pt x="63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557;p38">
                <a:extLst>
                  <a:ext uri="{FF2B5EF4-FFF2-40B4-BE49-F238E27FC236}">
                    <a16:creationId xmlns:a16="http://schemas.microsoft.com/office/drawing/2014/main" id="{6E2F7EBD-08A9-0D41-AE10-232D289E8291}"/>
                  </a:ext>
                </a:extLst>
              </p:cNvPr>
              <p:cNvSpPr/>
              <p:nvPr/>
            </p:nvSpPr>
            <p:spPr>
              <a:xfrm>
                <a:off x="2284050" y="1899625"/>
                <a:ext cx="336150" cy="273825"/>
              </a:xfrm>
              <a:custGeom>
                <a:avLst/>
                <a:gdLst/>
                <a:ahLst/>
                <a:cxnLst/>
                <a:rect l="l" t="t" r="r" b="b"/>
                <a:pathLst>
                  <a:path w="13446" h="10953" extrusionOk="0">
                    <a:moveTo>
                      <a:pt x="6710" y="582"/>
                    </a:moveTo>
                    <a:cubicBezTo>
                      <a:pt x="9186" y="582"/>
                      <a:pt x="11679" y="859"/>
                      <a:pt x="12595" y="1407"/>
                    </a:cubicBezTo>
                    <a:cubicBezTo>
                      <a:pt x="12771" y="1519"/>
                      <a:pt x="12835" y="1599"/>
                      <a:pt x="12835" y="1647"/>
                    </a:cubicBezTo>
                    <a:cubicBezTo>
                      <a:pt x="12819" y="3075"/>
                      <a:pt x="12691" y="7359"/>
                      <a:pt x="12691" y="7423"/>
                    </a:cubicBezTo>
                    <a:cubicBezTo>
                      <a:pt x="12691" y="9043"/>
                      <a:pt x="11375" y="10343"/>
                      <a:pt x="9755" y="10343"/>
                    </a:cubicBezTo>
                    <a:lnTo>
                      <a:pt x="9739" y="10343"/>
                    </a:lnTo>
                    <a:lnTo>
                      <a:pt x="3546" y="10327"/>
                    </a:lnTo>
                    <a:cubicBezTo>
                      <a:pt x="1926" y="10327"/>
                      <a:pt x="610" y="9011"/>
                      <a:pt x="610" y="7375"/>
                    </a:cubicBezTo>
                    <a:cubicBezTo>
                      <a:pt x="610" y="7343"/>
                      <a:pt x="739" y="3043"/>
                      <a:pt x="755" y="1615"/>
                    </a:cubicBezTo>
                    <a:cubicBezTo>
                      <a:pt x="755" y="1567"/>
                      <a:pt x="835" y="1471"/>
                      <a:pt x="1027" y="1359"/>
                    </a:cubicBezTo>
                    <a:cubicBezTo>
                      <a:pt x="1956" y="839"/>
                      <a:pt x="4325" y="582"/>
                      <a:pt x="6710" y="582"/>
                    </a:cubicBezTo>
                    <a:close/>
                    <a:moveTo>
                      <a:pt x="6669" y="0"/>
                    </a:moveTo>
                    <a:cubicBezTo>
                      <a:pt x="4188" y="0"/>
                      <a:pt x="1733" y="273"/>
                      <a:pt x="739" y="829"/>
                    </a:cubicBezTo>
                    <a:cubicBezTo>
                      <a:pt x="354" y="1038"/>
                      <a:pt x="161" y="1310"/>
                      <a:pt x="161" y="1615"/>
                    </a:cubicBezTo>
                    <a:cubicBezTo>
                      <a:pt x="129" y="3027"/>
                      <a:pt x="17" y="7327"/>
                      <a:pt x="17" y="7375"/>
                    </a:cubicBezTo>
                    <a:cubicBezTo>
                      <a:pt x="1" y="9332"/>
                      <a:pt x="1589" y="10920"/>
                      <a:pt x="3546" y="10936"/>
                    </a:cubicBezTo>
                    <a:lnTo>
                      <a:pt x="9739" y="10952"/>
                    </a:lnTo>
                    <a:lnTo>
                      <a:pt x="9755" y="10952"/>
                    </a:lnTo>
                    <a:cubicBezTo>
                      <a:pt x="11696" y="10952"/>
                      <a:pt x="13285" y="9380"/>
                      <a:pt x="13301" y="7423"/>
                    </a:cubicBezTo>
                    <a:cubicBezTo>
                      <a:pt x="13301" y="7375"/>
                      <a:pt x="13413" y="3091"/>
                      <a:pt x="13445" y="1663"/>
                    </a:cubicBezTo>
                    <a:cubicBezTo>
                      <a:pt x="13445" y="1359"/>
                      <a:pt x="13269" y="1102"/>
                      <a:pt x="12900" y="893"/>
                    </a:cubicBezTo>
                    <a:cubicBezTo>
                      <a:pt x="11905" y="302"/>
                      <a:pt x="9273" y="0"/>
                      <a:pt x="6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558;p38">
                <a:extLst>
                  <a:ext uri="{FF2B5EF4-FFF2-40B4-BE49-F238E27FC236}">
                    <a16:creationId xmlns:a16="http://schemas.microsoft.com/office/drawing/2014/main" id="{7A6DA7A7-CF4C-1A4F-A41F-F0CBD631A00A}"/>
                  </a:ext>
                </a:extLst>
              </p:cNvPr>
              <p:cNvSpPr/>
              <p:nvPr/>
            </p:nvSpPr>
            <p:spPr>
              <a:xfrm>
                <a:off x="2132450" y="991025"/>
                <a:ext cx="1094975" cy="1094575"/>
              </a:xfrm>
              <a:custGeom>
                <a:avLst/>
                <a:gdLst/>
                <a:ahLst/>
                <a:cxnLst/>
                <a:rect l="l" t="t" r="r" b="b"/>
                <a:pathLst>
                  <a:path w="43799" h="43783" extrusionOk="0">
                    <a:moveTo>
                      <a:pt x="21900" y="1"/>
                    </a:moveTo>
                    <a:cubicBezTo>
                      <a:pt x="9803" y="1"/>
                      <a:pt x="0" y="9803"/>
                      <a:pt x="0" y="21900"/>
                    </a:cubicBezTo>
                    <a:cubicBezTo>
                      <a:pt x="0" y="33980"/>
                      <a:pt x="9803" y="43783"/>
                      <a:pt x="21900" y="43783"/>
                    </a:cubicBezTo>
                    <a:cubicBezTo>
                      <a:pt x="33996" y="43783"/>
                      <a:pt x="43799" y="33980"/>
                      <a:pt x="43799" y="21900"/>
                    </a:cubicBezTo>
                    <a:cubicBezTo>
                      <a:pt x="43799" y="9803"/>
                      <a:pt x="33996" y="1"/>
                      <a:pt x="2190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559;p38">
                <a:extLst>
                  <a:ext uri="{FF2B5EF4-FFF2-40B4-BE49-F238E27FC236}">
                    <a16:creationId xmlns:a16="http://schemas.microsoft.com/office/drawing/2014/main" id="{03E839A6-4FCC-FA4F-BA5B-88915A4CADC6}"/>
                  </a:ext>
                </a:extLst>
              </p:cNvPr>
              <p:cNvSpPr/>
              <p:nvPr/>
            </p:nvSpPr>
            <p:spPr>
              <a:xfrm>
                <a:off x="2081500" y="983350"/>
                <a:ext cx="1153150" cy="1109875"/>
              </a:xfrm>
              <a:custGeom>
                <a:avLst/>
                <a:gdLst/>
                <a:ahLst/>
                <a:cxnLst/>
                <a:rect l="l" t="t" r="r" b="b"/>
                <a:pathLst>
                  <a:path w="46126" h="44395" extrusionOk="0">
                    <a:moveTo>
                      <a:pt x="23938" y="612"/>
                    </a:moveTo>
                    <a:cubicBezTo>
                      <a:pt x="35858" y="612"/>
                      <a:pt x="45516" y="10270"/>
                      <a:pt x="45532" y="22207"/>
                    </a:cubicBezTo>
                    <a:cubicBezTo>
                      <a:pt x="45532" y="30934"/>
                      <a:pt x="40270" y="38812"/>
                      <a:pt x="32200" y="42149"/>
                    </a:cubicBezTo>
                    <a:cubicBezTo>
                      <a:pt x="29529" y="43253"/>
                      <a:pt x="26725" y="43790"/>
                      <a:pt x="23944" y="43790"/>
                    </a:cubicBezTo>
                    <a:cubicBezTo>
                      <a:pt x="18322" y="43790"/>
                      <a:pt x="12797" y="41596"/>
                      <a:pt x="8664" y="37464"/>
                    </a:cubicBezTo>
                    <a:cubicBezTo>
                      <a:pt x="2487" y="31303"/>
                      <a:pt x="642" y="22014"/>
                      <a:pt x="3980" y="13944"/>
                    </a:cubicBezTo>
                    <a:cubicBezTo>
                      <a:pt x="7317" y="5875"/>
                      <a:pt x="15194" y="612"/>
                      <a:pt x="23938" y="612"/>
                    </a:cubicBezTo>
                    <a:close/>
                    <a:moveTo>
                      <a:pt x="23947" y="1"/>
                    </a:moveTo>
                    <a:cubicBezTo>
                      <a:pt x="18168" y="1"/>
                      <a:pt x="12489" y="2259"/>
                      <a:pt x="8247" y="6500"/>
                    </a:cubicBezTo>
                    <a:cubicBezTo>
                      <a:pt x="1894" y="12853"/>
                      <a:pt x="1" y="22399"/>
                      <a:pt x="3434" y="30694"/>
                    </a:cubicBezTo>
                    <a:cubicBezTo>
                      <a:pt x="6867" y="38988"/>
                      <a:pt x="14953" y="44395"/>
                      <a:pt x="23938" y="44395"/>
                    </a:cubicBezTo>
                    <a:cubicBezTo>
                      <a:pt x="36179" y="44379"/>
                      <a:pt x="46110" y="34448"/>
                      <a:pt x="46126" y="22207"/>
                    </a:cubicBezTo>
                    <a:cubicBezTo>
                      <a:pt x="46126" y="13222"/>
                      <a:pt x="40719" y="5137"/>
                      <a:pt x="32425" y="1687"/>
                    </a:cubicBezTo>
                    <a:cubicBezTo>
                      <a:pt x="29682" y="552"/>
                      <a:pt x="26802" y="1"/>
                      <a:pt x="2394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560;p38">
                <a:extLst>
                  <a:ext uri="{FF2B5EF4-FFF2-40B4-BE49-F238E27FC236}">
                    <a16:creationId xmlns:a16="http://schemas.microsoft.com/office/drawing/2014/main" id="{C1CC1204-B652-0546-A478-A78B653F390B}"/>
                  </a:ext>
                </a:extLst>
              </p:cNvPr>
              <p:cNvSpPr/>
              <p:nvPr/>
            </p:nvSpPr>
            <p:spPr>
              <a:xfrm>
                <a:off x="3013625" y="1173125"/>
                <a:ext cx="85050" cy="119875"/>
              </a:xfrm>
              <a:custGeom>
                <a:avLst/>
                <a:gdLst/>
                <a:ahLst/>
                <a:cxnLst/>
                <a:rect l="l" t="t" r="r" b="b"/>
                <a:pathLst>
                  <a:path w="3402" h="4795" extrusionOk="0">
                    <a:moveTo>
                      <a:pt x="879" y="1"/>
                    </a:moveTo>
                    <a:cubicBezTo>
                      <a:pt x="608" y="1"/>
                      <a:pt x="372" y="155"/>
                      <a:pt x="209" y="514"/>
                    </a:cubicBezTo>
                    <a:cubicBezTo>
                      <a:pt x="1" y="1011"/>
                      <a:pt x="1028" y="1669"/>
                      <a:pt x="1830" y="2663"/>
                    </a:cubicBezTo>
                    <a:cubicBezTo>
                      <a:pt x="2295" y="3273"/>
                      <a:pt x="2664" y="3947"/>
                      <a:pt x="2921" y="4685"/>
                    </a:cubicBezTo>
                    <a:cubicBezTo>
                      <a:pt x="2946" y="4761"/>
                      <a:pt x="3011" y="4794"/>
                      <a:pt x="3083" y="4794"/>
                    </a:cubicBezTo>
                    <a:cubicBezTo>
                      <a:pt x="3193" y="4794"/>
                      <a:pt x="3318" y="4715"/>
                      <a:pt x="3338" y="4589"/>
                    </a:cubicBezTo>
                    <a:cubicBezTo>
                      <a:pt x="3402" y="4155"/>
                      <a:pt x="3402" y="3722"/>
                      <a:pt x="3338" y="3289"/>
                    </a:cubicBezTo>
                    <a:cubicBezTo>
                      <a:pt x="3078" y="1721"/>
                      <a:pt x="1783" y="1"/>
                      <a:pt x="8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561;p38">
                <a:extLst>
                  <a:ext uri="{FF2B5EF4-FFF2-40B4-BE49-F238E27FC236}">
                    <a16:creationId xmlns:a16="http://schemas.microsoft.com/office/drawing/2014/main" id="{8D9221F8-548C-9E44-A87A-DFFD16051D0F}"/>
                  </a:ext>
                </a:extLst>
              </p:cNvPr>
              <p:cNvSpPr/>
              <p:nvPr/>
            </p:nvSpPr>
            <p:spPr>
              <a:xfrm>
                <a:off x="3006400" y="1165325"/>
                <a:ext cx="100300" cy="135000"/>
              </a:xfrm>
              <a:custGeom>
                <a:avLst/>
                <a:gdLst/>
                <a:ahLst/>
                <a:cxnLst/>
                <a:rect l="l" t="t" r="r" b="b"/>
                <a:pathLst>
                  <a:path w="4012" h="5400" extrusionOk="0">
                    <a:moveTo>
                      <a:pt x="1220" y="617"/>
                    </a:moveTo>
                    <a:cubicBezTo>
                      <a:pt x="1926" y="697"/>
                      <a:pt x="3081" y="2189"/>
                      <a:pt x="3338" y="3665"/>
                    </a:cubicBezTo>
                    <a:cubicBezTo>
                      <a:pt x="3386" y="3954"/>
                      <a:pt x="3386" y="4259"/>
                      <a:pt x="3370" y="4564"/>
                    </a:cubicBezTo>
                    <a:cubicBezTo>
                      <a:pt x="3113" y="3922"/>
                      <a:pt x="2776" y="3328"/>
                      <a:pt x="2359" y="2783"/>
                    </a:cubicBezTo>
                    <a:cubicBezTo>
                      <a:pt x="2087" y="2462"/>
                      <a:pt x="1798" y="2157"/>
                      <a:pt x="1509" y="1852"/>
                    </a:cubicBezTo>
                    <a:cubicBezTo>
                      <a:pt x="1188" y="1548"/>
                      <a:pt x="723" y="1082"/>
                      <a:pt x="787" y="938"/>
                    </a:cubicBezTo>
                    <a:cubicBezTo>
                      <a:pt x="915" y="665"/>
                      <a:pt x="1060" y="617"/>
                      <a:pt x="1172" y="617"/>
                    </a:cubicBezTo>
                    <a:close/>
                    <a:moveTo>
                      <a:pt x="1177" y="0"/>
                    </a:moveTo>
                    <a:cubicBezTo>
                      <a:pt x="895" y="0"/>
                      <a:pt x="489" y="115"/>
                      <a:pt x="226" y="697"/>
                    </a:cubicBezTo>
                    <a:cubicBezTo>
                      <a:pt x="1" y="1211"/>
                      <a:pt x="482" y="1692"/>
                      <a:pt x="1076" y="2286"/>
                    </a:cubicBezTo>
                    <a:cubicBezTo>
                      <a:pt x="1365" y="2558"/>
                      <a:pt x="1637" y="2863"/>
                      <a:pt x="1894" y="3168"/>
                    </a:cubicBezTo>
                    <a:cubicBezTo>
                      <a:pt x="2343" y="3746"/>
                      <a:pt x="2680" y="4387"/>
                      <a:pt x="2921" y="5093"/>
                    </a:cubicBezTo>
                    <a:cubicBezTo>
                      <a:pt x="2981" y="5275"/>
                      <a:pt x="3156" y="5399"/>
                      <a:pt x="3351" y="5399"/>
                    </a:cubicBezTo>
                    <a:cubicBezTo>
                      <a:pt x="3363" y="5399"/>
                      <a:pt x="3374" y="5399"/>
                      <a:pt x="3386" y="5398"/>
                    </a:cubicBezTo>
                    <a:lnTo>
                      <a:pt x="3418" y="5398"/>
                    </a:lnTo>
                    <a:cubicBezTo>
                      <a:pt x="3675" y="5382"/>
                      <a:pt x="3883" y="5205"/>
                      <a:pt x="3932" y="4949"/>
                    </a:cubicBezTo>
                    <a:cubicBezTo>
                      <a:pt x="4012" y="4500"/>
                      <a:pt x="4012" y="4018"/>
                      <a:pt x="3932" y="3553"/>
                    </a:cubicBezTo>
                    <a:cubicBezTo>
                      <a:pt x="3643" y="1901"/>
                      <a:pt x="2343" y="152"/>
                      <a:pt x="1300" y="7"/>
                    </a:cubicBezTo>
                    <a:cubicBezTo>
                      <a:pt x="1263" y="3"/>
                      <a:pt x="1222" y="0"/>
                      <a:pt x="11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562;p38">
                <a:extLst>
                  <a:ext uri="{FF2B5EF4-FFF2-40B4-BE49-F238E27FC236}">
                    <a16:creationId xmlns:a16="http://schemas.microsoft.com/office/drawing/2014/main" id="{4310E5CB-D874-1548-8C97-6BA3B231A78C}"/>
                  </a:ext>
                </a:extLst>
              </p:cNvPr>
              <p:cNvSpPr/>
              <p:nvPr/>
            </p:nvSpPr>
            <p:spPr>
              <a:xfrm>
                <a:off x="2992775" y="1230575"/>
                <a:ext cx="56975" cy="75325"/>
              </a:xfrm>
              <a:custGeom>
                <a:avLst/>
                <a:gdLst/>
                <a:ahLst/>
                <a:cxnLst/>
                <a:rect l="l" t="t" r="r" b="b"/>
                <a:pathLst>
                  <a:path w="2279" h="3013" extrusionOk="0">
                    <a:moveTo>
                      <a:pt x="796" y="1"/>
                    </a:moveTo>
                    <a:cubicBezTo>
                      <a:pt x="575" y="1"/>
                      <a:pt x="369" y="119"/>
                      <a:pt x="209" y="398"/>
                    </a:cubicBezTo>
                    <a:cubicBezTo>
                      <a:pt x="0" y="750"/>
                      <a:pt x="706" y="1103"/>
                      <a:pt x="1220" y="1697"/>
                    </a:cubicBezTo>
                    <a:cubicBezTo>
                      <a:pt x="1509" y="2066"/>
                      <a:pt x="1733" y="2499"/>
                      <a:pt x="1845" y="2948"/>
                    </a:cubicBezTo>
                    <a:cubicBezTo>
                      <a:pt x="1857" y="2993"/>
                      <a:pt x="1893" y="3013"/>
                      <a:pt x="1939" y="3013"/>
                    </a:cubicBezTo>
                    <a:cubicBezTo>
                      <a:pt x="2022" y="3013"/>
                      <a:pt x="2135" y="2946"/>
                      <a:pt x="2166" y="2852"/>
                    </a:cubicBezTo>
                    <a:cubicBezTo>
                      <a:pt x="2247" y="2579"/>
                      <a:pt x="2279" y="2291"/>
                      <a:pt x="2263" y="2002"/>
                    </a:cubicBezTo>
                    <a:cubicBezTo>
                      <a:pt x="2203" y="1010"/>
                      <a:pt x="1440" y="1"/>
                      <a:pt x="79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563;p38">
                <a:extLst>
                  <a:ext uri="{FF2B5EF4-FFF2-40B4-BE49-F238E27FC236}">
                    <a16:creationId xmlns:a16="http://schemas.microsoft.com/office/drawing/2014/main" id="{23B1D91E-F98D-EB45-B897-7DD8EF60138E}"/>
                  </a:ext>
                </a:extLst>
              </p:cNvPr>
              <p:cNvSpPr/>
              <p:nvPr/>
            </p:nvSpPr>
            <p:spPr>
              <a:xfrm>
                <a:off x="2985150" y="1223100"/>
                <a:ext cx="72625" cy="90425"/>
              </a:xfrm>
              <a:custGeom>
                <a:avLst/>
                <a:gdLst/>
                <a:ahLst/>
                <a:cxnLst/>
                <a:rect l="l" t="t" r="r" b="b"/>
                <a:pathLst>
                  <a:path w="2905" h="3617" extrusionOk="0">
                    <a:moveTo>
                      <a:pt x="1085" y="601"/>
                    </a:moveTo>
                    <a:cubicBezTo>
                      <a:pt x="1117" y="601"/>
                      <a:pt x="1146" y="608"/>
                      <a:pt x="1172" y="616"/>
                    </a:cubicBezTo>
                    <a:cubicBezTo>
                      <a:pt x="1621" y="713"/>
                      <a:pt x="2215" y="1499"/>
                      <a:pt x="2263" y="2317"/>
                    </a:cubicBezTo>
                    <a:cubicBezTo>
                      <a:pt x="2279" y="2429"/>
                      <a:pt x="2279" y="2541"/>
                      <a:pt x="2263" y="2654"/>
                    </a:cubicBezTo>
                    <a:cubicBezTo>
                      <a:pt x="2134" y="2349"/>
                      <a:pt x="1958" y="2060"/>
                      <a:pt x="1749" y="1804"/>
                    </a:cubicBezTo>
                    <a:cubicBezTo>
                      <a:pt x="1573" y="1595"/>
                      <a:pt x="1380" y="1418"/>
                      <a:pt x="1172" y="1242"/>
                    </a:cubicBezTo>
                    <a:cubicBezTo>
                      <a:pt x="1027" y="1130"/>
                      <a:pt x="899" y="985"/>
                      <a:pt x="771" y="825"/>
                    </a:cubicBezTo>
                    <a:cubicBezTo>
                      <a:pt x="888" y="649"/>
                      <a:pt x="997" y="601"/>
                      <a:pt x="1085" y="601"/>
                    </a:cubicBezTo>
                    <a:close/>
                    <a:moveTo>
                      <a:pt x="1130" y="1"/>
                    </a:moveTo>
                    <a:cubicBezTo>
                      <a:pt x="766" y="1"/>
                      <a:pt x="420" y="213"/>
                      <a:pt x="257" y="552"/>
                    </a:cubicBezTo>
                    <a:cubicBezTo>
                      <a:pt x="1" y="985"/>
                      <a:pt x="402" y="1338"/>
                      <a:pt x="787" y="1691"/>
                    </a:cubicBezTo>
                    <a:cubicBezTo>
                      <a:pt x="979" y="1852"/>
                      <a:pt x="1140" y="2012"/>
                      <a:pt x="1300" y="2189"/>
                    </a:cubicBezTo>
                    <a:cubicBezTo>
                      <a:pt x="1573" y="2525"/>
                      <a:pt x="1765" y="2910"/>
                      <a:pt x="1878" y="3328"/>
                    </a:cubicBezTo>
                    <a:cubicBezTo>
                      <a:pt x="1926" y="3488"/>
                      <a:pt x="2070" y="3616"/>
                      <a:pt x="2247" y="3616"/>
                    </a:cubicBezTo>
                    <a:cubicBezTo>
                      <a:pt x="2487" y="3616"/>
                      <a:pt x="2696" y="3472"/>
                      <a:pt x="2760" y="3247"/>
                    </a:cubicBezTo>
                    <a:cubicBezTo>
                      <a:pt x="2856" y="2927"/>
                      <a:pt x="2905" y="2606"/>
                      <a:pt x="2888" y="2269"/>
                    </a:cubicBezTo>
                    <a:cubicBezTo>
                      <a:pt x="2808" y="1258"/>
                      <a:pt x="2086" y="199"/>
                      <a:pt x="1332" y="23"/>
                    </a:cubicBezTo>
                    <a:cubicBezTo>
                      <a:pt x="1265" y="8"/>
                      <a:pt x="1197" y="1"/>
                      <a:pt x="11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564;p38">
                <a:extLst>
                  <a:ext uri="{FF2B5EF4-FFF2-40B4-BE49-F238E27FC236}">
                    <a16:creationId xmlns:a16="http://schemas.microsoft.com/office/drawing/2014/main" id="{59A07CFC-712F-DD4F-A2C6-09FF39CFD45F}"/>
                  </a:ext>
                </a:extLst>
              </p:cNvPr>
              <p:cNvSpPr/>
              <p:nvPr/>
            </p:nvSpPr>
            <p:spPr>
              <a:xfrm>
                <a:off x="2543550" y="1007875"/>
                <a:ext cx="15275" cy="1062500"/>
              </a:xfrm>
              <a:custGeom>
                <a:avLst/>
                <a:gdLst/>
                <a:ahLst/>
                <a:cxnLst/>
                <a:rect l="l" t="t" r="r" b="b"/>
                <a:pathLst>
                  <a:path w="611" h="42500" extrusionOk="0">
                    <a:moveTo>
                      <a:pt x="1" y="0"/>
                    </a:moveTo>
                    <a:lnTo>
                      <a:pt x="1" y="42499"/>
                    </a:lnTo>
                    <a:lnTo>
                      <a:pt x="610" y="42499"/>
                    </a:lnTo>
                    <a:lnTo>
                      <a:pt x="61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565;p38">
                <a:extLst>
                  <a:ext uri="{FF2B5EF4-FFF2-40B4-BE49-F238E27FC236}">
                    <a16:creationId xmlns:a16="http://schemas.microsoft.com/office/drawing/2014/main" id="{3E4CB526-EDD6-3B45-8FF5-9897BB8B311F}"/>
                  </a:ext>
                </a:extLst>
              </p:cNvPr>
              <p:cNvSpPr/>
              <p:nvPr/>
            </p:nvSpPr>
            <p:spPr>
              <a:xfrm>
                <a:off x="2801050" y="1007875"/>
                <a:ext cx="14875" cy="1062500"/>
              </a:xfrm>
              <a:custGeom>
                <a:avLst/>
                <a:gdLst/>
                <a:ahLst/>
                <a:cxnLst/>
                <a:rect l="l" t="t" r="r" b="b"/>
                <a:pathLst>
                  <a:path w="595" h="42500" extrusionOk="0">
                    <a:moveTo>
                      <a:pt x="1" y="0"/>
                    </a:moveTo>
                    <a:lnTo>
                      <a:pt x="1" y="42499"/>
                    </a:lnTo>
                    <a:lnTo>
                      <a:pt x="594" y="42499"/>
                    </a:lnTo>
                    <a:lnTo>
                      <a:pt x="5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566;p38">
                <a:extLst>
                  <a:ext uri="{FF2B5EF4-FFF2-40B4-BE49-F238E27FC236}">
                    <a16:creationId xmlns:a16="http://schemas.microsoft.com/office/drawing/2014/main" id="{570A428D-54AC-AF47-AE3D-A58B458D754E}"/>
                  </a:ext>
                </a:extLst>
              </p:cNvPr>
              <p:cNvSpPr/>
              <p:nvPr/>
            </p:nvSpPr>
            <p:spPr>
              <a:xfrm>
                <a:off x="2225500" y="1383275"/>
                <a:ext cx="890425" cy="433600"/>
              </a:xfrm>
              <a:custGeom>
                <a:avLst/>
                <a:gdLst/>
                <a:ahLst/>
                <a:cxnLst/>
                <a:rect l="l" t="t" r="r" b="b"/>
                <a:pathLst>
                  <a:path w="35617" h="17344" extrusionOk="0">
                    <a:moveTo>
                      <a:pt x="17809" y="1"/>
                    </a:moveTo>
                    <a:cubicBezTo>
                      <a:pt x="7092" y="1"/>
                      <a:pt x="0" y="3851"/>
                      <a:pt x="0" y="6868"/>
                    </a:cubicBezTo>
                    <a:lnTo>
                      <a:pt x="0" y="11921"/>
                    </a:lnTo>
                    <a:cubicBezTo>
                      <a:pt x="16" y="14905"/>
                      <a:pt x="2439" y="17344"/>
                      <a:pt x="5439" y="17344"/>
                    </a:cubicBezTo>
                    <a:cubicBezTo>
                      <a:pt x="5439" y="17344"/>
                      <a:pt x="14552" y="16076"/>
                      <a:pt x="17648" y="16076"/>
                    </a:cubicBezTo>
                    <a:cubicBezTo>
                      <a:pt x="20761" y="16076"/>
                      <a:pt x="30178" y="17344"/>
                      <a:pt x="30178" y="17344"/>
                    </a:cubicBezTo>
                    <a:cubicBezTo>
                      <a:pt x="33178" y="17344"/>
                      <a:pt x="35617" y="14905"/>
                      <a:pt x="35617" y="11921"/>
                    </a:cubicBezTo>
                    <a:lnTo>
                      <a:pt x="35617" y="6868"/>
                    </a:lnTo>
                    <a:cubicBezTo>
                      <a:pt x="35617" y="3851"/>
                      <a:pt x="27900" y="1"/>
                      <a:pt x="17809" y="1"/>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13" name="Google Shape;567;p38">
                <a:extLst>
                  <a:ext uri="{FF2B5EF4-FFF2-40B4-BE49-F238E27FC236}">
                    <a16:creationId xmlns:a16="http://schemas.microsoft.com/office/drawing/2014/main" id="{CE4F5EC7-EF8C-CB46-85C1-161F56BB7EF4}"/>
                  </a:ext>
                </a:extLst>
              </p:cNvPr>
              <p:cNvSpPr/>
              <p:nvPr/>
            </p:nvSpPr>
            <p:spPr>
              <a:xfrm>
                <a:off x="2218275" y="1376075"/>
                <a:ext cx="905275" cy="448425"/>
              </a:xfrm>
              <a:custGeom>
                <a:avLst/>
                <a:gdLst/>
                <a:ahLst/>
                <a:cxnLst/>
                <a:rect l="l" t="t" r="r" b="b"/>
                <a:pathLst>
                  <a:path w="36211" h="17937" extrusionOk="0">
                    <a:moveTo>
                      <a:pt x="18098" y="594"/>
                    </a:moveTo>
                    <a:cubicBezTo>
                      <a:pt x="28253" y="594"/>
                      <a:pt x="35601" y="4508"/>
                      <a:pt x="35601" y="7156"/>
                    </a:cubicBezTo>
                    <a:lnTo>
                      <a:pt x="35601" y="12209"/>
                    </a:lnTo>
                    <a:cubicBezTo>
                      <a:pt x="35601" y="15017"/>
                      <a:pt x="33307" y="17311"/>
                      <a:pt x="30499" y="17327"/>
                    </a:cubicBezTo>
                    <a:cubicBezTo>
                      <a:pt x="29890" y="17247"/>
                      <a:pt x="20985" y="16060"/>
                      <a:pt x="17937" y="16060"/>
                    </a:cubicBezTo>
                    <a:cubicBezTo>
                      <a:pt x="14905" y="16060"/>
                      <a:pt x="6306" y="17247"/>
                      <a:pt x="5712" y="17343"/>
                    </a:cubicBezTo>
                    <a:cubicBezTo>
                      <a:pt x="2888" y="17327"/>
                      <a:pt x="594" y="15033"/>
                      <a:pt x="594" y="12209"/>
                    </a:cubicBezTo>
                    <a:lnTo>
                      <a:pt x="594" y="7156"/>
                    </a:lnTo>
                    <a:cubicBezTo>
                      <a:pt x="594" y="4476"/>
                      <a:pt x="7413" y="594"/>
                      <a:pt x="18098" y="594"/>
                    </a:cubicBezTo>
                    <a:close/>
                    <a:moveTo>
                      <a:pt x="18098" y="0"/>
                    </a:moveTo>
                    <a:cubicBezTo>
                      <a:pt x="13172" y="0"/>
                      <a:pt x="8552" y="818"/>
                      <a:pt x="5054" y="2326"/>
                    </a:cubicBezTo>
                    <a:cubicBezTo>
                      <a:pt x="1894" y="3690"/>
                      <a:pt x="1" y="5487"/>
                      <a:pt x="1" y="7156"/>
                    </a:cubicBezTo>
                    <a:lnTo>
                      <a:pt x="1" y="12209"/>
                    </a:lnTo>
                    <a:cubicBezTo>
                      <a:pt x="1" y="15370"/>
                      <a:pt x="2568" y="17921"/>
                      <a:pt x="5728" y="17937"/>
                    </a:cubicBezTo>
                    <a:lnTo>
                      <a:pt x="5776" y="17937"/>
                    </a:lnTo>
                    <a:cubicBezTo>
                      <a:pt x="5856" y="17921"/>
                      <a:pt x="14905" y="16669"/>
                      <a:pt x="17937" y="16669"/>
                    </a:cubicBezTo>
                    <a:cubicBezTo>
                      <a:pt x="20985" y="16669"/>
                      <a:pt x="30339" y="17921"/>
                      <a:pt x="30435" y="17937"/>
                    </a:cubicBezTo>
                    <a:lnTo>
                      <a:pt x="30467" y="17937"/>
                    </a:lnTo>
                    <a:cubicBezTo>
                      <a:pt x="33628" y="17921"/>
                      <a:pt x="36195" y="15370"/>
                      <a:pt x="36211" y="12209"/>
                    </a:cubicBezTo>
                    <a:lnTo>
                      <a:pt x="36211" y="7156"/>
                    </a:lnTo>
                    <a:cubicBezTo>
                      <a:pt x="36211" y="3835"/>
                      <a:pt x="28301" y="0"/>
                      <a:pt x="180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 name="Google Shape;568;p38">
                <a:extLst>
                  <a:ext uri="{FF2B5EF4-FFF2-40B4-BE49-F238E27FC236}">
                    <a16:creationId xmlns:a16="http://schemas.microsoft.com/office/drawing/2014/main" id="{EB1F6C03-86D6-8D4A-98E5-66838DB5EFB8}"/>
                  </a:ext>
                </a:extLst>
              </p:cNvPr>
              <p:cNvSpPr/>
              <p:nvPr/>
            </p:nvSpPr>
            <p:spPr>
              <a:xfrm>
                <a:off x="2279950" y="1526475"/>
                <a:ext cx="76325" cy="217450"/>
              </a:xfrm>
              <a:custGeom>
                <a:avLst/>
                <a:gdLst/>
                <a:ahLst/>
                <a:cxnLst/>
                <a:rect l="l" t="t" r="r" b="b"/>
                <a:pathLst>
                  <a:path w="3053" h="8698" extrusionOk="0">
                    <a:moveTo>
                      <a:pt x="1763" y="0"/>
                    </a:moveTo>
                    <a:cubicBezTo>
                      <a:pt x="368" y="0"/>
                      <a:pt x="1" y="4141"/>
                      <a:pt x="983" y="6835"/>
                    </a:cubicBezTo>
                    <a:cubicBezTo>
                      <a:pt x="1224" y="7461"/>
                      <a:pt x="1544" y="8054"/>
                      <a:pt x="1962" y="8600"/>
                    </a:cubicBezTo>
                    <a:cubicBezTo>
                      <a:pt x="2020" y="8668"/>
                      <a:pt x="2097" y="8698"/>
                      <a:pt x="2173" y="8698"/>
                    </a:cubicBezTo>
                    <a:cubicBezTo>
                      <a:pt x="2347" y="8698"/>
                      <a:pt x="2520" y="8544"/>
                      <a:pt x="2475" y="8343"/>
                    </a:cubicBezTo>
                    <a:cubicBezTo>
                      <a:pt x="2218" y="7124"/>
                      <a:pt x="2138" y="5872"/>
                      <a:pt x="2202" y="4637"/>
                    </a:cubicBezTo>
                    <a:cubicBezTo>
                      <a:pt x="2379" y="2567"/>
                      <a:pt x="3052" y="738"/>
                      <a:pt x="2427" y="273"/>
                    </a:cubicBezTo>
                    <a:cubicBezTo>
                      <a:pt x="2185" y="86"/>
                      <a:pt x="1964" y="0"/>
                      <a:pt x="176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5" name="Google Shape;569;p38">
                <a:extLst>
                  <a:ext uri="{FF2B5EF4-FFF2-40B4-BE49-F238E27FC236}">
                    <a16:creationId xmlns:a16="http://schemas.microsoft.com/office/drawing/2014/main" id="{7B2C8EF6-0E00-CE42-9E48-B15178CFA77B}"/>
                  </a:ext>
                </a:extLst>
              </p:cNvPr>
              <p:cNvSpPr/>
              <p:nvPr/>
            </p:nvSpPr>
            <p:spPr>
              <a:xfrm>
                <a:off x="2276825" y="1173125"/>
                <a:ext cx="85475" cy="119875"/>
              </a:xfrm>
              <a:custGeom>
                <a:avLst/>
                <a:gdLst/>
                <a:ahLst/>
                <a:cxnLst/>
                <a:rect l="l" t="t" r="r" b="b"/>
                <a:pathLst>
                  <a:path w="3419" h="4795" extrusionOk="0">
                    <a:moveTo>
                      <a:pt x="2533" y="1"/>
                    </a:moveTo>
                    <a:cubicBezTo>
                      <a:pt x="1635" y="1"/>
                      <a:pt x="340" y="1721"/>
                      <a:pt x="81" y="3289"/>
                    </a:cubicBezTo>
                    <a:cubicBezTo>
                      <a:pt x="1" y="3722"/>
                      <a:pt x="1" y="4155"/>
                      <a:pt x="81" y="4589"/>
                    </a:cubicBezTo>
                    <a:cubicBezTo>
                      <a:pt x="101" y="4715"/>
                      <a:pt x="226" y="4794"/>
                      <a:pt x="336" y="4794"/>
                    </a:cubicBezTo>
                    <a:cubicBezTo>
                      <a:pt x="408" y="4794"/>
                      <a:pt x="473" y="4761"/>
                      <a:pt x="498" y="4685"/>
                    </a:cubicBezTo>
                    <a:cubicBezTo>
                      <a:pt x="739" y="3947"/>
                      <a:pt x="1108" y="3273"/>
                      <a:pt x="1573" y="2663"/>
                    </a:cubicBezTo>
                    <a:cubicBezTo>
                      <a:pt x="2391" y="1669"/>
                      <a:pt x="3418" y="1011"/>
                      <a:pt x="3194" y="514"/>
                    </a:cubicBezTo>
                    <a:cubicBezTo>
                      <a:pt x="3035" y="155"/>
                      <a:pt x="2802" y="1"/>
                      <a:pt x="2533"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6" name="Google Shape;570;p38">
                <a:extLst>
                  <a:ext uri="{FF2B5EF4-FFF2-40B4-BE49-F238E27FC236}">
                    <a16:creationId xmlns:a16="http://schemas.microsoft.com/office/drawing/2014/main" id="{F37D0D63-4189-B04E-A8B8-DA02A5EDABE6}"/>
                  </a:ext>
                </a:extLst>
              </p:cNvPr>
              <p:cNvSpPr/>
              <p:nvPr/>
            </p:nvSpPr>
            <p:spPr>
              <a:xfrm>
                <a:off x="2325775" y="1230575"/>
                <a:ext cx="57375" cy="75325"/>
              </a:xfrm>
              <a:custGeom>
                <a:avLst/>
                <a:gdLst/>
                <a:ahLst/>
                <a:cxnLst/>
                <a:rect l="l" t="t" r="r" b="b"/>
                <a:pathLst>
                  <a:path w="2295" h="3013" extrusionOk="0">
                    <a:moveTo>
                      <a:pt x="1501" y="1"/>
                    </a:moveTo>
                    <a:cubicBezTo>
                      <a:pt x="860" y="1"/>
                      <a:pt x="100" y="1010"/>
                      <a:pt x="16" y="2002"/>
                    </a:cubicBezTo>
                    <a:cubicBezTo>
                      <a:pt x="0" y="2291"/>
                      <a:pt x="32" y="2579"/>
                      <a:pt x="129" y="2852"/>
                    </a:cubicBezTo>
                    <a:cubicBezTo>
                      <a:pt x="160" y="2946"/>
                      <a:pt x="266" y="3013"/>
                      <a:pt x="345" y="3013"/>
                    </a:cubicBezTo>
                    <a:cubicBezTo>
                      <a:pt x="387" y="3013"/>
                      <a:pt x="422" y="2993"/>
                      <a:pt x="433" y="2948"/>
                    </a:cubicBezTo>
                    <a:cubicBezTo>
                      <a:pt x="562" y="2499"/>
                      <a:pt x="786" y="2066"/>
                      <a:pt x="1075" y="1697"/>
                    </a:cubicBezTo>
                    <a:cubicBezTo>
                      <a:pt x="1588" y="1103"/>
                      <a:pt x="2294" y="750"/>
                      <a:pt x="2086" y="398"/>
                    </a:cubicBezTo>
                    <a:cubicBezTo>
                      <a:pt x="1926" y="119"/>
                      <a:pt x="1720" y="1"/>
                      <a:pt x="1501"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 name="Google Shape;571;p38">
                <a:extLst>
                  <a:ext uri="{FF2B5EF4-FFF2-40B4-BE49-F238E27FC236}">
                    <a16:creationId xmlns:a16="http://schemas.microsoft.com/office/drawing/2014/main" id="{11703740-307E-DA46-B013-C0755903B7A7}"/>
                  </a:ext>
                </a:extLst>
              </p:cNvPr>
              <p:cNvSpPr/>
              <p:nvPr/>
            </p:nvSpPr>
            <p:spPr>
              <a:xfrm>
                <a:off x="2139250" y="991200"/>
                <a:ext cx="718775" cy="1095325"/>
              </a:xfrm>
              <a:custGeom>
                <a:avLst/>
                <a:gdLst/>
                <a:ahLst/>
                <a:cxnLst/>
                <a:rect l="l" t="t" r="r" b="b"/>
                <a:pathLst>
                  <a:path w="28751" h="43813" extrusionOk="0">
                    <a:moveTo>
                      <a:pt x="21864" y="0"/>
                    </a:moveTo>
                    <a:cubicBezTo>
                      <a:pt x="10223" y="0"/>
                      <a:pt x="1" y="9431"/>
                      <a:pt x="1" y="21909"/>
                    </a:cubicBezTo>
                    <a:cubicBezTo>
                      <a:pt x="1" y="28936"/>
                      <a:pt x="3370" y="35530"/>
                      <a:pt x="9066" y="39653"/>
                    </a:cubicBezTo>
                    <a:cubicBezTo>
                      <a:pt x="12856" y="42386"/>
                      <a:pt x="17365" y="43812"/>
                      <a:pt x="21924" y="43812"/>
                    </a:cubicBezTo>
                    <a:cubicBezTo>
                      <a:pt x="24215" y="43812"/>
                      <a:pt x="26519" y="43452"/>
                      <a:pt x="28751" y="42717"/>
                    </a:cubicBezTo>
                    <a:cubicBezTo>
                      <a:pt x="23376" y="40936"/>
                      <a:pt x="18900" y="37166"/>
                      <a:pt x="16253" y="32177"/>
                    </a:cubicBezTo>
                    <a:cubicBezTo>
                      <a:pt x="12788" y="32546"/>
                      <a:pt x="9162" y="33043"/>
                      <a:pt x="9162" y="33043"/>
                    </a:cubicBezTo>
                    <a:cubicBezTo>
                      <a:pt x="6162" y="33043"/>
                      <a:pt x="3723" y="30620"/>
                      <a:pt x="3723" y="27604"/>
                    </a:cubicBezTo>
                    <a:lnTo>
                      <a:pt x="3723" y="22567"/>
                    </a:lnTo>
                    <a:cubicBezTo>
                      <a:pt x="3723" y="20288"/>
                      <a:pt x="7798" y="17529"/>
                      <a:pt x="14424" y="16326"/>
                    </a:cubicBezTo>
                    <a:cubicBezTo>
                      <a:pt x="16317" y="9154"/>
                      <a:pt x="21708" y="3443"/>
                      <a:pt x="28751" y="1117"/>
                    </a:cubicBezTo>
                    <a:cubicBezTo>
                      <a:pt x="26445" y="357"/>
                      <a:pt x="24128" y="0"/>
                      <a:pt x="21864"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 name="Google Shape;572;p38">
                <a:extLst>
                  <a:ext uri="{FF2B5EF4-FFF2-40B4-BE49-F238E27FC236}">
                    <a16:creationId xmlns:a16="http://schemas.microsoft.com/office/drawing/2014/main" id="{0553D851-0386-6948-B1F9-669AD5514EA3}"/>
                  </a:ext>
                </a:extLst>
              </p:cNvPr>
              <p:cNvSpPr/>
              <p:nvPr/>
            </p:nvSpPr>
            <p:spPr>
              <a:xfrm>
                <a:off x="2562400" y="580325"/>
                <a:ext cx="209400" cy="166150"/>
              </a:xfrm>
              <a:custGeom>
                <a:avLst/>
                <a:gdLst/>
                <a:ahLst/>
                <a:cxnLst/>
                <a:rect l="l" t="t" r="r" b="b"/>
                <a:pathLst>
                  <a:path w="8376" h="6646" extrusionOk="0">
                    <a:moveTo>
                      <a:pt x="2178" y="0"/>
                    </a:moveTo>
                    <a:cubicBezTo>
                      <a:pt x="1566" y="0"/>
                      <a:pt x="862" y="419"/>
                      <a:pt x="627" y="947"/>
                    </a:cubicBezTo>
                    <a:cubicBezTo>
                      <a:pt x="1" y="2342"/>
                      <a:pt x="787" y="4781"/>
                      <a:pt x="3049" y="6305"/>
                    </a:cubicBezTo>
                    <a:cubicBezTo>
                      <a:pt x="3332" y="6494"/>
                      <a:pt x="3946" y="6646"/>
                      <a:pt x="4595" y="6646"/>
                    </a:cubicBezTo>
                    <a:cubicBezTo>
                      <a:pt x="5160" y="6646"/>
                      <a:pt x="5752" y="6531"/>
                      <a:pt x="6178" y="6225"/>
                    </a:cubicBezTo>
                    <a:cubicBezTo>
                      <a:pt x="8376" y="4621"/>
                      <a:pt x="7718" y="1556"/>
                      <a:pt x="7493" y="947"/>
                    </a:cubicBezTo>
                    <a:cubicBezTo>
                      <a:pt x="7445" y="818"/>
                      <a:pt x="7204" y="193"/>
                      <a:pt x="6691" y="64"/>
                    </a:cubicBezTo>
                    <a:cubicBezTo>
                      <a:pt x="6653" y="57"/>
                      <a:pt x="6613" y="51"/>
                      <a:pt x="6560" y="51"/>
                    </a:cubicBezTo>
                    <a:cubicBezTo>
                      <a:pt x="6388" y="51"/>
                      <a:pt x="6073" y="112"/>
                      <a:pt x="5215" y="369"/>
                    </a:cubicBezTo>
                    <a:lnTo>
                      <a:pt x="4557" y="578"/>
                    </a:lnTo>
                    <a:cubicBezTo>
                      <a:pt x="4140" y="562"/>
                      <a:pt x="3723" y="497"/>
                      <a:pt x="3338" y="369"/>
                    </a:cubicBezTo>
                    <a:cubicBezTo>
                      <a:pt x="2841" y="225"/>
                      <a:pt x="2728" y="96"/>
                      <a:pt x="2455" y="32"/>
                    </a:cubicBezTo>
                    <a:cubicBezTo>
                      <a:pt x="2367" y="10"/>
                      <a:pt x="2273" y="0"/>
                      <a:pt x="21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0" name="Google Shape;573;p38">
                <a:extLst>
                  <a:ext uri="{FF2B5EF4-FFF2-40B4-BE49-F238E27FC236}">
                    <a16:creationId xmlns:a16="http://schemas.microsoft.com/office/drawing/2014/main" id="{D31D79A4-02A9-A24D-8AE6-476D466BCCB4}"/>
                  </a:ext>
                </a:extLst>
              </p:cNvPr>
              <p:cNvSpPr/>
              <p:nvPr/>
            </p:nvSpPr>
            <p:spPr>
              <a:xfrm>
                <a:off x="2554375" y="572900"/>
                <a:ext cx="224650" cy="181525"/>
              </a:xfrm>
              <a:custGeom>
                <a:avLst/>
                <a:gdLst/>
                <a:ahLst/>
                <a:cxnLst/>
                <a:rect l="l" t="t" r="r" b="b"/>
                <a:pathLst>
                  <a:path w="8986" h="7261" extrusionOk="0">
                    <a:moveTo>
                      <a:pt x="2488" y="618"/>
                    </a:moveTo>
                    <a:cubicBezTo>
                      <a:pt x="2552" y="618"/>
                      <a:pt x="2632" y="618"/>
                      <a:pt x="2696" y="650"/>
                    </a:cubicBezTo>
                    <a:cubicBezTo>
                      <a:pt x="2793" y="666"/>
                      <a:pt x="2889" y="714"/>
                      <a:pt x="2985" y="762"/>
                    </a:cubicBezTo>
                    <a:cubicBezTo>
                      <a:pt x="3162" y="843"/>
                      <a:pt x="3354" y="923"/>
                      <a:pt x="3563" y="987"/>
                    </a:cubicBezTo>
                    <a:cubicBezTo>
                      <a:pt x="3980" y="1115"/>
                      <a:pt x="4413" y="1179"/>
                      <a:pt x="4862" y="1179"/>
                    </a:cubicBezTo>
                    <a:lnTo>
                      <a:pt x="4910" y="1179"/>
                    </a:lnTo>
                    <a:lnTo>
                      <a:pt x="4958" y="1163"/>
                    </a:lnTo>
                    <a:lnTo>
                      <a:pt x="5616" y="971"/>
                    </a:lnTo>
                    <a:cubicBezTo>
                      <a:pt x="6482" y="709"/>
                      <a:pt x="6747" y="661"/>
                      <a:pt x="6876" y="661"/>
                    </a:cubicBezTo>
                    <a:cubicBezTo>
                      <a:pt x="6905" y="661"/>
                      <a:pt x="6927" y="663"/>
                      <a:pt x="6948" y="666"/>
                    </a:cubicBezTo>
                    <a:cubicBezTo>
                      <a:pt x="7172" y="730"/>
                      <a:pt x="7381" y="955"/>
                      <a:pt x="7525" y="1356"/>
                    </a:cubicBezTo>
                    <a:cubicBezTo>
                      <a:pt x="7541" y="1388"/>
                      <a:pt x="8584" y="4661"/>
                      <a:pt x="6322" y="6297"/>
                    </a:cubicBezTo>
                    <a:cubicBezTo>
                      <a:pt x="5965" y="6558"/>
                      <a:pt x="5442" y="6656"/>
                      <a:pt x="4937" y="6656"/>
                    </a:cubicBezTo>
                    <a:cubicBezTo>
                      <a:pt x="4354" y="6656"/>
                      <a:pt x="3796" y="6525"/>
                      <a:pt x="3547" y="6361"/>
                    </a:cubicBezTo>
                    <a:cubicBezTo>
                      <a:pt x="1381" y="4902"/>
                      <a:pt x="659" y="2655"/>
                      <a:pt x="1220" y="1388"/>
                    </a:cubicBezTo>
                    <a:cubicBezTo>
                      <a:pt x="1493" y="923"/>
                      <a:pt x="1958" y="634"/>
                      <a:pt x="2488" y="618"/>
                    </a:cubicBezTo>
                    <a:close/>
                    <a:moveTo>
                      <a:pt x="2509" y="1"/>
                    </a:moveTo>
                    <a:cubicBezTo>
                      <a:pt x="1804" y="1"/>
                      <a:pt x="978" y="483"/>
                      <a:pt x="675" y="1131"/>
                    </a:cubicBezTo>
                    <a:cubicBezTo>
                      <a:pt x="1" y="2623"/>
                      <a:pt x="787" y="5222"/>
                      <a:pt x="3210" y="6859"/>
                    </a:cubicBezTo>
                    <a:cubicBezTo>
                      <a:pt x="3531" y="7067"/>
                      <a:pt x="4220" y="7260"/>
                      <a:pt x="4942" y="7260"/>
                    </a:cubicBezTo>
                    <a:cubicBezTo>
                      <a:pt x="4970" y="7261"/>
                      <a:pt x="4998" y="7261"/>
                      <a:pt x="5025" y="7261"/>
                    </a:cubicBezTo>
                    <a:cubicBezTo>
                      <a:pt x="5607" y="7261"/>
                      <a:pt x="6185" y="7100"/>
                      <a:pt x="6675" y="6779"/>
                    </a:cubicBezTo>
                    <a:cubicBezTo>
                      <a:pt x="8985" y="5110"/>
                      <a:pt x="8392" y="1917"/>
                      <a:pt x="8103" y="1147"/>
                    </a:cubicBezTo>
                    <a:cubicBezTo>
                      <a:pt x="7878" y="554"/>
                      <a:pt x="7525" y="185"/>
                      <a:pt x="7092" y="72"/>
                    </a:cubicBezTo>
                    <a:cubicBezTo>
                      <a:pt x="7025" y="56"/>
                      <a:pt x="6960" y="46"/>
                      <a:pt x="6879" y="46"/>
                    </a:cubicBezTo>
                    <a:cubicBezTo>
                      <a:pt x="6650" y="46"/>
                      <a:pt x="6299" y="128"/>
                      <a:pt x="5456" y="377"/>
                    </a:cubicBezTo>
                    <a:lnTo>
                      <a:pt x="4830" y="570"/>
                    </a:lnTo>
                    <a:cubicBezTo>
                      <a:pt x="4461" y="570"/>
                      <a:pt x="4108" y="506"/>
                      <a:pt x="3755" y="393"/>
                    </a:cubicBezTo>
                    <a:cubicBezTo>
                      <a:pt x="3579" y="345"/>
                      <a:pt x="3402" y="265"/>
                      <a:pt x="3242" y="201"/>
                    </a:cubicBezTo>
                    <a:cubicBezTo>
                      <a:pt x="3113" y="137"/>
                      <a:pt x="2985" y="88"/>
                      <a:pt x="2841" y="40"/>
                    </a:cubicBezTo>
                    <a:cubicBezTo>
                      <a:pt x="2735" y="13"/>
                      <a:pt x="2623" y="1"/>
                      <a:pt x="2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1" name="Google Shape;574;p38">
                <a:extLst>
                  <a:ext uri="{FF2B5EF4-FFF2-40B4-BE49-F238E27FC236}">
                    <a16:creationId xmlns:a16="http://schemas.microsoft.com/office/drawing/2014/main" id="{BB524A84-8744-9642-A50B-49D549C9B346}"/>
                  </a:ext>
                </a:extLst>
              </p:cNvPr>
              <p:cNvSpPr/>
              <p:nvPr/>
            </p:nvSpPr>
            <p:spPr>
              <a:xfrm>
                <a:off x="2583450" y="602325"/>
                <a:ext cx="47325" cy="75950"/>
              </a:xfrm>
              <a:custGeom>
                <a:avLst/>
                <a:gdLst/>
                <a:ahLst/>
                <a:cxnLst/>
                <a:rect l="l" t="t" r="r" b="b"/>
                <a:pathLst>
                  <a:path w="1893" h="3038" extrusionOk="0">
                    <a:moveTo>
                      <a:pt x="957" y="1"/>
                    </a:moveTo>
                    <a:cubicBezTo>
                      <a:pt x="0" y="1"/>
                      <a:pt x="75" y="1630"/>
                      <a:pt x="875" y="2505"/>
                    </a:cubicBezTo>
                    <a:cubicBezTo>
                      <a:pt x="1068" y="2714"/>
                      <a:pt x="1309" y="2890"/>
                      <a:pt x="1565" y="3019"/>
                    </a:cubicBezTo>
                    <a:cubicBezTo>
                      <a:pt x="1592" y="3032"/>
                      <a:pt x="1621" y="3037"/>
                      <a:pt x="1651" y="3037"/>
                    </a:cubicBezTo>
                    <a:cubicBezTo>
                      <a:pt x="1768" y="3037"/>
                      <a:pt x="1892" y="2951"/>
                      <a:pt x="1854" y="2874"/>
                    </a:cubicBezTo>
                    <a:cubicBezTo>
                      <a:pt x="1613" y="2473"/>
                      <a:pt x="1469" y="2040"/>
                      <a:pt x="1421" y="1591"/>
                    </a:cubicBezTo>
                    <a:cubicBezTo>
                      <a:pt x="1357" y="837"/>
                      <a:pt x="1597" y="131"/>
                      <a:pt x="1212" y="35"/>
                    </a:cubicBezTo>
                    <a:cubicBezTo>
                      <a:pt x="1120" y="12"/>
                      <a:pt x="1035" y="1"/>
                      <a:pt x="957"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2" name="Google Shape;575;p38">
                <a:extLst>
                  <a:ext uri="{FF2B5EF4-FFF2-40B4-BE49-F238E27FC236}">
                    <a16:creationId xmlns:a16="http://schemas.microsoft.com/office/drawing/2014/main" id="{C74789CD-B4E8-7446-A9CF-A2B757FDA6AC}"/>
                  </a:ext>
                </a:extLst>
              </p:cNvPr>
              <p:cNvSpPr/>
              <p:nvPr/>
            </p:nvSpPr>
            <p:spPr>
              <a:xfrm>
                <a:off x="2631000" y="528850"/>
                <a:ext cx="56575" cy="70350"/>
              </a:xfrm>
              <a:custGeom>
                <a:avLst/>
                <a:gdLst/>
                <a:ahLst/>
                <a:cxnLst/>
                <a:rect l="l" t="t" r="r" b="b"/>
                <a:pathLst>
                  <a:path w="2263" h="2814" extrusionOk="0">
                    <a:moveTo>
                      <a:pt x="415" y="1"/>
                    </a:moveTo>
                    <a:cubicBezTo>
                      <a:pt x="233" y="1"/>
                      <a:pt x="85" y="22"/>
                      <a:pt x="0" y="38"/>
                    </a:cubicBezTo>
                    <a:lnTo>
                      <a:pt x="97" y="631"/>
                    </a:lnTo>
                    <a:cubicBezTo>
                      <a:pt x="143" y="620"/>
                      <a:pt x="258" y="602"/>
                      <a:pt x="404" y="602"/>
                    </a:cubicBezTo>
                    <a:cubicBezTo>
                      <a:pt x="662" y="602"/>
                      <a:pt x="1016" y="658"/>
                      <a:pt x="1252" y="904"/>
                    </a:cubicBezTo>
                    <a:cubicBezTo>
                      <a:pt x="1605" y="1257"/>
                      <a:pt x="1605" y="1899"/>
                      <a:pt x="1268" y="2524"/>
                    </a:cubicBezTo>
                    <a:lnTo>
                      <a:pt x="1797" y="2813"/>
                    </a:lnTo>
                    <a:cubicBezTo>
                      <a:pt x="2262" y="1947"/>
                      <a:pt x="2214" y="1032"/>
                      <a:pt x="1685" y="487"/>
                    </a:cubicBezTo>
                    <a:cubicBezTo>
                      <a:pt x="1297" y="88"/>
                      <a:pt x="787" y="1"/>
                      <a:pt x="41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3" name="Google Shape;576;p38">
                <a:extLst>
                  <a:ext uri="{FF2B5EF4-FFF2-40B4-BE49-F238E27FC236}">
                    <a16:creationId xmlns:a16="http://schemas.microsoft.com/office/drawing/2014/main" id="{59FA9369-1DC0-6C44-A422-094FE700A198}"/>
                  </a:ext>
                </a:extLst>
              </p:cNvPr>
              <p:cNvSpPr/>
              <p:nvPr/>
            </p:nvSpPr>
            <p:spPr>
              <a:xfrm>
                <a:off x="2670300" y="577225"/>
                <a:ext cx="108725" cy="173768"/>
              </a:xfrm>
              <a:custGeom>
                <a:avLst/>
                <a:gdLst/>
                <a:ahLst/>
                <a:cxnLst/>
                <a:rect l="l" t="t" r="r" b="b"/>
                <a:pathLst>
                  <a:path w="4349" h="6589" extrusionOk="0">
                    <a:moveTo>
                      <a:pt x="2527" y="0"/>
                    </a:moveTo>
                    <a:cubicBezTo>
                      <a:pt x="2402" y="0"/>
                      <a:pt x="2203" y="35"/>
                      <a:pt x="1782" y="145"/>
                    </a:cubicBezTo>
                    <a:cubicBezTo>
                      <a:pt x="2022" y="338"/>
                      <a:pt x="2199" y="595"/>
                      <a:pt x="2311" y="899"/>
                    </a:cubicBezTo>
                    <a:cubicBezTo>
                      <a:pt x="2536" y="1509"/>
                      <a:pt x="3178" y="4589"/>
                      <a:pt x="996" y="6178"/>
                    </a:cubicBezTo>
                    <a:cubicBezTo>
                      <a:pt x="691" y="6370"/>
                      <a:pt x="354" y="6499"/>
                      <a:pt x="1" y="6547"/>
                    </a:cubicBezTo>
                    <a:cubicBezTo>
                      <a:pt x="195" y="6573"/>
                      <a:pt x="401" y="6589"/>
                      <a:pt x="610" y="6589"/>
                    </a:cubicBezTo>
                    <a:cubicBezTo>
                      <a:pt x="1161" y="6589"/>
                      <a:pt x="1732" y="6480"/>
                      <a:pt x="2151" y="6178"/>
                    </a:cubicBezTo>
                    <a:cubicBezTo>
                      <a:pt x="4349" y="4589"/>
                      <a:pt x="3691" y="1509"/>
                      <a:pt x="3466" y="899"/>
                    </a:cubicBezTo>
                    <a:cubicBezTo>
                      <a:pt x="3402" y="755"/>
                      <a:pt x="3178" y="129"/>
                      <a:pt x="2664" y="17"/>
                    </a:cubicBezTo>
                    <a:cubicBezTo>
                      <a:pt x="2625" y="7"/>
                      <a:pt x="2583" y="0"/>
                      <a:pt x="2527"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2502082618"/>
      </p:ext>
    </p:extLst>
  </p:cSld>
  <p:clrMapOvr>
    <a:masterClrMapping/>
  </p:clrMapOvr>
  <mc:AlternateContent xmlns:mc="http://schemas.openxmlformats.org/markup-compatibility/2006" xmlns:p14="http://schemas.microsoft.com/office/powerpoint/2010/main">
    <mc:Choice Requires="p14">
      <p:transition spd="slow" p14:dur="2000" advTm="0">
        <p14:prism dir="u" isContent="1"/>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350" fill="hold"/>
                                            <p:tgtEl>
                                              <p:spTgt spid="180"/>
                                            </p:tgtEl>
                                            <p:attrNameLst>
                                              <p:attrName>ppt_w</p:attrName>
                                            </p:attrNameLst>
                                          </p:cBhvr>
                                          <p:tavLst>
                                            <p:tav tm="0">
                                              <p:val>
                                                <p:strVal val="(6*min(max(#ppt_w*#ppt_h,.3),1)-7.4)/-.7*#ppt_w"/>
                                              </p:val>
                                            </p:tav>
                                            <p:tav tm="100000">
                                              <p:val>
                                                <p:strVal val="#ppt_w"/>
                                              </p:val>
                                            </p:tav>
                                          </p:tavLst>
                                        </p:anim>
                                        <p:anim calcmode="lin" valueType="num">
                                          <p:cBhvr>
                                            <p:cTn id="8" dur="350" fill="hold"/>
                                            <p:tgtEl>
                                              <p:spTgt spid="180"/>
                                            </p:tgtEl>
                                            <p:attrNameLst>
                                              <p:attrName>ppt_h</p:attrName>
                                            </p:attrNameLst>
                                          </p:cBhvr>
                                          <p:tavLst>
                                            <p:tav tm="0">
                                              <p:val>
                                                <p:strVal val="(6*min(max(#ppt_w*#ppt_h,.3),1)-7.4)/-.7*#ppt_h"/>
                                              </p:val>
                                            </p:tav>
                                            <p:tav tm="100000">
                                              <p:val>
                                                <p:strVal val="#ppt_h"/>
                                              </p:val>
                                            </p:tav>
                                          </p:tavLst>
                                        </p:anim>
                                        <p:anim calcmode="lin" valueType="num">
                                          <p:cBhvr>
                                            <p:cTn id="9" dur="350" fill="hold"/>
                                            <p:tgtEl>
                                              <p:spTgt spid="180"/>
                                            </p:tgtEl>
                                            <p:attrNameLst>
                                              <p:attrName>ppt_x</p:attrName>
                                            </p:attrNameLst>
                                          </p:cBhvr>
                                          <p:tavLst>
                                            <p:tav tm="0">
                                              <p:val>
                                                <p:fltVal val="0.5"/>
                                              </p:val>
                                            </p:tav>
                                            <p:tav tm="100000">
                                              <p:val>
                                                <p:strVal val="#ppt_x"/>
                                              </p:val>
                                            </p:tav>
                                          </p:tavLst>
                                        </p:anim>
                                        <p:anim calcmode="lin" valueType="num">
                                          <p:cBhvr>
                                            <p:cTn id="10" dur="350" fill="hold"/>
                                            <p:tgtEl>
                                              <p:spTgt spid="180"/>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181"/>
                                            </p:tgtEl>
                                            <p:attrNameLst>
                                              <p:attrName>style.visibility</p:attrName>
                                            </p:attrNameLst>
                                          </p:cBhvr>
                                          <p:to>
                                            <p:strVal val="visible"/>
                                          </p:to>
                                        </p:set>
                                        <p:anim calcmode="lin" valueType="num">
                                          <p:cBhvr>
                                            <p:cTn id="13" dur="350" fill="hold"/>
                                            <p:tgtEl>
                                              <p:spTgt spid="181"/>
                                            </p:tgtEl>
                                            <p:attrNameLst>
                                              <p:attrName>ppt_w</p:attrName>
                                            </p:attrNameLst>
                                          </p:cBhvr>
                                          <p:tavLst>
                                            <p:tav tm="0">
                                              <p:val>
                                                <p:strVal val="(6*min(max(#ppt_w*#ppt_h,.3),1)-7.4)/-.7*#ppt_w"/>
                                              </p:val>
                                            </p:tav>
                                            <p:tav tm="100000">
                                              <p:val>
                                                <p:strVal val="#ppt_w"/>
                                              </p:val>
                                            </p:tav>
                                          </p:tavLst>
                                        </p:anim>
                                        <p:anim calcmode="lin" valueType="num">
                                          <p:cBhvr>
                                            <p:cTn id="14" dur="350" fill="hold"/>
                                            <p:tgtEl>
                                              <p:spTgt spid="181"/>
                                            </p:tgtEl>
                                            <p:attrNameLst>
                                              <p:attrName>ppt_h</p:attrName>
                                            </p:attrNameLst>
                                          </p:cBhvr>
                                          <p:tavLst>
                                            <p:tav tm="0">
                                              <p:val>
                                                <p:strVal val="(6*min(max(#ppt_w*#ppt_h,.3),1)-7.4)/-.7*#ppt_h"/>
                                              </p:val>
                                            </p:tav>
                                            <p:tav tm="100000">
                                              <p:val>
                                                <p:strVal val="#ppt_h"/>
                                              </p:val>
                                            </p:tav>
                                          </p:tavLst>
                                        </p:anim>
                                        <p:anim calcmode="lin" valueType="num">
                                          <p:cBhvr>
                                            <p:cTn id="15" dur="350" fill="hold"/>
                                            <p:tgtEl>
                                              <p:spTgt spid="181"/>
                                            </p:tgtEl>
                                            <p:attrNameLst>
                                              <p:attrName>ppt_x</p:attrName>
                                            </p:attrNameLst>
                                          </p:cBhvr>
                                          <p:tavLst>
                                            <p:tav tm="0">
                                              <p:val>
                                                <p:fltVal val="0.5"/>
                                              </p:val>
                                            </p:tav>
                                            <p:tav tm="100000">
                                              <p:val>
                                                <p:strVal val="#ppt_x"/>
                                              </p:val>
                                            </p:tav>
                                          </p:tavLst>
                                        </p:anim>
                                        <p:anim calcmode="lin" valueType="num">
                                          <p:cBhvr>
                                            <p:cTn id="16" dur="350" fill="hold"/>
                                            <p:tgtEl>
                                              <p:spTgt spid="181"/>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231"/>
                                            </p:tgtEl>
                                            <p:attrNameLst>
                                              <p:attrName>style.visibility</p:attrName>
                                            </p:attrNameLst>
                                          </p:cBhvr>
                                          <p:to>
                                            <p:strVal val="visible"/>
                                          </p:to>
                                        </p:set>
                                        <p:anim calcmode="lin" valueType="num">
                                          <p:cBhvr>
                                            <p:cTn id="19" dur="350" fill="hold"/>
                                            <p:tgtEl>
                                              <p:spTgt spid="231"/>
                                            </p:tgtEl>
                                            <p:attrNameLst>
                                              <p:attrName>ppt_w</p:attrName>
                                            </p:attrNameLst>
                                          </p:cBhvr>
                                          <p:tavLst>
                                            <p:tav tm="0">
                                              <p:val>
                                                <p:strVal val="(6*min(max(#ppt_w*#ppt_h,.3),1)-7.4)/-.7*#ppt_w"/>
                                              </p:val>
                                            </p:tav>
                                            <p:tav tm="100000">
                                              <p:val>
                                                <p:strVal val="#ppt_w"/>
                                              </p:val>
                                            </p:tav>
                                          </p:tavLst>
                                        </p:anim>
                                        <p:anim calcmode="lin" valueType="num">
                                          <p:cBhvr>
                                            <p:cTn id="20" dur="350" fill="hold"/>
                                            <p:tgtEl>
                                              <p:spTgt spid="231"/>
                                            </p:tgtEl>
                                            <p:attrNameLst>
                                              <p:attrName>ppt_h</p:attrName>
                                            </p:attrNameLst>
                                          </p:cBhvr>
                                          <p:tavLst>
                                            <p:tav tm="0">
                                              <p:val>
                                                <p:strVal val="(6*min(max(#ppt_w*#ppt_h,.3),1)-7.4)/-.7*#ppt_h"/>
                                              </p:val>
                                            </p:tav>
                                            <p:tav tm="100000">
                                              <p:val>
                                                <p:strVal val="#ppt_h"/>
                                              </p:val>
                                            </p:tav>
                                          </p:tavLst>
                                        </p:anim>
                                        <p:anim calcmode="lin" valueType="num">
                                          <p:cBhvr>
                                            <p:cTn id="21" dur="350" fill="hold"/>
                                            <p:tgtEl>
                                              <p:spTgt spid="231"/>
                                            </p:tgtEl>
                                            <p:attrNameLst>
                                              <p:attrName>ppt_x</p:attrName>
                                            </p:attrNameLst>
                                          </p:cBhvr>
                                          <p:tavLst>
                                            <p:tav tm="0">
                                              <p:val>
                                                <p:fltVal val="0.5"/>
                                              </p:val>
                                            </p:tav>
                                            <p:tav tm="100000">
                                              <p:val>
                                                <p:strVal val="#ppt_x"/>
                                              </p:val>
                                            </p:tav>
                                          </p:tavLst>
                                        </p:anim>
                                        <p:anim calcmode="lin" valueType="num">
                                          <p:cBhvr>
                                            <p:cTn id="22" dur="350" fill="hold"/>
                                            <p:tgtEl>
                                              <p:spTgt spid="231"/>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182"/>
                                            </p:tgtEl>
                                            <p:attrNameLst>
                                              <p:attrName>style.visibility</p:attrName>
                                            </p:attrNameLst>
                                          </p:cBhvr>
                                          <p:to>
                                            <p:strVal val="visible"/>
                                          </p:to>
                                        </p:set>
                                        <p:anim calcmode="lin" valueType="num">
                                          <p:cBhvr>
                                            <p:cTn id="25" dur="350" fill="hold"/>
                                            <p:tgtEl>
                                              <p:spTgt spid="182"/>
                                            </p:tgtEl>
                                            <p:attrNameLst>
                                              <p:attrName>ppt_w</p:attrName>
                                            </p:attrNameLst>
                                          </p:cBhvr>
                                          <p:tavLst>
                                            <p:tav tm="0">
                                              <p:val>
                                                <p:strVal val="(6*min(max(#ppt_w*#ppt_h,.3),1)-7.4)/-.7*#ppt_w"/>
                                              </p:val>
                                            </p:tav>
                                            <p:tav tm="100000">
                                              <p:val>
                                                <p:strVal val="#ppt_w"/>
                                              </p:val>
                                            </p:tav>
                                          </p:tavLst>
                                        </p:anim>
                                        <p:anim calcmode="lin" valueType="num">
                                          <p:cBhvr>
                                            <p:cTn id="26" dur="350" fill="hold"/>
                                            <p:tgtEl>
                                              <p:spTgt spid="182"/>
                                            </p:tgtEl>
                                            <p:attrNameLst>
                                              <p:attrName>ppt_h</p:attrName>
                                            </p:attrNameLst>
                                          </p:cBhvr>
                                          <p:tavLst>
                                            <p:tav tm="0">
                                              <p:val>
                                                <p:strVal val="(6*min(max(#ppt_w*#ppt_h,.3),1)-7.4)/-.7*#ppt_h"/>
                                              </p:val>
                                            </p:tav>
                                            <p:tav tm="100000">
                                              <p:val>
                                                <p:strVal val="#ppt_h"/>
                                              </p:val>
                                            </p:tav>
                                          </p:tavLst>
                                        </p:anim>
                                        <p:anim calcmode="lin" valueType="num">
                                          <p:cBhvr>
                                            <p:cTn id="27" dur="350" fill="hold"/>
                                            <p:tgtEl>
                                              <p:spTgt spid="182"/>
                                            </p:tgtEl>
                                            <p:attrNameLst>
                                              <p:attrName>ppt_x</p:attrName>
                                            </p:attrNameLst>
                                          </p:cBhvr>
                                          <p:tavLst>
                                            <p:tav tm="0">
                                              <p:val>
                                                <p:fltVal val="0.5"/>
                                              </p:val>
                                            </p:tav>
                                            <p:tav tm="100000">
                                              <p:val>
                                                <p:strVal val="#ppt_x"/>
                                              </p:val>
                                            </p:tav>
                                          </p:tavLst>
                                        </p:anim>
                                        <p:anim calcmode="lin" valueType="num">
                                          <p:cBhvr>
                                            <p:cTn id="28" dur="350" fill="hold"/>
                                            <p:tgtEl>
                                              <p:spTgt spid="182"/>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189"/>
                                            </p:tgtEl>
                                            <p:attrNameLst>
                                              <p:attrName>style.visibility</p:attrName>
                                            </p:attrNameLst>
                                          </p:cBhvr>
                                          <p:to>
                                            <p:strVal val="visible"/>
                                          </p:to>
                                        </p:set>
                                        <p:anim calcmode="lin" valueType="num">
                                          <p:cBhvr>
                                            <p:cTn id="31" dur="350" fill="hold"/>
                                            <p:tgtEl>
                                              <p:spTgt spid="189"/>
                                            </p:tgtEl>
                                            <p:attrNameLst>
                                              <p:attrName>ppt_w</p:attrName>
                                            </p:attrNameLst>
                                          </p:cBhvr>
                                          <p:tavLst>
                                            <p:tav tm="0">
                                              <p:val>
                                                <p:strVal val="(6*min(max(#ppt_w*#ppt_h,.3),1)-7.4)/-.7*#ppt_w"/>
                                              </p:val>
                                            </p:tav>
                                            <p:tav tm="100000">
                                              <p:val>
                                                <p:strVal val="#ppt_w"/>
                                              </p:val>
                                            </p:tav>
                                          </p:tavLst>
                                        </p:anim>
                                        <p:anim calcmode="lin" valueType="num">
                                          <p:cBhvr>
                                            <p:cTn id="32" dur="350" fill="hold"/>
                                            <p:tgtEl>
                                              <p:spTgt spid="189"/>
                                            </p:tgtEl>
                                            <p:attrNameLst>
                                              <p:attrName>ppt_h</p:attrName>
                                            </p:attrNameLst>
                                          </p:cBhvr>
                                          <p:tavLst>
                                            <p:tav tm="0">
                                              <p:val>
                                                <p:strVal val="(6*min(max(#ppt_w*#ppt_h,.3),1)-7.4)/-.7*#ppt_h"/>
                                              </p:val>
                                            </p:tav>
                                            <p:tav tm="100000">
                                              <p:val>
                                                <p:strVal val="#ppt_h"/>
                                              </p:val>
                                            </p:tav>
                                          </p:tavLst>
                                        </p:anim>
                                        <p:anim calcmode="lin" valueType="num">
                                          <p:cBhvr>
                                            <p:cTn id="33" dur="350" fill="hold"/>
                                            <p:tgtEl>
                                              <p:spTgt spid="189"/>
                                            </p:tgtEl>
                                            <p:attrNameLst>
                                              <p:attrName>ppt_x</p:attrName>
                                            </p:attrNameLst>
                                          </p:cBhvr>
                                          <p:tavLst>
                                            <p:tav tm="0">
                                              <p:val>
                                                <p:fltVal val="0.5"/>
                                              </p:val>
                                            </p:tav>
                                            <p:tav tm="100000">
                                              <p:val>
                                                <p:strVal val="#ppt_x"/>
                                              </p:val>
                                            </p:tav>
                                          </p:tavLst>
                                        </p:anim>
                                        <p:anim calcmode="lin" valueType="num">
                                          <p:cBhvr>
                                            <p:cTn id="34" dur="350" fill="hold"/>
                                            <p:tgtEl>
                                              <p:spTgt spid="189"/>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188"/>
                                            </p:tgtEl>
                                            <p:attrNameLst>
                                              <p:attrName>style.visibility</p:attrName>
                                            </p:attrNameLst>
                                          </p:cBhvr>
                                          <p:to>
                                            <p:strVal val="visible"/>
                                          </p:to>
                                        </p:set>
                                        <p:anim calcmode="lin" valueType="num">
                                          <p:cBhvr>
                                            <p:cTn id="37" dur="350" fill="hold"/>
                                            <p:tgtEl>
                                              <p:spTgt spid="188"/>
                                            </p:tgtEl>
                                            <p:attrNameLst>
                                              <p:attrName>ppt_w</p:attrName>
                                            </p:attrNameLst>
                                          </p:cBhvr>
                                          <p:tavLst>
                                            <p:tav tm="0">
                                              <p:val>
                                                <p:strVal val="(6*min(max(#ppt_w*#ppt_h,.3),1)-7.4)/-.7*#ppt_w"/>
                                              </p:val>
                                            </p:tav>
                                            <p:tav tm="100000">
                                              <p:val>
                                                <p:strVal val="#ppt_w"/>
                                              </p:val>
                                            </p:tav>
                                          </p:tavLst>
                                        </p:anim>
                                        <p:anim calcmode="lin" valueType="num">
                                          <p:cBhvr>
                                            <p:cTn id="38" dur="350" fill="hold"/>
                                            <p:tgtEl>
                                              <p:spTgt spid="188"/>
                                            </p:tgtEl>
                                            <p:attrNameLst>
                                              <p:attrName>ppt_h</p:attrName>
                                            </p:attrNameLst>
                                          </p:cBhvr>
                                          <p:tavLst>
                                            <p:tav tm="0">
                                              <p:val>
                                                <p:strVal val="(6*min(max(#ppt_w*#ppt_h,.3),1)-7.4)/-.7*#ppt_h"/>
                                              </p:val>
                                            </p:tav>
                                            <p:tav tm="100000">
                                              <p:val>
                                                <p:strVal val="#ppt_h"/>
                                              </p:val>
                                            </p:tav>
                                          </p:tavLst>
                                        </p:anim>
                                        <p:anim calcmode="lin" valueType="num">
                                          <p:cBhvr>
                                            <p:cTn id="39" dur="350" fill="hold"/>
                                            <p:tgtEl>
                                              <p:spTgt spid="188"/>
                                            </p:tgtEl>
                                            <p:attrNameLst>
                                              <p:attrName>ppt_x</p:attrName>
                                            </p:attrNameLst>
                                          </p:cBhvr>
                                          <p:tavLst>
                                            <p:tav tm="0">
                                              <p:val>
                                                <p:fltVal val="0.5"/>
                                              </p:val>
                                            </p:tav>
                                            <p:tav tm="100000">
                                              <p:val>
                                                <p:strVal val="#ppt_x"/>
                                              </p:val>
                                            </p:tav>
                                          </p:tavLst>
                                        </p:anim>
                                        <p:anim calcmode="lin" valueType="num">
                                          <p:cBhvr>
                                            <p:cTn id="40" dur="350" fill="hold"/>
                                            <p:tgtEl>
                                              <p:spTgt spid="188"/>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190"/>
                                            </p:tgtEl>
                                            <p:attrNameLst>
                                              <p:attrName>style.visibility</p:attrName>
                                            </p:attrNameLst>
                                          </p:cBhvr>
                                          <p:to>
                                            <p:strVal val="visible"/>
                                          </p:to>
                                        </p:set>
                                        <p:anim calcmode="lin" valueType="num">
                                          <p:cBhvr>
                                            <p:cTn id="43" dur="350" fill="hold"/>
                                            <p:tgtEl>
                                              <p:spTgt spid="190"/>
                                            </p:tgtEl>
                                            <p:attrNameLst>
                                              <p:attrName>ppt_w</p:attrName>
                                            </p:attrNameLst>
                                          </p:cBhvr>
                                          <p:tavLst>
                                            <p:tav tm="0">
                                              <p:val>
                                                <p:strVal val="(6*min(max(#ppt_w*#ppt_h,.3),1)-7.4)/-.7*#ppt_w"/>
                                              </p:val>
                                            </p:tav>
                                            <p:tav tm="100000">
                                              <p:val>
                                                <p:strVal val="#ppt_w"/>
                                              </p:val>
                                            </p:tav>
                                          </p:tavLst>
                                        </p:anim>
                                        <p:anim calcmode="lin" valueType="num">
                                          <p:cBhvr>
                                            <p:cTn id="44" dur="350" fill="hold"/>
                                            <p:tgtEl>
                                              <p:spTgt spid="190"/>
                                            </p:tgtEl>
                                            <p:attrNameLst>
                                              <p:attrName>ppt_h</p:attrName>
                                            </p:attrNameLst>
                                          </p:cBhvr>
                                          <p:tavLst>
                                            <p:tav tm="0">
                                              <p:val>
                                                <p:strVal val="(6*min(max(#ppt_w*#ppt_h,.3),1)-7.4)/-.7*#ppt_h"/>
                                              </p:val>
                                            </p:tav>
                                            <p:tav tm="100000">
                                              <p:val>
                                                <p:strVal val="#ppt_h"/>
                                              </p:val>
                                            </p:tav>
                                          </p:tavLst>
                                        </p:anim>
                                        <p:anim calcmode="lin" valueType="num">
                                          <p:cBhvr>
                                            <p:cTn id="45" dur="350" fill="hold"/>
                                            <p:tgtEl>
                                              <p:spTgt spid="190"/>
                                            </p:tgtEl>
                                            <p:attrNameLst>
                                              <p:attrName>ppt_x</p:attrName>
                                            </p:attrNameLst>
                                          </p:cBhvr>
                                          <p:tavLst>
                                            <p:tav tm="0">
                                              <p:val>
                                                <p:fltVal val="0.5"/>
                                              </p:val>
                                            </p:tav>
                                            <p:tav tm="100000">
                                              <p:val>
                                                <p:strVal val="#ppt_x"/>
                                              </p:val>
                                            </p:tav>
                                          </p:tavLst>
                                        </p:anim>
                                        <p:anim calcmode="lin" valueType="num">
                                          <p:cBhvr>
                                            <p:cTn id="46" dur="350" fill="hold"/>
                                            <p:tgtEl>
                                              <p:spTgt spid="190"/>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186"/>
                                            </p:tgtEl>
                                            <p:attrNameLst>
                                              <p:attrName>style.visibility</p:attrName>
                                            </p:attrNameLst>
                                          </p:cBhvr>
                                          <p:to>
                                            <p:strVal val="visible"/>
                                          </p:to>
                                        </p:set>
                                        <p:anim calcmode="lin" valueType="num">
                                          <p:cBhvr>
                                            <p:cTn id="49" dur="350" fill="hold"/>
                                            <p:tgtEl>
                                              <p:spTgt spid="186"/>
                                            </p:tgtEl>
                                            <p:attrNameLst>
                                              <p:attrName>ppt_w</p:attrName>
                                            </p:attrNameLst>
                                          </p:cBhvr>
                                          <p:tavLst>
                                            <p:tav tm="0">
                                              <p:val>
                                                <p:strVal val="(6*min(max(#ppt_w*#ppt_h,.3),1)-7.4)/-.7*#ppt_w"/>
                                              </p:val>
                                            </p:tav>
                                            <p:tav tm="100000">
                                              <p:val>
                                                <p:strVal val="#ppt_w"/>
                                              </p:val>
                                            </p:tav>
                                          </p:tavLst>
                                        </p:anim>
                                        <p:anim calcmode="lin" valueType="num">
                                          <p:cBhvr>
                                            <p:cTn id="50" dur="350" fill="hold"/>
                                            <p:tgtEl>
                                              <p:spTgt spid="186"/>
                                            </p:tgtEl>
                                            <p:attrNameLst>
                                              <p:attrName>ppt_h</p:attrName>
                                            </p:attrNameLst>
                                          </p:cBhvr>
                                          <p:tavLst>
                                            <p:tav tm="0">
                                              <p:val>
                                                <p:strVal val="(6*min(max(#ppt_w*#ppt_h,.3),1)-7.4)/-.7*#ppt_h"/>
                                              </p:val>
                                            </p:tav>
                                            <p:tav tm="100000">
                                              <p:val>
                                                <p:strVal val="#ppt_h"/>
                                              </p:val>
                                            </p:tav>
                                          </p:tavLst>
                                        </p:anim>
                                        <p:anim calcmode="lin" valueType="num">
                                          <p:cBhvr>
                                            <p:cTn id="51" dur="350" fill="hold"/>
                                            <p:tgtEl>
                                              <p:spTgt spid="186"/>
                                            </p:tgtEl>
                                            <p:attrNameLst>
                                              <p:attrName>ppt_x</p:attrName>
                                            </p:attrNameLst>
                                          </p:cBhvr>
                                          <p:tavLst>
                                            <p:tav tm="0">
                                              <p:val>
                                                <p:fltVal val="0.5"/>
                                              </p:val>
                                            </p:tav>
                                            <p:tav tm="100000">
                                              <p:val>
                                                <p:strVal val="#ppt_x"/>
                                              </p:val>
                                            </p:tav>
                                          </p:tavLst>
                                        </p:anim>
                                        <p:anim calcmode="lin" valueType="num">
                                          <p:cBhvr>
                                            <p:cTn id="52" dur="350" fill="hold"/>
                                            <p:tgtEl>
                                              <p:spTgt spid="186"/>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176"/>
                                            </p:tgtEl>
                                            <p:attrNameLst>
                                              <p:attrName>style.visibility</p:attrName>
                                            </p:attrNameLst>
                                          </p:cBhvr>
                                          <p:to>
                                            <p:strVal val="visible"/>
                                          </p:to>
                                        </p:set>
                                        <p:anim calcmode="lin" valueType="num">
                                          <p:cBhvr>
                                            <p:cTn id="55" dur="350" fill="hold"/>
                                            <p:tgtEl>
                                              <p:spTgt spid="176"/>
                                            </p:tgtEl>
                                            <p:attrNameLst>
                                              <p:attrName>ppt_w</p:attrName>
                                            </p:attrNameLst>
                                          </p:cBhvr>
                                          <p:tavLst>
                                            <p:tav tm="0">
                                              <p:val>
                                                <p:strVal val="(6*min(max(#ppt_w*#ppt_h,.3),1)-7.4)/-.7*#ppt_w"/>
                                              </p:val>
                                            </p:tav>
                                            <p:tav tm="100000">
                                              <p:val>
                                                <p:strVal val="#ppt_w"/>
                                              </p:val>
                                            </p:tav>
                                          </p:tavLst>
                                        </p:anim>
                                        <p:anim calcmode="lin" valueType="num">
                                          <p:cBhvr>
                                            <p:cTn id="56" dur="350" fill="hold"/>
                                            <p:tgtEl>
                                              <p:spTgt spid="176"/>
                                            </p:tgtEl>
                                            <p:attrNameLst>
                                              <p:attrName>ppt_h</p:attrName>
                                            </p:attrNameLst>
                                          </p:cBhvr>
                                          <p:tavLst>
                                            <p:tav tm="0">
                                              <p:val>
                                                <p:strVal val="(6*min(max(#ppt_w*#ppt_h,.3),1)-7.4)/-.7*#ppt_h"/>
                                              </p:val>
                                            </p:tav>
                                            <p:tav tm="100000">
                                              <p:val>
                                                <p:strVal val="#ppt_h"/>
                                              </p:val>
                                            </p:tav>
                                          </p:tavLst>
                                        </p:anim>
                                        <p:anim calcmode="lin" valueType="num">
                                          <p:cBhvr>
                                            <p:cTn id="57" dur="350" fill="hold"/>
                                            <p:tgtEl>
                                              <p:spTgt spid="176"/>
                                            </p:tgtEl>
                                            <p:attrNameLst>
                                              <p:attrName>ppt_x</p:attrName>
                                            </p:attrNameLst>
                                          </p:cBhvr>
                                          <p:tavLst>
                                            <p:tav tm="0">
                                              <p:val>
                                                <p:fltVal val="0.5"/>
                                              </p:val>
                                            </p:tav>
                                            <p:tav tm="100000">
                                              <p:val>
                                                <p:strVal val="#ppt_x"/>
                                              </p:val>
                                            </p:tav>
                                          </p:tavLst>
                                        </p:anim>
                                        <p:anim calcmode="lin" valueType="num">
                                          <p:cBhvr>
                                            <p:cTn id="58" dur="350" fill="hold"/>
                                            <p:tgtEl>
                                              <p:spTgt spid="176"/>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177"/>
                                            </p:tgtEl>
                                            <p:attrNameLst>
                                              <p:attrName>style.visibility</p:attrName>
                                            </p:attrNameLst>
                                          </p:cBhvr>
                                          <p:to>
                                            <p:strVal val="visible"/>
                                          </p:to>
                                        </p:set>
                                        <p:anim calcmode="lin" valueType="num">
                                          <p:cBhvr>
                                            <p:cTn id="61" dur="350" fill="hold"/>
                                            <p:tgtEl>
                                              <p:spTgt spid="177"/>
                                            </p:tgtEl>
                                            <p:attrNameLst>
                                              <p:attrName>ppt_w</p:attrName>
                                            </p:attrNameLst>
                                          </p:cBhvr>
                                          <p:tavLst>
                                            <p:tav tm="0">
                                              <p:val>
                                                <p:strVal val="(6*min(max(#ppt_w*#ppt_h,.3),1)-7.4)/-.7*#ppt_w"/>
                                              </p:val>
                                            </p:tav>
                                            <p:tav tm="100000">
                                              <p:val>
                                                <p:strVal val="#ppt_w"/>
                                              </p:val>
                                            </p:tav>
                                          </p:tavLst>
                                        </p:anim>
                                        <p:anim calcmode="lin" valueType="num">
                                          <p:cBhvr>
                                            <p:cTn id="62" dur="350" fill="hold"/>
                                            <p:tgtEl>
                                              <p:spTgt spid="177"/>
                                            </p:tgtEl>
                                            <p:attrNameLst>
                                              <p:attrName>ppt_h</p:attrName>
                                            </p:attrNameLst>
                                          </p:cBhvr>
                                          <p:tavLst>
                                            <p:tav tm="0">
                                              <p:val>
                                                <p:strVal val="(6*min(max(#ppt_w*#ppt_h,.3),1)-7.4)/-.7*#ppt_h"/>
                                              </p:val>
                                            </p:tav>
                                            <p:tav tm="100000">
                                              <p:val>
                                                <p:strVal val="#ppt_h"/>
                                              </p:val>
                                            </p:tav>
                                          </p:tavLst>
                                        </p:anim>
                                        <p:anim calcmode="lin" valueType="num">
                                          <p:cBhvr>
                                            <p:cTn id="63" dur="350" fill="hold"/>
                                            <p:tgtEl>
                                              <p:spTgt spid="177"/>
                                            </p:tgtEl>
                                            <p:attrNameLst>
                                              <p:attrName>ppt_x</p:attrName>
                                            </p:attrNameLst>
                                          </p:cBhvr>
                                          <p:tavLst>
                                            <p:tav tm="0">
                                              <p:val>
                                                <p:fltVal val="0.5"/>
                                              </p:val>
                                            </p:tav>
                                            <p:tav tm="100000">
                                              <p:val>
                                                <p:strVal val="#ppt_x"/>
                                              </p:val>
                                            </p:tav>
                                          </p:tavLst>
                                        </p:anim>
                                        <p:anim calcmode="lin" valueType="num">
                                          <p:cBhvr>
                                            <p:cTn id="64" dur="350" fill="hold"/>
                                            <p:tgtEl>
                                              <p:spTgt spid="177"/>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178"/>
                                            </p:tgtEl>
                                            <p:attrNameLst>
                                              <p:attrName>style.visibility</p:attrName>
                                            </p:attrNameLst>
                                          </p:cBhvr>
                                          <p:to>
                                            <p:strVal val="visible"/>
                                          </p:to>
                                        </p:set>
                                        <p:anim calcmode="lin" valueType="num">
                                          <p:cBhvr>
                                            <p:cTn id="67" dur="350" fill="hold"/>
                                            <p:tgtEl>
                                              <p:spTgt spid="178"/>
                                            </p:tgtEl>
                                            <p:attrNameLst>
                                              <p:attrName>ppt_w</p:attrName>
                                            </p:attrNameLst>
                                          </p:cBhvr>
                                          <p:tavLst>
                                            <p:tav tm="0">
                                              <p:val>
                                                <p:strVal val="(6*min(max(#ppt_w*#ppt_h,.3),1)-7.4)/-.7*#ppt_w"/>
                                              </p:val>
                                            </p:tav>
                                            <p:tav tm="100000">
                                              <p:val>
                                                <p:strVal val="#ppt_w"/>
                                              </p:val>
                                            </p:tav>
                                          </p:tavLst>
                                        </p:anim>
                                        <p:anim calcmode="lin" valueType="num">
                                          <p:cBhvr>
                                            <p:cTn id="68" dur="350" fill="hold"/>
                                            <p:tgtEl>
                                              <p:spTgt spid="178"/>
                                            </p:tgtEl>
                                            <p:attrNameLst>
                                              <p:attrName>ppt_h</p:attrName>
                                            </p:attrNameLst>
                                          </p:cBhvr>
                                          <p:tavLst>
                                            <p:tav tm="0">
                                              <p:val>
                                                <p:strVal val="(6*min(max(#ppt_w*#ppt_h,.3),1)-7.4)/-.7*#ppt_h"/>
                                              </p:val>
                                            </p:tav>
                                            <p:tav tm="100000">
                                              <p:val>
                                                <p:strVal val="#ppt_h"/>
                                              </p:val>
                                            </p:tav>
                                          </p:tavLst>
                                        </p:anim>
                                        <p:anim calcmode="lin" valueType="num">
                                          <p:cBhvr>
                                            <p:cTn id="69" dur="350" fill="hold"/>
                                            <p:tgtEl>
                                              <p:spTgt spid="178"/>
                                            </p:tgtEl>
                                            <p:attrNameLst>
                                              <p:attrName>ppt_x</p:attrName>
                                            </p:attrNameLst>
                                          </p:cBhvr>
                                          <p:tavLst>
                                            <p:tav tm="0">
                                              <p:val>
                                                <p:fltVal val="0.5"/>
                                              </p:val>
                                            </p:tav>
                                            <p:tav tm="100000">
                                              <p:val>
                                                <p:strVal val="#ppt_x"/>
                                              </p:val>
                                            </p:tav>
                                          </p:tavLst>
                                        </p:anim>
                                        <p:anim calcmode="lin" valueType="num">
                                          <p:cBhvr>
                                            <p:cTn id="70" dur="350" fill="hold"/>
                                            <p:tgtEl>
                                              <p:spTgt spid="178"/>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179"/>
                                            </p:tgtEl>
                                            <p:attrNameLst>
                                              <p:attrName>style.visibility</p:attrName>
                                            </p:attrNameLst>
                                          </p:cBhvr>
                                          <p:to>
                                            <p:strVal val="visible"/>
                                          </p:to>
                                        </p:set>
                                        <p:anim calcmode="lin" valueType="num">
                                          <p:cBhvr>
                                            <p:cTn id="73" dur="350" fill="hold"/>
                                            <p:tgtEl>
                                              <p:spTgt spid="179"/>
                                            </p:tgtEl>
                                            <p:attrNameLst>
                                              <p:attrName>ppt_w</p:attrName>
                                            </p:attrNameLst>
                                          </p:cBhvr>
                                          <p:tavLst>
                                            <p:tav tm="0">
                                              <p:val>
                                                <p:strVal val="(6*min(max(#ppt_w*#ppt_h,.3),1)-7.4)/-.7*#ppt_w"/>
                                              </p:val>
                                            </p:tav>
                                            <p:tav tm="100000">
                                              <p:val>
                                                <p:strVal val="#ppt_w"/>
                                              </p:val>
                                            </p:tav>
                                          </p:tavLst>
                                        </p:anim>
                                        <p:anim calcmode="lin" valueType="num">
                                          <p:cBhvr>
                                            <p:cTn id="74" dur="350" fill="hold"/>
                                            <p:tgtEl>
                                              <p:spTgt spid="179"/>
                                            </p:tgtEl>
                                            <p:attrNameLst>
                                              <p:attrName>ppt_h</p:attrName>
                                            </p:attrNameLst>
                                          </p:cBhvr>
                                          <p:tavLst>
                                            <p:tav tm="0">
                                              <p:val>
                                                <p:strVal val="(6*min(max(#ppt_w*#ppt_h,.3),1)-7.4)/-.7*#ppt_h"/>
                                              </p:val>
                                            </p:tav>
                                            <p:tav tm="100000">
                                              <p:val>
                                                <p:strVal val="#ppt_h"/>
                                              </p:val>
                                            </p:tav>
                                          </p:tavLst>
                                        </p:anim>
                                        <p:anim calcmode="lin" valueType="num">
                                          <p:cBhvr>
                                            <p:cTn id="75" dur="350" fill="hold"/>
                                            <p:tgtEl>
                                              <p:spTgt spid="179"/>
                                            </p:tgtEl>
                                            <p:attrNameLst>
                                              <p:attrName>ppt_x</p:attrName>
                                            </p:attrNameLst>
                                          </p:cBhvr>
                                          <p:tavLst>
                                            <p:tav tm="0">
                                              <p:val>
                                                <p:fltVal val="0.5"/>
                                              </p:val>
                                            </p:tav>
                                            <p:tav tm="100000">
                                              <p:val>
                                                <p:strVal val="#ppt_x"/>
                                              </p:val>
                                            </p:tav>
                                          </p:tavLst>
                                        </p:anim>
                                        <p:anim calcmode="lin" valueType="num">
                                          <p:cBhvr>
                                            <p:cTn id="76" dur="350" fill="hold"/>
                                            <p:tgtEl>
                                              <p:spTgt spid="179"/>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191"/>
                                            </p:tgtEl>
                                            <p:attrNameLst>
                                              <p:attrName>style.visibility</p:attrName>
                                            </p:attrNameLst>
                                          </p:cBhvr>
                                          <p:to>
                                            <p:strVal val="visible"/>
                                          </p:to>
                                        </p:set>
                                        <p:anim calcmode="lin" valueType="num">
                                          <p:cBhvr>
                                            <p:cTn id="79" dur="350" fill="hold"/>
                                            <p:tgtEl>
                                              <p:spTgt spid="191"/>
                                            </p:tgtEl>
                                            <p:attrNameLst>
                                              <p:attrName>ppt_w</p:attrName>
                                            </p:attrNameLst>
                                          </p:cBhvr>
                                          <p:tavLst>
                                            <p:tav tm="0">
                                              <p:val>
                                                <p:strVal val="(6*min(max(#ppt_w*#ppt_h,.3),1)-7.4)/-.7*#ppt_w"/>
                                              </p:val>
                                            </p:tav>
                                            <p:tav tm="100000">
                                              <p:val>
                                                <p:strVal val="#ppt_w"/>
                                              </p:val>
                                            </p:tav>
                                          </p:tavLst>
                                        </p:anim>
                                        <p:anim calcmode="lin" valueType="num">
                                          <p:cBhvr>
                                            <p:cTn id="80" dur="350" fill="hold"/>
                                            <p:tgtEl>
                                              <p:spTgt spid="191"/>
                                            </p:tgtEl>
                                            <p:attrNameLst>
                                              <p:attrName>ppt_h</p:attrName>
                                            </p:attrNameLst>
                                          </p:cBhvr>
                                          <p:tavLst>
                                            <p:tav tm="0">
                                              <p:val>
                                                <p:strVal val="(6*min(max(#ppt_w*#ppt_h,.3),1)-7.4)/-.7*#ppt_h"/>
                                              </p:val>
                                            </p:tav>
                                            <p:tav tm="100000">
                                              <p:val>
                                                <p:strVal val="#ppt_h"/>
                                              </p:val>
                                            </p:tav>
                                          </p:tavLst>
                                        </p:anim>
                                        <p:anim calcmode="lin" valueType="num">
                                          <p:cBhvr>
                                            <p:cTn id="81" dur="350" fill="hold"/>
                                            <p:tgtEl>
                                              <p:spTgt spid="191"/>
                                            </p:tgtEl>
                                            <p:attrNameLst>
                                              <p:attrName>ppt_x</p:attrName>
                                            </p:attrNameLst>
                                          </p:cBhvr>
                                          <p:tavLst>
                                            <p:tav tm="0">
                                              <p:val>
                                                <p:fltVal val="0.5"/>
                                              </p:val>
                                            </p:tav>
                                            <p:tav tm="100000">
                                              <p:val>
                                                <p:strVal val="#ppt_x"/>
                                              </p:val>
                                            </p:tav>
                                          </p:tavLst>
                                        </p:anim>
                                        <p:anim calcmode="lin" valueType="num">
                                          <p:cBhvr>
                                            <p:cTn id="82" dur="350" fill="hold"/>
                                            <p:tgtEl>
                                              <p:spTgt spid="191"/>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202"/>
                                            </p:tgtEl>
                                            <p:attrNameLst>
                                              <p:attrName>style.visibility</p:attrName>
                                            </p:attrNameLst>
                                          </p:cBhvr>
                                          <p:to>
                                            <p:strVal val="visible"/>
                                          </p:to>
                                        </p:set>
                                        <p:anim calcmode="lin" valueType="num">
                                          <p:cBhvr>
                                            <p:cTn id="85" dur="350" fill="hold"/>
                                            <p:tgtEl>
                                              <p:spTgt spid="202"/>
                                            </p:tgtEl>
                                            <p:attrNameLst>
                                              <p:attrName>ppt_w</p:attrName>
                                            </p:attrNameLst>
                                          </p:cBhvr>
                                          <p:tavLst>
                                            <p:tav tm="0">
                                              <p:val>
                                                <p:strVal val="(6*min(max(#ppt_w*#ppt_h,.3),1)-7.4)/-.7*#ppt_w"/>
                                              </p:val>
                                            </p:tav>
                                            <p:tav tm="100000">
                                              <p:val>
                                                <p:strVal val="#ppt_w"/>
                                              </p:val>
                                            </p:tav>
                                          </p:tavLst>
                                        </p:anim>
                                        <p:anim calcmode="lin" valueType="num">
                                          <p:cBhvr>
                                            <p:cTn id="86" dur="350" fill="hold"/>
                                            <p:tgtEl>
                                              <p:spTgt spid="202"/>
                                            </p:tgtEl>
                                            <p:attrNameLst>
                                              <p:attrName>ppt_h</p:attrName>
                                            </p:attrNameLst>
                                          </p:cBhvr>
                                          <p:tavLst>
                                            <p:tav tm="0">
                                              <p:val>
                                                <p:strVal val="(6*min(max(#ppt_w*#ppt_h,.3),1)-7.4)/-.7*#ppt_h"/>
                                              </p:val>
                                            </p:tav>
                                            <p:tav tm="100000">
                                              <p:val>
                                                <p:strVal val="#ppt_h"/>
                                              </p:val>
                                            </p:tav>
                                          </p:tavLst>
                                        </p:anim>
                                        <p:anim calcmode="lin" valueType="num">
                                          <p:cBhvr>
                                            <p:cTn id="87" dur="350" fill="hold"/>
                                            <p:tgtEl>
                                              <p:spTgt spid="202"/>
                                            </p:tgtEl>
                                            <p:attrNameLst>
                                              <p:attrName>ppt_x</p:attrName>
                                            </p:attrNameLst>
                                          </p:cBhvr>
                                          <p:tavLst>
                                            <p:tav tm="0">
                                              <p:val>
                                                <p:fltVal val="0.5"/>
                                              </p:val>
                                            </p:tav>
                                            <p:tav tm="100000">
                                              <p:val>
                                                <p:strVal val="#ppt_x"/>
                                              </p:val>
                                            </p:tav>
                                          </p:tavLst>
                                        </p:anim>
                                        <p:anim calcmode="lin" valueType="num">
                                          <p:cBhvr>
                                            <p:cTn id="88" dur="350" fill="hold"/>
                                            <p:tgtEl>
                                              <p:spTgt spid="202"/>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187"/>
                                            </p:tgtEl>
                                            <p:attrNameLst>
                                              <p:attrName>style.visibility</p:attrName>
                                            </p:attrNameLst>
                                          </p:cBhvr>
                                          <p:to>
                                            <p:strVal val="visible"/>
                                          </p:to>
                                        </p:set>
                                        <p:anim calcmode="lin" valueType="num">
                                          <p:cBhvr>
                                            <p:cTn id="91" dur="350" fill="hold"/>
                                            <p:tgtEl>
                                              <p:spTgt spid="187"/>
                                            </p:tgtEl>
                                            <p:attrNameLst>
                                              <p:attrName>ppt_w</p:attrName>
                                            </p:attrNameLst>
                                          </p:cBhvr>
                                          <p:tavLst>
                                            <p:tav tm="0">
                                              <p:val>
                                                <p:strVal val="(6*min(max(#ppt_w*#ppt_h,.3),1)-7.4)/-.7*#ppt_w"/>
                                              </p:val>
                                            </p:tav>
                                            <p:tav tm="100000">
                                              <p:val>
                                                <p:strVal val="#ppt_w"/>
                                              </p:val>
                                            </p:tav>
                                          </p:tavLst>
                                        </p:anim>
                                        <p:anim calcmode="lin" valueType="num">
                                          <p:cBhvr>
                                            <p:cTn id="92" dur="350" fill="hold"/>
                                            <p:tgtEl>
                                              <p:spTgt spid="187"/>
                                            </p:tgtEl>
                                            <p:attrNameLst>
                                              <p:attrName>ppt_h</p:attrName>
                                            </p:attrNameLst>
                                          </p:cBhvr>
                                          <p:tavLst>
                                            <p:tav tm="0">
                                              <p:val>
                                                <p:strVal val="(6*min(max(#ppt_w*#ppt_h,.3),1)-7.4)/-.7*#ppt_h"/>
                                              </p:val>
                                            </p:tav>
                                            <p:tav tm="100000">
                                              <p:val>
                                                <p:strVal val="#ppt_h"/>
                                              </p:val>
                                            </p:tav>
                                          </p:tavLst>
                                        </p:anim>
                                        <p:anim calcmode="lin" valueType="num">
                                          <p:cBhvr>
                                            <p:cTn id="93" dur="350" fill="hold"/>
                                            <p:tgtEl>
                                              <p:spTgt spid="187"/>
                                            </p:tgtEl>
                                            <p:attrNameLst>
                                              <p:attrName>ppt_x</p:attrName>
                                            </p:attrNameLst>
                                          </p:cBhvr>
                                          <p:tavLst>
                                            <p:tav tm="0">
                                              <p:val>
                                                <p:fltVal val="0.5"/>
                                              </p:val>
                                            </p:tav>
                                            <p:tav tm="100000">
                                              <p:val>
                                                <p:strVal val="#ppt_x"/>
                                              </p:val>
                                            </p:tav>
                                          </p:tavLst>
                                        </p:anim>
                                        <p:anim calcmode="lin" valueType="num">
                                          <p:cBhvr>
                                            <p:cTn id="94" dur="350" fill="hold"/>
                                            <p:tgtEl>
                                              <p:spTgt spid="187"/>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205"/>
                                            </p:tgtEl>
                                            <p:attrNameLst>
                                              <p:attrName>style.visibility</p:attrName>
                                            </p:attrNameLst>
                                          </p:cBhvr>
                                          <p:to>
                                            <p:strVal val="visible"/>
                                          </p:to>
                                        </p:set>
                                        <p:anim calcmode="lin" valueType="num">
                                          <p:cBhvr>
                                            <p:cTn id="97" dur="350" fill="hold"/>
                                            <p:tgtEl>
                                              <p:spTgt spid="205"/>
                                            </p:tgtEl>
                                            <p:attrNameLst>
                                              <p:attrName>ppt_w</p:attrName>
                                            </p:attrNameLst>
                                          </p:cBhvr>
                                          <p:tavLst>
                                            <p:tav tm="0">
                                              <p:val>
                                                <p:strVal val="(6*min(max(#ppt_w*#ppt_h,.3),1)-7.4)/-.7*#ppt_w"/>
                                              </p:val>
                                            </p:tav>
                                            <p:tav tm="100000">
                                              <p:val>
                                                <p:strVal val="#ppt_w"/>
                                              </p:val>
                                            </p:tav>
                                          </p:tavLst>
                                        </p:anim>
                                        <p:anim calcmode="lin" valueType="num">
                                          <p:cBhvr>
                                            <p:cTn id="98" dur="350" fill="hold"/>
                                            <p:tgtEl>
                                              <p:spTgt spid="205"/>
                                            </p:tgtEl>
                                            <p:attrNameLst>
                                              <p:attrName>ppt_h</p:attrName>
                                            </p:attrNameLst>
                                          </p:cBhvr>
                                          <p:tavLst>
                                            <p:tav tm="0">
                                              <p:val>
                                                <p:strVal val="(6*min(max(#ppt_w*#ppt_h,.3),1)-7.4)/-.7*#ppt_h"/>
                                              </p:val>
                                            </p:tav>
                                            <p:tav tm="100000">
                                              <p:val>
                                                <p:strVal val="#ppt_h"/>
                                              </p:val>
                                            </p:tav>
                                          </p:tavLst>
                                        </p:anim>
                                        <p:anim calcmode="lin" valueType="num">
                                          <p:cBhvr>
                                            <p:cTn id="99" dur="350" fill="hold"/>
                                            <p:tgtEl>
                                              <p:spTgt spid="205"/>
                                            </p:tgtEl>
                                            <p:attrNameLst>
                                              <p:attrName>ppt_x</p:attrName>
                                            </p:attrNameLst>
                                          </p:cBhvr>
                                          <p:tavLst>
                                            <p:tav tm="0">
                                              <p:val>
                                                <p:fltVal val="0.5"/>
                                              </p:val>
                                            </p:tav>
                                            <p:tav tm="100000">
                                              <p:val>
                                                <p:strVal val="#ppt_x"/>
                                              </p:val>
                                            </p:tav>
                                          </p:tavLst>
                                        </p:anim>
                                        <p:anim calcmode="lin" valueType="num">
                                          <p:cBhvr>
                                            <p:cTn id="100" dur="350" fill="hold"/>
                                            <p:tgtEl>
                                              <p:spTgt spid="205"/>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203"/>
                                            </p:tgtEl>
                                            <p:attrNameLst>
                                              <p:attrName>style.visibility</p:attrName>
                                            </p:attrNameLst>
                                          </p:cBhvr>
                                          <p:to>
                                            <p:strVal val="visible"/>
                                          </p:to>
                                        </p:set>
                                        <p:anim calcmode="lin" valueType="num">
                                          <p:cBhvr>
                                            <p:cTn id="103" dur="350" fill="hold"/>
                                            <p:tgtEl>
                                              <p:spTgt spid="203"/>
                                            </p:tgtEl>
                                            <p:attrNameLst>
                                              <p:attrName>ppt_w</p:attrName>
                                            </p:attrNameLst>
                                          </p:cBhvr>
                                          <p:tavLst>
                                            <p:tav tm="0">
                                              <p:val>
                                                <p:strVal val="(6*min(max(#ppt_w*#ppt_h,.3),1)-7.4)/-.7*#ppt_w"/>
                                              </p:val>
                                            </p:tav>
                                            <p:tav tm="100000">
                                              <p:val>
                                                <p:strVal val="#ppt_w"/>
                                              </p:val>
                                            </p:tav>
                                          </p:tavLst>
                                        </p:anim>
                                        <p:anim calcmode="lin" valueType="num">
                                          <p:cBhvr>
                                            <p:cTn id="104" dur="350" fill="hold"/>
                                            <p:tgtEl>
                                              <p:spTgt spid="203"/>
                                            </p:tgtEl>
                                            <p:attrNameLst>
                                              <p:attrName>ppt_h</p:attrName>
                                            </p:attrNameLst>
                                          </p:cBhvr>
                                          <p:tavLst>
                                            <p:tav tm="0">
                                              <p:val>
                                                <p:strVal val="(6*min(max(#ppt_w*#ppt_h,.3),1)-7.4)/-.7*#ppt_h"/>
                                              </p:val>
                                            </p:tav>
                                            <p:tav tm="100000">
                                              <p:val>
                                                <p:strVal val="#ppt_h"/>
                                              </p:val>
                                            </p:tav>
                                          </p:tavLst>
                                        </p:anim>
                                        <p:anim calcmode="lin" valueType="num">
                                          <p:cBhvr>
                                            <p:cTn id="105" dur="350" fill="hold"/>
                                            <p:tgtEl>
                                              <p:spTgt spid="203"/>
                                            </p:tgtEl>
                                            <p:attrNameLst>
                                              <p:attrName>ppt_x</p:attrName>
                                            </p:attrNameLst>
                                          </p:cBhvr>
                                          <p:tavLst>
                                            <p:tav tm="0">
                                              <p:val>
                                                <p:fltVal val="0.5"/>
                                              </p:val>
                                            </p:tav>
                                            <p:tav tm="100000">
                                              <p:val>
                                                <p:strVal val="#ppt_x"/>
                                              </p:val>
                                            </p:tav>
                                          </p:tavLst>
                                        </p:anim>
                                        <p:anim calcmode="lin" valueType="num">
                                          <p:cBhvr>
                                            <p:cTn id="106" dur="350" fill="hold"/>
                                            <p:tgtEl>
                                              <p:spTgt spid="203"/>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232"/>
                                            </p:tgtEl>
                                            <p:attrNameLst>
                                              <p:attrName>style.visibility</p:attrName>
                                            </p:attrNameLst>
                                          </p:cBhvr>
                                          <p:to>
                                            <p:strVal val="visible"/>
                                          </p:to>
                                        </p:set>
                                        <p:anim calcmode="lin" valueType="num">
                                          <p:cBhvr>
                                            <p:cTn id="109" dur="350" fill="hold"/>
                                            <p:tgtEl>
                                              <p:spTgt spid="232"/>
                                            </p:tgtEl>
                                            <p:attrNameLst>
                                              <p:attrName>ppt_w</p:attrName>
                                            </p:attrNameLst>
                                          </p:cBhvr>
                                          <p:tavLst>
                                            <p:tav tm="0">
                                              <p:val>
                                                <p:strVal val="(6*min(max(#ppt_w*#ppt_h,.3),1)-7.4)/-.7*#ppt_w"/>
                                              </p:val>
                                            </p:tav>
                                            <p:tav tm="100000">
                                              <p:val>
                                                <p:strVal val="#ppt_w"/>
                                              </p:val>
                                            </p:tav>
                                          </p:tavLst>
                                        </p:anim>
                                        <p:anim calcmode="lin" valueType="num">
                                          <p:cBhvr>
                                            <p:cTn id="110" dur="350" fill="hold"/>
                                            <p:tgtEl>
                                              <p:spTgt spid="232"/>
                                            </p:tgtEl>
                                            <p:attrNameLst>
                                              <p:attrName>ppt_h</p:attrName>
                                            </p:attrNameLst>
                                          </p:cBhvr>
                                          <p:tavLst>
                                            <p:tav tm="0">
                                              <p:val>
                                                <p:strVal val="(6*min(max(#ppt_w*#ppt_h,.3),1)-7.4)/-.7*#ppt_h"/>
                                              </p:val>
                                            </p:tav>
                                            <p:tav tm="100000">
                                              <p:val>
                                                <p:strVal val="#ppt_h"/>
                                              </p:val>
                                            </p:tav>
                                          </p:tavLst>
                                        </p:anim>
                                        <p:anim calcmode="lin" valueType="num">
                                          <p:cBhvr>
                                            <p:cTn id="111" dur="350" fill="hold"/>
                                            <p:tgtEl>
                                              <p:spTgt spid="232"/>
                                            </p:tgtEl>
                                            <p:attrNameLst>
                                              <p:attrName>ppt_x</p:attrName>
                                            </p:attrNameLst>
                                          </p:cBhvr>
                                          <p:tavLst>
                                            <p:tav tm="0">
                                              <p:val>
                                                <p:fltVal val="0.5"/>
                                              </p:val>
                                            </p:tav>
                                            <p:tav tm="100000">
                                              <p:val>
                                                <p:strVal val="#ppt_x"/>
                                              </p:val>
                                            </p:tav>
                                          </p:tavLst>
                                        </p:anim>
                                        <p:anim calcmode="lin" valueType="num">
                                          <p:cBhvr>
                                            <p:cTn id="112" dur="350" fill="hold"/>
                                            <p:tgtEl>
                                              <p:spTgt spid="232"/>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185"/>
                                            </p:tgtEl>
                                            <p:attrNameLst>
                                              <p:attrName>style.visibility</p:attrName>
                                            </p:attrNameLst>
                                          </p:cBhvr>
                                          <p:to>
                                            <p:strVal val="visible"/>
                                          </p:to>
                                        </p:set>
                                        <p:anim calcmode="lin" valueType="num">
                                          <p:cBhvr>
                                            <p:cTn id="115" dur="350" fill="hold"/>
                                            <p:tgtEl>
                                              <p:spTgt spid="185"/>
                                            </p:tgtEl>
                                            <p:attrNameLst>
                                              <p:attrName>ppt_w</p:attrName>
                                            </p:attrNameLst>
                                          </p:cBhvr>
                                          <p:tavLst>
                                            <p:tav tm="0">
                                              <p:val>
                                                <p:strVal val="(6*min(max(#ppt_w*#ppt_h,.3),1)-7.4)/-.7*#ppt_w"/>
                                              </p:val>
                                            </p:tav>
                                            <p:tav tm="100000">
                                              <p:val>
                                                <p:strVal val="#ppt_w"/>
                                              </p:val>
                                            </p:tav>
                                          </p:tavLst>
                                        </p:anim>
                                        <p:anim calcmode="lin" valueType="num">
                                          <p:cBhvr>
                                            <p:cTn id="116" dur="350" fill="hold"/>
                                            <p:tgtEl>
                                              <p:spTgt spid="185"/>
                                            </p:tgtEl>
                                            <p:attrNameLst>
                                              <p:attrName>ppt_h</p:attrName>
                                            </p:attrNameLst>
                                          </p:cBhvr>
                                          <p:tavLst>
                                            <p:tav tm="0">
                                              <p:val>
                                                <p:strVal val="(6*min(max(#ppt_w*#ppt_h,.3),1)-7.4)/-.7*#ppt_h"/>
                                              </p:val>
                                            </p:tav>
                                            <p:tav tm="100000">
                                              <p:val>
                                                <p:strVal val="#ppt_h"/>
                                              </p:val>
                                            </p:tav>
                                          </p:tavLst>
                                        </p:anim>
                                        <p:anim calcmode="lin" valueType="num">
                                          <p:cBhvr>
                                            <p:cTn id="117" dur="350" fill="hold"/>
                                            <p:tgtEl>
                                              <p:spTgt spid="185"/>
                                            </p:tgtEl>
                                            <p:attrNameLst>
                                              <p:attrName>ppt_x</p:attrName>
                                            </p:attrNameLst>
                                          </p:cBhvr>
                                          <p:tavLst>
                                            <p:tav tm="0">
                                              <p:val>
                                                <p:fltVal val="0.5"/>
                                              </p:val>
                                            </p:tav>
                                            <p:tav tm="100000">
                                              <p:val>
                                                <p:strVal val="#ppt_x"/>
                                              </p:val>
                                            </p:tav>
                                          </p:tavLst>
                                        </p:anim>
                                        <p:anim calcmode="lin" valueType="num">
                                          <p:cBhvr>
                                            <p:cTn id="118" dur="350" fill="hold"/>
                                            <p:tgtEl>
                                              <p:spTgt spid="185"/>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193"/>
                                            </p:tgtEl>
                                            <p:attrNameLst>
                                              <p:attrName>style.visibility</p:attrName>
                                            </p:attrNameLst>
                                          </p:cBhvr>
                                          <p:to>
                                            <p:strVal val="visible"/>
                                          </p:to>
                                        </p:set>
                                        <p:animEffect transition="in" filter="wipe(down)">
                                          <p:cBhvr>
                                            <p:cTn id="121" dur="250"/>
                                            <p:tgtEl>
                                              <p:spTgt spid="193"/>
                                            </p:tgtEl>
                                          </p:cBhvr>
                                        </p:animEffect>
                                      </p:childTnLst>
                                    </p:cTn>
                                  </p:par>
                                  <p:par>
                                    <p:cTn id="122" presetID="22" presetClass="entr" presetSubtype="4" fill="hold" nodeType="withEffect">
                                      <p:stCondLst>
                                        <p:cond delay="0"/>
                                      </p:stCondLst>
                                      <p:childTnLst>
                                        <p:set>
                                          <p:cBhvr>
                                            <p:cTn id="123" dur="1" fill="hold">
                                              <p:stCondLst>
                                                <p:cond delay="0"/>
                                              </p:stCondLst>
                                            </p:cTn>
                                            <p:tgtEl>
                                              <p:spTgt spid="192"/>
                                            </p:tgtEl>
                                            <p:attrNameLst>
                                              <p:attrName>style.visibility</p:attrName>
                                            </p:attrNameLst>
                                          </p:cBhvr>
                                          <p:to>
                                            <p:strVal val="visible"/>
                                          </p:to>
                                        </p:set>
                                        <p:animEffect transition="in" filter="wipe(down)">
                                          <p:cBhvr>
                                            <p:cTn id="124" dur="250"/>
                                            <p:tgtEl>
                                              <p:spTgt spid="192"/>
                                            </p:tgtEl>
                                          </p:cBhvr>
                                        </p:animEffect>
                                      </p:childTnLst>
                                    </p:cTn>
                                  </p:par>
                                  <p:par>
                                    <p:cTn id="125" presetID="22" presetClass="entr" presetSubtype="4" fill="hold" nodeType="withEffect">
                                      <p:stCondLst>
                                        <p:cond delay="50"/>
                                      </p:stCondLst>
                                      <p:childTnLst>
                                        <p:set>
                                          <p:cBhvr>
                                            <p:cTn id="126" dur="1" fill="hold">
                                              <p:stCondLst>
                                                <p:cond delay="0"/>
                                              </p:stCondLst>
                                            </p:cTn>
                                            <p:tgtEl>
                                              <p:spTgt spid="196"/>
                                            </p:tgtEl>
                                            <p:attrNameLst>
                                              <p:attrName>style.visibility</p:attrName>
                                            </p:attrNameLst>
                                          </p:cBhvr>
                                          <p:to>
                                            <p:strVal val="visible"/>
                                          </p:to>
                                        </p:set>
                                        <p:animEffect transition="in" filter="wipe(down)">
                                          <p:cBhvr>
                                            <p:cTn id="127" dur="250"/>
                                            <p:tgtEl>
                                              <p:spTgt spid="196"/>
                                            </p:tgtEl>
                                          </p:cBhvr>
                                        </p:animEffect>
                                      </p:childTnLst>
                                    </p:cTn>
                                  </p:par>
                                  <p:par>
                                    <p:cTn id="128" presetID="22" presetClass="entr" presetSubtype="4" fill="hold" nodeType="withEffect">
                                      <p:stCondLst>
                                        <p:cond delay="100"/>
                                      </p:stCondLst>
                                      <p:childTnLst>
                                        <p:set>
                                          <p:cBhvr>
                                            <p:cTn id="129" dur="1" fill="hold">
                                              <p:stCondLst>
                                                <p:cond delay="0"/>
                                              </p:stCondLst>
                                            </p:cTn>
                                            <p:tgtEl>
                                              <p:spTgt spid="195"/>
                                            </p:tgtEl>
                                            <p:attrNameLst>
                                              <p:attrName>style.visibility</p:attrName>
                                            </p:attrNameLst>
                                          </p:cBhvr>
                                          <p:to>
                                            <p:strVal val="visible"/>
                                          </p:to>
                                        </p:set>
                                        <p:animEffect transition="in" filter="wipe(down)">
                                          <p:cBhvr>
                                            <p:cTn id="130" dur="250"/>
                                            <p:tgtEl>
                                              <p:spTgt spid="195"/>
                                            </p:tgtEl>
                                          </p:cBhvr>
                                        </p:animEffect>
                                      </p:childTnLst>
                                    </p:cTn>
                                  </p:par>
                                  <p:par>
                                    <p:cTn id="131" presetID="22" presetClass="entr" presetSubtype="4" fill="hold" nodeType="withEffect">
                                      <p:stCondLst>
                                        <p:cond delay="150"/>
                                      </p:stCondLst>
                                      <p:childTnLst>
                                        <p:set>
                                          <p:cBhvr>
                                            <p:cTn id="132" dur="1" fill="hold">
                                              <p:stCondLst>
                                                <p:cond delay="0"/>
                                              </p:stCondLst>
                                            </p:cTn>
                                            <p:tgtEl>
                                              <p:spTgt spid="227"/>
                                            </p:tgtEl>
                                            <p:attrNameLst>
                                              <p:attrName>style.visibility</p:attrName>
                                            </p:attrNameLst>
                                          </p:cBhvr>
                                          <p:to>
                                            <p:strVal val="visible"/>
                                          </p:to>
                                        </p:set>
                                        <p:animEffect transition="in" filter="wipe(down)">
                                          <p:cBhvr>
                                            <p:cTn id="133" dur="250"/>
                                            <p:tgtEl>
                                              <p:spTgt spid="227"/>
                                            </p:tgtEl>
                                          </p:cBhvr>
                                        </p:animEffect>
                                      </p:childTnLst>
                                    </p:cTn>
                                  </p:par>
                                  <p:par>
                                    <p:cTn id="134" presetID="22" presetClass="entr" presetSubtype="4" fill="hold" nodeType="withEffect">
                                      <p:stCondLst>
                                        <p:cond delay="200"/>
                                      </p:stCondLst>
                                      <p:childTnLst>
                                        <p:set>
                                          <p:cBhvr>
                                            <p:cTn id="135" dur="1" fill="hold">
                                              <p:stCondLst>
                                                <p:cond delay="0"/>
                                              </p:stCondLst>
                                            </p:cTn>
                                            <p:tgtEl>
                                              <p:spTgt spid="220"/>
                                            </p:tgtEl>
                                            <p:attrNameLst>
                                              <p:attrName>style.visibility</p:attrName>
                                            </p:attrNameLst>
                                          </p:cBhvr>
                                          <p:to>
                                            <p:strVal val="visible"/>
                                          </p:to>
                                        </p:set>
                                        <p:animEffect transition="in" filter="wipe(down)">
                                          <p:cBhvr>
                                            <p:cTn id="136" dur="250"/>
                                            <p:tgtEl>
                                              <p:spTgt spid="220"/>
                                            </p:tgtEl>
                                          </p:cBhvr>
                                        </p:animEffect>
                                      </p:childTnLst>
                                    </p:cTn>
                                  </p:par>
                                  <p:par>
                                    <p:cTn id="137" presetID="22" presetClass="entr" presetSubtype="4" fill="hold" nodeType="withEffect">
                                      <p:stCondLst>
                                        <p:cond delay="250"/>
                                      </p:stCondLst>
                                      <p:childTnLst>
                                        <p:set>
                                          <p:cBhvr>
                                            <p:cTn id="138" dur="1" fill="hold">
                                              <p:stCondLst>
                                                <p:cond delay="0"/>
                                              </p:stCondLst>
                                            </p:cTn>
                                            <p:tgtEl>
                                              <p:spTgt spid="217"/>
                                            </p:tgtEl>
                                            <p:attrNameLst>
                                              <p:attrName>style.visibility</p:attrName>
                                            </p:attrNameLst>
                                          </p:cBhvr>
                                          <p:to>
                                            <p:strVal val="visible"/>
                                          </p:to>
                                        </p:set>
                                        <p:animEffect transition="in" filter="wipe(down)">
                                          <p:cBhvr>
                                            <p:cTn id="139" dur="250"/>
                                            <p:tgtEl>
                                              <p:spTgt spid="217"/>
                                            </p:tgtEl>
                                          </p:cBhvr>
                                        </p:animEffect>
                                      </p:childTnLst>
                                    </p:cTn>
                                  </p:par>
                                  <p:par>
                                    <p:cTn id="140" presetID="22" presetClass="entr" presetSubtype="4" fill="hold" nodeType="withEffect">
                                      <p:stCondLst>
                                        <p:cond delay="300"/>
                                      </p:stCondLst>
                                      <p:childTnLst>
                                        <p:set>
                                          <p:cBhvr>
                                            <p:cTn id="141" dur="1" fill="hold">
                                              <p:stCondLst>
                                                <p:cond delay="0"/>
                                              </p:stCondLst>
                                            </p:cTn>
                                            <p:tgtEl>
                                              <p:spTgt spid="200"/>
                                            </p:tgtEl>
                                            <p:attrNameLst>
                                              <p:attrName>style.visibility</p:attrName>
                                            </p:attrNameLst>
                                          </p:cBhvr>
                                          <p:to>
                                            <p:strVal val="visible"/>
                                          </p:to>
                                        </p:set>
                                        <p:animEffect transition="in" filter="wipe(down)">
                                          <p:cBhvr>
                                            <p:cTn id="142" dur="250"/>
                                            <p:tgtEl>
                                              <p:spTgt spid="200"/>
                                            </p:tgtEl>
                                          </p:cBhvr>
                                        </p:animEffect>
                                      </p:childTnLst>
                                    </p:cTn>
                                  </p:par>
                                  <p:par>
                                    <p:cTn id="143" presetID="22" presetClass="entr" presetSubtype="4" fill="hold" nodeType="withEffect">
                                      <p:stCondLst>
                                        <p:cond delay="350"/>
                                      </p:stCondLst>
                                      <p:childTnLst>
                                        <p:set>
                                          <p:cBhvr>
                                            <p:cTn id="144" dur="1" fill="hold">
                                              <p:stCondLst>
                                                <p:cond delay="0"/>
                                              </p:stCondLst>
                                            </p:cTn>
                                            <p:tgtEl>
                                              <p:spTgt spid="218"/>
                                            </p:tgtEl>
                                            <p:attrNameLst>
                                              <p:attrName>style.visibility</p:attrName>
                                            </p:attrNameLst>
                                          </p:cBhvr>
                                          <p:to>
                                            <p:strVal val="visible"/>
                                          </p:to>
                                        </p:set>
                                        <p:animEffect transition="in" filter="wipe(down)">
                                          <p:cBhvr>
                                            <p:cTn id="145" dur="250"/>
                                            <p:tgtEl>
                                              <p:spTgt spid="218"/>
                                            </p:tgtEl>
                                          </p:cBhvr>
                                        </p:animEffect>
                                      </p:childTnLst>
                                    </p:cTn>
                                  </p:par>
                                  <p:par>
                                    <p:cTn id="146" presetID="22" presetClass="entr" presetSubtype="4" fill="hold" nodeType="withEffect">
                                      <p:stCondLst>
                                        <p:cond delay="400"/>
                                      </p:stCondLst>
                                      <p:childTnLst>
                                        <p:set>
                                          <p:cBhvr>
                                            <p:cTn id="147" dur="1" fill="hold">
                                              <p:stCondLst>
                                                <p:cond delay="0"/>
                                              </p:stCondLst>
                                            </p:cTn>
                                            <p:tgtEl>
                                              <p:spTgt spid="209"/>
                                            </p:tgtEl>
                                            <p:attrNameLst>
                                              <p:attrName>style.visibility</p:attrName>
                                            </p:attrNameLst>
                                          </p:cBhvr>
                                          <p:to>
                                            <p:strVal val="visible"/>
                                          </p:to>
                                        </p:set>
                                        <p:animEffect transition="in" filter="wipe(down)">
                                          <p:cBhvr>
                                            <p:cTn id="148" dur="250"/>
                                            <p:tgtEl>
                                              <p:spTgt spid="209"/>
                                            </p:tgtEl>
                                          </p:cBhvr>
                                        </p:animEffect>
                                      </p:childTnLst>
                                    </p:cTn>
                                  </p:par>
                                  <p:par>
                                    <p:cTn id="149" presetID="22" presetClass="entr" presetSubtype="4" fill="hold" nodeType="withEffect">
                                      <p:stCondLst>
                                        <p:cond delay="450"/>
                                      </p:stCondLst>
                                      <p:childTnLst>
                                        <p:set>
                                          <p:cBhvr>
                                            <p:cTn id="150" dur="1" fill="hold">
                                              <p:stCondLst>
                                                <p:cond delay="0"/>
                                              </p:stCondLst>
                                            </p:cTn>
                                            <p:tgtEl>
                                              <p:spTgt spid="208"/>
                                            </p:tgtEl>
                                            <p:attrNameLst>
                                              <p:attrName>style.visibility</p:attrName>
                                            </p:attrNameLst>
                                          </p:cBhvr>
                                          <p:to>
                                            <p:strVal val="visible"/>
                                          </p:to>
                                        </p:set>
                                        <p:animEffect transition="in" filter="wipe(down)">
                                          <p:cBhvr>
                                            <p:cTn id="151" dur="250"/>
                                            <p:tgtEl>
                                              <p:spTgt spid="208"/>
                                            </p:tgtEl>
                                          </p:cBhvr>
                                        </p:animEffect>
                                      </p:childTnLst>
                                    </p:cTn>
                                  </p:par>
                                  <p:par>
                                    <p:cTn id="152" presetID="22" presetClass="entr" presetSubtype="4" fill="hold" nodeType="withEffect">
                                      <p:stCondLst>
                                        <p:cond delay="500"/>
                                      </p:stCondLst>
                                      <p:childTnLst>
                                        <p:set>
                                          <p:cBhvr>
                                            <p:cTn id="153" dur="1" fill="hold">
                                              <p:stCondLst>
                                                <p:cond delay="0"/>
                                              </p:stCondLst>
                                            </p:cTn>
                                            <p:tgtEl>
                                              <p:spTgt spid="210"/>
                                            </p:tgtEl>
                                            <p:attrNameLst>
                                              <p:attrName>style.visibility</p:attrName>
                                            </p:attrNameLst>
                                          </p:cBhvr>
                                          <p:to>
                                            <p:strVal val="visible"/>
                                          </p:to>
                                        </p:set>
                                        <p:animEffect transition="in" filter="wipe(down)">
                                          <p:cBhvr>
                                            <p:cTn id="154" dur="250"/>
                                            <p:tgtEl>
                                              <p:spTgt spid="210"/>
                                            </p:tgtEl>
                                          </p:cBhvr>
                                        </p:animEffect>
                                      </p:childTnLst>
                                    </p:cTn>
                                  </p:par>
                                  <p:par>
                                    <p:cTn id="155" presetID="22" presetClass="entr" presetSubtype="4" fill="hold" nodeType="withEffect">
                                      <p:stCondLst>
                                        <p:cond delay="550"/>
                                      </p:stCondLst>
                                      <p:childTnLst>
                                        <p:set>
                                          <p:cBhvr>
                                            <p:cTn id="156" dur="1" fill="hold">
                                              <p:stCondLst>
                                                <p:cond delay="0"/>
                                              </p:stCondLst>
                                            </p:cTn>
                                            <p:tgtEl>
                                              <p:spTgt spid="228"/>
                                            </p:tgtEl>
                                            <p:attrNameLst>
                                              <p:attrName>style.visibility</p:attrName>
                                            </p:attrNameLst>
                                          </p:cBhvr>
                                          <p:to>
                                            <p:strVal val="visible"/>
                                          </p:to>
                                        </p:set>
                                        <p:animEffect transition="in" filter="wipe(down)">
                                          <p:cBhvr>
                                            <p:cTn id="157" dur="250"/>
                                            <p:tgtEl>
                                              <p:spTgt spid="228"/>
                                            </p:tgtEl>
                                          </p:cBhvr>
                                        </p:animEffect>
                                      </p:childTnLst>
                                    </p:cTn>
                                  </p:par>
                                  <p:par>
                                    <p:cTn id="158" presetID="22" presetClass="entr" presetSubtype="4" fill="hold" nodeType="withEffect">
                                      <p:stCondLst>
                                        <p:cond delay="600"/>
                                      </p:stCondLst>
                                      <p:childTnLst>
                                        <p:set>
                                          <p:cBhvr>
                                            <p:cTn id="159" dur="1" fill="hold">
                                              <p:stCondLst>
                                                <p:cond delay="0"/>
                                              </p:stCondLst>
                                            </p:cTn>
                                            <p:tgtEl>
                                              <p:spTgt spid="207"/>
                                            </p:tgtEl>
                                            <p:attrNameLst>
                                              <p:attrName>style.visibility</p:attrName>
                                            </p:attrNameLst>
                                          </p:cBhvr>
                                          <p:to>
                                            <p:strVal val="visible"/>
                                          </p:to>
                                        </p:set>
                                        <p:animEffect transition="in" filter="wipe(down)">
                                          <p:cBhvr>
                                            <p:cTn id="160" dur="250"/>
                                            <p:tgtEl>
                                              <p:spTgt spid="207"/>
                                            </p:tgtEl>
                                          </p:cBhvr>
                                        </p:animEffect>
                                      </p:childTnLst>
                                    </p:cTn>
                                  </p:par>
                                  <p:par>
                                    <p:cTn id="161" presetID="22" presetClass="entr" presetSubtype="4" fill="hold" nodeType="withEffect">
                                      <p:stCondLst>
                                        <p:cond delay="650"/>
                                      </p:stCondLst>
                                      <p:childTnLst>
                                        <p:set>
                                          <p:cBhvr>
                                            <p:cTn id="162" dur="1" fill="hold">
                                              <p:stCondLst>
                                                <p:cond delay="0"/>
                                              </p:stCondLst>
                                            </p:cTn>
                                            <p:tgtEl>
                                              <p:spTgt spid="206"/>
                                            </p:tgtEl>
                                            <p:attrNameLst>
                                              <p:attrName>style.visibility</p:attrName>
                                            </p:attrNameLst>
                                          </p:cBhvr>
                                          <p:to>
                                            <p:strVal val="visible"/>
                                          </p:to>
                                        </p:set>
                                        <p:animEffect transition="in" filter="wipe(down)">
                                          <p:cBhvr>
                                            <p:cTn id="163" dur="250"/>
                                            <p:tgtEl>
                                              <p:spTgt spid="206"/>
                                            </p:tgtEl>
                                          </p:cBhvr>
                                        </p:animEffect>
                                      </p:childTnLst>
                                    </p:cTn>
                                  </p:par>
                                  <p:par>
                                    <p:cTn id="164" presetID="22" presetClass="entr" presetSubtype="4" fill="hold" nodeType="withEffect">
                                      <p:stCondLst>
                                        <p:cond delay="700"/>
                                      </p:stCondLst>
                                      <p:childTnLst>
                                        <p:set>
                                          <p:cBhvr>
                                            <p:cTn id="165" dur="1" fill="hold">
                                              <p:stCondLst>
                                                <p:cond delay="0"/>
                                              </p:stCondLst>
                                            </p:cTn>
                                            <p:tgtEl>
                                              <p:spTgt spid="212"/>
                                            </p:tgtEl>
                                            <p:attrNameLst>
                                              <p:attrName>style.visibility</p:attrName>
                                            </p:attrNameLst>
                                          </p:cBhvr>
                                          <p:to>
                                            <p:strVal val="visible"/>
                                          </p:to>
                                        </p:set>
                                        <p:animEffect transition="in" filter="wipe(down)">
                                          <p:cBhvr>
                                            <p:cTn id="166" dur="250"/>
                                            <p:tgtEl>
                                              <p:spTgt spid="212"/>
                                            </p:tgtEl>
                                          </p:cBhvr>
                                        </p:animEffect>
                                      </p:childTnLst>
                                    </p:cTn>
                                  </p:par>
                                  <p:par>
                                    <p:cTn id="167" presetID="22" presetClass="entr" presetSubtype="4" fill="hold" nodeType="withEffect">
                                      <p:stCondLst>
                                        <p:cond delay="750"/>
                                      </p:stCondLst>
                                      <p:childTnLst>
                                        <p:set>
                                          <p:cBhvr>
                                            <p:cTn id="168" dur="1" fill="hold">
                                              <p:stCondLst>
                                                <p:cond delay="0"/>
                                              </p:stCondLst>
                                            </p:cTn>
                                            <p:tgtEl>
                                              <p:spTgt spid="204"/>
                                            </p:tgtEl>
                                            <p:attrNameLst>
                                              <p:attrName>style.visibility</p:attrName>
                                            </p:attrNameLst>
                                          </p:cBhvr>
                                          <p:to>
                                            <p:strVal val="visible"/>
                                          </p:to>
                                        </p:set>
                                        <p:animEffect transition="in" filter="wipe(down)">
                                          <p:cBhvr>
                                            <p:cTn id="169" dur="250"/>
                                            <p:tgtEl>
                                              <p:spTgt spid="204"/>
                                            </p:tgtEl>
                                          </p:cBhvr>
                                        </p:animEffect>
                                      </p:childTnLst>
                                    </p:cTn>
                                  </p:par>
                                  <p:par>
                                    <p:cTn id="170" presetID="22" presetClass="entr" presetSubtype="4" fill="hold" nodeType="withEffect">
                                      <p:stCondLst>
                                        <p:cond delay="800"/>
                                      </p:stCondLst>
                                      <p:childTnLst>
                                        <p:set>
                                          <p:cBhvr>
                                            <p:cTn id="171" dur="1" fill="hold">
                                              <p:stCondLst>
                                                <p:cond delay="0"/>
                                              </p:stCondLst>
                                            </p:cTn>
                                            <p:tgtEl>
                                              <p:spTgt spid="201"/>
                                            </p:tgtEl>
                                            <p:attrNameLst>
                                              <p:attrName>style.visibility</p:attrName>
                                            </p:attrNameLst>
                                          </p:cBhvr>
                                          <p:to>
                                            <p:strVal val="visible"/>
                                          </p:to>
                                        </p:set>
                                        <p:animEffect transition="in" filter="wipe(down)">
                                          <p:cBhvr>
                                            <p:cTn id="172" dur="250"/>
                                            <p:tgtEl>
                                              <p:spTgt spid="201"/>
                                            </p:tgtEl>
                                          </p:cBhvr>
                                        </p:animEffect>
                                      </p:childTnLst>
                                    </p:cTn>
                                  </p:par>
                                  <p:par>
                                    <p:cTn id="173" presetID="22" presetClass="entr" presetSubtype="4" fill="hold" nodeType="withEffect">
                                      <p:stCondLst>
                                        <p:cond delay="850"/>
                                      </p:stCondLst>
                                      <p:childTnLst>
                                        <p:set>
                                          <p:cBhvr>
                                            <p:cTn id="174" dur="1" fill="hold">
                                              <p:stCondLst>
                                                <p:cond delay="0"/>
                                              </p:stCondLst>
                                            </p:cTn>
                                            <p:tgtEl>
                                              <p:spTgt spid="225"/>
                                            </p:tgtEl>
                                            <p:attrNameLst>
                                              <p:attrName>style.visibility</p:attrName>
                                            </p:attrNameLst>
                                          </p:cBhvr>
                                          <p:to>
                                            <p:strVal val="visible"/>
                                          </p:to>
                                        </p:set>
                                        <p:animEffect transition="in" filter="wipe(down)">
                                          <p:cBhvr>
                                            <p:cTn id="175" dur="250"/>
                                            <p:tgtEl>
                                              <p:spTgt spid="225"/>
                                            </p:tgtEl>
                                          </p:cBhvr>
                                        </p:animEffect>
                                      </p:childTnLst>
                                    </p:cTn>
                                  </p:par>
                                  <p:par>
                                    <p:cTn id="176" presetID="22" presetClass="entr" presetSubtype="4" fill="hold" nodeType="withEffect">
                                      <p:stCondLst>
                                        <p:cond delay="900"/>
                                      </p:stCondLst>
                                      <p:childTnLst>
                                        <p:set>
                                          <p:cBhvr>
                                            <p:cTn id="177" dur="1" fill="hold">
                                              <p:stCondLst>
                                                <p:cond delay="0"/>
                                              </p:stCondLst>
                                            </p:cTn>
                                            <p:tgtEl>
                                              <p:spTgt spid="198"/>
                                            </p:tgtEl>
                                            <p:attrNameLst>
                                              <p:attrName>style.visibility</p:attrName>
                                            </p:attrNameLst>
                                          </p:cBhvr>
                                          <p:to>
                                            <p:strVal val="visible"/>
                                          </p:to>
                                        </p:set>
                                        <p:animEffect transition="in" filter="wipe(down)">
                                          <p:cBhvr>
                                            <p:cTn id="178" dur="250"/>
                                            <p:tgtEl>
                                              <p:spTgt spid="198"/>
                                            </p:tgtEl>
                                          </p:cBhvr>
                                        </p:animEffect>
                                      </p:childTnLst>
                                    </p:cTn>
                                  </p:par>
                                  <p:par>
                                    <p:cTn id="179" presetID="22" presetClass="entr" presetSubtype="4" fill="hold" nodeType="withEffect">
                                      <p:stCondLst>
                                        <p:cond delay="950"/>
                                      </p:stCondLst>
                                      <p:childTnLst>
                                        <p:set>
                                          <p:cBhvr>
                                            <p:cTn id="180" dur="1" fill="hold">
                                              <p:stCondLst>
                                                <p:cond delay="0"/>
                                              </p:stCondLst>
                                            </p:cTn>
                                            <p:tgtEl>
                                              <p:spTgt spid="199"/>
                                            </p:tgtEl>
                                            <p:attrNameLst>
                                              <p:attrName>style.visibility</p:attrName>
                                            </p:attrNameLst>
                                          </p:cBhvr>
                                          <p:to>
                                            <p:strVal val="visible"/>
                                          </p:to>
                                        </p:set>
                                        <p:animEffect transition="in" filter="wipe(down)">
                                          <p:cBhvr>
                                            <p:cTn id="181" dur="250"/>
                                            <p:tgtEl>
                                              <p:spTgt spid="199"/>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229"/>
                                            </p:tgtEl>
                                            <p:attrNameLst>
                                              <p:attrName>style.visibility</p:attrName>
                                            </p:attrNameLst>
                                          </p:cBhvr>
                                          <p:to>
                                            <p:strVal val="visible"/>
                                          </p:to>
                                        </p:set>
                                        <p:animEffect transition="in" filter="wipe(down)">
                                          <p:cBhvr>
                                            <p:cTn id="184" dur="250"/>
                                            <p:tgtEl>
                                              <p:spTgt spid="229"/>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230"/>
                                            </p:tgtEl>
                                            <p:attrNameLst>
                                              <p:attrName>style.visibility</p:attrName>
                                            </p:attrNameLst>
                                          </p:cBhvr>
                                          <p:to>
                                            <p:strVal val="visible"/>
                                          </p:to>
                                        </p:set>
                                        <p:animEffect transition="in" filter="wipe(down)">
                                          <p:cBhvr>
                                            <p:cTn id="187" dur="250"/>
                                            <p:tgtEl>
                                              <p:spTgt spid="230"/>
                                            </p:tgtEl>
                                          </p:cBhvr>
                                        </p:animEffect>
                                      </p:childTnLst>
                                    </p:cTn>
                                  </p:par>
                                  <p:par>
                                    <p:cTn id="188" presetID="16" presetClass="entr" presetSubtype="21" fill="hold" nodeType="withEffect">
                                      <p:stCondLst>
                                        <p:cond delay="1150"/>
                                      </p:stCondLst>
                                      <p:childTnLst>
                                        <p:set>
                                          <p:cBhvr>
                                            <p:cTn id="189" dur="1" fill="hold">
                                              <p:stCondLst>
                                                <p:cond delay="0"/>
                                              </p:stCondLst>
                                            </p:cTn>
                                            <p:tgtEl>
                                              <p:spTgt spid="234"/>
                                            </p:tgtEl>
                                            <p:attrNameLst>
                                              <p:attrName>style.visibility</p:attrName>
                                            </p:attrNameLst>
                                          </p:cBhvr>
                                          <p:to>
                                            <p:strVal val="visible"/>
                                          </p:to>
                                        </p:set>
                                        <p:animEffect transition="in" filter="barn(inVertical)">
                                          <p:cBhvr>
                                            <p:cTn id="190" dur="250"/>
                                            <p:tgtEl>
                                              <p:spTgt spid="234"/>
                                            </p:tgtEl>
                                          </p:cBhvr>
                                        </p:animEffect>
                                      </p:childTnLst>
                                    </p:cTn>
                                  </p:par>
                                  <p:par>
                                    <p:cTn id="191" presetID="8" presetClass="emph" presetSubtype="0" fill="hold" grpId="1" nodeType="withEffect">
                                      <p:stCondLst>
                                        <p:cond delay="1750"/>
                                      </p:stCondLst>
                                      <p:childTnLst>
                                        <p:animRot by="43200000">
                                          <p:cBhvr>
                                            <p:cTn id="192" dur="3250" fill="hold"/>
                                            <p:tgtEl>
                                              <p:spTgt spid="169"/>
                                            </p:tgtEl>
                                            <p:attrNameLst>
                                              <p:attrName>r</p:attrName>
                                            </p:attrNameLst>
                                          </p:cBhvr>
                                        </p:animRot>
                                      </p:childTnLst>
                                    </p:cTn>
                                  </p:par>
                                  <p:par>
                                    <p:cTn id="193" presetID="53" presetClass="entr" presetSubtype="16" fill="hold" grpId="0" nodeType="withEffect">
                                      <p:stCondLst>
                                        <p:cond delay="1150"/>
                                      </p:stCondLst>
                                      <p:childTnLst>
                                        <p:set>
                                          <p:cBhvr>
                                            <p:cTn id="194" dur="1" fill="hold">
                                              <p:stCondLst>
                                                <p:cond delay="0"/>
                                              </p:stCondLst>
                                            </p:cTn>
                                            <p:tgtEl>
                                              <p:spTgt spid="174"/>
                                            </p:tgtEl>
                                            <p:attrNameLst>
                                              <p:attrName>style.visibility</p:attrName>
                                            </p:attrNameLst>
                                          </p:cBhvr>
                                          <p:to>
                                            <p:strVal val="visible"/>
                                          </p:to>
                                        </p:set>
                                        <p:anim calcmode="lin" valueType="num">
                                          <p:cBhvr>
                                            <p:cTn id="195" dur="500" fill="hold"/>
                                            <p:tgtEl>
                                              <p:spTgt spid="174"/>
                                            </p:tgtEl>
                                            <p:attrNameLst>
                                              <p:attrName>ppt_w</p:attrName>
                                            </p:attrNameLst>
                                          </p:cBhvr>
                                          <p:tavLst>
                                            <p:tav tm="0">
                                              <p:val>
                                                <p:fltVal val="0"/>
                                              </p:val>
                                            </p:tav>
                                            <p:tav tm="100000">
                                              <p:val>
                                                <p:strVal val="#ppt_w"/>
                                              </p:val>
                                            </p:tav>
                                          </p:tavLst>
                                        </p:anim>
                                        <p:anim calcmode="lin" valueType="num">
                                          <p:cBhvr>
                                            <p:cTn id="196" dur="500" fill="hold"/>
                                            <p:tgtEl>
                                              <p:spTgt spid="174"/>
                                            </p:tgtEl>
                                            <p:attrNameLst>
                                              <p:attrName>ppt_h</p:attrName>
                                            </p:attrNameLst>
                                          </p:cBhvr>
                                          <p:tavLst>
                                            <p:tav tm="0">
                                              <p:val>
                                                <p:fltVal val="0"/>
                                              </p:val>
                                            </p:tav>
                                            <p:tav tm="100000">
                                              <p:val>
                                                <p:strVal val="#ppt_h"/>
                                              </p:val>
                                            </p:tav>
                                          </p:tavLst>
                                        </p:anim>
                                        <p:animEffect transition="in" filter="fade">
                                          <p:cBhvr>
                                            <p:cTn id="197" dur="500"/>
                                            <p:tgtEl>
                                              <p:spTgt spid="174"/>
                                            </p:tgtEl>
                                          </p:cBhvr>
                                        </p:animEffect>
                                      </p:childTnLst>
                                    </p:cTn>
                                  </p:par>
                                  <p:par>
                                    <p:cTn id="198"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9" dur="3000" fill="hold"/>
                                            <p:tgtEl>
                                              <p:spTgt spid="174"/>
                                            </p:tgtEl>
                                            <p:attrNameLst>
                                              <p:attrName>ppt_x</p:attrName>
                                              <p:attrName>ppt_y</p:attrName>
                                            </p:attrNameLst>
                                          </p:cBhvr>
                                          <p:rCtr x="19219" y="20579"/>
                                        </p:animMotion>
                                      </p:childTnLst>
                                    </p:cTn>
                                  </p:par>
                                  <p:par>
                                    <p:cTn id="200" presetID="8" presetClass="emph" presetSubtype="0" fill="hold" grpId="2" nodeType="withEffect">
                                      <p:stCondLst>
                                        <p:cond delay="1150"/>
                                      </p:stCondLst>
                                      <p:childTnLst>
                                        <p:animRot by="21600000">
                                          <p:cBhvr>
                                            <p:cTn id="201" dur="2500" fill="hold"/>
                                            <p:tgtEl>
                                              <p:spTgt spid="174"/>
                                            </p:tgtEl>
                                            <p:attrNameLst>
                                              <p:attrName>r</p:attrName>
                                            </p:attrNameLst>
                                          </p:cBhvr>
                                        </p:animRot>
                                      </p:childTnLst>
                                    </p:cTn>
                                  </p:par>
                                  <p:par>
                                    <p:cTn id="202" presetID="53" presetClass="entr" presetSubtype="16" fill="hold" grpId="2" nodeType="withEffect">
                                      <p:stCondLst>
                                        <p:cond delay="1500"/>
                                      </p:stCondLst>
                                      <p:childTnLst>
                                        <p:set>
                                          <p:cBhvr>
                                            <p:cTn id="203" dur="1" fill="hold">
                                              <p:stCondLst>
                                                <p:cond delay="0"/>
                                              </p:stCondLst>
                                            </p:cTn>
                                            <p:tgtEl>
                                              <p:spTgt spid="171"/>
                                            </p:tgtEl>
                                            <p:attrNameLst>
                                              <p:attrName>style.visibility</p:attrName>
                                            </p:attrNameLst>
                                          </p:cBhvr>
                                          <p:to>
                                            <p:strVal val="visible"/>
                                          </p:to>
                                        </p:set>
                                        <p:anim calcmode="lin" valueType="num">
                                          <p:cBhvr>
                                            <p:cTn id="204" dur="500" fill="hold"/>
                                            <p:tgtEl>
                                              <p:spTgt spid="171"/>
                                            </p:tgtEl>
                                            <p:attrNameLst>
                                              <p:attrName>ppt_w</p:attrName>
                                            </p:attrNameLst>
                                          </p:cBhvr>
                                          <p:tavLst>
                                            <p:tav tm="0">
                                              <p:val>
                                                <p:fltVal val="0"/>
                                              </p:val>
                                            </p:tav>
                                            <p:tav tm="100000">
                                              <p:val>
                                                <p:strVal val="#ppt_w"/>
                                              </p:val>
                                            </p:tav>
                                          </p:tavLst>
                                        </p:anim>
                                        <p:anim calcmode="lin" valueType="num">
                                          <p:cBhvr>
                                            <p:cTn id="205" dur="500" fill="hold"/>
                                            <p:tgtEl>
                                              <p:spTgt spid="171"/>
                                            </p:tgtEl>
                                            <p:attrNameLst>
                                              <p:attrName>ppt_h</p:attrName>
                                            </p:attrNameLst>
                                          </p:cBhvr>
                                          <p:tavLst>
                                            <p:tav tm="0">
                                              <p:val>
                                                <p:fltVal val="0"/>
                                              </p:val>
                                            </p:tav>
                                            <p:tav tm="100000">
                                              <p:val>
                                                <p:strVal val="#ppt_h"/>
                                              </p:val>
                                            </p:tav>
                                          </p:tavLst>
                                        </p:anim>
                                        <p:animEffect transition="in" filter="fade">
                                          <p:cBhvr>
                                            <p:cTn id="206" dur="500"/>
                                            <p:tgtEl>
                                              <p:spTgt spid="171"/>
                                            </p:tgtEl>
                                          </p:cBhvr>
                                        </p:animEffect>
                                      </p:childTnLst>
                                    </p:cTn>
                                  </p:par>
                                  <p:par>
                                    <p:cTn id="207"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8" dur="2500" fill="hold"/>
                                            <p:tgtEl>
                                              <p:spTgt spid="171"/>
                                            </p:tgtEl>
                                            <p:attrNameLst>
                                              <p:attrName>ppt_x</p:attrName>
                                              <p:attrName>ppt_y</p:attrName>
                                            </p:attrNameLst>
                                          </p:cBhvr>
                                          <p:rCtr x="-6927" y="37940"/>
                                        </p:animMotion>
                                      </p:childTnLst>
                                    </p:cTn>
                                  </p:par>
                                  <p:par>
                                    <p:cTn id="209" presetID="8" presetClass="emph" presetSubtype="0" fill="hold" grpId="1" nodeType="withEffect">
                                      <p:stCondLst>
                                        <p:cond delay="1500"/>
                                      </p:stCondLst>
                                      <p:childTnLst>
                                        <p:animRot by="21600000">
                                          <p:cBhvr>
                                            <p:cTn id="210" dur="2500" fill="hold"/>
                                            <p:tgtEl>
                                              <p:spTgt spid="171"/>
                                            </p:tgtEl>
                                            <p:attrNameLst>
                                              <p:attrName>r</p:attrName>
                                            </p:attrNameLst>
                                          </p:cBhvr>
                                        </p:animRot>
                                      </p:childTnLst>
                                    </p:cTn>
                                  </p:par>
                                  <p:par>
                                    <p:cTn id="211" presetID="53" presetClass="entr" presetSubtype="16" fill="hold" grpId="0" nodeType="withEffect">
                                      <p:stCondLst>
                                        <p:cond delay="2500"/>
                                      </p:stCondLst>
                                      <p:childTnLst>
                                        <p:set>
                                          <p:cBhvr>
                                            <p:cTn id="212" dur="1" fill="hold">
                                              <p:stCondLst>
                                                <p:cond delay="0"/>
                                              </p:stCondLst>
                                            </p:cTn>
                                            <p:tgtEl>
                                              <p:spTgt spid="173"/>
                                            </p:tgtEl>
                                            <p:attrNameLst>
                                              <p:attrName>style.visibility</p:attrName>
                                            </p:attrNameLst>
                                          </p:cBhvr>
                                          <p:to>
                                            <p:strVal val="visible"/>
                                          </p:to>
                                        </p:set>
                                        <p:anim calcmode="lin" valueType="num">
                                          <p:cBhvr>
                                            <p:cTn id="213" dur="500" fill="hold"/>
                                            <p:tgtEl>
                                              <p:spTgt spid="173"/>
                                            </p:tgtEl>
                                            <p:attrNameLst>
                                              <p:attrName>ppt_w</p:attrName>
                                            </p:attrNameLst>
                                          </p:cBhvr>
                                          <p:tavLst>
                                            <p:tav tm="0">
                                              <p:val>
                                                <p:fltVal val="0"/>
                                              </p:val>
                                            </p:tav>
                                            <p:tav tm="100000">
                                              <p:val>
                                                <p:strVal val="#ppt_w"/>
                                              </p:val>
                                            </p:tav>
                                          </p:tavLst>
                                        </p:anim>
                                        <p:anim calcmode="lin" valueType="num">
                                          <p:cBhvr>
                                            <p:cTn id="214" dur="500" fill="hold"/>
                                            <p:tgtEl>
                                              <p:spTgt spid="173"/>
                                            </p:tgtEl>
                                            <p:attrNameLst>
                                              <p:attrName>ppt_h</p:attrName>
                                            </p:attrNameLst>
                                          </p:cBhvr>
                                          <p:tavLst>
                                            <p:tav tm="0">
                                              <p:val>
                                                <p:fltVal val="0"/>
                                              </p:val>
                                            </p:tav>
                                            <p:tav tm="100000">
                                              <p:val>
                                                <p:strVal val="#ppt_h"/>
                                              </p:val>
                                            </p:tav>
                                          </p:tavLst>
                                        </p:anim>
                                        <p:animEffect transition="in" filter="fade">
                                          <p:cBhvr>
                                            <p:cTn id="215" dur="500"/>
                                            <p:tgtEl>
                                              <p:spTgt spid="173"/>
                                            </p:tgtEl>
                                          </p:cBhvr>
                                        </p:animEffect>
                                      </p:childTnLst>
                                    </p:cTn>
                                  </p:par>
                                  <p:par>
                                    <p:cTn id="216"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7" dur="2500" fill="hold"/>
                                            <p:tgtEl>
                                              <p:spTgt spid="173"/>
                                            </p:tgtEl>
                                            <p:attrNameLst>
                                              <p:attrName>ppt_x</p:attrName>
                                              <p:attrName>ppt_y</p:attrName>
                                            </p:attrNameLst>
                                          </p:cBhvr>
                                          <p:rCtr x="-8021" y="-37245"/>
                                        </p:animMotion>
                                      </p:childTnLst>
                                    </p:cTn>
                                  </p:par>
                                  <p:par>
                                    <p:cTn id="218" presetID="8" presetClass="emph" presetSubtype="0" fill="hold" grpId="2" nodeType="withEffect">
                                      <p:stCondLst>
                                        <p:cond delay="2500"/>
                                      </p:stCondLst>
                                      <p:childTnLst>
                                        <p:animRot by="21600000">
                                          <p:cBhvr>
                                            <p:cTn id="219" dur="2500" fill="hold"/>
                                            <p:tgtEl>
                                              <p:spTgt spid="173"/>
                                            </p:tgtEl>
                                            <p:attrNameLst>
                                              <p:attrName>r</p:attrName>
                                            </p:attrNameLst>
                                          </p:cBhvr>
                                        </p:animRot>
                                      </p:childTnLst>
                                    </p:cTn>
                                  </p:par>
                                  <p:par>
                                    <p:cTn id="220" presetID="53" presetClass="entr" presetSubtype="16" fill="hold" grpId="0" nodeType="withEffect">
                                      <p:stCondLst>
                                        <p:cond delay="2000"/>
                                      </p:stCondLst>
                                      <p:childTnLst>
                                        <p:set>
                                          <p:cBhvr>
                                            <p:cTn id="221" dur="1" fill="hold">
                                              <p:stCondLst>
                                                <p:cond delay="0"/>
                                              </p:stCondLst>
                                            </p:cTn>
                                            <p:tgtEl>
                                              <p:spTgt spid="172"/>
                                            </p:tgtEl>
                                            <p:attrNameLst>
                                              <p:attrName>style.visibility</p:attrName>
                                            </p:attrNameLst>
                                          </p:cBhvr>
                                          <p:to>
                                            <p:strVal val="visible"/>
                                          </p:to>
                                        </p:set>
                                        <p:anim calcmode="lin" valueType="num">
                                          <p:cBhvr>
                                            <p:cTn id="222" dur="500" fill="hold"/>
                                            <p:tgtEl>
                                              <p:spTgt spid="172"/>
                                            </p:tgtEl>
                                            <p:attrNameLst>
                                              <p:attrName>ppt_w</p:attrName>
                                            </p:attrNameLst>
                                          </p:cBhvr>
                                          <p:tavLst>
                                            <p:tav tm="0">
                                              <p:val>
                                                <p:fltVal val="0"/>
                                              </p:val>
                                            </p:tav>
                                            <p:tav tm="100000">
                                              <p:val>
                                                <p:strVal val="#ppt_w"/>
                                              </p:val>
                                            </p:tav>
                                          </p:tavLst>
                                        </p:anim>
                                        <p:anim calcmode="lin" valueType="num">
                                          <p:cBhvr>
                                            <p:cTn id="223" dur="500" fill="hold"/>
                                            <p:tgtEl>
                                              <p:spTgt spid="172"/>
                                            </p:tgtEl>
                                            <p:attrNameLst>
                                              <p:attrName>ppt_h</p:attrName>
                                            </p:attrNameLst>
                                          </p:cBhvr>
                                          <p:tavLst>
                                            <p:tav tm="0">
                                              <p:val>
                                                <p:fltVal val="0"/>
                                              </p:val>
                                            </p:tav>
                                            <p:tav tm="100000">
                                              <p:val>
                                                <p:strVal val="#ppt_h"/>
                                              </p:val>
                                            </p:tav>
                                          </p:tavLst>
                                        </p:anim>
                                        <p:animEffect transition="in" filter="fade">
                                          <p:cBhvr>
                                            <p:cTn id="224" dur="500"/>
                                            <p:tgtEl>
                                              <p:spTgt spid="172"/>
                                            </p:tgtEl>
                                          </p:cBhvr>
                                        </p:animEffect>
                                      </p:childTnLst>
                                    </p:cTn>
                                  </p:par>
                                  <p:par>
                                    <p:cTn id="225"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6" dur="2500" fill="hold"/>
                                            <p:tgtEl>
                                              <p:spTgt spid="172"/>
                                            </p:tgtEl>
                                            <p:attrNameLst>
                                              <p:attrName>ppt_x</p:attrName>
                                              <p:attrName>ppt_y</p:attrName>
                                            </p:attrNameLst>
                                          </p:cBhvr>
                                          <p:rCtr x="-21940" y="-8287"/>
                                        </p:animMotion>
                                      </p:childTnLst>
                                    </p:cTn>
                                  </p:par>
                                  <p:par>
                                    <p:cTn id="227" presetID="8" presetClass="emph" presetSubtype="0" fill="hold" grpId="2" nodeType="withEffect">
                                      <p:stCondLst>
                                        <p:cond delay="2000"/>
                                      </p:stCondLst>
                                      <p:childTnLst>
                                        <p:animRot by="21600000">
                                          <p:cBhvr>
                                            <p:cTn id="228" dur="2500" fill="hold"/>
                                            <p:tgtEl>
                                              <p:spTgt spid="172"/>
                                            </p:tgtEl>
                                            <p:attrNameLst>
                                              <p:attrName>r</p:attrName>
                                            </p:attrNameLst>
                                          </p:cBhvr>
                                        </p:animRot>
                                      </p:childTnLst>
                                    </p:cTn>
                                  </p:par>
                                  <p:par>
                                    <p:cTn id="229" presetID="53" presetClass="entr" presetSubtype="16" fill="hold" grpId="0" nodeType="withEffect">
                                      <p:stCondLst>
                                        <p:cond delay="3000"/>
                                      </p:stCondLst>
                                      <p:childTnLst>
                                        <p:set>
                                          <p:cBhvr>
                                            <p:cTn id="230" dur="1" fill="hold">
                                              <p:stCondLst>
                                                <p:cond delay="0"/>
                                              </p:stCondLst>
                                            </p:cTn>
                                            <p:tgtEl>
                                              <p:spTgt spid="237"/>
                                            </p:tgtEl>
                                            <p:attrNameLst>
                                              <p:attrName>style.visibility</p:attrName>
                                            </p:attrNameLst>
                                          </p:cBhvr>
                                          <p:to>
                                            <p:strVal val="visible"/>
                                          </p:to>
                                        </p:set>
                                        <p:anim calcmode="lin" valueType="num">
                                          <p:cBhvr>
                                            <p:cTn id="231" dur="500" fill="hold"/>
                                            <p:tgtEl>
                                              <p:spTgt spid="237"/>
                                            </p:tgtEl>
                                            <p:attrNameLst>
                                              <p:attrName>ppt_w</p:attrName>
                                            </p:attrNameLst>
                                          </p:cBhvr>
                                          <p:tavLst>
                                            <p:tav tm="0">
                                              <p:val>
                                                <p:fltVal val="0"/>
                                              </p:val>
                                            </p:tav>
                                            <p:tav tm="100000">
                                              <p:val>
                                                <p:strVal val="#ppt_w"/>
                                              </p:val>
                                            </p:tav>
                                          </p:tavLst>
                                        </p:anim>
                                        <p:anim calcmode="lin" valueType="num">
                                          <p:cBhvr>
                                            <p:cTn id="232" dur="500" fill="hold"/>
                                            <p:tgtEl>
                                              <p:spTgt spid="237"/>
                                            </p:tgtEl>
                                            <p:attrNameLst>
                                              <p:attrName>ppt_h</p:attrName>
                                            </p:attrNameLst>
                                          </p:cBhvr>
                                          <p:tavLst>
                                            <p:tav tm="0">
                                              <p:val>
                                                <p:fltVal val="0"/>
                                              </p:val>
                                            </p:tav>
                                            <p:tav tm="100000">
                                              <p:val>
                                                <p:strVal val="#ppt_h"/>
                                              </p:val>
                                            </p:tav>
                                          </p:tavLst>
                                        </p:anim>
                                        <p:animEffect transition="in" filter="fade">
                                          <p:cBhvr>
                                            <p:cTn id="233" dur="500"/>
                                            <p:tgtEl>
                                              <p:spTgt spid="237"/>
                                            </p:tgtEl>
                                          </p:cBhvr>
                                        </p:animEffect>
                                      </p:childTnLst>
                                    </p:cTn>
                                  </p:par>
                                  <p:par>
                                    <p:cTn id="234"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5" dur="2250" fill="hold"/>
                                            <p:tgtEl>
                                              <p:spTgt spid="237"/>
                                            </p:tgtEl>
                                            <p:attrNameLst>
                                              <p:attrName>ppt_x</p:attrName>
                                              <p:attrName>ppt_y</p:attrName>
                                            </p:attrNameLst>
                                          </p:cBhvr>
                                          <p:rCtr x="15872" y="-28194"/>
                                        </p:animMotion>
                                      </p:childTnLst>
                                    </p:cTn>
                                  </p:par>
                                  <p:par>
                                    <p:cTn id="236" presetID="8" presetClass="emph" presetSubtype="0" fill="hold" grpId="2" nodeType="withEffect">
                                      <p:stCondLst>
                                        <p:cond delay="3000"/>
                                      </p:stCondLst>
                                      <p:childTnLst>
                                        <p:animRot by="21600000">
                                          <p:cBhvr>
                                            <p:cTn id="237" dur="2500" fill="hold"/>
                                            <p:tgtEl>
                                              <p:spTgt spid="237"/>
                                            </p:tgtEl>
                                            <p:attrNameLst>
                                              <p:attrName>r</p:attrName>
                                            </p:attrNameLst>
                                          </p:cBhvr>
                                        </p:animRot>
                                      </p:childTnLst>
                                    </p:cTn>
                                  </p:par>
                                  <p:par>
                                    <p:cTn id="238" presetID="2" presetClass="entr" presetSubtype="2" fill="hold" nodeType="withEffect">
                                      <p:stCondLst>
                                        <p:cond delay="6000"/>
                                      </p:stCondLst>
                                      <p:childTnLst>
                                        <p:set>
                                          <p:cBhvr>
                                            <p:cTn id="239" dur="1" fill="hold">
                                              <p:stCondLst>
                                                <p:cond delay="0"/>
                                              </p:stCondLst>
                                            </p:cTn>
                                            <p:tgtEl>
                                              <p:spTgt spid="136"/>
                                            </p:tgtEl>
                                            <p:attrNameLst>
                                              <p:attrName>style.visibility</p:attrName>
                                            </p:attrNameLst>
                                          </p:cBhvr>
                                          <p:to>
                                            <p:strVal val="visible"/>
                                          </p:to>
                                        </p:set>
                                        <p:anim calcmode="lin" valueType="num">
                                          <p:cBhvr additive="base">
                                            <p:cTn id="240" dur="500" fill="hold"/>
                                            <p:tgtEl>
                                              <p:spTgt spid="136"/>
                                            </p:tgtEl>
                                            <p:attrNameLst>
                                              <p:attrName>ppt_x</p:attrName>
                                            </p:attrNameLst>
                                          </p:cBhvr>
                                          <p:tavLst>
                                            <p:tav tm="0">
                                              <p:val>
                                                <p:strVal val="1+#ppt_w/2"/>
                                              </p:val>
                                            </p:tav>
                                            <p:tav tm="100000">
                                              <p:val>
                                                <p:strVal val="#ppt_x"/>
                                              </p:val>
                                            </p:tav>
                                          </p:tavLst>
                                        </p:anim>
                                        <p:anim calcmode="lin" valueType="num">
                                          <p:cBhvr additive="base">
                                            <p:cTn id="241" dur="500" fill="hold"/>
                                            <p:tgtEl>
                                              <p:spTgt spid="136"/>
                                            </p:tgtEl>
                                            <p:attrNameLst>
                                              <p:attrName>ppt_y</p:attrName>
                                            </p:attrNameLst>
                                          </p:cBhvr>
                                          <p:tavLst>
                                            <p:tav tm="0">
                                              <p:val>
                                                <p:strVal val="#ppt_y"/>
                                              </p:val>
                                            </p:tav>
                                            <p:tav tm="100000">
                                              <p:val>
                                                <p:strVal val="#ppt_y"/>
                                              </p:val>
                                            </p:tav>
                                          </p:tavLst>
                                        </p:anim>
                                      </p:childTnLst>
                                    </p:cTn>
                                  </p:par>
                                  <p:par>
                                    <p:cTn id="242" presetID="2" presetClass="entr" presetSubtype="8" fill="hold" nodeType="withEffect">
                                      <p:stCondLst>
                                        <p:cond delay="6250"/>
                                      </p:stCondLst>
                                      <p:childTnLst>
                                        <p:set>
                                          <p:cBhvr>
                                            <p:cTn id="243" dur="1" fill="hold">
                                              <p:stCondLst>
                                                <p:cond delay="0"/>
                                              </p:stCondLst>
                                            </p:cTn>
                                            <p:tgtEl>
                                              <p:spTgt spid="122"/>
                                            </p:tgtEl>
                                            <p:attrNameLst>
                                              <p:attrName>style.visibility</p:attrName>
                                            </p:attrNameLst>
                                          </p:cBhvr>
                                          <p:to>
                                            <p:strVal val="visible"/>
                                          </p:to>
                                        </p:set>
                                        <p:anim calcmode="lin" valueType="num">
                                          <p:cBhvr additive="base">
                                            <p:cTn id="244" dur="500" fill="hold"/>
                                            <p:tgtEl>
                                              <p:spTgt spid="122"/>
                                            </p:tgtEl>
                                            <p:attrNameLst>
                                              <p:attrName>ppt_x</p:attrName>
                                            </p:attrNameLst>
                                          </p:cBhvr>
                                          <p:tavLst>
                                            <p:tav tm="0">
                                              <p:val>
                                                <p:strVal val="0-#ppt_w/2"/>
                                              </p:val>
                                            </p:tav>
                                            <p:tav tm="100000">
                                              <p:val>
                                                <p:strVal val="#ppt_x"/>
                                              </p:val>
                                            </p:tav>
                                          </p:tavLst>
                                        </p:anim>
                                        <p:anim calcmode="lin" valueType="num">
                                          <p:cBhvr additive="base">
                                            <p:cTn id="245" dur="500" fill="hold"/>
                                            <p:tgtEl>
                                              <p:spTgt spid="122"/>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6000"/>
                                      </p:stCondLst>
                                      <p:childTnLst>
                                        <p:animRot by="-5400000">
                                          <p:cBhvr>
                                            <p:cTn id="247" dur="500" fill="hold"/>
                                            <p:tgtEl>
                                              <p:spTgt spid="136"/>
                                            </p:tgtEl>
                                            <p:attrNameLst>
                                              <p:attrName>r</p:attrName>
                                            </p:attrNameLst>
                                          </p:cBhvr>
                                        </p:animRot>
                                      </p:childTnLst>
                                    </p:cTn>
                                  </p:par>
                                  <p:par>
                                    <p:cTn id="248" presetID="8" presetClass="emph" presetSubtype="0" fill="hold" nodeType="withEffect">
                                      <p:stCondLst>
                                        <p:cond delay="6250"/>
                                      </p:stCondLst>
                                      <p:childTnLst>
                                        <p:animRot by="5400000">
                                          <p:cBhvr>
                                            <p:cTn id="249" dur="500" fill="hold"/>
                                            <p:tgtEl>
                                              <p:spTgt spid="122"/>
                                            </p:tgtEl>
                                            <p:attrNameLst>
                                              <p:attrName>r</p:attrName>
                                            </p:attrNameLst>
                                          </p:cBhvr>
                                        </p:animRot>
                                      </p:childTnLst>
                                    </p:cTn>
                                  </p:par>
                                  <p:par>
                                    <p:cTn id="250" presetID="2" presetClass="entr" presetSubtype="2" fill="hold" nodeType="withEffect">
                                      <p:stCondLst>
                                        <p:cond delay="6000"/>
                                      </p:stCondLst>
                                      <p:childTnLst>
                                        <p:set>
                                          <p:cBhvr>
                                            <p:cTn id="251" dur="1" fill="hold">
                                              <p:stCondLst>
                                                <p:cond delay="0"/>
                                              </p:stCondLst>
                                            </p:cTn>
                                            <p:tgtEl>
                                              <p:spTgt spid="2"/>
                                            </p:tgtEl>
                                            <p:attrNameLst>
                                              <p:attrName>style.visibility</p:attrName>
                                            </p:attrNameLst>
                                          </p:cBhvr>
                                          <p:to>
                                            <p:strVal val="visible"/>
                                          </p:to>
                                        </p:set>
                                        <p:anim calcmode="lin" valueType="num">
                                          <p:cBhvr additive="base">
                                            <p:cTn id="252" dur="500" fill="hold"/>
                                            <p:tgtEl>
                                              <p:spTgt spid="2"/>
                                            </p:tgtEl>
                                            <p:attrNameLst>
                                              <p:attrName>ppt_x</p:attrName>
                                            </p:attrNameLst>
                                          </p:cBhvr>
                                          <p:tavLst>
                                            <p:tav tm="0">
                                              <p:val>
                                                <p:strVal val="1+#ppt_w/2"/>
                                              </p:val>
                                            </p:tav>
                                            <p:tav tm="100000">
                                              <p:val>
                                                <p:strVal val="#ppt_x"/>
                                              </p:val>
                                            </p:tav>
                                          </p:tavLst>
                                        </p:anim>
                                        <p:anim calcmode="lin" valueType="num">
                                          <p:cBhvr additive="base">
                                            <p:cTn id="253" dur="500" fill="hold"/>
                                            <p:tgtEl>
                                              <p:spTgt spid="2"/>
                                            </p:tgtEl>
                                            <p:attrNameLst>
                                              <p:attrName>ppt_y</p:attrName>
                                            </p:attrNameLst>
                                          </p:cBhvr>
                                          <p:tavLst>
                                            <p:tav tm="0">
                                              <p:val>
                                                <p:strVal val="#ppt_y"/>
                                              </p:val>
                                            </p:tav>
                                            <p:tav tm="100000">
                                              <p:val>
                                                <p:strVal val="#ppt_y"/>
                                              </p:val>
                                            </p:tav>
                                          </p:tavLst>
                                        </p:anim>
                                      </p:childTnLst>
                                    </p:cTn>
                                  </p:par>
                                  <p:par>
                                    <p:cTn id="254" presetID="8" presetClass="emph" presetSubtype="0" fill="hold" nodeType="withEffect">
                                      <p:stCondLst>
                                        <p:cond delay="6000"/>
                                      </p:stCondLst>
                                      <p:childTnLst>
                                        <p:animRot by="-5400000">
                                          <p:cBhvr>
                                            <p:cTn id="255" dur="500" fill="hold"/>
                                            <p:tgtEl>
                                              <p:spTgt spid="2"/>
                                            </p:tgtEl>
                                            <p:attrNameLst>
                                              <p:attrName>r</p:attrName>
                                            </p:attrNameLst>
                                          </p:cBhvr>
                                        </p:animRot>
                                      </p:childTnLst>
                                    </p:cTn>
                                  </p:par>
                                  <p:par>
                                    <p:cTn id="256" presetID="42" presetClass="entr" presetSubtype="0" fill="hold" nodeType="withEffect">
                                      <p:stCondLst>
                                        <p:cond delay="6000"/>
                                      </p:stCondLst>
                                      <p:childTnLst>
                                        <p:set>
                                          <p:cBhvr>
                                            <p:cTn id="257" dur="1" fill="hold">
                                              <p:stCondLst>
                                                <p:cond delay="0"/>
                                              </p:stCondLst>
                                            </p:cTn>
                                            <p:tgtEl>
                                              <p:spTgt spid="3"/>
                                            </p:tgtEl>
                                            <p:attrNameLst>
                                              <p:attrName>style.visibility</p:attrName>
                                            </p:attrNameLst>
                                          </p:cBhvr>
                                          <p:to>
                                            <p:strVal val="visible"/>
                                          </p:to>
                                        </p:set>
                                        <p:animEffect transition="in" filter="fade">
                                          <p:cBhvr>
                                            <p:cTn id="258" dur="250"/>
                                            <p:tgtEl>
                                              <p:spTgt spid="3"/>
                                            </p:tgtEl>
                                          </p:cBhvr>
                                        </p:animEffect>
                                        <p:anim calcmode="lin" valueType="num">
                                          <p:cBhvr>
                                            <p:cTn id="259" dur="250" fill="hold"/>
                                            <p:tgtEl>
                                              <p:spTgt spid="3"/>
                                            </p:tgtEl>
                                            <p:attrNameLst>
                                              <p:attrName>ppt_x</p:attrName>
                                            </p:attrNameLst>
                                          </p:cBhvr>
                                          <p:tavLst>
                                            <p:tav tm="0">
                                              <p:val>
                                                <p:strVal val="#ppt_x"/>
                                              </p:val>
                                            </p:tav>
                                            <p:tav tm="100000">
                                              <p:val>
                                                <p:strVal val="#ppt_x"/>
                                              </p:val>
                                            </p:tav>
                                          </p:tavLst>
                                        </p:anim>
                                        <p:anim calcmode="lin" valueType="num">
                                          <p:cBhvr>
                                            <p:cTn id="260" dur="250" fill="hold"/>
                                            <p:tgtEl>
                                              <p:spTgt spid="3"/>
                                            </p:tgtEl>
                                            <p:attrNameLst>
                                              <p:attrName>ppt_y</p:attrName>
                                            </p:attrNameLst>
                                          </p:cBhvr>
                                          <p:tavLst>
                                            <p:tav tm="0">
                                              <p:val>
                                                <p:strVal val="#ppt_y+.1"/>
                                              </p:val>
                                            </p:tav>
                                            <p:tav tm="100000">
                                              <p:val>
                                                <p:strVal val="#ppt_y"/>
                                              </p:val>
                                            </p:tav>
                                          </p:tavLst>
                                        </p:anim>
                                      </p:childTnLst>
                                    </p:cTn>
                                  </p:par>
                                  <p:par>
                                    <p:cTn id="261" presetID="6" presetClass="emph" presetSubtype="0" autoRev="1" fill="hold" nodeType="withEffect" p14:presetBounceEnd="36000">
                                      <p:stCondLst>
                                        <p:cond delay="6500"/>
                                      </p:stCondLst>
                                      <p:childTnLst>
                                        <p:animScale p14:bounceEnd="36000">
                                          <p:cBhvr>
                                            <p:cTn id="262" dur="250" fill="hold"/>
                                            <p:tgtEl>
                                              <p:spTgt spid="3"/>
                                            </p:tgtEl>
                                          </p:cBhvr>
                                          <p:by x="120000" y="120000"/>
                                        </p:animScale>
                                      </p:childTnLst>
                                    </p:cTn>
                                  </p:par>
                                  <p:par>
                                    <p:cTn id="263" presetID="55" presetClass="entr" presetSubtype="0" fill="hold" grpId="0" nodeType="withEffect">
                                      <p:stCondLst>
                                        <p:cond delay="6200"/>
                                      </p:stCondLst>
                                      <p:childTnLst>
                                        <p:set>
                                          <p:cBhvr>
                                            <p:cTn id="264" dur="1" fill="hold">
                                              <p:stCondLst>
                                                <p:cond delay="0"/>
                                              </p:stCondLst>
                                            </p:cTn>
                                            <p:tgtEl>
                                              <p:spTgt spid="100"/>
                                            </p:tgtEl>
                                            <p:attrNameLst>
                                              <p:attrName>style.visibility</p:attrName>
                                            </p:attrNameLst>
                                          </p:cBhvr>
                                          <p:to>
                                            <p:strVal val="visible"/>
                                          </p:to>
                                        </p:set>
                                        <p:anim calcmode="lin" valueType="num">
                                          <p:cBhvr>
                                            <p:cTn id="265" dur="1000" fill="hold"/>
                                            <p:tgtEl>
                                              <p:spTgt spid="100"/>
                                            </p:tgtEl>
                                            <p:attrNameLst>
                                              <p:attrName>ppt_w</p:attrName>
                                            </p:attrNameLst>
                                          </p:cBhvr>
                                          <p:tavLst>
                                            <p:tav tm="0">
                                              <p:val>
                                                <p:strVal val="#ppt_w*0.70"/>
                                              </p:val>
                                            </p:tav>
                                            <p:tav tm="100000">
                                              <p:val>
                                                <p:strVal val="#ppt_w"/>
                                              </p:val>
                                            </p:tav>
                                          </p:tavLst>
                                        </p:anim>
                                        <p:anim calcmode="lin" valueType="num">
                                          <p:cBhvr>
                                            <p:cTn id="266" dur="1000" fill="hold"/>
                                            <p:tgtEl>
                                              <p:spTgt spid="100"/>
                                            </p:tgtEl>
                                            <p:attrNameLst>
                                              <p:attrName>ppt_h</p:attrName>
                                            </p:attrNameLst>
                                          </p:cBhvr>
                                          <p:tavLst>
                                            <p:tav tm="0">
                                              <p:val>
                                                <p:strVal val="#ppt_h"/>
                                              </p:val>
                                            </p:tav>
                                            <p:tav tm="100000">
                                              <p:val>
                                                <p:strVal val="#ppt_h"/>
                                              </p:val>
                                            </p:tav>
                                          </p:tavLst>
                                        </p:anim>
                                        <p:animEffect transition="in" filter="fade">
                                          <p:cBhvr>
                                            <p:cTn id="267" dur="1000"/>
                                            <p:tgtEl>
                                              <p:spTgt spid="100"/>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169"/>
                                            </p:tgtEl>
                                            <p:attrNameLst>
                                              <p:attrName>style.visibility</p:attrName>
                                            </p:attrNameLst>
                                          </p:cBhvr>
                                          <p:to>
                                            <p:strVal val="visible"/>
                                          </p:to>
                                        </p:set>
                                        <p:anim calcmode="lin" valueType="num">
                                          <p:cBhvr>
                                            <p:cTn id="270" dur="250" fill="hold"/>
                                            <p:tgtEl>
                                              <p:spTgt spid="169"/>
                                            </p:tgtEl>
                                            <p:attrNameLst>
                                              <p:attrName>ppt_w</p:attrName>
                                            </p:attrNameLst>
                                          </p:cBhvr>
                                          <p:tavLst>
                                            <p:tav tm="0">
                                              <p:val>
                                                <p:fltVal val="0"/>
                                              </p:val>
                                            </p:tav>
                                            <p:tav tm="100000">
                                              <p:val>
                                                <p:strVal val="#ppt_w"/>
                                              </p:val>
                                            </p:tav>
                                          </p:tavLst>
                                        </p:anim>
                                        <p:anim calcmode="lin" valueType="num">
                                          <p:cBhvr>
                                            <p:cTn id="271" dur="250" fill="hold"/>
                                            <p:tgtEl>
                                              <p:spTgt spid="169"/>
                                            </p:tgtEl>
                                            <p:attrNameLst>
                                              <p:attrName>ppt_h</p:attrName>
                                            </p:attrNameLst>
                                          </p:cBhvr>
                                          <p:tavLst>
                                            <p:tav tm="0">
                                              <p:val>
                                                <p:fltVal val="0"/>
                                              </p:val>
                                            </p:tav>
                                            <p:tav tm="100000">
                                              <p:val>
                                                <p:strVal val="#ppt_h"/>
                                              </p:val>
                                            </p:tav>
                                          </p:tavLst>
                                        </p:anim>
                                        <p:animEffect transition="in" filter="fade">
                                          <p:cBhvr>
                                            <p:cTn id="272" dur="250"/>
                                            <p:tgtEl>
                                              <p:spTgt spid="169"/>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170"/>
                                            </p:tgtEl>
                                            <p:attrNameLst>
                                              <p:attrName>style.visibility</p:attrName>
                                            </p:attrNameLst>
                                          </p:cBhvr>
                                          <p:to>
                                            <p:strVal val="visible"/>
                                          </p:to>
                                        </p:set>
                                        <p:anim calcmode="lin" valueType="num">
                                          <p:cBhvr>
                                            <p:cTn id="275" dur="250" fill="hold"/>
                                            <p:tgtEl>
                                              <p:spTgt spid="170"/>
                                            </p:tgtEl>
                                            <p:attrNameLst>
                                              <p:attrName>ppt_w</p:attrName>
                                            </p:attrNameLst>
                                          </p:cBhvr>
                                          <p:tavLst>
                                            <p:tav tm="0">
                                              <p:val>
                                                <p:fltVal val="0"/>
                                              </p:val>
                                            </p:tav>
                                            <p:tav tm="100000">
                                              <p:val>
                                                <p:strVal val="#ppt_w"/>
                                              </p:val>
                                            </p:tav>
                                          </p:tavLst>
                                        </p:anim>
                                        <p:anim calcmode="lin" valueType="num">
                                          <p:cBhvr>
                                            <p:cTn id="276" dur="250" fill="hold"/>
                                            <p:tgtEl>
                                              <p:spTgt spid="170"/>
                                            </p:tgtEl>
                                            <p:attrNameLst>
                                              <p:attrName>ppt_h</p:attrName>
                                            </p:attrNameLst>
                                          </p:cBhvr>
                                          <p:tavLst>
                                            <p:tav tm="0">
                                              <p:val>
                                                <p:fltVal val="0"/>
                                              </p:val>
                                            </p:tav>
                                            <p:tav tm="100000">
                                              <p:val>
                                                <p:strVal val="#ppt_h"/>
                                              </p:val>
                                            </p:tav>
                                          </p:tavLst>
                                        </p:anim>
                                        <p:animEffect transition="in" filter="fade">
                                          <p:cBhvr>
                                            <p:cTn id="277" dur="250"/>
                                            <p:tgtEl>
                                              <p:spTgt spid="170"/>
                                            </p:tgtEl>
                                          </p:cBhvr>
                                        </p:animEffect>
                                      </p:childTnLst>
                                    </p:cTn>
                                  </p:par>
                                  <p:par>
                                    <p:cTn id="278" presetID="43" presetClass="entr" presetSubtype="0" fill="hold" nodeType="withEffect">
                                      <p:stCondLst>
                                        <p:cond delay="0"/>
                                      </p:stCondLst>
                                      <p:childTnLst>
                                        <p:set>
                                          <p:cBhvr>
                                            <p:cTn id="279" dur="1" fill="hold">
                                              <p:stCondLst>
                                                <p:cond delay="0"/>
                                              </p:stCondLst>
                                            </p:cTn>
                                            <p:tgtEl>
                                              <p:spTgt spid="90"/>
                                            </p:tgtEl>
                                            <p:attrNameLst>
                                              <p:attrName>style.visibility</p:attrName>
                                            </p:attrNameLst>
                                          </p:cBhvr>
                                          <p:to>
                                            <p:strVal val="visible"/>
                                          </p:to>
                                        </p:set>
                                        <p:animEffect transition="in" filter="fade">
                                          <p:cBhvr>
                                            <p:cTn id="280" dur="100"/>
                                            <p:tgtEl>
                                              <p:spTgt spid="90"/>
                                            </p:tgtEl>
                                          </p:cBhvr>
                                        </p:animEffect>
                                        <p:anim calcmode="lin" valueType="num">
                                          <p:cBhvr>
                                            <p:cTn id="281" dur="400" fill="hold"/>
                                            <p:tgtEl>
                                              <p:spTgt spid="90"/>
                                            </p:tgtEl>
                                            <p:attrNameLst>
                                              <p:attrName>ppt_x</p:attrName>
                                            </p:attrNameLst>
                                          </p:cBhvr>
                                          <p:tavLst>
                                            <p:tav tm="0">
                                              <p:val>
                                                <p:strVal val="#ppt_x"/>
                                              </p:val>
                                            </p:tav>
                                            <p:tav tm="100000">
                                              <p:val>
                                                <p:strVal val="#ppt_x"/>
                                              </p:val>
                                            </p:tav>
                                          </p:tavLst>
                                        </p:anim>
                                        <p:anim calcmode="lin" valueType="num">
                                          <p:cBhvr>
                                            <p:cTn id="282" dur="400" fill="hold"/>
                                            <p:tgtEl>
                                              <p:spTgt spid="90"/>
                                            </p:tgtEl>
                                            <p:attrNameLst>
                                              <p:attrName>ppt_y</p:attrName>
                                            </p:attrNameLst>
                                          </p:cBhvr>
                                          <p:tavLst>
                                            <p:tav tm="0">
                                              <p:val>
                                                <p:strVal val="#ppt_y+0.31"/>
                                              </p:val>
                                            </p:tav>
                                            <p:tav tm="100000">
                                              <p:val>
                                                <p:strVal val="#ppt_y+0.31"/>
                                              </p:val>
                                            </p:tav>
                                          </p:tavLst>
                                        </p:anim>
                                        <p:anim calcmode="lin" valueType="num">
                                          <p:cBhvr>
                                            <p:cTn id="283" dur="600" decel="50000" fill="hold">
                                              <p:stCondLst>
                                                <p:cond delay="400"/>
                                              </p:stCondLst>
                                            </p:cTn>
                                            <p:tgtEl>
                                              <p:spTgt spid="9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4" dur="600" decel="50000" fill="hold">
                                              <p:stCondLst>
                                                <p:cond delay="400"/>
                                              </p:stCondLst>
                                            </p:cTn>
                                            <p:tgtEl>
                                              <p:spTgt spid="9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152"/>
                                            </p:tgtEl>
                                            <p:attrNameLst>
                                              <p:attrName>style.visibility</p:attrName>
                                            </p:attrNameLst>
                                          </p:cBhvr>
                                          <p:to>
                                            <p:strVal val="visible"/>
                                          </p:to>
                                        </p:set>
                                        <p:anim calcmode="lin" valueType="num">
                                          <p:cBhvr additive="base">
                                            <p:cTn id="287" dur="500" fill="hold"/>
                                            <p:tgtEl>
                                              <p:spTgt spid="152"/>
                                            </p:tgtEl>
                                            <p:attrNameLst>
                                              <p:attrName>ppt_x</p:attrName>
                                            </p:attrNameLst>
                                          </p:cBhvr>
                                          <p:tavLst>
                                            <p:tav tm="0">
                                              <p:val>
                                                <p:strVal val="#ppt_x"/>
                                              </p:val>
                                            </p:tav>
                                            <p:tav tm="100000">
                                              <p:val>
                                                <p:strVal val="#ppt_x"/>
                                              </p:val>
                                            </p:tav>
                                          </p:tavLst>
                                        </p:anim>
                                        <p:anim calcmode="lin" valueType="num">
                                          <p:cBhvr additive="base">
                                            <p:cTn id="288" dur="500" fill="hold"/>
                                            <p:tgtEl>
                                              <p:spTgt spid="152"/>
                                            </p:tgtEl>
                                            <p:attrNameLst>
                                              <p:attrName>ppt_y</p:attrName>
                                            </p:attrNameLst>
                                          </p:cBhvr>
                                          <p:tavLst>
                                            <p:tav tm="0">
                                              <p:val>
                                                <p:strVal val="1+#ppt_h/2"/>
                                              </p:val>
                                            </p:tav>
                                            <p:tav tm="100000">
                                              <p:val>
                                                <p:strVal val="#ppt_y"/>
                                              </p:val>
                                            </p:tav>
                                          </p:tavLst>
                                        </p:anim>
                                      </p:childTnLst>
                                    </p:cTn>
                                  </p:par>
                                  <p:par>
                                    <p:cTn id="289" presetID="5" presetClass="entr" presetSubtype="10" fill="hold" nodeType="withEffect">
                                      <p:stCondLst>
                                        <p:cond delay="0"/>
                                      </p:stCondLst>
                                      <p:childTnLst>
                                        <p:set>
                                          <p:cBhvr>
                                            <p:cTn id="290" dur="1" fill="hold">
                                              <p:stCondLst>
                                                <p:cond delay="0"/>
                                              </p:stCondLst>
                                            </p:cTn>
                                            <p:tgtEl>
                                              <p:spTgt spid="152"/>
                                            </p:tgtEl>
                                            <p:attrNameLst>
                                              <p:attrName>style.visibility</p:attrName>
                                            </p:attrNameLst>
                                          </p:cBhvr>
                                          <p:to>
                                            <p:strVal val="visible"/>
                                          </p:to>
                                        </p:set>
                                        <p:animEffect transition="in" filter="checkerboard(across)">
                                          <p:cBhvr>
                                            <p:cTn id="291" dur="500"/>
                                            <p:tgtEl>
                                              <p:spTgt spid="152"/>
                                            </p:tgtEl>
                                          </p:cBhvr>
                                        </p:animEffect>
                                      </p:childTnLst>
                                    </p:cTn>
                                  </p:par>
                                  <p:par>
                                    <p:cTn id="292" presetID="5" presetClass="entr" presetSubtype="10" fill="hold" nodeType="withEffect">
                                      <p:stCondLst>
                                        <p:cond delay="0"/>
                                      </p:stCondLst>
                                      <p:childTnLst>
                                        <p:set>
                                          <p:cBhvr>
                                            <p:cTn id="293" dur="1" fill="hold">
                                              <p:stCondLst>
                                                <p:cond delay="0"/>
                                              </p:stCondLst>
                                            </p:cTn>
                                            <p:tgtEl>
                                              <p:spTgt spid="152"/>
                                            </p:tgtEl>
                                            <p:attrNameLst>
                                              <p:attrName>style.visibility</p:attrName>
                                            </p:attrNameLst>
                                          </p:cBhvr>
                                          <p:to>
                                            <p:strVal val="visible"/>
                                          </p:to>
                                        </p:set>
                                        <p:animEffect transition="in" filter="checkerboard(across)">
                                          <p:cBhvr>
                                            <p:cTn id="294" dur="25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0" grpId="0" animBg="1"/>
          <p:bldP spid="176" grpId="0" animBg="1"/>
          <p:bldP spid="177" grpId="0" animBg="1"/>
          <p:bldP spid="178" grpId="0" animBg="1"/>
          <p:bldP spid="179" grpId="0" animBg="1"/>
          <p:bldP spid="180" grpId="0" animBg="1"/>
          <p:bldP spid="181" grpId="0" animBg="1"/>
          <p:bldP spid="182" grpId="0" animBg="1"/>
          <p:bldP spid="185" grpId="0" animBg="1"/>
          <p:bldP spid="186" grpId="0" animBg="1"/>
          <p:bldP spid="187" grpId="0" animBg="1"/>
          <p:bldP spid="188" grpId="0" animBg="1"/>
          <p:bldP spid="189" grpId="0" animBg="1"/>
          <p:bldP spid="190" grpId="0" animBg="1"/>
          <p:bldP spid="191" grpId="0" animBg="1"/>
          <p:bldP spid="202" grpId="0" animBg="1"/>
          <p:bldP spid="203" grpId="0" animBg="1"/>
          <p:bldP spid="205" grpId="0" animBg="1"/>
          <p:bldP spid="232" grpId="0" animBg="1"/>
          <p:bldP spid="169" grpId="0" animBg="1"/>
          <p:bldP spid="169" grpId="1"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237" grpId="0" animBg="1"/>
          <p:bldP spid="237" grpId="1" animBg="1"/>
          <p:bldP spid="23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350" fill="hold"/>
                                            <p:tgtEl>
                                              <p:spTgt spid="180"/>
                                            </p:tgtEl>
                                            <p:attrNameLst>
                                              <p:attrName>ppt_w</p:attrName>
                                            </p:attrNameLst>
                                          </p:cBhvr>
                                          <p:tavLst>
                                            <p:tav tm="0">
                                              <p:val>
                                                <p:strVal val="(6*min(max(#ppt_w*#ppt_h,.3),1)-7.4)/-.7*#ppt_w"/>
                                              </p:val>
                                            </p:tav>
                                            <p:tav tm="100000">
                                              <p:val>
                                                <p:strVal val="#ppt_w"/>
                                              </p:val>
                                            </p:tav>
                                          </p:tavLst>
                                        </p:anim>
                                        <p:anim calcmode="lin" valueType="num">
                                          <p:cBhvr>
                                            <p:cTn id="8" dur="350" fill="hold"/>
                                            <p:tgtEl>
                                              <p:spTgt spid="180"/>
                                            </p:tgtEl>
                                            <p:attrNameLst>
                                              <p:attrName>ppt_h</p:attrName>
                                            </p:attrNameLst>
                                          </p:cBhvr>
                                          <p:tavLst>
                                            <p:tav tm="0">
                                              <p:val>
                                                <p:strVal val="(6*min(max(#ppt_w*#ppt_h,.3),1)-7.4)/-.7*#ppt_h"/>
                                              </p:val>
                                            </p:tav>
                                            <p:tav tm="100000">
                                              <p:val>
                                                <p:strVal val="#ppt_h"/>
                                              </p:val>
                                            </p:tav>
                                          </p:tavLst>
                                        </p:anim>
                                        <p:anim calcmode="lin" valueType="num">
                                          <p:cBhvr>
                                            <p:cTn id="9" dur="350" fill="hold"/>
                                            <p:tgtEl>
                                              <p:spTgt spid="180"/>
                                            </p:tgtEl>
                                            <p:attrNameLst>
                                              <p:attrName>ppt_x</p:attrName>
                                            </p:attrNameLst>
                                          </p:cBhvr>
                                          <p:tavLst>
                                            <p:tav tm="0">
                                              <p:val>
                                                <p:fltVal val="0.5"/>
                                              </p:val>
                                            </p:tav>
                                            <p:tav tm="100000">
                                              <p:val>
                                                <p:strVal val="#ppt_x"/>
                                              </p:val>
                                            </p:tav>
                                          </p:tavLst>
                                        </p:anim>
                                        <p:anim calcmode="lin" valueType="num">
                                          <p:cBhvr>
                                            <p:cTn id="10" dur="350" fill="hold"/>
                                            <p:tgtEl>
                                              <p:spTgt spid="180"/>
                                            </p:tgtEl>
                                            <p:attrNameLst>
                                              <p:attrName>ppt_y</p:attrName>
                                            </p:attrNameLst>
                                          </p:cBhvr>
                                          <p:tavLst>
                                            <p:tav tm="0">
                                              <p:val>
                                                <p:strVal val="1+(6*min(max(#ppt_w*#ppt_h,.3),1)-7.4)/-.7*#ppt_h/2"/>
                                              </p:val>
                                            </p:tav>
                                            <p:tav tm="100000">
                                              <p:val>
                                                <p:strVal val="#ppt_y"/>
                                              </p:val>
                                            </p:tav>
                                          </p:tavLst>
                                        </p:anim>
                                      </p:childTnLst>
                                    </p:cTn>
                                  </p:par>
                                  <p:par>
                                    <p:cTn id="11" presetID="23" presetClass="entr" presetSubtype="36" fill="hold" grpId="0" nodeType="withEffect">
                                      <p:stCondLst>
                                        <p:cond delay="0"/>
                                      </p:stCondLst>
                                      <p:childTnLst>
                                        <p:set>
                                          <p:cBhvr>
                                            <p:cTn id="12" dur="1" fill="hold">
                                              <p:stCondLst>
                                                <p:cond delay="0"/>
                                              </p:stCondLst>
                                            </p:cTn>
                                            <p:tgtEl>
                                              <p:spTgt spid="181"/>
                                            </p:tgtEl>
                                            <p:attrNameLst>
                                              <p:attrName>style.visibility</p:attrName>
                                            </p:attrNameLst>
                                          </p:cBhvr>
                                          <p:to>
                                            <p:strVal val="visible"/>
                                          </p:to>
                                        </p:set>
                                        <p:anim calcmode="lin" valueType="num">
                                          <p:cBhvr>
                                            <p:cTn id="13" dur="350" fill="hold"/>
                                            <p:tgtEl>
                                              <p:spTgt spid="181"/>
                                            </p:tgtEl>
                                            <p:attrNameLst>
                                              <p:attrName>ppt_w</p:attrName>
                                            </p:attrNameLst>
                                          </p:cBhvr>
                                          <p:tavLst>
                                            <p:tav tm="0">
                                              <p:val>
                                                <p:strVal val="(6*min(max(#ppt_w*#ppt_h,.3),1)-7.4)/-.7*#ppt_w"/>
                                              </p:val>
                                            </p:tav>
                                            <p:tav tm="100000">
                                              <p:val>
                                                <p:strVal val="#ppt_w"/>
                                              </p:val>
                                            </p:tav>
                                          </p:tavLst>
                                        </p:anim>
                                        <p:anim calcmode="lin" valueType="num">
                                          <p:cBhvr>
                                            <p:cTn id="14" dur="350" fill="hold"/>
                                            <p:tgtEl>
                                              <p:spTgt spid="181"/>
                                            </p:tgtEl>
                                            <p:attrNameLst>
                                              <p:attrName>ppt_h</p:attrName>
                                            </p:attrNameLst>
                                          </p:cBhvr>
                                          <p:tavLst>
                                            <p:tav tm="0">
                                              <p:val>
                                                <p:strVal val="(6*min(max(#ppt_w*#ppt_h,.3),1)-7.4)/-.7*#ppt_h"/>
                                              </p:val>
                                            </p:tav>
                                            <p:tav tm="100000">
                                              <p:val>
                                                <p:strVal val="#ppt_h"/>
                                              </p:val>
                                            </p:tav>
                                          </p:tavLst>
                                        </p:anim>
                                        <p:anim calcmode="lin" valueType="num">
                                          <p:cBhvr>
                                            <p:cTn id="15" dur="350" fill="hold"/>
                                            <p:tgtEl>
                                              <p:spTgt spid="181"/>
                                            </p:tgtEl>
                                            <p:attrNameLst>
                                              <p:attrName>ppt_x</p:attrName>
                                            </p:attrNameLst>
                                          </p:cBhvr>
                                          <p:tavLst>
                                            <p:tav tm="0">
                                              <p:val>
                                                <p:fltVal val="0.5"/>
                                              </p:val>
                                            </p:tav>
                                            <p:tav tm="100000">
                                              <p:val>
                                                <p:strVal val="#ppt_x"/>
                                              </p:val>
                                            </p:tav>
                                          </p:tavLst>
                                        </p:anim>
                                        <p:anim calcmode="lin" valueType="num">
                                          <p:cBhvr>
                                            <p:cTn id="16" dur="350" fill="hold"/>
                                            <p:tgtEl>
                                              <p:spTgt spid="181"/>
                                            </p:tgtEl>
                                            <p:attrNameLst>
                                              <p:attrName>ppt_y</p:attrName>
                                            </p:attrNameLst>
                                          </p:cBhvr>
                                          <p:tavLst>
                                            <p:tav tm="0">
                                              <p:val>
                                                <p:strVal val="1+(6*min(max(#ppt_w*#ppt_h,.3),1)-7.4)/-.7*#ppt_h/2"/>
                                              </p:val>
                                            </p:tav>
                                            <p:tav tm="100000">
                                              <p:val>
                                                <p:strVal val="#ppt_y"/>
                                              </p:val>
                                            </p:tav>
                                          </p:tavLst>
                                        </p:anim>
                                      </p:childTnLst>
                                    </p:cTn>
                                  </p:par>
                                  <p:par>
                                    <p:cTn id="17" presetID="23" presetClass="entr" presetSubtype="36" fill="hold" nodeType="withEffect">
                                      <p:stCondLst>
                                        <p:cond delay="50"/>
                                      </p:stCondLst>
                                      <p:childTnLst>
                                        <p:set>
                                          <p:cBhvr>
                                            <p:cTn id="18" dur="1" fill="hold">
                                              <p:stCondLst>
                                                <p:cond delay="0"/>
                                              </p:stCondLst>
                                            </p:cTn>
                                            <p:tgtEl>
                                              <p:spTgt spid="231"/>
                                            </p:tgtEl>
                                            <p:attrNameLst>
                                              <p:attrName>style.visibility</p:attrName>
                                            </p:attrNameLst>
                                          </p:cBhvr>
                                          <p:to>
                                            <p:strVal val="visible"/>
                                          </p:to>
                                        </p:set>
                                        <p:anim calcmode="lin" valueType="num">
                                          <p:cBhvr>
                                            <p:cTn id="19" dur="350" fill="hold"/>
                                            <p:tgtEl>
                                              <p:spTgt spid="231"/>
                                            </p:tgtEl>
                                            <p:attrNameLst>
                                              <p:attrName>ppt_w</p:attrName>
                                            </p:attrNameLst>
                                          </p:cBhvr>
                                          <p:tavLst>
                                            <p:tav tm="0">
                                              <p:val>
                                                <p:strVal val="(6*min(max(#ppt_w*#ppt_h,.3),1)-7.4)/-.7*#ppt_w"/>
                                              </p:val>
                                            </p:tav>
                                            <p:tav tm="100000">
                                              <p:val>
                                                <p:strVal val="#ppt_w"/>
                                              </p:val>
                                            </p:tav>
                                          </p:tavLst>
                                        </p:anim>
                                        <p:anim calcmode="lin" valueType="num">
                                          <p:cBhvr>
                                            <p:cTn id="20" dur="350" fill="hold"/>
                                            <p:tgtEl>
                                              <p:spTgt spid="231"/>
                                            </p:tgtEl>
                                            <p:attrNameLst>
                                              <p:attrName>ppt_h</p:attrName>
                                            </p:attrNameLst>
                                          </p:cBhvr>
                                          <p:tavLst>
                                            <p:tav tm="0">
                                              <p:val>
                                                <p:strVal val="(6*min(max(#ppt_w*#ppt_h,.3),1)-7.4)/-.7*#ppt_h"/>
                                              </p:val>
                                            </p:tav>
                                            <p:tav tm="100000">
                                              <p:val>
                                                <p:strVal val="#ppt_h"/>
                                              </p:val>
                                            </p:tav>
                                          </p:tavLst>
                                        </p:anim>
                                        <p:anim calcmode="lin" valueType="num">
                                          <p:cBhvr>
                                            <p:cTn id="21" dur="350" fill="hold"/>
                                            <p:tgtEl>
                                              <p:spTgt spid="231"/>
                                            </p:tgtEl>
                                            <p:attrNameLst>
                                              <p:attrName>ppt_x</p:attrName>
                                            </p:attrNameLst>
                                          </p:cBhvr>
                                          <p:tavLst>
                                            <p:tav tm="0">
                                              <p:val>
                                                <p:fltVal val="0.5"/>
                                              </p:val>
                                            </p:tav>
                                            <p:tav tm="100000">
                                              <p:val>
                                                <p:strVal val="#ppt_x"/>
                                              </p:val>
                                            </p:tav>
                                          </p:tavLst>
                                        </p:anim>
                                        <p:anim calcmode="lin" valueType="num">
                                          <p:cBhvr>
                                            <p:cTn id="22" dur="350" fill="hold"/>
                                            <p:tgtEl>
                                              <p:spTgt spid="231"/>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100"/>
                                      </p:stCondLst>
                                      <p:childTnLst>
                                        <p:set>
                                          <p:cBhvr>
                                            <p:cTn id="24" dur="1" fill="hold">
                                              <p:stCondLst>
                                                <p:cond delay="0"/>
                                              </p:stCondLst>
                                            </p:cTn>
                                            <p:tgtEl>
                                              <p:spTgt spid="182"/>
                                            </p:tgtEl>
                                            <p:attrNameLst>
                                              <p:attrName>style.visibility</p:attrName>
                                            </p:attrNameLst>
                                          </p:cBhvr>
                                          <p:to>
                                            <p:strVal val="visible"/>
                                          </p:to>
                                        </p:set>
                                        <p:anim calcmode="lin" valueType="num">
                                          <p:cBhvr>
                                            <p:cTn id="25" dur="350" fill="hold"/>
                                            <p:tgtEl>
                                              <p:spTgt spid="182"/>
                                            </p:tgtEl>
                                            <p:attrNameLst>
                                              <p:attrName>ppt_w</p:attrName>
                                            </p:attrNameLst>
                                          </p:cBhvr>
                                          <p:tavLst>
                                            <p:tav tm="0">
                                              <p:val>
                                                <p:strVal val="(6*min(max(#ppt_w*#ppt_h,.3),1)-7.4)/-.7*#ppt_w"/>
                                              </p:val>
                                            </p:tav>
                                            <p:tav tm="100000">
                                              <p:val>
                                                <p:strVal val="#ppt_w"/>
                                              </p:val>
                                            </p:tav>
                                          </p:tavLst>
                                        </p:anim>
                                        <p:anim calcmode="lin" valueType="num">
                                          <p:cBhvr>
                                            <p:cTn id="26" dur="350" fill="hold"/>
                                            <p:tgtEl>
                                              <p:spTgt spid="182"/>
                                            </p:tgtEl>
                                            <p:attrNameLst>
                                              <p:attrName>ppt_h</p:attrName>
                                            </p:attrNameLst>
                                          </p:cBhvr>
                                          <p:tavLst>
                                            <p:tav tm="0">
                                              <p:val>
                                                <p:strVal val="(6*min(max(#ppt_w*#ppt_h,.3),1)-7.4)/-.7*#ppt_h"/>
                                              </p:val>
                                            </p:tav>
                                            <p:tav tm="100000">
                                              <p:val>
                                                <p:strVal val="#ppt_h"/>
                                              </p:val>
                                            </p:tav>
                                          </p:tavLst>
                                        </p:anim>
                                        <p:anim calcmode="lin" valueType="num">
                                          <p:cBhvr>
                                            <p:cTn id="27" dur="350" fill="hold"/>
                                            <p:tgtEl>
                                              <p:spTgt spid="182"/>
                                            </p:tgtEl>
                                            <p:attrNameLst>
                                              <p:attrName>ppt_x</p:attrName>
                                            </p:attrNameLst>
                                          </p:cBhvr>
                                          <p:tavLst>
                                            <p:tav tm="0">
                                              <p:val>
                                                <p:fltVal val="0.5"/>
                                              </p:val>
                                            </p:tav>
                                            <p:tav tm="100000">
                                              <p:val>
                                                <p:strVal val="#ppt_x"/>
                                              </p:val>
                                            </p:tav>
                                          </p:tavLst>
                                        </p:anim>
                                        <p:anim calcmode="lin" valueType="num">
                                          <p:cBhvr>
                                            <p:cTn id="28" dur="350" fill="hold"/>
                                            <p:tgtEl>
                                              <p:spTgt spid="182"/>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150"/>
                                      </p:stCondLst>
                                      <p:childTnLst>
                                        <p:set>
                                          <p:cBhvr>
                                            <p:cTn id="30" dur="1" fill="hold">
                                              <p:stCondLst>
                                                <p:cond delay="0"/>
                                              </p:stCondLst>
                                            </p:cTn>
                                            <p:tgtEl>
                                              <p:spTgt spid="189"/>
                                            </p:tgtEl>
                                            <p:attrNameLst>
                                              <p:attrName>style.visibility</p:attrName>
                                            </p:attrNameLst>
                                          </p:cBhvr>
                                          <p:to>
                                            <p:strVal val="visible"/>
                                          </p:to>
                                        </p:set>
                                        <p:anim calcmode="lin" valueType="num">
                                          <p:cBhvr>
                                            <p:cTn id="31" dur="350" fill="hold"/>
                                            <p:tgtEl>
                                              <p:spTgt spid="189"/>
                                            </p:tgtEl>
                                            <p:attrNameLst>
                                              <p:attrName>ppt_w</p:attrName>
                                            </p:attrNameLst>
                                          </p:cBhvr>
                                          <p:tavLst>
                                            <p:tav tm="0">
                                              <p:val>
                                                <p:strVal val="(6*min(max(#ppt_w*#ppt_h,.3),1)-7.4)/-.7*#ppt_w"/>
                                              </p:val>
                                            </p:tav>
                                            <p:tav tm="100000">
                                              <p:val>
                                                <p:strVal val="#ppt_w"/>
                                              </p:val>
                                            </p:tav>
                                          </p:tavLst>
                                        </p:anim>
                                        <p:anim calcmode="lin" valueType="num">
                                          <p:cBhvr>
                                            <p:cTn id="32" dur="350" fill="hold"/>
                                            <p:tgtEl>
                                              <p:spTgt spid="189"/>
                                            </p:tgtEl>
                                            <p:attrNameLst>
                                              <p:attrName>ppt_h</p:attrName>
                                            </p:attrNameLst>
                                          </p:cBhvr>
                                          <p:tavLst>
                                            <p:tav tm="0">
                                              <p:val>
                                                <p:strVal val="(6*min(max(#ppt_w*#ppt_h,.3),1)-7.4)/-.7*#ppt_h"/>
                                              </p:val>
                                            </p:tav>
                                            <p:tav tm="100000">
                                              <p:val>
                                                <p:strVal val="#ppt_h"/>
                                              </p:val>
                                            </p:tav>
                                          </p:tavLst>
                                        </p:anim>
                                        <p:anim calcmode="lin" valueType="num">
                                          <p:cBhvr>
                                            <p:cTn id="33" dur="350" fill="hold"/>
                                            <p:tgtEl>
                                              <p:spTgt spid="189"/>
                                            </p:tgtEl>
                                            <p:attrNameLst>
                                              <p:attrName>ppt_x</p:attrName>
                                            </p:attrNameLst>
                                          </p:cBhvr>
                                          <p:tavLst>
                                            <p:tav tm="0">
                                              <p:val>
                                                <p:fltVal val="0.5"/>
                                              </p:val>
                                            </p:tav>
                                            <p:tav tm="100000">
                                              <p:val>
                                                <p:strVal val="#ppt_x"/>
                                              </p:val>
                                            </p:tav>
                                          </p:tavLst>
                                        </p:anim>
                                        <p:anim calcmode="lin" valueType="num">
                                          <p:cBhvr>
                                            <p:cTn id="34" dur="350" fill="hold"/>
                                            <p:tgtEl>
                                              <p:spTgt spid="189"/>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200"/>
                                      </p:stCondLst>
                                      <p:childTnLst>
                                        <p:set>
                                          <p:cBhvr>
                                            <p:cTn id="36" dur="1" fill="hold">
                                              <p:stCondLst>
                                                <p:cond delay="0"/>
                                              </p:stCondLst>
                                            </p:cTn>
                                            <p:tgtEl>
                                              <p:spTgt spid="188"/>
                                            </p:tgtEl>
                                            <p:attrNameLst>
                                              <p:attrName>style.visibility</p:attrName>
                                            </p:attrNameLst>
                                          </p:cBhvr>
                                          <p:to>
                                            <p:strVal val="visible"/>
                                          </p:to>
                                        </p:set>
                                        <p:anim calcmode="lin" valueType="num">
                                          <p:cBhvr>
                                            <p:cTn id="37" dur="350" fill="hold"/>
                                            <p:tgtEl>
                                              <p:spTgt spid="188"/>
                                            </p:tgtEl>
                                            <p:attrNameLst>
                                              <p:attrName>ppt_w</p:attrName>
                                            </p:attrNameLst>
                                          </p:cBhvr>
                                          <p:tavLst>
                                            <p:tav tm="0">
                                              <p:val>
                                                <p:strVal val="(6*min(max(#ppt_w*#ppt_h,.3),1)-7.4)/-.7*#ppt_w"/>
                                              </p:val>
                                            </p:tav>
                                            <p:tav tm="100000">
                                              <p:val>
                                                <p:strVal val="#ppt_w"/>
                                              </p:val>
                                            </p:tav>
                                          </p:tavLst>
                                        </p:anim>
                                        <p:anim calcmode="lin" valueType="num">
                                          <p:cBhvr>
                                            <p:cTn id="38" dur="350" fill="hold"/>
                                            <p:tgtEl>
                                              <p:spTgt spid="188"/>
                                            </p:tgtEl>
                                            <p:attrNameLst>
                                              <p:attrName>ppt_h</p:attrName>
                                            </p:attrNameLst>
                                          </p:cBhvr>
                                          <p:tavLst>
                                            <p:tav tm="0">
                                              <p:val>
                                                <p:strVal val="(6*min(max(#ppt_w*#ppt_h,.3),1)-7.4)/-.7*#ppt_h"/>
                                              </p:val>
                                            </p:tav>
                                            <p:tav tm="100000">
                                              <p:val>
                                                <p:strVal val="#ppt_h"/>
                                              </p:val>
                                            </p:tav>
                                          </p:tavLst>
                                        </p:anim>
                                        <p:anim calcmode="lin" valueType="num">
                                          <p:cBhvr>
                                            <p:cTn id="39" dur="350" fill="hold"/>
                                            <p:tgtEl>
                                              <p:spTgt spid="188"/>
                                            </p:tgtEl>
                                            <p:attrNameLst>
                                              <p:attrName>ppt_x</p:attrName>
                                            </p:attrNameLst>
                                          </p:cBhvr>
                                          <p:tavLst>
                                            <p:tav tm="0">
                                              <p:val>
                                                <p:fltVal val="0.5"/>
                                              </p:val>
                                            </p:tav>
                                            <p:tav tm="100000">
                                              <p:val>
                                                <p:strVal val="#ppt_x"/>
                                              </p:val>
                                            </p:tav>
                                          </p:tavLst>
                                        </p:anim>
                                        <p:anim calcmode="lin" valueType="num">
                                          <p:cBhvr>
                                            <p:cTn id="40" dur="350" fill="hold"/>
                                            <p:tgtEl>
                                              <p:spTgt spid="188"/>
                                            </p:tgtEl>
                                            <p:attrNameLst>
                                              <p:attrName>ppt_y</p:attrName>
                                            </p:attrNameLst>
                                          </p:cBhvr>
                                          <p:tavLst>
                                            <p:tav tm="0">
                                              <p:val>
                                                <p:strVal val="1+(6*min(max(#ppt_w*#ppt_h,.3),1)-7.4)/-.7*#ppt_h/2"/>
                                              </p:val>
                                            </p:tav>
                                            <p:tav tm="100000">
                                              <p:val>
                                                <p:strVal val="#ppt_y"/>
                                              </p:val>
                                            </p:tav>
                                          </p:tavLst>
                                        </p:anim>
                                      </p:childTnLst>
                                    </p:cTn>
                                  </p:par>
                                  <p:par>
                                    <p:cTn id="41" presetID="23" presetClass="entr" presetSubtype="36" fill="hold" grpId="0" nodeType="withEffect">
                                      <p:stCondLst>
                                        <p:cond delay="250"/>
                                      </p:stCondLst>
                                      <p:childTnLst>
                                        <p:set>
                                          <p:cBhvr>
                                            <p:cTn id="42" dur="1" fill="hold">
                                              <p:stCondLst>
                                                <p:cond delay="0"/>
                                              </p:stCondLst>
                                            </p:cTn>
                                            <p:tgtEl>
                                              <p:spTgt spid="190"/>
                                            </p:tgtEl>
                                            <p:attrNameLst>
                                              <p:attrName>style.visibility</p:attrName>
                                            </p:attrNameLst>
                                          </p:cBhvr>
                                          <p:to>
                                            <p:strVal val="visible"/>
                                          </p:to>
                                        </p:set>
                                        <p:anim calcmode="lin" valueType="num">
                                          <p:cBhvr>
                                            <p:cTn id="43" dur="350" fill="hold"/>
                                            <p:tgtEl>
                                              <p:spTgt spid="190"/>
                                            </p:tgtEl>
                                            <p:attrNameLst>
                                              <p:attrName>ppt_w</p:attrName>
                                            </p:attrNameLst>
                                          </p:cBhvr>
                                          <p:tavLst>
                                            <p:tav tm="0">
                                              <p:val>
                                                <p:strVal val="(6*min(max(#ppt_w*#ppt_h,.3),1)-7.4)/-.7*#ppt_w"/>
                                              </p:val>
                                            </p:tav>
                                            <p:tav tm="100000">
                                              <p:val>
                                                <p:strVal val="#ppt_w"/>
                                              </p:val>
                                            </p:tav>
                                          </p:tavLst>
                                        </p:anim>
                                        <p:anim calcmode="lin" valueType="num">
                                          <p:cBhvr>
                                            <p:cTn id="44" dur="350" fill="hold"/>
                                            <p:tgtEl>
                                              <p:spTgt spid="190"/>
                                            </p:tgtEl>
                                            <p:attrNameLst>
                                              <p:attrName>ppt_h</p:attrName>
                                            </p:attrNameLst>
                                          </p:cBhvr>
                                          <p:tavLst>
                                            <p:tav tm="0">
                                              <p:val>
                                                <p:strVal val="(6*min(max(#ppt_w*#ppt_h,.3),1)-7.4)/-.7*#ppt_h"/>
                                              </p:val>
                                            </p:tav>
                                            <p:tav tm="100000">
                                              <p:val>
                                                <p:strVal val="#ppt_h"/>
                                              </p:val>
                                            </p:tav>
                                          </p:tavLst>
                                        </p:anim>
                                        <p:anim calcmode="lin" valueType="num">
                                          <p:cBhvr>
                                            <p:cTn id="45" dur="350" fill="hold"/>
                                            <p:tgtEl>
                                              <p:spTgt spid="190"/>
                                            </p:tgtEl>
                                            <p:attrNameLst>
                                              <p:attrName>ppt_x</p:attrName>
                                            </p:attrNameLst>
                                          </p:cBhvr>
                                          <p:tavLst>
                                            <p:tav tm="0">
                                              <p:val>
                                                <p:fltVal val="0.5"/>
                                              </p:val>
                                            </p:tav>
                                            <p:tav tm="100000">
                                              <p:val>
                                                <p:strVal val="#ppt_x"/>
                                              </p:val>
                                            </p:tav>
                                          </p:tavLst>
                                        </p:anim>
                                        <p:anim calcmode="lin" valueType="num">
                                          <p:cBhvr>
                                            <p:cTn id="46" dur="350" fill="hold"/>
                                            <p:tgtEl>
                                              <p:spTgt spid="190"/>
                                            </p:tgtEl>
                                            <p:attrNameLst>
                                              <p:attrName>ppt_y</p:attrName>
                                            </p:attrNameLst>
                                          </p:cBhvr>
                                          <p:tavLst>
                                            <p:tav tm="0">
                                              <p:val>
                                                <p:strVal val="1+(6*min(max(#ppt_w*#ppt_h,.3),1)-7.4)/-.7*#ppt_h/2"/>
                                              </p:val>
                                            </p:tav>
                                            <p:tav tm="100000">
                                              <p:val>
                                                <p:strVal val="#ppt_y"/>
                                              </p:val>
                                            </p:tav>
                                          </p:tavLst>
                                        </p:anim>
                                      </p:childTnLst>
                                    </p:cTn>
                                  </p:par>
                                  <p:par>
                                    <p:cTn id="47" presetID="23" presetClass="entr" presetSubtype="36" fill="hold" grpId="0" nodeType="withEffect">
                                      <p:stCondLst>
                                        <p:cond delay="300"/>
                                      </p:stCondLst>
                                      <p:childTnLst>
                                        <p:set>
                                          <p:cBhvr>
                                            <p:cTn id="48" dur="1" fill="hold">
                                              <p:stCondLst>
                                                <p:cond delay="0"/>
                                              </p:stCondLst>
                                            </p:cTn>
                                            <p:tgtEl>
                                              <p:spTgt spid="186"/>
                                            </p:tgtEl>
                                            <p:attrNameLst>
                                              <p:attrName>style.visibility</p:attrName>
                                            </p:attrNameLst>
                                          </p:cBhvr>
                                          <p:to>
                                            <p:strVal val="visible"/>
                                          </p:to>
                                        </p:set>
                                        <p:anim calcmode="lin" valueType="num">
                                          <p:cBhvr>
                                            <p:cTn id="49" dur="350" fill="hold"/>
                                            <p:tgtEl>
                                              <p:spTgt spid="186"/>
                                            </p:tgtEl>
                                            <p:attrNameLst>
                                              <p:attrName>ppt_w</p:attrName>
                                            </p:attrNameLst>
                                          </p:cBhvr>
                                          <p:tavLst>
                                            <p:tav tm="0">
                                              <p:val>
                                                <p:strVal val="(6*min(max(#ppt_w*#ppt_h,.3),1)-7.4)/-.7*#ppt_w"/>
                                              </p:val>
                                            </p:tav>
                                            <p:tav tm="100000">
                                              <p:val>
                                                <p:strVal val="#ppt_w"/>
                                              </p:val>
                                            </p:tav>
                                          </p:tavLst>
                                        </p:anim>
                                        <p:anim calcmode="lin" valueType="num">
                                          <p:cBhvr>
                                            <p:cTn id="50" dur="350" fill="hold"/>
                                            <p:tgtEl>
                                              <p:spTgt spid="186"/>
                                            </p:tgtEl>
                                            <p:attrNameLst>
                                              <p:attrName>ppt_h</p:attrName>
                                            </p:attrNameLst>
                                          </p:cBhvr>
                                          <p:tavLst>
                                            <p:tav tm="0">
                                              <p:val>
                                                <p:strVal val="(6*min(max(#ppt_w*#ppt_h,.3),1)-7.4)/-.7*#ppt_h"/>
                                              </p:val>
                                            </p:tav>
                                            <p:tav tm="100000">
                                              <p:val>
                                                <p:strVal val="#ppt_h"/>
                                              </p:val>
                                            </p:tav>
                                          </p:tavLst>
                                        </p:anim>
                                        <p:anim calcmode="lin" valueType="num">
                                          <p:cBhvr>
                                            <p:cTn id="51" dur="350" fill="hold"/>
                                            <p:tgtEl>
                                              <p:spTgt spid="186"/>
                                            </p:tgtEl>
                                            <p:attrNameLst>
                                              <p:attrName>ppt_x</p:attrName>
                                            </p:attrNameLst>
                                          </p:cBhvr>
                                          <p:tavLst>
                                            <p:tav tm="0">
                                              <p:val>
                                                <p:fltVal val="0.5"/>
                                              </p:val>
                                            </p:tav>
                                            <p:tav tm="100000">
                                              <p:val>
                                                <p:strVal val="#ppt_x"/>
                                              </p:val>
                                            </p:tav>
                                          </p:tavLst>
                                        </p:anim>
                                        <p:anim calcmode="lin" valueType="num">
                                          <p:cBhvr>
                                            <p:cTn id="52" dur="350" fill="hold"/>
                                            <p:tgtEl>
                                              <p:spTgt spid="186"/>
                                            </p:tgtEl>
                                            <p:attrNameLst>
                                              <p:attrName>ppt_y</p:attrName>
                                            </p:attrNameLst>
                                          </p:cBhvr>
                                          <p:tavLst>
                                            <p:tav tm="0">
                                              <p:val>
                                                <p:strVal val="1+(6*min(max(#ppt_w*#ppt_h,.3),1)-7.4)/-.7*#ppt_h/2"/>
                                              </p:val>
                                            </p:tav>
                                            <p:tav tm="100000">
                                              <p:val>
                                                <p:strVal val="#ppt_y"/>
                                              </p:val>
                                            </p:tav>
                                          </p:tavLst>
                                        </p:anim>
                                      </p:childTnLst>
                                    </p:cTn>
                                  </p:par>
                                  <p:par>
                                    <p:cTn id="53" presetID="23" presetClass="entr" presetSubtype="36" fill="hold" grpId="0" nodeType="withEffect">
                                      <p:stCondLst>
                                        <p:cond delay="350"/>
                                      </p:stCondLst>
                                      <p:childTnLst>
                                        <p:set>
                                          <p:cBhvr>
                                            <p:cTn id="54" dur="1" fill="hold">
                                              <p:stCondLst>
                                                <p:cond delay="0"/>
                                              </p:stCondLst>
                                            </p:cTn>
                                            <p:tgtEl>
                                              <p:spTgt spid="176"/>
                                            </p:tgtEl>
                                            <p:attrNameLst>
                                              <p:attrName>style.visibility</p:attrName>
                                            </p:attrNameLst>
                                          </p:cBhvr>
                                          <p:to>
                                            <p:strVal val="visible"/>
                                          </p:to>
                                        </p:set>
                                        <p:anim calcmode="lin" valueType="num">
                                          <p:cBhvr>
                                            <p:cTn id="55" dur="350" fill="hold"/>
                                            <p:tgtEl>
                                              <p:spTgt spid="176"/>
                                            </p:tgtEl>
                                            <p:attrNameLst>
                                              <p:attrName>ppt_w</p:attrName>
                                            </p:attrNameLst>
                                          </p:cBhvr>
                                          <p:tavLst>
                                            <p:tav tm="0">
                                              <p:val>
                                                <p:strVal val="(6*min(max(#ppt_w*#ppt_h,.3),1)-7.4)/-.7*#ppt_w"/>
                                              </p:val>
                                            </p:tav>
                                            <p:tav tm="100000">
                                              <p:val>
                                                <p:strVal val="#ppt_w"/>
                                              </p:val>
                                            </p:tav>
                                          </p:tavLst>
                                        </p:anim>
                                        <p:anim calcmode="lin" valueType="num">
                                          <p:cBhvr>
                                            <p:cTn id="56" dur="350" fill="hold"/>
                                            <p:tgtEl>
                                              <p:spTgt spid="176"/>
                                            </p:tgtEl>
                                            <p:attrNameLst>
                                              <p:attrName>ppt_h</p:attrName>
                                            </p:attrNameLst>
                                          </p:cBhvr>
                                          <p:tavLst>
                                            <p:tav tm="0">
                                              <p:val>
                                                <p:strVal val="(6*min(max(#ppt_w*#ppt_h,.3),1)-7.4)/-.7*#ppt_h"/>
                                              </p:val>
                                            </p:tav>
                                            <p:tav tm="100000">
                                              <p:val>
                                                <p:strVal val="#ppt_h"/>
                                              </p:val>
                                            </p:tav>
                                          </p:tavLst>
                                        </p:anim>
                                        <p:anim calcmode="lin" valueType="num">
                                          <p:cBhvr>
                                            <p:cTn id="57" dur="350" fill="hold"/>
                                            <p:tgtEl>
                                              <p:spTgt spid="176"/>
                                            </p:tgtEl>
                                            <p:attrNameLst>
                                              <p:attrName>ppt_x</p:attrName>
                                            </p:attrNameLst>
                                          </p:cBhvr>
                                          <p:tavLst>
                                            <p:tav tm="0">
                                              <p:val>
                                                <p:fltVal val="0.5"/>
                                              </p:val>
                                            </p:tav>
                                            <p:tav tm="100000">
                                              <p:val>
                                                <p:strVal val="#ppt_x"/>
                                              </p:val>
                                            </p:tav>
                                          </p:tavLst>
                                        </p:anim>
                                        <p:anim calcmode="lin" valueType="num">
                                          <p:cBhvr>
                                            <p:cTn id="58" dur="350" fill="hold"/>
                                            <p:tgtEl>
                                              <p:spTgt spid="176"/>
                                            </p:tgtEl>
                                            <p:attrNameLst>
                                              <p:attrName>ppt_y</p:attrName>
                                            </p:attrNameLst>
                                          </p:cBhvr>
                                          <p:tavLst>
                                            <p:tav tm="0">
                                              <p:val>
                                                <p:strVal val="1+(6*min(max(#ppt_w*#ppt_h,.3),1)-7.4)/-.7*#ppt_h/2"/>
                                              </p:val>
                                            </p:tav>
                                            <p:tav tm="100000">
                                              <p:val>
                                                <p:strVal val="#ppt_y"/>
                                              </p:val>
                                            </p:tav>
                                          </p:tavLst>
                                        </p:anim>
                                      </p:childTnLst>
                                    </p:cTn>
                                  </p:par>
                                  <p:par>
                                    <p:cTn id="59" presetID="23" presetClass="entr" presetSubtype="36" fill="hold" grpId="0" nodeType="withEffect">
                                      <p:stCondLst>
                                        <p:cond delay="400"/>
                                      </p:stCondLst>
                                      <p:childTnLst>
                                        <p:set>
                                          <p:cBhvr>
                                            <p:cTn id="60" dur="1" fill="hold">
                                              <p:stCondLst>
                                                <p:cond delay="0"/>
                                              </p:stCondLst>
                                            </p:cTn>
                                            <p:tgtEl>
                                              <p:spTgt spid="177"/>
                                            </p:tgtEl>
                                            <p:attrNameLst>
                                              <p:attrName>style.visibility</p:attrName>
                                            </p:attrNameLst>
                                          </p:cBhvr>
                                          <p:to>
                                            <p:strVal val="visible"/>
                                          </p:to>
                                        </p:set>
                                        <p:anim calcmode="lin" valueType="num">
                                          <p:cBhvr>
                                            <p:cTn id="61" dur="350" fill="hold"/>
                                            <p:tgtEl>
                                              <p:spTgt spid="177"/>
                                            </p:tgtEl>
                                            <p:attrNameLst>
                                              <p:attrName>ppt_w</p:attrName>
                                            </p:attrNameLst>
                                          </p:cBhvr>
                                          <p:tavLst>
                                            <p:tav tm="0">
                                              <p:val>
                                                <p:strVal val="(6*min(max(#ppt_w*#ppt_h,.3),1)-7.4)/-.7*#ppt_w"/>
                                              </p:val>
                                            </p:tav>
                                            <p:tav tm="100000">
                                              <p:val>
                                                <p:strVal val="#ppt_w"/>
                                              </p:val>
                                            </p:tav>
                                          </p:tavLst>
                                        </p:anim>
                                        <p:anim calcmode="lin" valueType="num">
                                          <p:cBhvr>
                                            <p:cTn id="62" dur="350" fill="hold"/>
                                            <p:tgtEl>
                                              <p:spTgt spid="177"/>
                                            </p:tgtEl>
                                            <p:attrNameLst>
                                              <p:attrName>ppt_h</p:attrName>
                                            </p:attrNameLst>
                                          </p:cBhvr>
                                          <p:tavLst>
                                            <p:tav tm="0">
                                              <p:val>
                                                <p:strVal val="(6*min(max(#ppt_w*#ppt_h,.3),1)-7.4)/-.7*#ppt_h"/>
                                              </p:val>
                                            </p:tav>
                                            <p:tav tm="100000">
                                              <p:val>
                                                <p:strVal val="#ppt_h"/>
                                              </p:val>
                                            </p:tav>
                                          </p:tavLst>
                                        </p:anim>
                                        <p:anim calcmode="lin" valueType="num">
                                          <p:cBhvr>
                                            <p:cTn id="63" dur="350" fill="hold"/>
                                            <p:tgtEl>
                                              <p:spTgt spid="177"/>
                                            </p:tgtEl>
                                            <p:attrNameLst>
                                              <p:attrName>ppt_x</p:attrName>
                                            </p:attrNameLst>
                                          </p:cBhvr>
                                          <p:tavLst>
                                            <p:tav tm="0">
                                              <p:val>
                                                <p:fltVal val="0.5"/>
                                              </p:val>
                                            </p:tav>
                                            <p:tav tm="100000">
                                              <p:val>
                                                <p:strVal val="#ppt_x"/>
                                              </p:val>
                                            </p:tav>
                                          </p:tavLst>
                                        </p:anim>
                                        <p:anim calcmode="lin" valueType="num">
                                          <p:cBhvr>
                                            <p:cTn id="64" dur="350" fill="hold"/>
                                            <p:tgtEl>
                                              <p:spTgt spid="177"/>
                                            </p:tgtEl>
                                            <p:attrNameLst>
                                              <p:attrName>ppt_y</p:attrName>
                                            </p:attrNameLst>
                                          </p:cBhvr>
                                          <p:tavLst>
                                            <p:tav tm="0">
                                              <p:val>
                                                <p:strVal val="1+(6*min(max(#ppt_w*#ppt_h,.3),1)-7.4)/-.7*#ppt_h/2"/>
                                              </p:val>
                                            </p:tav>
                                            <p:tav tm="100000">
                                              <p:val>
                                                <p:strVal val="#ppt_y"/>
                                              </p:val>
                                            </p:tav>
                                          </p:tavLst>
                                        </p:anim>
                                      </p:childTnLst>
                                    </p:cTn>
                                  </p:par>
                                  <p:par>
                                    <p:cTn id="65" presetID="23" presetClass="entr" presetSubtype="36" fill="hold" grpId="0" nodeType="withEffect">
                                      <p:stCondLst>
                                        <p:cond delay="450"/>
                                      </p:stCondLst>
                                      <p:childTnLst>
                                        <p:set>
                                          <p:cBhvr>
                                            <p:cTn id="66" dur="1" fill="hold">
                                              <p:stCondLst>
                                                <p:cond delay="0"/>
                                              </p:stCondLst>
                                            </p:cTn>
                                            <p:tgtEl>
                                              <p:spTgt spid="178"/>
                                            </p:tgtEl>
                                            <p:attrNameLst>
                                              <p:attrName>style.visibility</p:attrName>
                                            </p:attrNameLst>
                                          </p:cBhvr>
                                          <p:to>
                                            <p:strVal val="visible"/>
                                          </p:to>
                                        </p:set>
                                        <p:anim calcmode="lin" valueType="num">
                                          <p:cBhvr>
                                            <p:cTn id="67" dur="350" fill="hold"/>
                                            <p:tgtEl>
                                              <p:spTgt spid="178"/>
                                            </p:tgtEl>
                                            <p:attrNameLst>
                                              <p:attrName>ppt_w</p:attrName>
                                            </p:attrNameLst>
                                          </p:cBhvr>
                                          <p:tavLst>
                                            <p:tav tm="0">
                                              <p:val>
                                                <p:strVal val="(6*min(max(#ppt_w*#ppt_h,.3),1)-7.4)/-.7*#ppt_w"/>
                                              </p:val>
                                            </p:tav>
                                            <p:tav tm="100000">
                                              <p:val>
                                                <p:strVal val="#ppt_w"/>
                                              </p:val>
                                            </p:tav>
                                          </p:tavLst>
                                        </p:anim>
                                        <p:anim calcmode="lin" valueType="num">
                                          <p:cBhvr>
                                            <p:cTn id="68" dur="350" fill="hold"/>
                                            <p:tgtEl>
                                              <p:spTgt spid="178"/>
                                            </p:tgtEl>
                                            <p:attrNameLst>
                                              <p:attrName>ppt_h</p:attrName>
                                            </p:attrNameLst>
                                          </p:cBhvr>
                                          <p:tavLst>
                                            <p:tav tm="0">
                                              <p:val>
                                                <p:strVal val="(6*min(max(#ppt_w*#ppt_h,.3),1)-7.4)/-.7*#ppt_h"/>
                                              </p:val>
                                            </p:tav>
                                            <p:tav tm="100000">
                                              <p:val>
                                                <p:strVal val="#ppt_h"/>
                                              </p:val>
                                            </p:tav>
                                          </p:tavLst>
                                        </p:anim>
                                        <p:anim calcmode="lin" valueType="num">
                                          <p:cBhvr>
                                            <p:cTn id="69" dur="350" fill="hold"/>
                                            <p:tgtEl>
                                              <p:spTgt spid="178"/>
                                            </p:tgtEl>
                                            <p:attrNameLst>
                                              <p:attrName>ppt_x</p:attrName>
                                            </p:attrNameLst>
                                          </p:cBhvr>
                                          <p:tavLst>
                                            <p:tav tm="0">
                                              <p:val>
                                                <p:fltVal val="0.5"/>
                                              </p:val>
                                            </p:tav>
                                            <p:tav tm="100000">
                                              <p:val>
                                                <p:strVal val="#ppt_x"/>
                                              </p:val>
                                            </p:tav>
                                          </p:tavLst>
                                        </p:anim>
                                        <p:anim calcmode="lin" valueType="num">
                                          <p:cBhvr>
                                            <p:cTn id="70" dur="350" fill="hold"/>
                                            <p:tgtEl>
                                              <p:spTgt spid="178"/>
                                            </p:tgtEl>
                                            <p:attrNameLst>
                                              <p:attrName>ppt_y</p:attrName>
                                            </p:attrNameLst>
                                          </p:cBhvr>
                                          <p:tavLst>
                                            <p:tav tm="0">
                                              <p:val>
                                                <p:strVal val="1+(6*min(max(#ppt_w*#ppt_h,.3),1)-7.4)/-.7*#ppt_h/2"/>
                                              </p:val>
                                            </p:tav>
                                            <p:tav tm="100000">
                                              <p:val>
                                                <p:strVal val="#ppt_y"/>
                                              </p:val>
                                            </p:tav>
                                          </p:tavLst>
                                        </p:anim>
                                      </p:childTnLst>
                                    </p:cTn>
                                  </p:par>
                                  <p:par>
                                    <p:cTn id="71" presetID="23" presetClass="entr" presetSubtype="36" fill="hold" grpId="0" nodeType="withEffect">
                                      <p:stCondLst>
                                        <p:cond delay="500"/>
                                      </p:stCondLst>
                                      <p:childTnLst>
                                        <p:set>
                                          <p:cBhvr>
                                            <p:cTn id="72" dur="1" fill="hold">
                                              <p:stCondLst>
                                                <p:cond delay="0"/>
                                              </p:stCondLst>
                                            </p:cTn>
                                            <p:tgtEl>
                                              <p:spTgt spid="179"/>
                                            </p:tgtEl>
                                            <p:attrNameLst>
                                              <p:attrName>style.visibility</p:attrName>
                                            </p:attrNameLst>
                                          </p:cBhvr>
                                          <p:to>
                                            <p:strVal val="visible"/>
                                          </p:to>
                                        </p:set>
                                        <p:anim calcmode="lin" valueType="num">
                                          <p:cBhvr>
                                            <p:cTn id="73" dur="350" fill="hold"/>
                                            <p:tgtEl>
                                              <p:spTgt spid="179"/>
                                            </p:tgtEl>
                                            <p:attrNameLst>
                                              <p:attrName>ppt_w</p:attrName>
                                            </p:attrNameLst>
                                          </p:cBhvr>
                                          <p:tavLst>
                                            <p:tav tm="0">
                                              <p:val>
                                                <p:strVal val="(6*min(max(#ppt_w*#ppt_h,.3),1)-7.4)/-.7*#ppt_w"/>
                                              </p:val>
                                            </p:tav>
                                            <p:tav tm="100000">
                                              <p:val>
                                                <p:strVal val="#ppt_w"/>
                                              </p:val>
                                            </p:tav>
                                          </p:tavLst>
                                        </p:anim>
                                        <p:anim calcmode="lin" valueType="num">
                                          <p:cBhvr>
                                            <p:cTn id="74" dur="350" fill="hold"/>
                                            <p:tgtEl>
                                              <p:spTgt spid="179"/>
                                            </p:tgtEl>
                                            <p:attrNameLst>
                                              <p:attrName>ppt_h</p:attrName>
                                            </p:attrNameLst>
                                          </p:cBhvr>
                                          <p:tavLst>
                                            <p:tav tm="0">
                                              <p:val>
                                                <p:strVal val="(6*min(max(#ppt_w*#ppt_h,.3),1)-7.4)/-.7*#ppt_h"/>
                                              </p:val>
                                            </p:tav>
                                            <p:tav tm="100000">
                                              <p:val>
                                                <p:strVal val="#ppt_h"/>
                                              </p:val>
                                            </p:tav>
                                          </p:tavLst>
                                        </p:anim>
                                        <p:anim calcmode="lin" valueType="num">
                                          <p:cBhvr>
                                            <p:cTn id="75" dur="350" fill="hold"/>
                                            <p:tgtEl>
                                              <p:spTgt spid="179"/>
                                            </p:tgtEl>
                                            <p:attrNameLst>
                                              <p:attrName>ppt_x</p:attrName>
                                            </p:attrNameLst>
                                          </p:cBhvr>
                                          <p:tavLst>
                                            <p:tav tm="0">
                                              <p:val>
                                                <p:fltVal val="0.5"/>
                                              </p:val>
                                            </p:tav>
                                            <p:tav tm="100000">
                                              <p:val>
                                                <p:strVal val="#ppt_x"/>
                                              </p:val>
                                            </p:tav>
                                          </p:tavLst>
                                        </p:anim>
                                        <p:anim calcmode="lin" valueType="num">
                                          <p:cBhvr>
                                            <p:cTn id="76" dur="350" fill="hold"/>
                                            <p:tgtEl>
                                              <p:spTgt spid="179"/>
                                            </p:tgtEl>
                                            <p:attrNameLst>
                                              <p:attrName>ppt_y</p:attrName>
                                            </p:attrNameLst>
                                          </p:cBhvr>
                                          <p:tavLst>
                                            <p:tav tm="0">
                                              <p:val>
                                                <p:strVal val="1+(6*min(max(#ppt_w*#ppt_h,.3),1)-7.4)/-.7*#ppt_h/2"/>
                                              </p:val>
                                            </p:tav>
                                            <p:tav tm="100000">
                                              <p:val>
                                                <p:strVal val="#ppt_y"/>
                                              </p:val>
                                            </p:tav>
                                          </p:tavLst>
                                        </p:anim>
                                      </p:childTnLst>
                                    </p:cTn>
                                  </p:par>
                                  <p:par>
                                    <p:cTn id="77" presetID="23" presetClass="entr" presetSubtype="36" fill="hold" grpId="0" nodeType="withEffect">
                                      <p:stCondLst>
                                        <p:cond delay="550"/>
                                      </p:stCondLst>
                                      <p:childTnLst>
                                        <p:set>
                                          <p:cBhvr>
                                            <p:cTn id="78" dur="1" fill="hold">
                                              <p:stCondLst>
                                                <p:cond delay="0"/>
                                              </p:stCondLst>
                                            </p:cTn>
                                            <p:tgtEl>
                                              <p:spTgt spid="191"/>
                                            </p:tgtEl>
                                            <p:attrNameLst>
                                              <p:attrName>style.visibility</p:attrName>
                                            </p:attrNameLst>
                                          </p:cBhvr>
                                          <p:to>
                                            <p:strVal val="visible"/>
                                          </p:to>
                                        </p:set>
                                        <p:anim calcmode="lin" valueType="num">
                                          <p:cBhvr>
                                            <p:cTn id="79" dur="350" fill="hold"/>
                                            <p:tgtEl>
                                              <p:spTgt spid="191"/>
                                            </p:tgtEl>
                                            <p:attrNameLst>
                                              <p:attrName>ppt_w</p:attrName>
                                            </p:attrNameLst>
                                          </p:cBhvr>
                                          <p:tavLst>
                                            <p:tav tm="0">
                                              <p:val>
                                                <p:strVal val="(6*min(max(#ppt_w*#ppt_h,.3),1)-7.4)/-.7*#ppt_w"/>
                                              </p:val>
                                            </p:tav>
                                            <p:tav tm="100000">
                                              <p:val>
                                                <p:strVal val="#ppt_w"/>
                                              </p:val>
                                            </p:tav>
                                          </p:tavLst>
                                        </p:anim>
                                        <p:anim calcmode="lin" valueType="num">
                                          <p:cBhvr>
                                            <p:cTn id="80" dur="350" fill="hold"/>
                                            <p:tgtEl>
                                              <p:spTgt spid="191"/>
                                            </p:tgtEl>
                                            <p:attrNameLst>
                                              <p:attrName>ppt_h</p:attrName>
                                            </p:attrNameLst>
                                          </p:cBhvr>
                                          <p:tavLst>
                                            <p:tav tm="0">
                                              <p:val>
                                                <p:strVal val="(6*min(max(#ppt_w*#ppt_h,.3),1)-7.4)/-.7*#ppt_h"/>
                                              </p:val>
                                            </p:tav>
                                            <p:tav tm="100000">
                                              <p:val>
                                                <p:strVal val="#ppt_h"/>
                                              </p:val>
                                            </p:tav>
                                          </p:tavLst>
                                        </p:anim>
                                        <p:anim calcmode="lin" valueType="num">
                                          <p:cBhvr>
                                            <p:cTn id="81" dur="350" fill="hold"/>
                                            <p:tgtEl>
                                              <p:spTgt spid="191"/>
                                            </p:tgtEl>
                                            <p:attrNameLst>
                                              <p:attrName>ppt_x</p:attrName>
                                            </p:attrNameLst>
                                          </p:cBhvr>
                                          <p:tavLst>
                                            <p:tav tm="0">
                                              <p:val>
                                                <p:fltVal val="0.5"/>
                                              </p:val>
                                            </p:tav>
                                            <p:tav tm="100000">
                                              <p:val>
                                                <p:strVal val="#ppt_x"/>
                                              </p:val>
                                            </p:tav>
                                          </p:tavLst>
                                        </p:anim>
                                        <p:anim calcmode="lin" valueType="num">
                                          <p:cBhvr>
                                            <p:cTn id="82" dur="350" fill="hold"/>
                                            <p:tgtEl>
                                              <p:spTgt spid="191"/>
                                            </p:tgtEl>
                                            <p:attrNameLst>
                                              <p:attrName>ppt_y</p:attrName>
                                            </p:attrNameLst>
                                          </p:cBhvr>
                                          <p:tavLst>
                                            <p:tav tm="0">
                                              <p:val>
                                                <p:strVal val="1+(6*min(max(#ppt_w*#ppt_h,.3),1)-7.4)/-.7*#ppt_h/2"/>
                                              </p:val>
                                            </p:tav>
                                            <p:tav tm="100000">
                                              <p:val>
                                                <p:strVal val="#ppt_y"/>
                                              </p:val>
                                            </p:tav>
                                          </p:tavLst>
                                        </p:anim>
                                      </p:childTnLst>
                                    </p:cTn>
                                  </p:par>
                                  <p:par>
                                    <p:cTn id="83" presetID="23" presetClass="entr" presetSubtype="36" fill="hold" grpId="0" nodeType="withEffect">
                                      <p:stCondLst>
                                        <p:cond delay="600"/>
                                      </p:stCondLst>
                                      <p:childTnLst>
                                        <p:set>
                                          <p:cBhvr>
                                            <p:cTn id="84" dur="1" fill="hold">
                                              <p:stCondLst>
                                                <p:cond delay="0"/>
                                              </p:stCondLst>
                                            </p:cTn>
                                            <p:tgtEl>
                                              <p:spTgt spid="202"/>
                                            </p:tgtEl>
                                            <p:attrNameLst>
                                              <p:attrName>style.visibility</p:attrName>
                                            </p:attrNameLst>
                                          </p:cBhvr>
                                          <p:to>
                                            <p:strVal val="visible"/>
                                          </p:to>
                                        </p:set>
                                        <p:anim calcmode="lin" valueType="num">
                                          <p:cBhvr>
                                            <p:cTn id="85" dur="350" fill="hold"/>
                                            <p:tgtEl>
                                              <p:spTgt spid="202"/>
                                            </p:tgtEl>
                                            <p:attrNameLst>
                                              <p:attrName>ppt_w</p:attrName>
                                            </p:attrNameLst>
                                          </p:cBhvr>
                                          <p:tavLst>
                                            <p:tav tm="0">
                                              <p:val>
                                                <p:strVal val="(6*min(max(#ppt_w*#ppt_h,.3),1)-7.4)/-.7*#ppt_w"/>
                                              </p:val>
                                            </p:tav>
                                            <p:tav tm="100000">
                                              <p:val>
                                                <p:strVal val="#ppt_w"/>
                                              </p:val>
                                            </p:tav>
                                          </p:tavLst>
                                        </p:anim>
                                        <p:anim calcmode="lin" valueType="num">
                                          <p:cBhvr>
                                            <p:cTn id="86" dur="350" fill="hold"/>
                                            <p:tgtEl>
                                              <p:spTgt spid="202"/>
                                            </p:tgtEl>
                                            <p:attrNameLst>
                                              <p:attrName>ppt_h</p:attrName>
                                            </p:attrNameLst>
                                          </p:cBhvr>
                                          <p:tavLst>
                                            <p:tav tm="0">
                                              <p:val>
                                                <p:strVal val="(6*min(max(#ppt_w*#ppt_h,.3),1)-7.4)/-.7*#ppt_h"/>
                                              </p:val>
                                            </p:tav>
                                            <p:tav tm="100000">
                                              <p:val>
                                                <p:strVal val="#ppt_h"/>
                                              </p:val>
                                            </p:tav>
                                          </p:tavLst>
                                        </p:anim>
                                        <p:anim calcmode="lin" valueType="num">
                                          <p:cBhvr>
                                            <p:cTn id="87" dur="350" fill="hold"/>
                                            <p:tgtEl>
                                              <p:spTgt spid="202"/>
                                            </p:tgtEl>
                                            <p:attrNameLst>
                                              <p:attrName>ppt_x</p:attrName>
                                            </p:attrNameLst>
                                          </p:cBhvr>
                                          <p:tavLst>
                                            <p:tav tm="0">
                                              <p:val>
                                                <p:fltVal val="0.5"/>
                                              </p:val>
                                            </p:tav>
                                            <p:tav tm="100000">
                                              <p:val>
                                                <p:strVal val="#ppt_x"/>
                                              </p:val>
                                            </p:tav>
                                          </p:tavLst>
                                        </p:anim>
                                        <p:anim calcmode="lin" valueType="num">
                                          <p:cBhvr>
                                            <p:cTn id="88" dur="350" fill="hold"/>
                                            <p:tgtEl>
                                              <p:spTgt spid="202"/>
                                            </p:tgtEl>
                                            <p:attrNameLst>
                                              <p:attrName>ppt_y</p:attrName>
                                            </p:attrNameLst>
                                          </p:cBhvr>
                                          <p:tavLst>
                                            <p:tav tm="0">
                                              <p:val>
                                                <p:strVal val="1+(6*min(max(#ppt_w*#ppt_h,.3),1)-7.4)/-.7*#ppt_h/2"/>
                                              </p:val>
                                            </p:tav>
                                            <p:tav tm="100000">
                                              <p:val>
                                                <p:strVal val="#ppt_y"/>
                                              </p:val>
                                            </p:tav>
                                          </p:tavLst>
                                        </p:anim>
                                      </p:childTnLst>
                                    </p:cTn>
                                  </p:par>
                                  <p:par>
                                    <p:cTn id="89" presetID="23" presetClass="entr" presetSubtype="36" fill="hold" grpId="0" nodeType="withEffect">
                                      <p:stCondLst>
                                        <p:cond delay="650"/>
                                      </p:stCondLst>
                                      <p:childTnLst>
                                        <p:set>
                                          <p:cBhvr>
                                            <p:cTn id="90" dur="1" fill="hold">
                                              <p:stCondLst>
                                                <p:cond delay="0"/>
                                              </p:stCondLst>
                                            </p:cTn>
                                            <p:tgtEl>
                                              <p:spTgt spid="187"/>
                                            </p:tgtEl>
                                            <p:attrNameLst>
                                              <p:attrName>style.visibility</p:attrName>
                                            </p:attrNameLst>
                                          </p:cBhvr>
                                          <p:to>
                                            <p:strVal val="visible"/>
                                          </p:to>
                                        </p:set>
                                        <p:anim calcmode="lin" valueType="num">
                                          <p:cBhvr>
                                            <p:cTn id="91" dur="350" fill="hold"/>
                                            <p:tgtEl>
                                              <p:spTgt spid="187"/>
                                            </p:tgtEl>
                                            <p:attrNameLst>
                                              <p:attrName>ppt_w</p:attrName>
                                            </p:attrNameLst>
                                          </p:cBhvr>
                                          <p:tavLst>
                                            <p:tav tm="0">
                                              <p:val>
                                                <p:strVal val="(6*min(max(#ppt_w*#ppt_h,.3),1)-7.4)/-.7*#ppt_w"/>
                                              </p:val>
                                            </p:tav>
                                            <p:tav tm="100000">
                                              <p:val>
                                                <p:strVal val="#ppt_w"/>
                                              </p:val>
                                            </p:tav>
                                          </p:tavLst>
                                        </p:anim>
                                        <p:anim calcmode="lin" valueType="num">
                                          <p:cBhvr>
                                            <p:cTn id="92" dur="350" fill="hold"/>
                                            <p:tgtEl>
                                              <p:spTgt spid="187"/>
                                            </p:tgtEl>
                                            <p:attrNameLst>
                                              <p:attrName>ppt_h</p:attrName>
                                            </p:attrNameLst>
                                          </p:cBhvr>
                                          <p:tavLst>
                                            <p:tav tm="0">
                                              <p:val>
                                                <p:strVal val="(6*min(max(#ppt_w*#ppt_h,.3),1)-7.4)/-.7*#ppt_h"/>
                                              </p:val>
                                            </p:tav>
                                            <p:tav tm="100000">
                                              <p:val>
                                                <p:strVal val="#ppt_h"/>
                                              </p:val>
                                            </p:tav>
                                          </p:tavLst>
                                        </p:anim>
                                        <p:anim calcmode="lin" valueType="num">
                                          <p:cBhvr>
                                            <p:cTn id="93" dur="350" fill="hold"/>
                                            <p:tgtEl>
                                              <p:spTgt spid="187"/>
                                            </p:tgtEl>
                                            <p:attrNameLst>
                                              <p:attrName>ppt_x</p:attrName>
                                            </p:attrNameLst>
                                          </p:cBhvr>
                                          <p:tavLst>
                                            <p:tav tm="0">
                                              <p:val>
                                                <p:fltVal val="0.5"/>
                                              </p:val>
                                            </p:tav>
                                            <p:tav tm="100000">
                                              <p:val>
                                                <p:strVal val="#ppt_x"/>
                                              </p:val>
                                            </p:tav>
                                          </p:tavLst>
                                        </p:anim>
                                        <p:anim calcmode="lin" valueType="num">
                                          <p:cBhvr>
                                            <p:cTn id="94" dur="350" fill="hold"/>
                                            <p:tgtEl>
                                              <p:spTgt spid="187"/>
                                            </p:tgtEl>
                                            <p:attrNameLst>
                                              <p:attrName>ppt_y</p:attrName>
                                            </p:attrNameLst>
                                          </p:cBhvr>
                                          <p:tavLst>
                                            <p:tav tm="0">
                                              <p:val>
                                                <p:strVal val="1+(6*min(max(#ppt_w*#ppt_h,.3),1)-7.4)/-.7*#ppt_h/2"/>
                                              </p:val>
                                            </p:tav>
                                            <p:tav tm="100000">
                                              <p:val>
                                                <p:strVal val="#ppt_y"/>
                                              </p:val>
                                            </p:tav>
                                          </p:tavLst>
                                        </p:anim>
                                      </p:childTnLst>
                                    </p:cTn>
                                  </p:par>
                                  <p:par>
                                    <p:cTn id="95" presetID="23" presetClass="entr" presetSubtype="36" fill="hold" grpId="0" nodeType="withEffect">
                                      <p:stCondLst>
                                        <p:cond delay="700"/>
                                      </p:stCondLst>
                                      <p:childTnLst>
                                        <p:set>
                                          <p:cBhvr>
                                            <p:cTn id="96" dur="1" fill="hold">
                                              <p:stCondLst>
                                                <p:cond delay="0"/>
                                              </p:stCondLst>
                                            </p:cTn>
                                            <p:tgtEl>
                                              <p:spTgt spid="205"/>
                                            </p:tgtEl>
                                            <p:attrNameLst>
                                              <p:attrName>style.visibility</p:attrName>
                                            </p:attrNameLst>
                                          </p:cBhvr>
                                          <p:to>
                                            <p:strVal val="visible"/>
                                          </p:to>
                                        </p:set>
                                        <p:anim calcmode="lin" valueType="num">
                                          <p:cBhvr>
                                            <p:cTn id="97" dur="350" fill="hold"/>
                                            <p:tgtEl>
                                              <p:spTgt spid="205"/>
                                            </p:tgtEl>
                                            <p:attrNameLst>
                                              <p:attrName>ppt_w</p:attrName>
                                            </p:attrNameLst>
                                          </p:cBhvr>
                                          <p:tavLst>
                                            <p:tav tm="0">
                                              <p:val>
                                                <p:strVal val="(6*min(max(#ppt_w*#ppt_h,.3),1)-7.4)/-.7*#ppt_w"/>
                                              </p:val>
                                            </p:tav>
                                            <p:tav tm="100000">
                                              <p:val>
                                                <p:strVal val="#ppt_w"/>
                                              </p:val>
                                            </p:tav>
                                          </p:tavLst>
                                        </p:anim>
                                        <p:anim calcmode="lin" valueType="num">
                                          <p:cBhvr>
                                            <p:cTn id="98" dur="350" fill="hold"/>
                                            <p:tgtEl>
                                              <p:spTgt spid="205"/>
                                            </p:tgtEl>
                                            <p:attrNameLst>
                                              <p:attrName>ppt_h</p:attrName>
                                            </p:attrNameLst>
                                          </p:cBhvr>
                                          <p:tavLst>
                                            <p:tav tm="0">
                                              <p:val>
                                                <p:strVal val="(6*min(max(#ppt_w*#ppt_h,.3),1)-7.4)/-.7*#ppt_h"/>
                                              </p:val>
                                            </p:tav>
                                            <p:tav tm="100000">
                                              <p:val>
                                                <p:strVal val="#ppt_h"/>
                                              </p:val>
                                            </p:tav>
                                          </p:tavLst>
                                        </p:anim>
                                        <p:anim calcmode="lin" valueType="num">
                                          <p:cBhvr>
                                            <p:cTn id="99" dur="350" fill="hold"/>
                                            <p:tgtEl>
                                              <p:spTgt spid="205"/>
                                            </p:tgtEl>
                                            <p:attrNameLst>
                                              <p:attrName>ppt_x</p:attrName>
                                            </p:attrNameLst>
                                          </p:cBhvr>
                                          <p:tavLst>
                                            <p:tav tm="0">
                                              <p:val>
                                                <p:fltVal val="0.5"/>
                                              </p:val>
                                            </p:tav>
                                            <p:tav tm="100000">
                                              <p:val>
                                                <p:strVal val="#ppt_x"/>
                                              </p:val>
                                            </p:tav>
                                          </p:tavLst>
                                        </p:anim>
                                        <p:anim calcmode="lin" valueType="num">
                                          <p:cBhvr>
                                            <p:cTn id="100" dur="350" fill="hold"/>
                                            <p:tgtEl>
                                              <p:spTgt spid="205"/>
                                            </p:tgtEl>
                                            <p:attrNameLst>
                                              <p:attrName>ppt_y</p:attrName>
                                            </p:attrNameLst>
                                          </p:cBhvr>
                                          <p:tavLst>
                                            <p:tav tm="0">
                                              <p:val>
                                                <p:strVal val="1+(6*min(max(#ppt_w*#ppt_h,.3),1)-7.4)/-.7*#ppt_h/2"/>
                                              </p:val>
                                            </p:tav>
                                            <p:tav tm="100000">
                                              <p:val>
                                                <p:strVal val="#ppt_y"/>
                                              </p:val>
                                            </p:tav>
                                          </p:tavLst>
                                        </p:anim>
                                      </p:childTnLst>
                                    </p:cTn>
                                  </p:par>
                                  <p:par>
                                    <p:cTn id="101" presetID="23" presetClass="entr" presetSubtype="36" fill="hold" grpId="0" nodeType="withEffect">
                                      <p:stCondLst>
                                        <p:cond delay="750"/>
                                      </p:stCondLst>
                                      <p:childTnLst>
                                        <p:set>
                                          <p:cBhvr>
                                            <p:cTn id="102" dur="1" fill="hold">
                                              <p:stCondLst>
                                                <p:cond delay="0"/>
                                              </p:stCondLst>
                                            </p:cTn>
                                            <p:tgtEl>
                                              <p:spTgt spid="203"/>
                                            </p:tgtEl>
                                            <p:attrNameLst>
                                              <p:attrName>style.visibility</p:attrName>
                                            </p:attrNameLst>
                                          </p:cBhvr>
                                          <p:to>
                                            <p:strVal val="visible"/>
                                          </p:to>
                                        </p:set>
                                        <p:anim calcmode="lin" valueType="num">
                                          <p:cBhvr>
                                            <p:cTn id="103" dur="350" fill="hold"/>
                                            <p:tgtEl>
                                              <p:spTgt spid="203"/>
                                            </p:tgtEl>
                                            <p:attrNameLst>
                                              <p:attrName>ppt_w</p:attrName>
                                            </p:attrNameLst>
                                          </p:cBhvr>
                                          <p:tavLst>
                                            <p:tav tm="0">
                                              <p:val>
                                                <p:strVal val="(6*min(max(#ppt_w*#ppt_h,.3),1)-7.4)/-.7*#ppt_w"/>
                                              </p:val>
                                            </p:tav>
                                            <p:tav tm="100000">
                                              <p:val>
                                                <p:strVal val="#ppt_w"/>
                                              </p:val>
                                            </p:tav>
                                          </p:tavLst>
                                        </p:anim>
                                        <p:anim calcmode="lin" valueType="num">
                                          <p:cBhvr>
                                            <p:cTn id="104" dur="350" fill="hold"/>
                                            <p:tgtEl>
                                              <p:spTgt spid="203"/>
                                            </p:tgtEl>
                                            <p:attrNameLst>
                                              <p:attrName>ppt_h</p:attrName>
                                            </p:attrNameLst>
                                          </p:cBhvr>
                                          <p:tavLst>
                                            <p:tav tm="0">
                                              <p:val>
                                                <p:strVal val="(6*min(max(#ppt_w*#ppt_h,.3),1)-7.4)/-.7*#ppt_h"/>
                                              </p:val>
                                            </p:tav>
                                            <p:tav tm="100000">
                                              <p:val>
                                                <p:strVal val="#ppt_h"/>
                                              </p:val>
                                            </p:tav>
                                          </p:tavLst>
                                        </p:anim>
                                        <p:anim calcmode="lin" valueType="num">
                                          <p:cBhvr>
                                            <p:cTn id="105" dur="350" fill="hold"/>
                                            <p:tgtEl>
                                              <p:spTgt spid="203"/>
                                            </p:tgtEl>
                                            <p:attrNameLst>
                                              <p:attrName>ppt_x</p:attrName>
                                            </p:attrNameLst>
                                          </p:cBhvr>
                                          <p:tavLst>
                                            <p:tav tm="0">
                                              <p:val>
                                                <p:fltVal val="0.5"/>
                                              </p:val>
                                            </p:tav>
                                            <p:tav tm="100000">
                                              <p:val>
                                                <p:strVal val="#ppt_x"/>
                                              </p:val>
                                            </p:tav>
                                          </p:tavLst>
                                        </p:anim>
                                        <p:anim calcmode="lin" valueType="num">
                                          <p:cBhvr>
                                            <p:cTn id="106" dur="350" fill="hold"/>
                                            <p:tgtEl>
                                              <p:spTgt spid="203"/>
                                            </p:tgtEl>
                                            <p:attrNameLst>
                                              <p:attrName>ppt_y</p:attrName>
                                            </p:attrNameLst>
                                          </p:cBhvr>
                                          <p:tavLst>
                                            <p:tav tm="0">
                                              <p:val>
                                                <p:strVal val="1+(6*min(max(#ppt_w*#ppt_h,.3),1)-7.4)/-.7*#ppt_h/2"/>
                                              </p:val>
                                            </p:tav>
                                            <p:tav tm="100000">
                                              <p:val>
                                                <p:strVal val="#ppt_y"/>
                                              </p:val>
                                            </p:tav>
                                          </p:tavLst>
                                        </p:anim>
                                      </p:childTnLst>
                                    </p:cTn>
                                  </p:par>
                                  <p:par>
                                    <p:cTn id="107" presetID="23" presetClass="entr" presetSubtype="36" fill="hold" grpId="0" nodeType="withEffect">
                                      <p:stCondLst>
                                        <p:cond delay="800"/>
                                      </p:stCondLst>
                                      <p:childTnLst>
                                        <p:set>
                                          <p:cBhvr>
                                            <p:cTn id="108" dur="1" fill="hold">
                                              <p:stCondLst>
                                                <p:cond delay="0"/>
                                              </p:stCondLst>
                                            </p:cTn>
                                            <p:tgtEl>
                                              <p:spTgt spid="232"/>
                                            </p:tgtEl>
                                            <p:attrNameLst>
                                              <p:attrName>style.visibility</p:attrName>
                                            </p:attrNameLst>
                                          </p:cBhvr>
                                          <p:to>
                                            <p:strVal val="visible"/>
                                          </p:to>
                                        </p:set>
                                        <p:anim calcmode="lin" valueType="num">
                                          <p:cBhvr>
                                            <p:cTn id="109" dur="350" fill="hold"/>
                                            <p:tgtEl>
                                              <p:spTgt spid="232"/>
                                            </p:tgtEl>
                                            <p:attrNameLst>
                                              <p:attrName>ppt_w</p:attrName>
                                            </p:attrNameLst>
                                          </p:cBhvr>
                                          <p:tavLst>
                                            <p:tav tm="0">
                                              <p:val>
                                                <p:strVal val="(6*min(max(#ppt_w*#ppt_h,.3),1)-7.4)/-.7*#ppt_w"/>
                                              </p:val>
                                            </p:tav>
                                            <p:tav tm="100000">
                                              <p:val>
                                                <p:strVal val="#ppt_w"/>
                                              </p:val>
                                            </p:tav>
                                          </p:tavLst>
                                        </p:anim>
                                        <p:anim calcmode="lin" valueType="num">
                                          <p:cBhvr>
                                            <p:cTn id="110" dur="350" fill="hold"/>
                                            <p:tgtEl>
                                              <p:spTgt spid="232"/>
                                            </p:tgtEl>
                                            <p:attrNameLst>
                                              <p:attrName>ppt_h</p:attrName>
                                            </p:attrNameLst>
                                          </p:cBhvr>
                                          <p:tavLst>
                                            <p:tav tm="0">
                                              <p:val>
                                                <p:strVal val="(6*min(max(#ppt_w*#ppt_h,.3),1)-7.4)/-.7*#ppt_h"/>
                                              </p:val>
                                            </p:tav>
                                            <p:tav tm="100000">
                                              <p:val>
                                                <p:strVal val="#ppt_h"/>
                                              </p:val>
                                            </p:tav>
                                          </p:tavLst>
                                        </p:anim>
                                        <p:anim calcmode="lin" valueType="num">
                                          <p:cBhvr>
                                            <p:cTn id="111" dur="350" fill="hold"/>
                                            <p:tgtEl>
                                              <p:spTgt spid="232"/>
                                            </p:tgtEl>
                                            <p:attrNameLst>
                                              <p:attrName>ppt_x</p:attrName>
                                            </p:attrNameLst>
                                          </p:cBhvr>
                                          <p:tavLst>
                                            <p:tav tm="0">
                                              <p:val>
                                                <p:fltVal val="0.5"/>
                                              </p:val>
                                            </p:tav>
                                            <p:tav tm="100000">
                                              <p:val>
                                                <p:strVal val="#ppt_x"/>
                                              </p:val>
                                            </p:tav>
                                          </p:tavLst>
                                        </p:anim>
                                        <p:anim calcmode="lin" valueType="num">
                                          <p:cBhvr>
                                            <p:cTn id="112" dur="350" fill="hold"/>
                                            <p:tgtEl>
                                              <p:spTgt spid="232"/>
                                            </p:tgtEl>
                                            <p:attrNameLst>
                                              <p:attrName>ppt_y</p:attrName>
                                            </p:attrNameLst>
                                          </p:cBhvr>
                                          <p:tavLst>
                                            <p:tav tm="0">
                                              <p:val>
                                                <p:strVal val="1+(6*min(max(#ppt_w*#ppt_h,.3),1)-7.4)/-.7*#ppt_h/2"/>
                                              </p:val>
                                            </p:tav>
                                            <p:tav tm="100000">
                                              <p:val>
                                                <p:strVal val="#ppt_y"/>
                                              </p:val>
                                            </p:tav>
                                          </p:tavLst>
                                        </p:anim>
                                      </p:childTnLst>
                                    </p:cTn>
                                  </p:par>
                                  <p:par>
                                    <p:cTn id="113" presetID="23" presetClass="entr" presetSubtype="36" fill="hold" grpId="0" nodeType="withEffect">
                                      <p:stCondLst>
                                        <p:cond delay="850"/>
                                      </p:stCondLst>
                                      <p:childTnLst>
                                        <p:set>
                                          <p:cBhvr>
                                            <p:cTn id="114" dur="1" fill="hold">
                                              <p:stCondLst>
                                                <p:cond delay="0"/>
                                              </p:stCondLst>
                                            </p:cTn>
                                            <p:tgtEl>
                                              <p:spTgt spid="185"/>
                                            </p:tgtEl>
                                            <p:attrNameLst>
                                              <p:attrName>style.visibility</p:attrName>
                                            </p:attrNameLst>
                                          </p:cBhvr>
                                          <p:to>
                                            <p:strVal val="visible"/>
                                          </p:to>
                                        </p:set>
                                        <p:anim calcmode="lin" valueType="num">
                                          <p:cBhvr>
                                            <p:cTn id="115" dur="350" fill="hold"/>
                                            <p:tgtEl>
                                              <p:spTgt spid="185"/>
                                            </p:tgtEl>
                                            <p:attrNameLst>
                                              <p:attrName>ppt_w</p:attrName>
                                            </p:attrNameLst>
                                          </p:cBhvr>
                                          <p:tavLst>
                                            <p:tav tm="0">
                                              <p:val>
                                                <p:strVal val="(6*min(max(#ppt_w*#ppt_h,.3),1)-7.4)/-.7*#ppt_w"/>
                                              </p:val>
                                            </p:tav>
                                            <p:tav tm="100000">
                                              <p:val>
                                                <p:strVal val="#ppt_w"/>
                                              </p:val>
                                            </p:tav>
                                          </p:tavLst>
                                        </p:anim>
                                        <p:anim calcmode="lin" valueType="num">
                                          <p:cBhvr>
                                            <p:cTn id="116" dur="350" fill="hold"/>
                                            <p:tgtEl>
                                              <p:spTgt spid="185"/>
                                            </p:tgtEl>
                                            <p:attrNameLst>
                                              <p:attrName>ppt_h</p:attrName>
                                            </p:attrNameLst>
                                          </p:cBhvr>
                                          <p:tavLst>
                                            <p:tav tm="0">
                                              <p:val>
                                                <p:strVal val="(6*min(max(#ppt_w*#ppt_h,.3),1)-7.4)/-.7*#ppt_h"/>
                                              </p:val>
                                            </p:tav>
                                            <p:tav tm="100000">
                                              <p:val>
                                                <p:strVal val="#ppt_h"/>
                                              </p:val>
                                            </p:tav>
                                          </p:tavLst>
                                        </p:anim>
                                        <p:anim calcmode="lin" valueType="num">
                                          <p:cBhvr>
                                            <p:cTn id="117" dur="350" fill="hold"/>
                                            <p:tgtEl>
                                              <p:spTgt spid="185"/>
                                            </p:tgtEl>
                                            <p:attrNameLst>
                                              <p:attrName>ppt_x</p:attrName>
                                            </p:attrNameLst>
                                          </p:cBhvr>
                                          <p:tavLst>
                                            <p:tav tm="0">
                                              <p:val>
                                                <p:fltVal val="0.5"/>
                                              </p:val>
                                            </p:tav>
                                            <p:tav tm="100000">
                                              <p:val>
                                                <p:strVal val="#ppt_x"/>
                                              </p:val>
                                            </p:tav>
                                          </p:tavLst>
                                        </p:anim>
                                        <p:anim calcmode="lin" valueType="num">
                                          <p:cBhvr>
                                            <p:cTn id="118" dur="350" fill="hold"/>
                                            <p:tgtEl>
                                              <p:spTgt spid="185"/>
                                            </p:tgtEl>
                                            <p:attrNameLst>
                                              <p:attrName>ppt_y</p:attrName>
                                            </p:attrNameLst>
                                          </p:cBhvr>
                                          <p:tavLst>
                                            <p:tav tm="0">
                                              <p:val>
                                                <p:strVal val="1+(6*min(max(#ppt_w*#ppt_h,.3),1)-7.4)/-.7*#ppt_h/2"/>
                                              </p:val>
                                            </p:tav>
                                            <p:tav tm="100000">
                                              <p:val>
                                                <p:strVal val="#ppt_y"/>
                                              </p:val>
                                            </p:tav>
                                          </p:tavLst>
                                        </p:anim>
                                      </p:childTnLst>
                                    </p:cTn>
                                  </p:par>
                                  <p:par>
                                    <p:cTn id="119" presetID="22" presetClass="entr" presetSubtype="4" fill="hold" nodeType="withEffect">
                                      <p:stCondLst>
                                        <p:cond delay="0"/>
                                      </p:stCondLst>
                                      <p:childTnLst>
                                        <p:set>
                                          <p:cBhvr>
                                            <p:cTn id="120" dur="1" fill="hold">
                                              <p:stCondLst>
                                                <p:cond delay="0"/>
                                              </p:stCondLst>
                                            </p:cTn>
                                            <p:tgtEl>
                                              <p:spTgt spid="193"/>
                                            </p:tgtEl>
                                            <p:attrNameLst>
                                              <p:attrName>style.visibility</p:attrName>
                                            </p:attrNameLst>
                                          </p:cBhvr>
                                          <p:to>
                                            <p:strVal val="visible"/>
                                          </p:to>
                                        </p:set>
                                        <p:animEffect transition="in" filter="wipe(down)">
                                          <p:cBhvr>
                                            <p:cTn id="121" dur="250"/>
                                            <p:tgtEl>
                                              <p:spTgt spid="193"/>
                                            </p:tgtEl>
                                          </p:cBhvr>
                                        </p:animEffect>
                                      </p:childTnLst>
                                    </p:cTn>
                                  </p:par>
                                  <p:par>
                                    <p:cTn id="122" presetID="22" presetClass="entr" presetSubtype="4" fill="hold" nodeType="withEffect">
                                      <p:stCondLst>
                                        <p:cond delay="0"/>
                                      </p:stCondLst>
                                      <p:childTnLst>
                                        <p:set>
                                          <p:cBhvr>
                                            <p:cTn id="123" dur="1" fill="hold">
                                              <p:stCondLst>
                                                <p:cond delay="0"/>
                                              </p:stCondLst>
                                            </p:cTn>
                                            <p:tgtEl>
                                              <p:spTgt spid="192"/>
                                            </p:tgtEl>
                                            <p:attrNameLst>
                                              <p:attrName>style.visibility</p:attrName>
                                            </p:attrNameLst>
                                          </p:cBhvr>
                                          <p:to>
                                            <p:strVal val="visible"/>
                                          </p:to>
                                        </p:set>
                                        <p:animEffect transition="in" filter="wipe(down)">
                                          <p:cBhvr>
                                            <p:cTn id="124" dur="250"/>
                                            <p:tgtEl>
                                              <p:spTgt spid="192"/>
                                            </p:tgtEl>
                                          </p:cBhvr>
                                        </p:animEffect>
                                      </p:childTnLst>
                                    </p:cTn>
                                  </p:par>
                                  <p:par>
                                    <p:cTn id="125" presetID="22" presetClass="entr" presetSubtype="4" fill="hold" nodeType="withEffect">
                                      <p:stCondLst>
                                        <p:cond delay="50"/>
                                      </p:stCondLst>
                                      <p:childTnLst>
                                        <p:set>
                                          <p:cBhvr>
                                            <p:cTn id="126" dur="1" fill="hold">
                                              <p:stCondLst>
                                                <p:cond delay="0"/>
                                              </p:stCondLst>
                                            </p:cTn>
                                            <p:tgtEl>
                                              <p:spTgt spid="196"/>
                                            </p:tgtEl>
                                            <p:attrNameLst>
                                              <p:attrName>style.visibility</p:attrName>
                                            </p:attrNameLst>
                                          </p:cBhvr>
                                          <p:to>
                                            <p:strVal val="visible"/>
                                          </p:to>
                                        </p:set>
                                        <p:animEffect transition="in" filter="wipe(down)">
                                          <p:cBhvr>
                                            <p:cTn id="127" dur="250"/>
                                            <p:tgtEl>
                                              <p:spTgt spid="196"/>
                                            </p:tgtEl>
                                          </p:cBhvr>
                                        </p:animEffect>
                                      </p:childTnLst>
                                    </p:cTn>
                                  </p:par>
                                  <p:par>
                                    <p:cTn id="128" presetID="22" presetClass="entr" presetSubtype="4" fill="hold" nodeType="withEffect">
                                      <p:stCondLst>
                                        <p:cond delay="100"/>
                                      </p:stCondLst>
                                      <p:childTnLst>
                                        <p:set>
                                          <p:cBhvr>
                                            <p:cTn id="129" dur="1" fill="hold">
                                              <p:stCondLst>
                                                <p:cond delay="0"/>
                                              </p:stCondLst>
                                            </p:cTn>
                                            <p:tgtEl>
                                              <p:spTgt spid="195"/>
                                            </p:tgtEl>
                                            <p:attrNameLst>
                                              <p:attrName>style.visibility</p:attrName>
                                            </p:attrNameLst>
                                          </p:cBhvr>
                                          <p:to>
                                            <p:strVal val="visible"/>
                                          </p:to>
                                        </p:set>
                                        <p:animEffect transition="in" filter="wipe(down)">
                                          <p:cBhvr>
                                            <p:cTn id="130" dur="250"/>
                                            <p:tgtEl>
                                              <p:spTgt spid="195"/>
                                            </p:tgtEl>
                                          </p:cBhvr>
                                        </p:animEffect>
                                      </p:childTnLst>
                                    </p:cTn>
                                  </p:par>
                                  <p:par>
                                    <p:cTn id="131" presetID="22" presetClass="entr" presetSubtype="4" fill="hold" nodeType="withEffect">
                                      <p:stCondLst>
                                        <p:cond delay="150"/>
                                      </p:stCondLst>
                                      <p:childTnLst>
                                        <p:set>
                                          <p:cBhvr>
                                            <p:cTn id="132" dur="1" fill="hold">
                                              <p:stCondLst>
                                                <p:cond delay="0"/>
                                              </p:stCondLst>
                                            </p:cTn>
                                            <p:tgtEl>
                                              <p:spTgt spid="227"/>
                                            </p:tgtEl>
                                            <p:attrNameLst>
                                              <p:attrName>style.visibility</p:attrName>
                                            </p:attrNameLst>
                                          </p:cBhvr>
                                          <p:to>
                                            <p:strVal val="visible"/>
                                          </p:to>
                                        </p:set>
                                        <p:animEffect transition="in" filter="wipe(down)">
                                          <p:cBhvr>
                                            <p:cTn id="133" dur="250"/>
                                            <p:tgtEl>
                                              <p:spTgt spid="227"/>
                                            </p:tgtEl>
                                          </p:cBhvr>
                                        </p:animEffect>
                                      </p:childTnLst>
                                    </p:cTn>
                                  </p:par>
                                  <p:par>
                                    <p:cTn id="134" presetID="22" presetClass="entr" presetSubtype="4" fill="hold" nodeType="withEffect">
                                      <p:stCondLst>
                                        <p:cond delay="200"/>
                                      </p:stCondLst>
                                      <p:childTnLst>
                                        <p:set>
                                          <p:cBhvr>
                                            <p:cTn id="135" dur="1" fill="hold">
                                              <p:stCondLst>
                                                <p:cond delay="0"/>
                                              </p:stCondLst>
                                            </p:cTn>
                                            <p:tgtEl>
                                              <p:spTgt spid="220"/>
                                            </p:tgtEl>
                                            <p:attrNameLst>
                                              <p:attrName>style.visibility</p:attrName>
                                            </p:attrNameLst>
                                          </p:cBhvr>
                                          <p:to>
                                            <p:strVal val="visible"/>
                                          </p:to>
                                        </p:set>
                                        <p:animEffect transition="in" filter="wipe(down)">
                                          <p:cBhvr>
                                            <p:cTn id="136" dur="250"/>
                                            <p:tgtEl>
                                              <p:spTgt spid="220"/>
                                            </p:tgtEl>
                                          </p:cBhvr>
                                        </p:animEffect>
                                      </p:childTnLst>
                                    </p:cTn>
                                  </p:par>
                                  <p:par>
                                    <p:cTn id="137" presetID="22" presetClass="entr" presetSubtype="4" fill="hold" nodeType="withEffect">
                                      <p:stCondLst>
                                        <p:cond delay="250"/>
                                      </p:stCondLst>
                                      <p:childTnLst>
                                        <p:set>
                                          <p:cBhvr>
                                            <p:cTn id="138" dur="1" fill="hold">
                                              <p:stCondLst>
                                                <p:cond delay="0"/>
                                              </p:stCondLst>
                                            </p:cTn>
                                            <p:tgtEl>
                                              <p:spTgt spid="217"/>
                                            </p:tgtEl>
                                            <p:attrNameLst>
                                              <p:attrName>style.visibility</p:attrName>
                                            </p:attrNameLst>
                                          </p:cBhvr>
                                          <p:to>
                                            <p:strVal val="visible"/>
                                          </p:to>
                                        </p:set>
                                        <p:animEffect transition="in" filter="wipe(down)">
                                          <p:cBhvr>
                                            <p:cTn id="139" dur="250"/>
                                            <p:tgtEl>
                                              <p:spTgt spid="217"/>
                                            </p:tgtEl>
                                          </p:cBhvr>
                                        </p:animEffect>
                                      </p:childTnLst>
                                    </p:cTn>
                                  </p:par>
                                  <p:par>
                                    <p:cTn id="140" presetID="22" presetClass="entr" presetSubtype="4" fill="hold" nodeType="withEffect">
                                      <p:stCondLst>
                                        <p:cond delay="300"/>
                                      </p:stCondLst>
                                      <p:childTnLst>
                                        <p:set>
                                          <p:cBhvr>
                                            <p:cTn id="141" dur="1" fill="hold">
                                              <p:stCondLst>
                                                <p:cond delay="0"/>
                                              </p:stCondLst>
                                            </p:cTn>
                                            <p:tgtEl>
                                              <p:spTgt spid="200"/>
                                            </p:tgtEl>
                                            <p:attrNameLst>
                                              <p:attrName>style.visibility</p:attrName>
                                            </p:attrNameLst>
                                          </p:cBhvr>
                                          <p:to>
                                            <p:strVal val="visible"/>
                                          </p:to>
                                        </p:set>
                                        <p:animEffect transition="in" filter="wipe(down)">
                                          <p:cBhvr>
                                            <p:cTn id="142" dur="250"/>
                                            <p:tgtEl>
                                              <p:spTgt spid="200"/>
                                            </p:tgtEl>
                                          </p:cBhvr>
                                        </p:animEffect>
                                      </p:childTnLst>
                                    </p:cTn>
                                  </p:par>
                                  <p:par>
                                    <p:cTn id="143" presetID="22" presetClass="entr" presetSubtype="4" fill="hold" nodeType="withEffect">
                                      <p:stCondLst>
                                        <p:cond delay="350"/>
                                      </p:stCondLst>
                                      <p:childTnLst>
                                        <p:set>
                                          <p:cBhvr>
                                            <p:cTn id="144" dur="1" fill="hold">
                                              <p:stCondLst>
                                                <p:cond delay="0"/>
                                              </p:stCondLst>
                                            </p:cTn>
                                            <p:tgtEl>
                                              <p:spTgt spid="218"/>
                                            </p:tgtEl>
                                            <p:attrNameLst>
                                              <p:attrName>style.visibility</p:attrName>
                                            </p:attrNameLst>
                                          </p:cBhvr>
                                          <p:to>
                                            <p:strVal val="visible"/>
                                          </p:to>
                                        </p:set>
                                        <p:animEffect transition="in" filter="wipe(down)">
                                          <p:cBhvr>
                                            <p:cTn id="145" dur="250"/>
                                            <p:tgtEl>
                                              <p:spTgt spid="218"/>
                                            </p:tgtEl>
                                          </p:cBhvr>
                                        </p:animEffect>
                                      </p:childTnLst>
                                    </p:cTn>
                                  </p:par>
                                  <p:par>
                                    <p:cTn id="146" presetID="22" presetClass="entr" presetSubtype="4" fill="hold" nodeType="withEffect">
                                      <p:stCondLst>
                                        <p:cond delay="400"/>
                                      </p:stCondLst>
                                      <p:childTnLst>
                                        <p:set>
                                          <p:cBhvr>
                                            <p:cTn id="147" dur="1" fill="hold">
                                              <p:stCondLst>
                                                <p:cond delay="0"/>
                                              </p:stCondLst>
                                            </p:cTn>
                                            <p:tgtEl>
                                              <p:spTgt spid="209"/>
                                            </p:tgtEl>
                                            <p:attrNameLst>
                                              <p:attrName>style.visibility</p:attrName>
                                            </p:attrNameLst>
                                          </p:cBhvr>
                                          <p:to>
                                            <p:strVal val="visible"/>
                                          </p:to>
                                        </p:set>
                                        <p:animEffect transition="in" filter="wipe(down)">
                                          <p:cBhvr>
                                            <p:cTn id="148" dur="250"/>
                                            <p:tgtEl>
                                              <p:spTgt spid="209"/>
                                            </p:tgtEl>
                                          </p:cBhvr>
                                        </p:animEffect>
                                      </p:childTnLst>
                                    </p:cTn>
                                  </p:par>
                                  <p:par>
                                    <p:cTn id="149" presetID="22" presetClass="entr" presetSubtype="4" fill="hold" nodeType="withEffect">
                                      <p:stCondLst>
                                        <p:cond delay="450"/>
                                      </p:stCondLst>
                                      <p:childTnLst>
                                        <p:set>
                                          <p:cBhvr>
                                            <p:cTn id="150" dur="1" fill="hold">
                                              <p:stCondLst>
                                                <p:cond delay="0"/>
                                              </p:stCondLst>
                                            </p:cTn>
                                            <p:tgtEl>
                                              <p:spTgt spid="208"/>
                                            </p:tgtEl>
                                            <p:attrNameLst>
                                              <p:attrName>style.visibility</p:attrName>
                                            </p:attrNameLst>
                                          </p:cBhvr>
                                          <p:to>
                                            <p:strVal val="visible"/>
                                          </p:to>
                                        </p:set>
                                        <p:animEffect transition="in" filter="wipe(down)">
                                          <p:cBhvr>
                                            <p:cTn id="151" dur="250"/>
                                            <p:tgtEl>
                                              <p:spTgt spid="208"/>
                                            </p:tgtEl>
                                          </p:cBhvr>
                                        </p:animEffect>
                                      </p:childTnLst>
                                    </p:cTn>
                                  </p:par>
                                  <p:par>
                                    <p:cTn id="152" presetID="22" presetClass="entr" presetSubtype="4" fill="hold" nodeType="withEffect">
                                      <p:stCondLst>
                                        <p:cond delay="500"/>
                                      </p:stCondLst>
                                      <p:childTnLst>
                                        <p:set>
                                          <p:cBhvr>
                                            <p:cTn id="153" dur="1" fill="hold">
                                              <p:stCondLst>
                                                <p:cond delay="0"/>
                                              </p:stCondLst>
                                            </p:cTn>
                                            <p:tgtEl>
                                              <p:spTgt spid="210"/>
                                            </p:tgtEl>
                                            <p:attrNameLst>
                                              <p:attrName>style.visibility</p:attrName>
                                            </p:attrNameLst>
                                          </p:cBhvr>
                                          <p:to>
                                            <p:strVal val="visible"/>
                                          </p:to>
                                        </p:set>
                                        <p:animEffect transition="in" filter="wipe(down)">
                                          <p:cBhvr>
                                            <p:cTn id="154" dur="250"/>
                                            <p:tgtEl>
                                              <p:spTgt spid="210"/>
                                            </p:tgtEl>
                                          </p:cBhvr>
                                        </p:animEffect>
                                      </p:childTnLst>
                                    </p:cTn>
                                  </p:par>
                                  <p:par>
                                    <p:cTn id="155" presetID="22" presetClass="entr" presetSubtype="4" fill="hold" nodeType="withEffect">
                                      <p:stCondLst>
                                        <p:cond delay="550"/>
                                      </p:stCondLst>
                                      <p:childTnLst>
                                        <p:set>
                                          <p:cBhvr>
                                            <p:cTn id="156" dur="1" fill="hold">
                                              <p:stCondLst>
                                                <p:cond delay="0"/>
                                              </p:stCondLst>
                                            </p:cTn>
                                            <p:tgtEl>
                                              <p:spTgt spid="228"/>
                                            </p:tgtEl>
                                            <p:attrNameLst>
                                              <p:attrName>style.visibility</p:attrName>
                                            </p:attrNameLst>
                                          </p:cBhvr>
                                          <p:to>
                                            <p:strVal val="visible"/>
                                          </p:to>
                                        </p:set>
                                        <p:animEffect transition="in" filter="wipe(down)">
                                          <p:cBhvr>
                                            <p:cTn id="157" dur="250"/>
                                            <p:tgtEl>
                                              <p:spTgt spid="228"/>
                                            </p:tgtEl>
                                          </p:cBhvr>
                                        </p:animEffect>
                                      </p:childTnLst>
                                    </p:cTn>
                                  </p:par>
                                  <p:par>
                                    <p:cTn id="158" presetID="22" presetClass="entr" presetSubtype="4" fill="hold" nodeType="withEffect">
                                      <p:stCondLst>
                                        <p:cond delay="600"/>
                                      </p:stCondLst>
                                      <p:childTnLst>
                                        <p:set>
                                          <p:cBhvr>
                                            <p:cTn id="159" dur="1" fill="hold">
                                              <p:stCondLst>
                                                <p:cond delay="0"/>
                                              </p:stCondLst>
                                            </p:cTn>
                                            <p:tgtEl>
                                              <p:spTgt spid="207"/>
                                            </p:tgtEl>
                                            <p:attrNameLst>
                                              <p:attrName>style.visibility</p:attrName>
                                            </p:attrNameLst>
                                          </p:cBhvr>
                                          <p:to>
                                            <p:strVal val="visible"/>
                                          </p:to>
                                        </p:set>
                                        <p:animEffect transition="in" filter="wipe(down)">
                                          <p:cBhvr>
                                            <p:cTn id="160" dur="250"/>
                                            <p:tgtEl>
                                              <p:spTgt spid="207"/>
                                            </p:tgtEl>
                                          </p:cBhvr>
                                        </p:animEffect>
                                      </p:childTnLst>
                                    </p:cTn>
                                  </p:par>
                                  <p:par>
                                    <p:cTn id="161" presetID="22" presetClass="entr" presetSubtype="4" fill="hold" nodeType="withEffect">
                                      <p:stCondLst>
                                        <p:cond delay="650"/>
                                      </p:stCondLst>
                                      <p:childTnLst>
                                        <p:set>
                                          <p:cBhvr>
                                            <p:cTn id="162" dur="1" fill="hold">
                                              <p:stCondLst>
                                                <p:cond delay="0"/>
                                              </p:stCondLst>
                                            </p:cTn>
                                            <p:tgtEl>
                                              <p:spTgt spid="206"/>
                                            </p:tgtEl>
                                            <p:attrNameLst>
                                              <p:attrName>style.visibility</p:attrName>
                                            </p:attrNameLst>
                                          </p:cBhvr>
                                          <p:to>
                                            <p:strVal val="visible"/>
                                          </p:to>
                                        </p:set>
                                        <p:animEffect transition="in" filter="wipe(down)">
                                          <p:cBhvr>
                                            <p:cTn id="163" dur="250"/>
                                            <p:tgtEl>
                                              <p:spTgt spid="206"/>
                                            </p:tgtEl>
                                          </p:cBhvr>
                                        </p:animEffect>
                                      </p:childTnLst>
                                    </p:cTn>
                                  </p:par>
                                  <p:par>
                                    <p:cTn id="164" presetID="22" presetClass="entr" presetSubtype="4" fill="hold" nodeType="withEffect">
                                      <p:stCondLst>
                                        <p:cond delay="700"/>
                                      </p:stCondLst>
                                      <p:childTnLst>
                                        <p:set>
                                          <p:cBhvr>
                                            <p:cTn id="165" dur="1" fill="hold">
                                              <p:stCondLst>
                                                <p:cond delay="0"/>
                                              </p:stCondLst>
                                            </p:cTn>
                                            <p:tgtEl>
                                              <p:spTgt spid="212"/>
                                            </p:tgtEl>
                                            <p:attrNameLst>
                                              <p:attrName>style.visibility</p:attrName>
                                            </p:attrNameLst>
                                          </p:cBhvr>
                                          <p:to>
                                            <p:strVal val="visible"/>
                                          </p:to>
                                        </p:set>
                                        <p:animEffect transition="in" filter="wipe(down)">
                                          <p:cBhvr>
                                            <p:cTn id="166" dur="250"/>
                                            <p:tgtEl>
                                              <p:spTgt spid="212"/>
                                            </p:tgtEl>
                                          </p:cBhvr>
                                        </p:animEffect>
                                      </p:childTnLst>
                                    </p:cTn>
                                  </p:par>
                                  <p:par>
                                    <p:cTn id="167" presetID="22" presetClass="entr" presetSubtype="4" fill="hold" nodeType="withEffect">
                                      <p:stCondLst>
                                        <p:cond delay="750"/>
                                      </p:stCondLst>
                                      <p:childTnLst>
                                        <p:set>
                                          <p:cBhvr>
                                            <p:cTn id="168" dur="1" fill="hold">
                                              <p:stCondLst>
                                                <p:cond delay="0"/>
                                              </p:stCondLst>
                                            </p:cTn>
                                            <p:tgtEl>
                                              <p:spTgt spid="204"/>
                                            </p:tgtEl>
                                            <p:attrNameLst>
                                              <p:attrName>style.visibility</p:attrName>
                                            </p:attrNameLst>
                                          </p:cBhvr>
                                          <p:to>
                                            <p:strVal val="visible"/>
                                          </p:to>
                                        </p:set>
                                        <p:animEffect transition="in" filter="wipe(down)">
                                          <p:cBhvr>
                                            <p:cTn id="169" dur="250"/>
                                            <p:tgtEl>
                                              <p:spTgt spid="204"/>
                                            </p:tgtEl>
                                          </p:cBhvr>
                                        </p:animEffect>
                                      </p:childTnLst>
                                    </p:cTn>
                                  </p:par>
                                  <p:par>
                                    <p:cTn id="170" presetID="22" presetClass="entr" presetSubtype="4" fill="hold" nodeType="withEffect">
                                      <p:stCondLst>
                                        <p:cond delay="800"/>
                                      </p:stCondLst>
                                      <p:childTnLst>
                                        <p:set>
                                          <p:cBhvr>
                                            <p:cTn id="171" dur="1" fill="hold">
                                              <p:stCondLst>
                                                <p:cond delay="0"/>
                                              </p:stCondLst>
                                            </p:cTn>
                                            <p:tgtEl>
                                              <p:spTgt spid="201"/>
                                            </p:tgtEl>
                                            <p:attrNameLst>
                                              <p:attrName>style.visibility</p:attrName>
                                            </p:attrNameLst>
                                          </p:cBhvr>
                                          <p:to>
                                            <p:strVal val="visible"/>
                                          </p:to>
                                        </p:set>
                                        <p:animEffect transition="in" filter="wipe(down)">
                                          <p:cBhvr>
                                            <p:cTn id="172" dur="250"/>
                                            <p:tgtEl>
                                              <p:spTgt spid="201"/>
                                            </p:tgtEl>
                                          </p:cBhvr>
                                        </p:animEffect>
                                      </p:childTnLst>
                                    </p:cTn>
                                  </p:par>
                                  <p:par>
                                    <p:cTn id="173" presetID="22" presetClass="entr" presetSubtype="4" fill="hold" nodeType="withEffect">
                                      <p:stCondLst>
                                        <p:cond delay="850"/>
                                      </p:stCondLst>
                                      <p:childTnLst>
                                        <p:set>
                                          <p:cBhvr>
                                            <p:cTn id="174" dur="1" fill="hold">
                                              <p:stCondLst>
                                                <p:cond delay="0"/>
                                              </p:stCondLst>
                                            </p:cTn>
                                            <p:tgtEl>
                                              <p:spTgt spid="225"/>
                                            </p:tgtEl>
                                            <p:attrNameLst>
                                              <p:attrName>style.visibility</p:attrName>
                                            </p:attrNameLst>
                                          </p:cBhvr>
                                          <p:to>
                                            <p:strVal val="visible"/>
                                          </p:to>
                                        </p:set>
                                        <p:animEffect transition="in" filter="wipe(down)">
                                          <p:cBhvr>
                                            <p:cTn id="175" dur="250"/>
                                            <p:tgtEl>
                                              <p:spTgt spid="225"/>
                                            </p:tgtEl>
                                          </p:cBhvr>
                                        </p:animEffect>
                                      </p:childTnLst>
                                    </p:cTn>
                                  </p:par>
                                  <p:par>
                                    <p:cTn id="176" presetID="22" presetClass="entr" presetSubtype="4" fill="hold" nodeType="withEffect">
                                      <p:stCondLst>
                                        <p:cond delay="900"/>
                                      </p:stCondLst>
                                      <p:childTnLst>
                                        <p:set>
                                          <p:cBhvr>
                                            <p:cTn id="177" dur="1" fill="hold">
                                              <p:stCondLst>
                                                <p:cond delay="0"/>
                                              </p:stCondLst>
                                            </p:cTn>
                                            <p:tgtEl>
                                              <p:spTgt spid="198"/>
                                            </p:tgtEl>
                                            <p:attrNameLst>
                                              <p:attrName>style.visibility</p:attrName>
                                            </p:attrNameLst>
                                          </p:cBhvr>
                                          <p:to>
                                            <p:strVal val="visible"/>
                                          </p:to>
                                        </p:set>
                                        <p:animEffect transition="in" filter="wipe(down)">
                                          <p:cBhvr>
                                            <p:cTn id="178" dur="250"/>
                                            <p:tgtEl>
                                              <p:spTgt spid="198"/>
                                            </p:tgtEl>
                                          </p:cBhvr>
                                        </p:animEffect>
                                      </p:childTnLst>
                                    </p:cTn>
                                  </p:par>
                                  <p:par>
                                    <p:cTn id="179" presetID="22" presetClass="entr" presetSubtype="4" fill="hold" nodeType="withEffect">
                                      <p:stCondLst>
                                        <p:cond delay="950"/>
                                      </p:stCondLst>
                                      <p:childTnLst>
                                        <p:set>
                                          <p:cBhvr>
                                            <p:cTn id="180" dur="1" fill="hold">
                                              <p:stCondLst>
                                                <p:cond delay="0"/>
                                              </p:stCondLst>
                                            </p:cTn>
                                            <p:tgtEl>
                                              <p:spTgt spid="199"/>
                                            </p:tgtEl>
                                            <p:attrNameLst>
                                              <p:attrName>style.visibility</p:attrName>
                                            </p:attrNameLst>
                                          </p:cBhvr>
                                          <p:to>
                                            <p:strVal val="visible"/>
                                          </p:to>
                                        </p:set>
                                        <p:animEffect transition="in" filter="wipe(down)">
                                          <p:cBhvr>
                                            <p:cTn id="181" dur="250"/>
                                            <p:tgtEl>
                                              <p:spTgt spid="199"/>
                                            </p:tgtEl>
                                          </p:cBhvr>
                                        </p:animEffect>
                                      </p:childTnLst>
                                    </p:cTn>
                                  </p:par>
                                  <p:par>
                                    <p:cTn id="182" presetID="22" presetClass="entr" presetSubtype="4" fill="hold" nodeType="withEffect">
                                      <p:stCondLst>
                                        <p:cond delay="1000"/>
                                      </p:stCondLst>
                                      <p:childTnLst>
                                        <p:set>
                                          <p:cBhvr>
                                            <p:cTn id="183" dur="1" fill="hold">
                                              <p:stCondLst>
                                                <p:cond delay="0"/>
                                              </p:stCondLst>
                                            </p:cTn>
                                            <p:tgtEl>
                                              <p:spTgt spid="229"/>
                                            </p:tgtEl>
                                            <p:attrNameLst>
                                              <p:attrName>style.visibility</p:attrName>
                                            </p:attrNameLst>
                                          </p:cBhvr>
                                          <p:to>
                                            <p:strVal val="visible"/>
                                          </p:to>
                                        </p:set>
                                        <p:animEffect transition="in" filter="wipe(down)">
                                          <p:cBhvr>
                                            <p:cTn id="184" dur="250"/>
                                            <p:tgtEl>
                                              <p:spTgt spid="229"/>
                                            </p:tgtEl>
                                          </p:cBhvr>
                                        </p:animEffect>
                                      </p:childTnLst>
                                    </p:cTn>
                                  </p:par>
                                  <p:par>
                                    <p:cTn id="185" presetID="22" presetClass="entr" presetSubtype="4" fill="hold" nodeType="withEffect">
                                      <p:stCondLst>
                                        <p:cond delay="1050"/>
                                      </p:stCondLst>
                                      <p:childTnLst>
                                        <p:set>
                                          <p:cBhvr>
                                            <p:cTn id="186" dur="1" fill="hold">
                                              <p:stCondLst>
                                                <p:cond delay="0"/>
                                              </p:stCondLst>
                                            </p:cTn>
                                            <p:tgtEl>
                                              <p:spTgt spid="230"/>
                                            </p:tgtEl>
                                            <p:attrNameLst>
                                              <p:attrName>style.visibility</p:attrName>
                                            </p:attrNameLst>
                                          </p:cBhvr>
                                          <p:to>
                                            <p:strVal val="visible"/>
                                          </p:to>
                                        </p:set>
                                        <p:animEffect transition="in" filter="wipe(down)">
                                          <p:cBhvr>
                                            <p:cTn id="187" dur="250"/>
                                            <p:tgtEl>
                                              <p:spTgt spid="230"/>
                                            </p:tgtEl>
                                          </p:cBhvr>
                                        </p:animEffect>
                                      </p:childTnLst>
                                    </p:cTn>
                                  </p:par>
                                  <p:par>
                                    <p:cTn id="188" presetID="16" presetClass="entr" presetSubtype="21" fill="hold" nodeType="withEffect">
                                      <p:stCondLst>
                                        <p:cond delay="1150"/>
                                      </p:stCondLst>
                                      <p:childTnLst>
                                        <p:set>
                                          <p:cBhvr>
                                            <p:cTn id="189" dur="1" fill="hold">
                                              <p:stCondLst>
                                                <p:cond delay="0"/>
                                              </p:stCondLst>
                                            </p:cTn>
                                            <p:tgtEl>
                                              <p:spTgt spid="234"/>
                                            </p:tgtEl>
                                            <p:attrNameLst>
                                              <p:attrName>style.visibility</p:attrName>
                                            </p:attrNameLst>
                                          </p:cBhvr>
                                          <p:to>
                                            <p:strVal val="visible"/>
                                          </p:to>
                                        </p:set>
                                        <p:animEffect transition="in" filter="barn(inVertical)">
                                          <p:cBhvr>
                                            <p:cTn id="190" dur="250"/>
                                            <p:tgtEl>
                                              <p:spTgt spid="234"/>
                                            </p:tgtEl>
                                          </p:cBhvr>
                                        </p:animEffect>
                                      </p:childTnLst>
                                    </p:cTn>
                                  </p:par>
                                  <p:par>
                                    <p:cTn id="191" presetID="8" presetClass="emph" presetSubtype="0" fill="hold" grpId="1" nodeType="withEffect">
                                      <p:stCondLst>
                                        <p:cond delay="1750"/>
                                      </p:stCondLst>
                                      <p:childTnLst>
                                        <p:animRot by="43200000">
                                          <p:cBhvr>
                                            <p:cTn id="192" dur="3250" fill="hold"/>
                                            <p:tgtEl>
                                              <p:spTgt spid="169"/>
                                            </p:tgtEl>
                                            <p:attrNameLst>
                                              <p:attrName>r</p:attrName>
                                            </p:attrNameLst>
                                          </p:cBhvr>
                                        </p:animRot>
                                      </p:childTnLst>
                                    </p:cTn>
                                  </p:par>
                                  <p:par>
                                    <p:cTn id="193" presetID="53" presetClass="entr" presetSubtype="16" fill="hold" grpId="0" nodeType="withEffect">
                                      <p:stCondLst>
                                        <p:cond delay="1150"/>
                                      </p:stCondLst>
                                      <p:childTnLst>
                                        <p:set>
                                          <p:cBhvr>
                                            <p:cTn id="194" dur="1" fill="hold">
                                              <p:stCondLst>
                                                <p:cond delay="0"/>
                                              </p:stCondLst>
                                            </p:cTn>
                                            <p:tgtEl>
                                              <p:spTgt spid="174"/>
                                            </p:tgtEl>
                                            <p:attrNameLst>
                                              <p:attrName>style.visibility</p:attrName>
                                            </p:attrNameLst>
                                          </p:cBhvr>
                                          <p:to>
                                            <p:strVal val="visible"/>
                                          </p:to>
                                        </p:set>
                                        <p:anim calcmode="lin" valueType="num">
                                          <p:cBhvr>
                                            <p:cTn id="195" dur="500" fill="hold"/>
                                            <p:tgtEl>
                                              <p:spTgt spid="174"/>
                                            </p:tgtEl>
                                            <p:attrNameLst>
                                              <p:attrName>ppt_w</p:attrName>
                                            </p:attrNameLst>
                                          </p:cBhvr>
                                          <p:tavLst>
                                            <p:tav tm="0">
                                              <p:val>
                                                <p:fltVal val="0"/>
                                              </p:val>
                                            </p:tav>
                                            <p:tav tm="100000">
                                              <p:val>
                                                <p:strVal val="#ppt_w"/>
                                              </p:val>
                                            </p:tav>
                                          </p:tavLst>
                                        </p:anim>
                                        <p:anim calcmode="lin" valueType="num">
                                          <p:cBhvr>
                                            <p:cTn id="196" dur="500" fill="hold"/>
                                            <p:tgtEl>
                                              <p:spTgt spid="174"/>
                                            </p:tgtEl>
                                            <p:attrNameLst>
                                              <p:attrName>ppt_h</p:attrName>
                                            </p:attrNameLst>
                                          </p:cBhvr>
                                          <p:tavLst>
                                            <p:tav tm="0">
                                              <p:val>
                                                <p:fltVal val="0"/>
                                              </p:val>
                                            </p:tav>
                                            <p:tav tm="100000">
                                              <p:val>
                                                <p:strVal val="#ppt_h"/>
                                              </p:val>
                                            </p:tav>
                                          </p:tavLst>
                                        </p:anim>
                                        <p:animEffect transition="in" filter="fade">
                                          <p:cBhvr>
                                            <p:cTn id="197" dur="500"/>
                                            <p:tgtEl>
                                              <p:spTgt spid="174"/>
                                            </p:tgtEl>
                                          </p:cBhvr>
                                        </p:animEffect>
                                      </p:childTnLst>
                                    </p:cTn>
                                  </p:par>
                                  <p:par>
                                    <p:cTn id="198" presetID="1" presetClass="path" presetSubtype="0" accel="50000" decel="50000" fill="hold" grpId="1" nodeType="withEffect">
                                      <p:stCondLst>
                                        <p:cond delay="1150"/>
                                      </p:stCondLst>
                                      <p:childTnLst>
                                        <p:animMotion origin="layout" path="M -0.00104 -0.00092 C 0.0612 -0.18634 0.19896 -0.24514 0.30469 -0.13102 C 0.41055 -0.01805 0.4457 0.22408 0.38372 0.41042 C 0.32083 0.59422 0.18372 0.65301 0.0776 0.54051 C -0.02839 0.42662 -0.06367 0.18403 -0.00104 -0.00092 Z " pathEditMode="relative" rAng="18060000" ptsTypes="AAAAA">
                                          <p:cBhvr>
                                            <p:cTn id="199" dur="3000" fill="hold"/>
                                            <p:tgtEl>
                                              <p:spTgt spid="174"/>
                                            </p:tgtEl>
                                            <p:attrNameLst>
                                              <p:attrName>ppt_x</p:attrName>
                                              <p:attrName>ppt_y</p:attrName>
                                            </p:attrNameLst>
                                          </p:cBhvr>
                                          <p:rCtr x="19219" y="20579"/>
                                        </p:animMotion>
                                      </p:childTnLst>
                                    </p:cTn>
                                  </p:par>
                                  <p:par>
                                    <p:cTn id="200" presetID="8" presetClass="emph" presetSubtype="0" fill="hold" grpId="2" nodeType="withEffect">
                                      <p:stCondLst>
                                        <p:cond delay="1150"/>
                                      </p:stCondLst>
                                      <p:childTnLst>
                                        <p:animRot by="21600000">
                                          <p:cBhvr>
                                            <p:cTn id="201" dur="2500" fill="hold"/>
                                            <p:tgtEl>
                                              <p:spTgt spid="174"/>
                                            </p:tgtEl>
                                            <p:attrNameLst>
                                              <p:attrName>r</p:attrName>
                                            </p:attrNameLst>
                                          </p:cBhvr>
                                        </p:animRot>
                                      </p:childTnLst>
                                    </p:cTn>
                                  </p:par>
                                  <p:par>
                                    <p:cTn id="202" presetID="53" presetClass="entr" presetSubtype="16" fill="hold" grpId="2" nodeType="withEffect">
                                      <p:stCondLst>
                                        <p:cond delay="1500"/>
                                      </p:stCondLst>
                                      <p:childTnLst>
                                        <p:set>
                                          <p:cBhvr>
                                            <p:cTn id="203" dur="1" fill="hold">
                                              <p:stCondLst>
                                                <p:cond delay="0"/>
                                              </p:stCondLst>
                                            </p:cTn>
                                            <p:tgtEl>
                                              <p:spTgt spid="171"/>
                                            </p:tgtEl>
                                            <p:attrNameLst>
                                              <p:attrName>style.visibility</p:attrName>
                                            </p:attrNameLst>
                                          </p:cBhvr>
                                          <p:to>
                                            <p:strVal val="visible"/>
                                          </p:to>
                                        </p:set>
                                        <p:anim calcmode="lin" valueType="num">
                                          <p:cBhvr>
                                            <p:cTn id="204" dur="500" fill="hold"/>
                                            <p:tgtEl>
                                              <p:spTgt spid="171"/>
                                            </p:tgtEl>
                                            <p:attrNameLst>
                                              <p:attrName>ppt_w</p:attrName>
                                            </p:attrNameLst>
                                          </p:cBhvr>
                                          <p:tavLst>
                                            <p:tav tm="0">
                                              <p:val>
                                                <p:fltVal val="0"/>
                                              </p:val>
                                            </p:tav>
                                            <p:tav tm="100000">
                                              <p:val>
                                                <p:strVal val="#ppt_w"/>
                                              </p:val>
                                            </p:tav>
                                          </p:tavLst>
                                        </p:anim>
                                        <p:anim calcmode="lin" valueType="num">
                                          <p:cBhvr>
                                            <p:cTn id="205" dur="500" fill="hold"/>
                                            <p:tgtEl>
                                              <p:spTgt spid="171"/>
                                            </p:tgtEl>
                                            <p:attrNameLst>
                                              <p:attrName>ppt_h</p:attrName>
                                            </p:attrNameLst>
                                          </p:cBhvr>
                                          <p:tavLst>
                                            <p:tav tm="0">
                                              <p:val>
                                                <p:fltVal val="0"/>
                                              </p:val>
                                            </p:tav>
                                            <p:tav tm="100000">
                                              <p:val>
                                                <p:strVal val="#ppt_h"/>
                                              </p:val>
                                            </p:tav>
                                          </p:tavLst>
                                        </p:anim>
                                        <p:animEffect transition="in" filter="fade">
                                          <p:cBhvr>
                                            <p:cTn id="206" dur="500"/>
                                            <p:tgtEl>
                                              <p:spTgt spid="171"/>
                                            </p:tgtEl>
                                          </p:cBhvr>
                                        </p:animEffect>
                                      </p:childTnLst>
                                    </p:cTn>
                                  </p:par>
                                  <p:par>
                                    <p:cTn id="207" presetID="1" presetClass="path" presetSubtype="0" accel="50000" decel="50000" fill="hold" grpId="0" nodeType="withEffect">
                                      <p:stCondLst>
                                        <p:cond delay="1500"/>
                                      </p:stCondLst>
                                      <p:childTnLst>
                                        <p:animMotion origin="layout" path="M -0.00013 -7.40741E-7 C 0.11576 0.06667 0.17865 0.2912 0.14024 0.50046 C 0.10209 0.71019 -0.02291 0.8257 -0.1388 0.75926 C -0.25442 0.69236 -0.31719 0.46782 -0.2789 0.2581 C -0.24062 0.04884 -0.11588 -0.0669 -0.00013 -7.40741E-7 Z " pathEditMode="relative" rAng="1080000" ptsTypes="AAAAA">
                                          <p:cBhvr>
                                            <p:cTn id="208" dur="2500" fill="hold"/>
                                            <p:tgtEl>
                                              <p:spTgt spid="171"/>
                                            </p:tgtEl>
                                            <p:attrNameLst>
                                              <p:attrName>ppt_x</p:attrName>
                                              <p:attrName>ppt_y</p:attrName>
                                            </p:attrNameLst>
                                          </p:cBhvr>
                                          <p:rCtr x="-6927" y="37940"/>
                                        </p:animMotion>
                                      </p:childTnLst>
                                    </p:cTn>
                                  </p:par>
                                  <p:par>
                                    <p:cTn id="209" presetID="8" presetClass="emph" presetSubtype="0" fill="hold" grpId="1" nodeType="withEffect">
                                      <p:stCondLst>
                                        <p:cond delay="1500"/>
                                      </p:stCondLst>
                                      <p:childTnLst>
                                        <p:animRot by="21600000">
                                          <p:cBhvr>
                                            <p:cTn id="210" dur="2500" fill="hold"/>
                                            <p:tgtEl>
                                              <p:spTgt spid="171"/>
                                            </p:tgtEl>
                                            <p:attrNameLst>
                                              <p:attrName>r</p:attrName>
                                            </p:attrNameLst>
                                          </p:cBhvr>
                                        </p:animRot>
                                      </p:childTnLst>
                                    </p:cTn>
                                  </p:par>
                                  <p:par>
                                    <p:cTn id="211" presetID="53" presetClass="entr" presetSubtype="16" fill="hold" grpId="0" nodeType="withEffect">
                                      <p:stCondLst>
                                        <p:cond delay="2500"/>
                                      </p:stCondLst>
                                      <p:childTnLst>
                                        <p:set>
                                          <p:cBhvr>
                                            <p:cTn id="212" dur="1" fill="hold">
                                              <p:stCondLst>
                                                <p:cond delay="0"/>
                                              </p:stCondLst>
                                            </p:cTn>
                                            <p:tgtEl>
                                              <p:spTgt spid="173"/>
                                            </p:tgtEl>
                                            <p:attrNameLst>
                                              <p:attrName>style.visibility</p:attrName>
                                            </p:attrNameLst>
                                          </p:cBhvr>
                                          <p:to>
                                            <p:strVal val="visible"/>
                                          </p:to>
                                        </p:set>
                                        <p:anim calcmode="lin" valueType="num">
                                          <p:cBhvr>
                                            <p:cTn id="213" dur="500" fill="hold"/>
                                            <p:tgtEl>
                                              <p:spTgt spid="173"/>
                                            </p:tgtEl>
                                            <p:attrNameLst>
                                              <p:attrName>ppt_w</p:attrName>
                                            </p:attrNameLst>
                                          </p:cBhvr>
                                          <p:tavLst>
                                            <p:tav tm="0">
                                              <p:val>
                                                <p:fltVal val="0"/>
                                              </p:val>
                                            </p:tav>
                                            <p:tav tm="100000">
                                              <p:val>
                                                <p:strVal val="#ppt_w"/>
                                              </p:val>
                                            </p:tav>
                                          </p:tavLst>
                                        </p:anim>
                                        <p:anim calcmode="lin" valueType="num">
                                          <p:cBhvr>
                                            <p:cTn id="214" dur="500" fill="hold"/>
                                            <p:tgtEl>
                                              <p:spTgt spid="173"/>
                                            </p:tgtEl>
                                            <p:attrNameLst>
                                              <p:attrName>ppt_h</p:attrName>
                                            </p:attrNameLst>
                                          </p:cBhvr>
                                          <p:tavLst>
                                            <p:tav tm="0">
                                              <p:val>
                                                <p:fltVal val="0"/>
                                              </p:val>
                                            </p:tav>
                                            <p:tav tm="100000">
                                              <p:val>
                                                <p:strVal val="#ppt_h"/>
                                              </p:val>
                                            </p:tav>
                                          </p:tavLst>
                                        </p:anim>
                                        <p:animEffect transition="in" filter="fade">
                                          <p:cBhvr>
                                            <p:cTn id="215" dur="500"/>
                                            <p:tgtEl>
                                              <p:spTgt spid="173"/>
                                            </p:tgtEl>
                                          </p:cBhvr>
                                        </p:animEffect>
                                      </p:childTnLst>
                                    </p:cTn>
                                  </p:par>
                                  <p:par>
                                    <p:cTn id="216" presetID="1" presetClass="path" presetSubtype="0" accel="50000" decel="50000" fill="hold" grpId="1" nodeType="withEffect">
                                      <p:stCondLst>
                                        <p:cond delay="2500"/>
                                      </p:stCondLst>
                                      <p:childTnLst>
                                        <p:animMotion origin="layout" path="M 0.00104 0.01667 C -0.11211 0.09468 -0.24102 -0.00949 -0.2849 -0.21528 C -0.3293 -0.42037 -0.27318 -0.64977 -0.15951 -0.7287 C -0.04662 -0.80556 0.08203 -0.70116 0.12669 -0.49583 C 0.1707 -0.29028 0.11471 -0.06065 0.00104 0.01667 Z " pathEditMode="relative" rAng="9540000" ptsTypes="AAAAA">
                                          <p:cBhvr>
                                            <p:cTn id="217" dur="2500" fill="hold"/>
                                            <p:tgtEl>
                                              <p:spTgt spid="173"/>
                                            </p:tgtEl>
                                            <p:attrNameLst>
                                              <p:attrName>ppt_x</p:attrName>
                                              <p:attrName>ppt_y</p:attrName>
                                            </p:attrNameLst>
                                          </p:cBhvr>
                                          <p:rCtr x="-8021" y="-37245"/>
                                        </p:animMotion>
                                      </p:childTnLst>
                                    </p:cTn>
                                  </p:par>
                                  <p:par>
                                    <p:cTn id="218" presetID="8" presetClass="emph" presetSubtype="0" fill="hold" grpId="2" nodeType="withEffect">
                                      <p:stCondLst>
                                        <p:cond delay="2500"/>
                                      </p:stCondLst>
                                      <p:childTnLst>
                                        <p:animRot by="21600000">
                                          <p:cBhvr>
                                            <p:cTn id="219" dur="2500" fill="hold"/>
                                            <p:tgtEl>
                                              <p:spTgt spid="173"/>
                                            </p:tgtEl>
                                            <p:attrNameLst>
                                              <p:attrName>r</p:attrName>
                                            </p:attrNameLst>
                                          </p:cBhvr>
                                        </p:animRot>
                                      </p:childTnLst>
                                    </p:cTn>
                                  </p:par>
                                  <p:par>
                                    <p:cTn id="220" presetID="53" presetClass="entr" presetSubtype="16" fill="hold" grpId="0" nodeType="withEffect">
                                      <p:stCondLst>
                                        <p:cond delay="2000"/>
                                      </p:stCondLst>
                                      <p:childTnLst>
                                        <p:set>
                                          <p:cBhvr>
                                            <p:cTn id="221" dur="1" fill="hold">
                                              <p:stCondLst>
                                                <p:cond delay="0"/>
                                              </p:stCondLst>
                                            </p:cTn>
                                            <p:tgtEl>
                                              <p:spTgt spid="172"/>
                                            </p:tgtEl>
                                            <p:attrNameLst>
                                              <p:attrName>style.visibility</p:attrName>
                                            </p:attrNameLst>
                                          </p:cBhvr>
                                          <p:to>
                                            <p:strVal val="visible"/>
                                          </p:to>
                                        </p:set>
                                        <p:anim calcmode="lin" valueType="num">
                                          <p:cBhvr>
                                            <p:cTn id="222" dur="500" fill="hold"/>
                                            <p:tgtEl>
                                              <p:spTgt spid="172"/>
                                            </p:tgtEl>
                                            <p:attrNameLst>
                                              <p:attrName>ppt_w</p:attrName>
                                            </p:attrNameLst>
                                          </p:cBhvr>
                                          <p:tavLst>
                                            <p:tav tm="0">
                                              <p:val>
                                                <p:fltVal val="0"/>
                                              </p:val>
                                            </p:tav>
                                            <p:tav tm="100000">
                                              <p:val>
                                                <p:strVal val="#ppt_w"/>
                                              </p:val>
                                            </p:tav>
                                          </p:tavLst>
                                        </p:anim>
                                        <p:anim calcmode="lin" valueType="num">
                                          <p:cBhvr>
                                            <p:cTn id="223" dur="500" fill="hold"/>
                                            <p:tgtEl>
                                              <p:spTgt spid="172"/>
                                            </p:tgtEl>
                                            <p:attrNameLst>
                                              <p:attrName>ppt_h</p:attrName>
                                            </p:attrNameLst>
                                          </p:cBhvr>
                                          <p:tavLst>
                                            <p:tav tm="0">
                                              <p:val>
                                                <p:fltVal val="0"/>
                                              </p:val>
                                            </p:tav>
                                            <p:tav tm="100000">
                                              <p:val>
                                                <p:strVal val="#ppt_h"/>
                                              </p:val>
                                            </p:tav>
                                          </p:tavLst>
                                        </p:anim>
                                        <p:animEffect transition="in" filter="fade">
                                          <p:cBhvr>
                                            <p:cTn id="224" dur="500"/>
                                            <p:tgtEl>
                                              <p:spTgt spid="172"/>
                                            </p:tgtEl>
                                          </p:cBhvr>
                                        </p:animEffect>
                                      </p:childTnLst>
                                    </p:cTn>
                                  </p:par>
                                  <p:par>
                                    <p:cTn id="225" presetID="1" presetClass="path" presetSubtype="0" accel="50000" decel="50000" fill="hold" grpId="1" nodeType="withEffect">
                                      <p:stCondLst>
                                        <p:cond delay="2000"/>
                                      </p:stCondLst>
                                      <p:childTnLst>
                                        <p:animMotion origin="layout" path="M -1.45833E-6 -0.00046 C -0.02487 0.21111 -0.14414 0.34607 -0.26523 0.3 C -0.38633 0.2544 -0.46406 0.04584 -0.43906 -0.16666 C -0.4138 -0.37731 -0.29453 -0.51203 -0.17331 -0.46666 C -0.05234 -0.4206 0.02552 -0.21203 -1.45833E-6 -0.00046 Z " pathEditMode="relative" rAng="6120000" ptsTypes="AAAAA">
                                          <p:cBhvr>
                                            <p:cTn id="226" dur="2500" fill="hold"/>
                                            <p:tgtEl>
                                              <p:spTgt spid="172"/>
                                            </p:tgtEl>
                                            <p:attrNameLst>
                                              <p:attrName>ppt_x</p:attrName>
                                              <p:attrName>ppt_y</p:attrName>
                                            </p:attrNameLst>
                                          </p:cBhvr>
                                          <p:rCtr x="-21940" y="-8287"/>
                                        </p:animMotion>
                                      </p:childTnLst>
                                    </p:cTn>
                                  </p:par>
                                  <p:par>
                                    <p:cTn id="227" presetID="8" presetClass="emph" presetSubtype="0" fill="hold" grpId="2" nodeType="withEffect">
                                      <p:stCondLst>
                                        <p:cond delay="2000"/>
                                      </p:stCondLst>
                                      <p:childTnLst>
                                        <p:animRot by="21600000">
                                          <p:cBhvr>
                                            <p:cTn id="228" dur="2500" fill="hold"/>
                                            <p:tgtEl>
                                              <p:spTgt spid="172"/>
                                            </p:tgtEl>
                                            <p:attrNameLst>
                                              <p:attrName>r</p:attrName>
                                            </p:attrNameLst>
                                          </p:cBhvr>
                                        </p:animRot>
                                      </p:childTnLst>
                                    </p:cTn>
                                  </p:par>
                                  <p:par>
                                    <p:cTn id="229" presetID="53" presetClass="entr" presetSubtype="16" fill="hold" grpId="0" nodeType="withEffect">
                                      <p:stCondLst>
                                        <p:cond delay="3000"/>
                                      </p:stCondLst>
                                      <p:childTnLst>
                                        <p:set>
                                          <p:cBhvr>
                                            <p:cTn id="230" dur="1" fill="hold">
                                              <p:stCondLst>
                                                <p:cond delay="0"/>
                                              </p:stCondLst>
                                            </p:cTn>
                                            <p:tgtEl>
                                              <p:spTgt spid="237"/>
                                            </p:tgtEl>
                                            <p:attrNameLst>
                                              <p:attrName>style.visibility</p:attrName>
                                            </p:attrNameLst>
                                          </p:cBhvr>
                                          <p:to>
                                            <p:strVal val="visible"/>
                                          </p:to>
                                        </p:set>
                                        <p:anim calcmode="lin" valueType="num">
                                          <p:cBhvr>
                                            <p:cTn id="231" dur="500" fill="hold"/>
                                            <p:tgtEl>
                                              <p:spTgt spid="237"/>
                                            </p:tgtEl>
                                            <p:attrNameLst>
                                              <p:attrName>ppt_w</p:attrName>
                                            </p:attrNameLst>
                                          </p:cBhvr>
                                          <p:tavLst>
                                            <p:tav tm="0">
                                              <p:val>
                                                <p:fltVal val="0"/>
                                              </p:val>
                                            </p:tav>
                                            <p:tav tm="100000">
                                              <p:val>
                                                <p:strVal val="#ppt_w"/>
                                              </p:val>
                                            </p:tav>
                                          </p:tavLst>
                                        </p:anim>
                                        <p:anim calcmode="lin" valueType="num">
                                          <p:cBhvr>
                                            <p:cTn id="232" dur="500" fill="hold"/>
                                            <p:tgtEl>
                                              <p:spTgt spid="237"/>
                                            </p:tgtEl>
                                            <p:attrNameLst>
                                              <p:attrName>ppt_h</p:attrName>
                                            </p:attrNameLst>
                                          </p:cBhvr>
                                          <p:tavLst>
                                            <p:tav tm="0">
                                              <p:val>
                                                <p:fltVal val="0"/>
                                              </p:val>
                                            </p:tav>
                                            <p:tav tm="100000">
                                              <p:val>
                                                <p:strVal val="#ppt_h"/>
                                              </p:val>
                                            </p:tav>
                                          </p:tavLst>
                                        </p:anim>
                                        <p:animEffect transition="in" filter="fade">
                                          <p:cBhvr>
                                            <p:cTn id="233" dur="500"/>
                                            <p:tgtEl>
                                              <p:spTgt spid="237"/>
                                            </p:tgtEl>
                                          </p:cBhvr>
                                        </p:animEffect>
                                      </p:childTnLst>
                                    </p:cTn>
                                  </p:par>
                                  <p:par>
                                    <p:cTn id="234" presetID="1" presetClass="path" presetSubtype="0" accel="50000" decel="50000" fill="hold" grpId="1" nodeType="withEffect">
                                      <p:stCondLst>
                                        <p:cond delay="3000"/>
                                      </p:stCondLst>
                                      <p:childTnLst>
                                        <p:animMotion origin="layout" path="M -0.00013 -0.00046 C -0.08633 -0.15278 -0.08515 -0.4044 0.00274 -0.55949 C 0.09011 -0.71481 0.23073 -0.71713 0.31745 -0.56481 C 0.403 -0.41227 0.40157 -0.16111 0.31433 -0.00532 C 0.2267 0.14977 0.08581 0.15255 -0.00013 -0.00046 Z " pathEditMode="relative" rAng="13500000" ptsTypes="AAAAA">
                                          <p:cBhvr>
                                            <p:cTn id="235" dur="2250" fill="hold"/>
                                            <p:tgtEl>
                                              <p:spTgt spid="237"/>
                                            </p:tgtEl>
                                            <p:attrNameLst>
                                              <p:attrName>ppt_x</p:attrName>
                                              <p:attrName>ppt_y</p:attrName>
                                            </p:attrNameLst>
                                          </p:cBhvr>
                                          <p:rCtr x="15872" y="-28194"/>
                                        </p:animMotion>
                                      </p:childTnLst>
                                    </p:cTn>
                                  </p:par>
                                  <p:par>
                                    <p:cTn id="236" presetID="8" presetClass="emph" presetSubtype="0" fill="hold" grpId="2" nodeType="withEffect">
                                      <p:stCondLst>
                                        <p:cond delay="3000"/>
                                      </p:stCondLst>
                                      <p:childTnLst>
                                        <p:animRot by="21600000">
                                          <p:cBhvr>
                                            <p:cTn id="237" dur="2500" fill="hold"/>
                                            <p:tgtEl>
                                              <p:spTgt spid="237"/>
                                            </p:tgtEl>
                                            <p:attrNameLst>
                                              <p:attrName>r</p:attrName>
                                            </p:attrNameLst>
                                          </p:cBhvr>
                                        </p:animRot>
                                      </p:childTnLst>
                                    </p:cTn>
                                  </p:par>
                                  <p:par>
                                    <p:cTn id="238" presetID="2" presetClass="entr" presetSubtype="2" fill="hold" nodeType="withEffect">
                                      <p:stCondLst>
                                        <p:cond delay="6000"/>
                                      </p:stCondLst>
                                      <p:childTnLst>
                                        <p:set>
                                          <p:cBhvr>
                                            <p:cTn id="239" dur="1" fill="hold">
                                              <p:stCondLst>
                                                <p:cond delay="0"/>
                                              </p:stCondLst>
                                            </p:cTn>
                                            <p:tgtEl>
                                              <p:spTgt spid="136"/>
                                            </p:tgtEl>
                                            <p:attrNameLst>
                                              <p:attrName>style.visibility</p:attrName>
                                            </p:attrNameLst>
                                          </p:cBhvr>
                                          <p:to>
                                            <p:strVal val="visible"/>
                                          </p:to>
                                        </p:set>
                                        <p:anim calcmode="lin" valueType="num">
                                          <p:cBhvr additive="base">
                                            <p:cTn id="240" dur="500" fill="hold"/>
                                            <p:tgtEl>
                                              <p:spTgt spid="136"/>
                                            </p:tgtEl>
                                            <p:attrNameLst>
                                              <p:attrName>ppt_x</p:attrName>
                                            </p:attrNameLst>
                                          </p:cBhvr>
                                          <p:tavLst>
                                            <p:tav tm="0">
                                              <p:val>
                                                <p:strVal val="1+#ppt_w/2"/>
                                              </p:val>
                                            </p:tav>
                                            <p:tav tm="100000">
                                              <p:val>
                                                <p:strVal val="#ppt_x"/>
                                              </p:val>
                                            </p:tav>
                                          </p:tavLst>
                                        </p:anim>
                                        <p:anim calcmode="lin" valueType="num">
                                          <p:cBhvr additive="base">
                                            <p:cTn id="241" dur="500" fill="hold"/>
                                            <p:tgtEl>
                                              <p:spTgt spid="136"/>
                                            </p:tgtEl>
                                            <p:attrNameLst>
                                              <p:attrName>ppt_y</p:attrName>
                                            </p:attrNameLst>
                                          </p:cBhvr>
                                          <p:tavLst>
                                            <p:tav tm="0">
                                              <p:val>
                                                <p:strVal val="#ppt_y"/>
                                              </p:val>
                                            </p:tav>
                                            <p:tav tm="100000">
                                              <p:val>
                                                <p:strVal val="#ppt_y"/>
                                              </p:val>
                                            </p:tav>
                                          </p:tavLst>
                                        </p:anim>
                                      </p:childTnLst>
                                    </p:cTn>
                                  </p:par>
                                  <p:par>
                                    <p:cTn id="242" presetID="2" presetClass="entr" presetSubtype="8" fill="hold" nodeType="withEffect">
                                      <p:stCondLst>
                                        <p:cond delay="6250"/>
                                      </p:stCondLst>
                                      <p:childTnLst>
                                        <p:set>
                                          <p:cBhvr>
                                            <p:cTn id="243" dur="1" fill="hold">
                                              <p:stCondLst>
                                                <p:cond delay="0"/>
                                              </p:stCondLst>
                                            </p:cTn>
                                            <p:tgtEl>
                                              <p:spTgt spid="122"/>
                                            </p:tgtEl>
                                            <p:attrNameLst>
                                              <p:attrName>style.visibility</p:attrName>
                                            </p:attrNameLst>
                                          </p:cBhvr>
                                          <p:to>
                                            <p:strVal val="visible"/>
                                          </p:to>
                                        </p:set>
                                        <p:anim calcmode="lin" valueType="num">
                                          <p:cBhvr additive="base">
                                            <p:cTn id="244" dur="500" fill="hold"/>
                                            <p:tgtEl>
                                              <p:spTgt spid="122"/>
                                            </p:tgtEl>
                                            <p:attrNameLst>
                                              <p:attrName>ppt_x</p:attrName>
                                            </p:attrNameLst>
                                          </p:cBhvr>
                                          <p:tavLst>
                                            <p:tav tm="0">
                                              <p:val>
                                                <p:strVal val="0-#ppt_w/2"/>
                                              </p:val>
                                            </p:tav>
                                            <p:tav tm="100000">
                                              <p:val>
                                                <p:strVal val="#ppt_x"/>
                                              </p:val>
                                            </p:tav>
                                          </p:tavLst>
                                        </p:anim>
                                        <p:anim calcmode="lin" valueType="num">
                                          <p:cBhvr additive="base">
                                            <p:cTn id="245" dur="500" fill="hold"/>
                                            <p:tgtEl>
                                              <p:spTgt spid="122"/>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6000"/>
                                      </p:stCondLst>
                                      <p:childTnLst>
                                        <p:animRot by="-5400000">
                                          <p:cBhvr>
                                            <p:cTn id="247" dur="500" fill="hold"/>
                                            <p:tgtEl>
                                              <p:spTgt spid="136"/>
                                            </p:tgtEl>
                                            <p:attrNameLst>
                                              <p:attrName>r</p:attrName>
                                            </p:attrNameLst>
                                          </p:cBhvr>
                                        </p:animRot>
                                      </p:childTnLst>
                                    </p:cTn>
                                  </p:par>
                                  <p:par>
                                    <p:cTn id="248" presetID="8" presetClass="emph" presetSubtype="0" fill="hold" nodeType="withEffect">
                                      <p:stCondLst>
                                        <p:cond delay="6250"/>
                                      </p:stCondLst>
                                      <p:childTnLst>
                                        <p:animRot by="5400000">
                                          <p:cBhvr>
                                            <p:cTn id="249" dur="500" fill="hold"/>
                                            <p:tgtEl>
                                              <p:spTgt spid="122"/>
                                            </p:tgtEl>
                                            <p:attrNameLst>
                                              <p:attrName>r</p:attrName>
                                            </p:attrNameLst>
                                          </p:cBhvr>
                                        </p:animRot>
                                      </p:childTnLst>
                                    </p:cTn>
                                  </p:par>
                                  <p:par>
                                    <p:cTn id="250" presetID="2" presetClass="entr" presetSubtype="2" fill="hold" nodeType="withEffect">
                                      <p:stCondLst>
                                        <p:cond delay="6000"/>
                                      </p:stCondLst>
                                      <p:childTnLst>
                                        <p:set>
                                          <p:cBhvr>
                                            <p:cTn id="251" dur="1" fill="hold">
                                              <p:stCondLst>
                                                <p:cond delay="0"/>
                                              </p:stCondLst>
                                            </p:cTn>
                                            <p:tgtEl>
                                              <p:spTgt spid="2"/>
                                            </p:tgtEl>
                                            <p:attrNameLst>
                                              <p:attrName>style.visibility</p:attrName>
                                            </p:attrNameLst>
                                          </p:cBhvr>
                                          <p:to>
                                            <p:strVal val="visible"/>
                                          </p:to>
                                        </p:set>
                                        <p:anim calcmode="lin" valueType="num">
                                          <p:cBhvr additive="base">
                                            <p:cTn id="252" dur="500" fill="hold"/>
                                            <p:tgtEl>
                                              <p:spTgt spid="2"/>
                                            </p:tgtEl>
                                            <p:attrNameLst>
                                              <p:attrName>ppt_x</p:attrName>
                                            </p:attrNameLst>
                                          </p:cBhvr>
                                          <p:tavLst>
                                            <p:tav tm="0">
                                              <p:val>
                                                <p:strVal val="1+#ppt_w/2"/>
                                              </p:val>
                                            </p:tav>
                                            <p:tav tm="100000">
                                              <p:val>
                                                <p:strVal val="#ppt_x"/>
                                              </p:val>
                                            </p:tav>
                                          </p:tavLst>
                                        </p:anim>
                                        <p:anim calcmode="lin" valueType="num">
                                          <p:cBhvr additive="base">
                                            <p:cTn id="253" dur="500" fill="hold"/>
                                            <p:tgtEl>
                                              <p:spTgt spid="2"/>
                                            </p:tgtEl>
                                            <p:attrNameLst>
                                              <p:attrName>ppt_y</p:attrName>
                                            </p:attrNameLst>
                                          </p:cBhvr>
                                          <p:tavLst>
                                            <p:tav tm="0">
                                              <p:val>
                                                <p:strVal val="#ppt_y"/>
                                              </p:val>
                                            </p:tav>
                                            <p:tav tm="100000">
                                              <p:val>
                                                <p:strVal val="#ppt_y"/>
                                              </p:val>
                                            </p:tav>
                                          </p:tavLst>
                                        </p:anim>
                                      </p:childTnLst>
                                    </p:cTn>
                                  </p:par>
                                  <p:par>
                                    <p:cTn id="254" presetID="8" presetClass="emph" presetSubtype="0" fill="hold" nodeType="withEffect">
                                      <p:stCondLst>
                                        <p:cond delay="6000"/>
                                      </p:stCondLst>
                                      <p:childTnLst>
                                        <p:animRot by="-5400000">
                                          <p:cBhvr>
                                            <p:cTn id="255" dur="500" fill="hold"/>
                                            <p:tgtEl>
                                              <p:spTgt spid="2"/>
                                            </p:tgtEl>
                                            <p:attrNameLst>
                                              <p:attrName>r</p:attrName>
                                            </p:attrNameLst>
                                          </p:cBhvr>
                                        </p:animRot>
                                      </p:childTnLst>
                                    </p:cTn>
                                  </p:par>
                                  <p:par>
                                    <p:cTn id="256" presetID="42" presetClass="entr" presetSubtype="0" fill="hold" nodeType="withEffect">
                                      <p:stCondLst>
                                        <p:cond delay="6000"/>
                                      </p:stCondLst>
                                      <p:childTnLst>
                                        <p:set>
                                          <p:cBhvr>
                                            <p:cTn id="257" dur="1" fill="hold">
                                              <p:stCondLst>
                                                <p:cond delay="0"/>
                                              </p:stCondLst>
                                            </p:cTn>
                                            <p:tgtEl>
                                              <p:spTgt spid="3"/>
                                            </p:tgtEl>
                                            <p:attrNameLst>
                                              <p:attrName>style.visibility</p:attrName>
                                            </p:attrNameLst>
                                          </p:cBhvr>
                                          <p:to>
                                            <p:strVal val="visible"/>
                                          </p:to>
                                        </p:set>
                                        <p:animEffect transition="in" filter="fade">
                                          <p:cBhvr>
                                            <p:cTn id="258" dur="250"/>
                                            <p:tgtEl>
                                              <p:spTgt spid="3"/>
                                            </p:tgtEl>
                                          </p:cBhvr>
                                        </p:animEffect>
                                        <p:anim calcmode="lin" valueType="num">
                                          <p:cBhvr>
                                            <p:cTn id="259" dur="250" fill="hold"/>
                                            <p:tgtEl>
                                              <p:spTgt spid="3"/>
                                            </p:tgtEl>
                                            <p:attrNameLst>
                                              <p:attrName>ppt_x</p:attrName>
                                            </p:attrNameLst>
                                          </p:cBhvr>
                                          <p:tavLst>
                                            <p:tav tm="0">
                                              <p:val>
                                                <p:strVal val="#ppt_x"/>
                                              </p:val>
                                            </p:tav>
                                            <p:tav tm="100000">
                                              <p:val>
                                                <p:strVal val="#ppt_x"/>
                                              </p:val>
                                            </p:tav>
                                          </p:tavLst>
                                        </p:anim>
                                        <p:anim calcmode="lin" valueType="num">
                                          <p:cBhvr>
                                            <p:cTn id="260" dur="250" fill="hold"/>
                                            <p:tgtEl>
                                              <p:spTgt spid="3"/>
                                            </p:tgtEl>
                                            <p:attrNameLst>
                                              <p:attrName>ppt_y</p:attrName>
                                            </p:attrNameLst>
                                          </p:cBhvr>
                                          <p:tavLst>
                                            <p:tav tm="0">
                                              <p:val>
                                                <p:strVal val="#ppt_y+.1"/>
                                              </p:val>
                                            </p:tav>
                                            <p:tav tm="100000">
                                              <p:val>
                                                <p:strVal val="#ppt_y"/>
                                              </p:val>
                                            </p:tav>
                                          </p:tavLst>
                                        </p:anim>
                                      </p:childTnLst>
                                    </p:cTn>
                                  </p:par>
                                  <p:par>
                                    <p:cTn id="261" presetID="6" presetClass="emph" presetSubtype="0" autoRev="1" fill="hold" nodeType="withEffect">
                                      <p:stCondLst>
                                        <p:cond delay="6500"/>
                                      </p:stCondLst>
                                      <p:childTnLst>
                                        <p:animScale>
                                          <p:cBhvr>
                                            <p:cTn id="262" dur="250" fill="hold"/>
                                            <p:tgtEl>
                                              <p:spTgt spid="3"/>
                                            </p:tgtEl>
                                          </p:cBhvr>
                                          <p:by x="120000" y="120000"/>
                                        </p:animScale>
                                      </p:childTnLst>
                                    </p:cTn>
                                  </p:par>
                                  <p:par>
                                    <p:cTn id="263" presetID="55" presetClass="entr" presetSubtype="0" fill="hold" grpId="0" nodeType="withEffect">
                                      <p:stCondLst>
                                        <p:cond delay="6200"/>
                                      </p:stCondLst>
                                      <p:childTnLst>
                                        <p:set>
                                          <p:cBhvr>
                                            <p:cTn id="264" dur="1" fill="hold">
                                              <p:stCondLst>
                                                <p:cond delay="0"/>
                                              </p:stCondLst>
                                            </p:cTn>
                                            <p:tgtEl>
                                              <p:spTgt spid="100"/>
                                            </p:tgtEl>
                                            <p:attrNameLst>
                                              <p:attrName>style.visibility</p:attrName>
                                            </p:attrNameLst>
                                          </p:cBhvr>
                                          <p:to>
                                            <p:strVal val="visible"/>
                                          </p:to>
                                        </p:set>
                                        <p:anim calcmode="lin" valueType="num">
                                          <p:cBhvr>
                                            <p:cTn id="265" dur="1000" fill="hold"/>
                                            <p:tgtEl>
                                              <p:spTgt spid="100"/>
                                            </p:tgtEl>
                                            <p:attrNameLst>
                                              <p:attrName>ppt_w</p:attrName>
                                            </p:attrNameLst>
                                          </p:cBhvr>
                                          <p:tavLst>
                                            <p:tav tm="0">
                                              <p:val>
                                                <p:strVal val="#ppt_w*0.70"/>
                                              </p:val>
                                            </p:tav>
                                            <p:tav tm="100000">
                                              <p:val>
                                                <p:strVal val="#ppt_w"/>
                                              </p:val>
                                            </p:tav>
                                          </p:tavLst>
                                        </p:anim>
                                        <p:anim calcmode="lin" valueType="num">
                                          <p:cBhvr>
                                            <p:cTn id="266" dur="1000" fill="hold"/>
                                            <p:tgtEl>
                                              <p:spTgt spid="100"/>
                                            </p:tgtEl>
                                            <p:attrNameLst>
                                              <p:attrName>ppt_h</p:attrName>
                                            </p:attrNameLst>
                                          </p:cBhvr>
                                          <p:tavLst>
                                            <p:tav tm="0">
                                              <p:val>
                                                <p:strVal val="#ppt_h"/>
                                              </p:val>
                                            </p:tav>
                                            <p:tav tm="100000">
                                              <p:val>
                                                <p:strVal val="#ppt_h"/>
                                              </p:val>
                                            </p:tav>
                                          </p:tavLst>
                                        </p:anim>
                                        <p:animEffect transition="in" filter="fade">
                                          <p:cBhvr>
                                            <p:cTn id="267" dur="1000"/>
                                            <p:tgtEl>
                                              <p:spTgt spid="100"/>
                                            </p:tgtEl>
                                          </p:cBhvr>
                                        </p:animEffect>
                                      </p:childTnLst>
                                    </p:cTn>
                                  </p:par>
                                  <p:par>
                                    <p:cTn id="268" presetID="53" presetClass="entr" presetSubtype="16" fill="hold" grpId="0" nodeType="withEffect">
                                      <p:stCondLst>
                                        <p:cond delay="0"/>
                                      </p:stCondLst>
                                      <p:childTnLst>
                                        <p:set>
                                          <p:cBhvr>
                                            <p:cTn id="269" dur="1" fill="hold">
                                              <p:stCondLst>
                                                <p:cond delay="0"/>
                                              </p:stCondLst>
                                            </p:cTn>
                                            <p:tgtEl>
                                              <p:spTgt spid="169"/>
                                            </p:tgtEl>
                                            <p:attrNameLst>
                                              <p:attrName>style.visibility</p:attrName>
                                            </p:attrNameLst>
                                          </p:cBhvr>
                                          <p:to>
                                            <p:strVal val="visible"/>
                                          </p:to>
                                        </p:set>
                                        <p:anim calcmode="lin" valueType="num">
                                          <p:cBhvr>
                                            <p:cTn id="270" dur="250" fill="hold"/>
                                            <p:tgtEl>
                                              <p:spTgt spid="169"/>
                                            </p:tgtEl>
                                            <p:attrNameLst>
                                              <p:attrName>ppt_w</p:attrName>
                                            </p:attrNameLst>
                                          </p:cBhvr>
                                          <p:tavLst>
                                            <p:tav tm="0">
                                              <p:val>
                                                <p:fltVal val="0"/>
                                              </p:val>
                                            </p:tav>
                                            <p:tav tm="100000">
                                              <p:val>
                                                <p:strVal val="#ppt_w"/>
                                              </p:val>
                                            </p:tav>
                                          </p:tavLst>
                                        </p:anim>
                                        <p:anim calcmode="lin" valueType="num">
                                          <p:cBhvr>
                                            <p:cTn id="271" dur="250" fill="hold"/>
                                            <p:tgtEl>
                                              <p:spTgt spid="169"/>
                                            </p:tgtEl>
                                            <p:attrNameLst>
                                              <p:attrName>ppt_h</p:attrName>
                                            </p:attrNameLst>
                                          </p:cBhvr>
                                          <p:tavLst>
                                            <p:tav tm="0">
                                              <p:val>
                                                <p:fltVal val="0"/>
                                              </p:val>
                                            </p:tav>
                                            <p:tav tm="100000">
                                              <p:val>
                                                <p:strVal val="#ppt_h"/>
                                              </p:val>
                                            </p:tav>
                                          </p:tavLst>
                                        </p:anim>
                                        <p:animEffect transition="in" filter="fade">
                                          <p:cBhvr>
                                            <p:cTn id="272" dur="250"/>
                                            <p:tgtEl>
                                              <p:spTgt spid="169"/>
                                            </p:tgtEl>
                                          </p:cBhvr>
                                        </p:animEffect>
                                      </p:childTnLst>
                                    </p:cTn>
                                  </p:par>
                                  <p:par>
                                    <p:cTn id="273" presetID="53" presetClass="entr" presetSubtype="16" fill="hold" grpId="0" nodeType="withEffect">
                                      <p:stCondLst>
                                        <p:cond delay="0"/>
                                      </p:stCondLst>
                                      <p:childTnLst>
                                        <p:set>
                                          <p:cBhvr>
                                            <p:cTn id="274" dur="1" fill="hold">
                                              <p:stCondLst>
                                                <p:cond delay="0"/>
                                              </p:stCondLst>
                                            </p:cTn>
                                            <p:tgtEl>
                                              <p:spTgt spid="170"/>
                                            </p:tgtEl>
                                            <p:attrNameLst>
                                              <p:attrName>style.visibility</p:attrName>
                                            </p:attrNameLst>
                                          </p:cBhvr>
                                          <p:to>
                                            <p:strVal val="visible"/>
                                          </p:to>
                                        </p:set>
                                        <p:anim calcmode="lin" valueType="num">
                                          <p:cBhvr>
                                            <p:cTn id="275" dur="250" fill="hold"/>
                                            <p:tgtEl>
                                              <p:spTgt spid="170"/>
                                            </p:tgtEl>
                                            <p:attrNameLst>
                                              <p:attrName>ppt_w</p:attrName>
                                            </p:attrNameLst>
                                          </p:cBhvr>
                                          <p:tavLst>
                                            <p:tav tm="0">
                                              <p:val>
                                                <p:fltVal val="0"/>
                                              </p:val>
                                            </p:tav>
                                            <p:tav tm="100000">
                                              <p:val>
                                                <p:strVal val="#ppt_w"/>
                                              </p:val>
                                            </p:tav>
                                          </p:tavLst>
                                        </p:anim>
                                        <p:anim calcmode="lin" valueType="num">
                                          <p:cBhvr>
                                            <p:cTn id="276" dur="250" fill="hold"/>
                                            <p:tgtEl>
                                              <p:spTgt spid="170"/>
                                            </p:tgtEl>
                                            <p:attrNameLst>
                                              <p:attrName>ppt_h</p:attrName>
                                            </p:attrNameLst>
                                          </p:cBhvr>
                                          <p:tavLst>
                                            <p:tav tm="0">
                                              <p:val>
                                                <p:fltVal val="0"/>
                                              </p:val>
                                            </p:tav>
                                            <p:tav tm="100000">
                                              <p:val>
                                                <p:strVal val="#ppt_h"/>
                                              </p:val>
                                            </p:tav>
                                          </p:tavLst>
                                        </p:anim>
                                        <p:animEffect transition="in" filter="fade">
                                          <p:cBhvr>
                                            <p:cTn id="277" dur="250"/>
                                            <p:tgtEl>
                                              <p:spTgt spid="170"/>
                                            </p:tgtEl>
                                          </p:cBhvr>
                                        </p:animEffect>
                                      </p:childTnLst>
                                    </p:cTn>
                                  </p:par>
                                  <p:par>
                                    <p:cTn id="278" presetID="43" presetClass="entr" presetSubtype="0" fill="hold" nodeType="withEffect">
                                      <p:stCondLst>
                                        <p:cond delay="0"/>
                                      </p:stCondLst>
                                      <p:childTnLst>
                                        <p:set>
                                          <p:cBhvr>
                                            <p:cTn id="279" dur="1" fill="hold">
                                              <p:stCondLst>
                                                <p:cond delay="0"/>
                                              </p:stCondLst>
                                            </p:cTn>
                                            <p:tgtEl>
                                              <p:spTgt spid="90"/>
                                            </p:tgtEl>
                                            <p:attrNameLst>
                                              <p:attrName>style.visibility</p:attrName>
                                            </p:attrNameLst>
                                          </p:cBhvr>
                                          <p:to>
                                            <p:strVal val="visible"/>
                                          </p:to>
                                        </p:set>
                                        <p:animEffect transition="in" filter="fade">
                                          <p:cBhvr>
                                            <p:cTn id="280" dur="100"/>
                                            <p:tgtEl>
                                              <p:spTgt spid="90"/>
                                            </p:tgtEl>
                                          </p:cBhvr>
                                        </p:animEffect>
                                        <p:anim calcmode="lin" valueType="num">
                                          <p:cBhvr>
                                            <p:cTn id="281" dur="400" fill="hold"/>
                                            <p:tgtEl>
                                              <p:spTgt spid="90"/>
                                            </p:tgtEl>
                                            <p:attrNameLst>
                                              <p:attrName>ppt_x</p:attrName>
                                            </p:attrNameLst>
                                          </p:cBhvr>
                                          <p:tavLst>
                                            <p:tav tm="0">
                                              <p:val>
                                                <p:strVal val="#ppt_x"/>
                                              </p:val>
                                            </p:tav>
                                            <p:tav tm="100000">
                                              <p:val>
                                                <p:strVal val="#ppt_x"/>
                                              </p:val>
                                            </p:tav>
                                          </p:tavLst>
                                        </p:anim>
                                        <p:anim calcmode="lin" valueType="num">
                                          <p:cBhvr>
                                            <p:cTn id="282" dur="400" fill="hold"/>
                                            <p:tgtEl>
                                              <p:spTgt spid="90"/>
                                            </p:tgtEl>
                                            <p:attrNameLst>
                                              <p:attrName>ppt_y</p:attrName>
                                            </p:attrNameLst>
                                          </p:cBhvr>
                                          <p:tavLst>
                                            <p:tav tm="0">
                                              <p:val>
                                                <p:strVal val="#ppt_y+0.31"/>
                                              </p:val>
                                            </p:tav>
                                            <p:tav tm="100000">
                                              <p:val>
                                                <p:strVal val="#ppt_y+0.31"/>
                                              </p:val>
                                            </p:tav>
                                          </p:tavLst>
                                        </p:anim>
                                        <p:anim calcmode="lin" valueType="num">
                                          <p:cBhvr>
                                            <p:cTn id="283" dur="600" decel="50000" fill="hold">
                                              <p:stCondLst>
                                                <p:cond delay="400"/>
                                              </p:stCondLst>
                                            </p:cTn>
                                            <p:tgtEl>
                                              <p:spTgt spid="9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4" dur="600" decel="50000" fill="hold">
                                              <p:stCondLst>
                                                <p:cond delay="400"/>
                                              </p:stCondLst>
                                            </p:cTn>
                                            <p:tgtEl>
                                              <p:spTgt spid="9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85" presetID="2" presetClass="entr" presetSubtype="4" fill="hold" nodeType="withEffect">
                                      <p:stCondLst>
                                        <p:cond delay="0"/>
                                      </p:stCondLst>
                                      <p:childTnLst>
                                        <p:set>
                                          <p:cBhvr>
                                            <p:cTn id="286" dur="1" fill="hold">
                                              <p:stCondLst>
                                                <p:cond delay="0"/>
                                              </p:stCondLst>
                                            </p:cTn>
                                            <p:tgtEl>
                                              <p:spTgt spid="152"/>
                                            </p:tgtEl>
                                            <p:attrNameLst>
                                              <p:attrName>style.visibility</p:attrName>
                                            </p:attrNameLst>
                                          </p:cBhvr>
                                          <p:to>
                                            <p:strVal val="visible"/>
                                          </p:to>
                                        </p:set>
                                        <p:anim calcmode="lin" valueType="num">
                                          <p:cBhvr additive="base">
                                            <p:cTn id="287" dur="500" fill="hold"/>
                                            <p:tgtEl>
                                              <p:spTgt spid="152"/>
                                            </p:tgtEl>
                                            <p:attrNameLst>
                                              <p:attrName>ppt_x</p:attrName>
                                            </p:attrNameLst>
                                          </p:cBhvr>
                                          <p:tavLst>
                                            <p:tav tm="0">
                                              <p:val>
                                                <p:strVal val="#ppt_x"/>
                                              </p:val>
                                            </p:tav>
                                            <p:tav tm="100000">
                                              <p:val>
                                                <p:strVal val="#ppt_x"/>
                                              </p:val>
                                            </p:tav>
                                          </p:tavLst>
                                        </p:anim>
                                        <p:anim calcmode="lin" valueType="num">
                                          <p:cBhvr additive="base">
                                            <p:cTn id="288" dur="500" fill="hold"/>
                                            <p:tgtEl>
                                              <p:spTgt spid="152"/>
                                            </p:tgtEl>
                                            <p:attrNameLst>
                                              <p:attrName>ppt_y</p:attrName>
                                            </p:attrNameLst>
                                          </p:cBhvr>
                                          <p:tavLst>
                                            <p:tav tm="0">
                                              <p:val>
                                                <p:strVal val="1+#ppt_h/2"/>
                                              </p:val>
                                            </p:tav>
                                            <p:tav tm="100000">
                                              <p:val>
                                                <p:strVal val="#ppt_y"/>
                                              </p:val>
                                            </p:tav>
                                          </p:tavLst>
                                        </p:anim>
                                      </p:childTnLst>
                                    </p:cTn>
                                  </p:par>
                                  <p:par>
                                    <p:cTn id="289" presetID="5" presetClass="entr" presetSubtype="10" fill="hold" nodeType="withEffect">
                                      <p:stCondLst>
                                        <p:cond delay="0"/>
                                      </p:stCondLst>
                                      <p:childTnLst>
                                        <p:set>
                                          <p:cBhvr>
                                            <p:cTn id="290" dur="1" fill="hold">
                                              <p:stCondLst>
                                                <p:cond delay="0"/>
                                              </p:stCondLst>
                                            </p:cTn>
                                            <p:tgtEl>
                                              <p:spTgt spid="152"/>
                                            </p:tgtEl>
                                            <p:attrNameLst>
                                              <p:attrName>style.visibility</p:attrName>
                                            </p:attrNameLst>
                                          </p:cBhvr>
                                          <p:to>
                                            <p:strVal val="visible"/>
                                          </p:to>
                                        </p:set>
                                        <p:animEffect transition="in" filter="checkerboard(across)">
                                          <p:cBhvr>
                                            <p:cTn id="291" dur="500"/>
                                            <p:tgtEl>
                                              <p:spTgt spid="152"/>
                                            </p:tgtEl>
                                          </p:cBhvr>
                                        </p:animEffect>
                                      </p:childTnLst>
                                    </p:cTn>
                                  </p:par>
                                  <p:par>
                                    <p:cTn id="292" presetID="5" presetClass="entr" presetSubtype="10" fill="hold" nodeType="withEffect">
                                      <p:stCondLst>
                                        <p:cond delay="0"/>
                                      </p:stCondLst>
                                      <p:childTnLst>
                                        <p:set>
                                          <p:cBhvr>
                                            <p:cTn id="293" dur="1" fill="hold">
                                              <p:stCondLst>
                                                <p:cond delay="0"/>
                                              </p:stCondLst>
                                            </p:cTn>
                                            <p:tgtEl>
                                              <p:spTgt spid="152"/>
                                            </p:tgtEl>
                                            <p:attrNameLst>
                                              <p:attrName>style.visibility</p:attrName>
                                            </p:attrNameLst>
                                          </p:cBhvr>
                                          <p:to>
                                            <p:strVal val="visible"/>
                                          </p:to>
                                        </p:set>
                                        <p:animEffect transition="in" filter="checkerboard(across)">
                                          <p:cBhvr>
                                            <p:cTn id="294" dur="25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70" grpId="0" animBg="1"/>
          <p:bldP spid="176" grpId="0" animBg="1"/>
          <p:bldP spid="177" grpId="0" animBg="1"/>
          <p:bldP spid="178" grpId="0" animBg="1"/>
          <p:bldP spid="179" grpId="0" animBg="1"/>
          <p:bldP spid="180" grpId="0" animBg="1"/>
          <p:bldP spid="181" grpId="0" animBg="1"/>
          <p:bldP spid="182" grpId="0" animBg="1"/>
          <p:bldP spid="185" grpId="0" animBg="1"/>
          <p:bldP spid="186" grpId="0" animBg="1"/>
          <p:bldP spid="187" grpId="0" animBg="1"/>
          <p:bldP spid="188" grpId="0" animBg="1"/>
          <p:bldP spid="189" grpId="0" animBg="1"/>
          <p:bldP spid="190" grpId="0" animBg="1"/>
          <p:bldP spid="191" grpId="0" animBg="1"/>
          <p:bldP spid="202" grpId="0" animBg="1"/>
          <p:bldP spid="203" grpId="0" animBg="1"/>
          <p:bldP spid="205" grpId="0" animBg="1"/>
          <p:bldP spid="232" grpId="0" animBg="1"/>
          <p:bldP spid="169" grpId="0" animBg="1"/>
          <p:bldP spid="169" grpId="1"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237" grpId="0" animBg="1"/>
          <p:bldP spid="237" grpId="1" animBg="1"/>
          <p:bldP spid="237" grpId="2"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7789B3D-5426-469F-8193-5D21934B10D4}"/>
              </a:ext>
            </a:extLst>
          </p:cNvPr>
          <p:cNvGrpSpPr/>
          <p:nvPr/>
        </p:nvGrpSpPr>
        <p:grpSpPr>
          <a:xfrm>
            <a:off x="607312" y="658040"/>
            <a:ext cx="3400289" cy="4911549"/>
            <a:chOff x="634681" y="1126394"/>
            <a:chExt cx="3400289" cy="4911549"/>
          </a:xfrm>
        </p:grpSpPr>
        <p:sp>
          <p:nvSpPr>
            <p:cNvPr id="3" name="Rectangle: Rounded Corners 2">
              <a:extLst>
                <a:ext uri="{FF2B5EF4-FFF2-40B4-BE49-F238E27FC236}">
                  <a16:creationId xmlns:a16="http://schemas.microsoft.com/office/drawing/2014/main" id="{7A43306F-630C-45CA-A58D-5771BD8C48F3}"/>
                </a:ext>
              </a:extLst>
            </p:cNvPr>
            <p:cNvSpPr/>
            <p:nvPr/>
          </p:nvSpPr>
          <p:spPr>
            <a:xfrm>
              <a:off x="634681" y="1126394"/>
              <a:ext cx="3400289" cy="4911549"/>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3C7E08-282D-4DB3-9FA2-F9DF162E30F0}"/>
                </a:ext>
              </a:extLst>
            </p:cNvPr>
            <p:cNvSpPr txBox="1"/>
            <p:nvPr/>
          </p:nvSpPr>
          <p:spPr>
            <a:xfrm>
              <a:off x="731160" y="2374868"/>
              <a:ext cx="320733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6.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Trong</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bài</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văn</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có</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mấy</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từ</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đồng</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nghĩa</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với</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0"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từ</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 </a:t>
              </a:r>
              <a:r>
                <a:rPr kumimoji="0" lang="en-US" sz="3600" b="1" i="1" u="none" strike="noStrike" kern="1200" cap="none" spc="0" normalizeH="0" baseline="0" noProof="0" dirty="0" err="1">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xanh</a:t>
              </a:r>
              <a:r>
                <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9Slide03 Cabin Bold" panose="00000500000000000000" pitchFamily="2" charset="0"/>
                <a:ea typeface="+mn-ea"/>
                <a:cs typeface="#9Slide03 Arima Madurai Bold" panose="00000500000000000000" pitchFamily="2" charset="0"/>
              </a:endParaRPr>
            </a:p>
          </p:txBody>
        </p:sp>
      </p:grpSp>
      <p:grpSp>
        <p:nvGrpSpPr>
          <p:cNvPr id="16" name="Group 15">
            <a:extLst>
              <a:ext uri="{FF2B5EF4-FFF2-40B4-BE49-F238E27FC236}">
                <a16:creationId xmlns:a16="http://schemas.microsoft.com/office/drawing/2014/main" id="{BDCD81A4-1708-4311-B79D-6C116CF36A5E}"/>
              </a:ext>
            </a:extLst>
          </p:cNvPr>
          <p:cNvGrpSpPr/>
          <p:nvPr/>
        </p:nvGrpSpPr>
        <p:grpSpPr>
          <a:xfrm>
            <a:off x="5943602" y="2609552"/>
            <a:ext cx="6034312" cy="1103086"/>
            <a:chOff x="5943602" y="2241569"/>
            <a:chExt cx="6034312" cy="1103086"/>
          </a:xfrm>
        </p:grpSpPr>
        <p:sp>
          <p:nvSpPr>
            <p:cNvPr id="4" name="Rectangle: Rounded Corners 3">
              <a:extLst>
                <a:ext uri="{FF2B5EF4-FFF2-40B4-BE49-F238E27FC236}">
                  <a16:creationId xmlns:a16="http://schemas.microsoft.com/office/drawing/2014/main" id="{C6E5C584-0E75-433E-ACA6-97AC74D2EA9C}"/>
                </a:ext>
              </a:extLst>
            </p:cNvPr>
            <p:cNvSpPr/>
            <p:nvPr/>
          </p:nvSpPr>
          <p:spPr>
            <a:xfrm>
              <a:off x="6556828" y="2241569"/>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671C6A83-93D5-4532-A978-1AC4E5E8E52F}"/>
                </a:ext>
              </a:extLst>
            </p:cNvPr>
            <p:cNvSpPr txBox="1"/>
            <p:nvPr/>
          </p:nvSpPr>
          <p:spPr>
            <a:xfrm>
              <a:off x="5943602" y="2485715"/>
              <a:ext cx="36575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B. Hai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17" name="Group 16">
            <a:extLst>
              <a:ext uri="{FF2B5EF4-FFF2-40B4-BE49-F238E27FC236}">
                <a16:creationId xmlns:a16="http://schemas.microsoft.com/office/drawing/2014/main" id="{121E8B8B-211D-4E7C-BDCE-EC79B6E7A345}"/>
              </a:ext>
            </a:extLst>
          </p:cNvPr>
          <p:cNvGrpSpPr/>
          <p:nvPr/>
        </p:nvGrpSpPr>
        <p:grpSpPr>
          <a:xfrm>
            <a:off x="6041573" y="1114216"/>
            <a:ext cx="5990770" cy="1394602"/>
            <a:chOff x="6041573" y="2271483"/>
            <a:chExt cx="5990770" cy="1394602"/>
          </a:xfrm>
        </p:grpSpPr>
        <p:sp>
          <p:nvSpPr>
            <p:cNvPr id="5" name="Rectangle: Rounded Corners 4">
              <a:extLst>
                <a:ext uri="{FF2B5EF4-FFF2-40B4-BE49-F238E27FC236}">
                  <a16:creationId xmlns:a16="http://schemas.microsoft.com/office/drawing/2014/main" id="{FCC4CC3F-47AA-4732-A723-C62066FB44A8}"/>
                </a:ext>
              </a:extLst>
            </p:cNvPr>
            <p:cNvSpPr/>
            <p:nvPr/>
          </p:nvSpPr>
          <p:spPr>
            <a:xfrm>
              <a:off x="6611257" y="2271483"/>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D05879A8-0C4E-4CA2-89F6-206B6A819DE9}"/>
                </a:ext>
              </a:extLst>
            </p:cNvPr>
            <p:cNvSpPr txBox="1"/>
            <p:nvPr/>
          </p:nvSpPr>
          <p:spPr>
            <a:xfrm>
              <a:off x="6041573" y="2588867"/>
              <a:ext cx="3657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Một</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20" name="Group 19">
            <a:extLst>
              <a:ext uri="{FF2B5EF4-FFF2-40B4-BE49-F238E27FC236}">
                <a16:creationId xmlns:a16="http://schemas.microsoft.com/office/drawing/2014/main" id="{00B82BAE-6417-4E65-A31C-4532DE38196B}"/>
              </a:ext>
            </a:extLst>
          </p:cNvPr>
          <p:cNvGrpSpPr/>
          <p:nvPr/>
        </p:nvGrpSpPr>
        <p:grpSpPr>
          <a:xfrm>
            <a:off x="5943602" y="4119927"/>
            <a:ext cx="6088741" cy="1399078"/>
            <a:chOff x="5943602" y="3751944"/>
            <a:chExt cx="6088741" cy="1399078"/>
          </a:xfrm>
        </p:grpSpPr>
        <p:sp>
          <p:nvSpPr>
            <p:cNvPr id="6" name="Rectangle: Rounded Corners 5">
              <a:extLst>
                <a:ext uri="{FF2B5EF4-FFF2-40B4-BE49-F238E27FC236}">
                  <a16:creationId xmlns:a16="http://schemas.microsoft.com/office/drawing/2014/main" id="{DB12D686-0D61-4F69-A105-3DB9D9AA85DF}"/>
                </a:ext>
              </a:extLst>
            </p:cNvPr>
            <p:cNvSpPr/>
            <p:nvPr/>
          </p:nvSpPr>
          <p:spPr>
            <a:xfrm>
              <a:off x="6611257" y="3751944"/>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B3AB6049-173B-43A2-8FA8-DC2251868400}"/>
                </a:ext>
              </a:extLst>
            </p:cNvPr>
            <p:cNvSpPr txBox="1"/>
            <p:nvPr/>
          </p:nvSpPr>
          <p:spPr>
            <a:xfrm>
              <a:off x="5943602" y="4073804"/>
              <a:ext cx="3657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C. Ba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18" name="Group 17">
            <a:extLst>
              <a:ext uri="{FF2B5EF4-FFF2-40B4-BE49-F238E27FC236}">
                <a16:creationId xmlns:a16="http://schemas.microsoft.com/office/drawing/2014/main" id="{541058FA-05F1-C744-92A9-4D5C74D2575F}"/>
              </a:ext>
            </a:extLst>
          </p:cNvPr>
          <p:cNvGrpSpPr/>
          <p:nvPr/>
        </p:nvGrpSpPr>
        <p:grpSpPr>
          <a:xfrm>
            <a:off x="4188380" y="3935290"/>
            <a:ext cx="3587951" cy="2416098"/>
            <a:chOff x="4188380" y="3935290"/>
            <a:chExt cx="3587951" cy="2416098"/>
          </a:xfrm>
        </p:grpSpPr>
        <p:pic>
          <p:nvPicPr>
            <p:cNvPr id="2052" name="Picture 4" descr="Tả cánh đồng lúa đang thì con cái hay nhất ngắn gọn lớp 6 | VFO.VN">
              <a:extLst>
                <a:ext uri="{FF2B5EF4-FFF2-40B4-BE49-F238E27FC236}">
                  <a16:creationId xmlns:a16="http://schemas.microsoft.com/office/drawing/2014/main" id="{7C33CDB8-0A7B-C84D-856E-45BD88187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8380" y="3935290"/>
              <a:ext cx="3587951" cy="241609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AC2B84A-4522-234D-8FC7-E9CC1AAFA3E5}"/>
                </a:ext>
              </a:extLst>
            </p:cNvPr>
            <p:cNvSpPr/>
            <p:nvPr/>
          </p:nvSpPr>
          <p:spPr>
            <a:xfrm>
              <a:off x="4886798" y="5393215"/>
              <a:ext cx="2141032" cy="895299"/>
            </a:xfrm>
            <a:prstGeom prst="ellipse">
              <a:avLst/>
            </a:prstGeom>
            <a:ln>
              <a:extLst>
                <a:ext uri="{C807C97D-BFC1-408E-A445-0C87EB9F89A2}">
                  <ask:lineSketchStyleProps xmlns="" xmlns:ask="http://schemas.microsoft.com/office/drawing/2018/sketchyshapes" sd="86837363">
                    <a:custGeom>
                      <a:avLst/>
                      <a:gdLst>
                        <a:gd name="connsiteX0" fmla="*/ 0 w 2141032"/>
                        <a:gd name="connsiteY0" fmla="*/ 447650 h 895299"/>
                        <a:gd name="connsiteX1" fmla="*/ 1070516 w 2141032"/>
                        <a:gd name="connsiteY1" fmla="*/ 0 h 895299"/>
                        <a:gd name="connsiteX2" fmla="*/ 2141032 w 2141032"/>
                        <a:gd name="connsiteY2" fmla="*/ 447650 h 895299"/>
                        <a:gd name="connsiteX3" fmla="*/ 1070516 w 2141032"/>
                        <a:gd name="connsiteY3" fmla="*/ 895300 h 895299"/>
                        <a:gd name="connsiteX4" fmla="*/ 0 w 2141032"/>
                        <a:gd name="connsiteY4" fmla="*/ 447650 h 8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1032" h="895299" fill="none" extrusionOk="0">
                          <a:moveTo>
                            <a:pt x="0" y="447650"/>
                          </a:moveTo>
                          <a:cubicBezTo>
                            <a:pt x="45267" y="304296"/>
                            <a:pt x="500672" y="2807"/>
                            <a:pt x="1070516" y="0"/>
                          </a:cubicBezTo>
                          <a:cubicBezTo>
                            <a:pt x="1665218" y="14635"/>
                            <a:pt x="2070596" y="212652"/>
                            <a:pt x="2141032" y="447650"/>
                          </a:cubicBezTo>
                          <a:cubicBezTo>
                            <a:pt x="2063343" y="690946"/>
                            <a:pt x="1605766" y="846847"/>
                            <a:pt x="1070516" y="895300"/>
                          </a:cubicBezTo>
                          <a:cubicBezTo>
                            <a:pt x="510834" y="887587"/>
                            <a:pt x="-16321" y="674799"/>
                            <a:pt x="0" y="447650"/>
                          </a:cubicBezTo>
                          <a:close/>
                        </a:path>
                        <a:path w="2141032" h="895299" stroke="0" extrusionOk="0">
                          <a:moveTo>
                            <a:pt x="0" y="447650"/>
                          </a:moveTo>
                          <a:cubicBezTo>
                            <a:pt x="19763" y="264609"/>
                            <a:pt x="517906" y="-95106"/>
                            <a:pt x="1070516" y="0"/>
                          </a:cubicBezTo>
                          <a:cubicBezTo>
                            <a:pt x="1652487" y="-20628"/>
                            <a:pt x="2189971" y="190685"/>
                            <a:pt x="2141032" y="447650"/>
                          </a:cubicBezTo>
                          <a:cubicBezTo>
                            <a:pt x="2242951" y="710773"/>
                            <a:pt x="1682132" y="866471"/>
                            <a:pt x="1070516" y="895300"/>
                          </a:cubicBezTo>
                          <a:cubicBezTo>
                            <a:pt x="495545" y="938695"/>
                            <a:pt x="-15090" y="628340"/>
                            <a:pt x="0" y="44765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x</a:t>
              </a:r>
              <a:r>
                <a:rPr lang="x-none" sz="2800" dirty="0"/>
                <a:t>anh mướt</a:t>
              </a:r>
            </a:p>
          </p:txBody>
        </p:sp>
      </p:grpSp>
      <p:grpSp>
        <p:nvGrpSpPr>
          <p:cNvPr id="19" name="Group 18">
            <a:extLst>
              <a:ext uri="{FF2B5EF4-FFF2-40B4-BE49-F238E27FC236}">
                <a16:creationId xmlns:a16="http://schemas.microsoft.com/office/drawing/2014/main" id="{292EC939-EEA7-7A44-81A8-7A0CD1D09A88}"/>
              </a:ext>
            </a:extLst>
          </p:cNvPr>
          <p:cNvGrpSpPr/>
          <p:nvPr/>
        </p:nvGrpSpPr>
        <p:grpSpPr>
          <a:xfrm>
            <a:off x="8405426" y="3921332"/>
            <a:ext cx="3643886" cy="2414075"/>
            <a:chOff x="8405426" y="3921332"/>
            <a:chExt cx="3643886" cy="2414075"/>
          </a:xfrm>
        </p:grpSpPr>
        <p:pic>
          <p:nvPicPr>
            <p:cNvPr id="2050" name="Picture 2" descr="Bâng khuâng mùi khói đốt rơm đồng | Văn hóa">
              <a:extLst>
                <a:ext uri="{FF2B5EF4-FFF2-40B4-BE49-F238E27FC236}">
                  <a16:creationId xmlns:a16="http://schemas.microsoft.com/office/drawing/2014/main" id="{632436B4-DDAC-3E4F-A62B-24ECA2EDF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5426" y="3921332"/>
              <a:ext cx="3643886" cy="241407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E69479F4-6660-7346-AB2A-72B13148CF59}"/>
                </a:ext>
              </a:extLst>
            </p:cNvPr>
            <p:cNvSpPr/>
            <p:nvPr/>
          </p:nvSpPr>
          <p:spPr>
            <a:xfrm>
              <a:off x="9354703" y="5377213"/>
              <a:ext cx="2141032" cy="895299"/>
            </a:xfrm>
            <a:prstGeom prst="ellipse">
              <a:avLst/>
            </a:prstGeom>
            <a:ln>
              <a:extLst>
                <a:ext uri="{C807C97D-BFC1-408E-A445-0C87EB9F89A2}">
                  <ask:lineSketchStyleProps xmlns="" xmlns:ask="http://schemas.microsoft.com/office/drawing/2018/sketchyshapes" sd="86837363">
                    <a:custGeom>
                      <a:avLst/>
                      <a:gdLst>
                        <a:gd name="connsiteX0" fmla="*/ 0 w 2141032"/>
                        <a:gd name="connsiteY0" fmla="*/ 447650 h 895299"/>
                        <a:gd name="connsiteX1" fmla="*/ 1070516 w 2141032"/>
                        <a:gd name="connsiteY1" fmla="*/ 0 h 895299"/>
                        <a:gd name="connsiteX2" fmla="*/ 2141032 w 2141032"/>
                        <a:gd name="connsiteY2" fmla="*/ 447650 h 895299"/>
                        <a:gd name="connsiteX3" fmla="*/ 1070516 w 2141032"/>
                        <a:gd name="connsiteY3" fmla="*/ 895300 h 895299"/>
                        <a:gd name="connsiteX4" fmla="*/ 0 w 2141032"/>
                        <a:gd name="connsiteY4" fmla="*/ 447650 h 895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1032" h="895299" fill="none" extrusionOk="0">
                          <a:moveTo>
                            <a:pt x="0" y="447650"/>
                          </a:moveTo>
                          <a:cubicBezTo>
                            <a:pt x="45267" y="304296"/>
                            <a:pt x="500672" y="2807"/>
                            <a:pt x="1070516" y="0"/>
                          </a:cubicBezTo>
                          <a:cubicBezTo>
                            <a:pt x="1665218" y="14635"/>
                            <a:pt x="2070596" y="212652"/>
                            <a:pt x="2141032" y="447650"/>
                          </a:cubicBezTo>
                          <a:cubicBezTo>
                            <a:pt x="2063343" y="690946"/>
                            <a:pt x="1605766" y="846847"/>
                            <a:pt x="1070516" y="895300"/>
                          </a:cubicBezTo>
                          <a:cubicBezTo>
                            <a:pt x="510834" y="887587"/>
                            <a:pt x="-16321" y="674799"/>
                            <a:pt x="0" y="447650"/>
                          </a:cubicBezTo>
                          <a:close/>
                        </a:path>
                        <a:path w="2141032" h="895299" stroke="0" extrusionOk="0">
                          <a:moveTo>
                            <a:pt x="0" y="447650"/>
                          </a:moveTo>
                          <a:cubicBezTo>
                            <a:pt x="19763" y="264609"/>
                            <a:pt x="517906" y="-95106"/>
                            <a:pt x="1070516" y="0"/>
                          </a:cubicBezTo>
                          <a:cubicBezTo>
                            <a:pt x="1652487" y="-20628"/>
                            <a:pt x="2189971" y="190685"/>
                            <a:pt x="2141032" y="447650"/>
                          </a:cubicBezTo>
                          <a:cubicBezTo>
                            <a:pt x="2242951" y="710773"/>
                            <a:pt x="1682132" y="866471"/>
                            <a:pt x="1070516" y="895300"/>
                          </a:cubicBezTo>
                          <a:cubicBezTo>
                            <a:pt x="495545" y="938695"/>
                            <a:pt x="-15090" y="628340"/>
                            <a:pt x="0" y="44765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x</a:t>
              </a:r>
              <a:r>
                <a:rPr lang="x-none" sz="2800" dirty="0"/>
                <a:t>anh lơ</a:t>
              </a:r>
            </a:p>
          </p:txBody>
        </p:sp>
      </p:grpSp>
    </p:spTree>
    <p:extLst>
      <p:ext uri="{BB962C8B-B14F-4D97-AF65-F5344CB8AC3E}">
        <p14:creationId xmlns:p14="http://schemas.microsoft.com/office/powerpoint/2010/main" val="66409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21"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2000"/>
                                        <p:tgtEl>
                                          <p:spTgt spid="19"/>
                                        </p:tgtEl>
                                      </p:cBhvr>
                                    </p:animEffect>
                                  </p:childTnLst>
                                </p:cTn>
                              </p:par>
                              <p:par>
                                <p:cTn id="14" presetID="21" presetClass="entr" presetSubtype="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7789B3D-5426-469F-8193-5D21934B10D4}"/>
              </a:ext>
            </a:extLst>
          </p:cNvPr>
          <p:cNvGrpSpPr/>
          <p:nvPr/>
        </p:nvGrpSpPr>
        <p:grpSpPr>
          <a:xfrm>
            <a:off x="650405" y="1578544"/>
            <a:ext cx="4393233" cy="3850165"/>
            <a:chOff x="631154" y="1848051"/>
            <a:chExt cx="4393233" cy="3850165"/>
          </a:xfrm>
        </p:grpSpPr>
        <p:sp>
          <p:nvSpPr>
            <p:cNvPr id="3" name="Rectangle: Rounded Corners 2">
              <a:extLst>
                <a:ext uri="{FF2B5EF4-FFF2-40B4-BE49-F238E27FC236}">
                  <a16:creationId xmlns:a16="http://schemas.microsoft.com/office/drawing/2014/main" id="{7A43306F-630C-45CA-A58D-5771BD8C48F3}"/>
                </a:ext>
              </a:extLst>
            </p:cNvPr>
            <p:cNvSpPr/>
            <p:nvPr/>
          </p:nvSpPr>
          <p:spPr>
            <a:xfrm>
              <a:off x="634681" y="1848051"/>
              <a:ext cx="4389706" cy="3407343"/>
            </a:xfrm>
            <a:prstGeom prst="roundRect">
              <a:avLst/>
            </a:prstGeom>
            <a:solidFill>
              <a:schemeClr val="accent2">
                <a:lumMod val="20000"/>
                <a:lumOff val="80000"/>
              </a:schemeClr>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3C7E08-282D-4DB3-9FA2-F9DF162E30F0}"/>
                </a:ext>
              </a:extLst>
            </p:cNvPr>
            <p:cNvSpPr txBox="1"/>
            <p:nvPr/>
          </p:nvSpPr>
          <p:spPr>
            <a:xfrm>
              <a:off x="631154" y="2281896"/>
              <a:ext cx="439323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7.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Trong</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các</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cụm</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từ</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chiếc</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dù</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chân</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đê</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xua</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chân</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xua</a:t>
              </a:r>
              <a:r>
                <a:rPr kumimoji="0" lang="en-US" sz="3600" b="1" i="1"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1" u="none" strike="noStrike" kern="1200" cap="none" spc="0" normalizeH="0" baseline="0" noProof="0" dirty="0" err="1">
                  <a:ln>
                    <a:noFill/>
                  </a:ln>
                  <a:solidFill>
                    <a:schemeClr val="accent5">
                      <a:lumMod val="75000"/>
                    </a:schemeClr>
                  </a:solidFill>
                  <a:effectLst/>
                  <a:uLnTx/>
                  <a:uFillTx/>
                  <a:ea typeface="+mn-ea"/>
                  <a:cs typeface="#9Slide03 Arima Madurai Bold" panose="00000500000000000000" pitchFamily="2" charset="0"/>
                </a:rPr>
                <a:t>tay</a:t>
              </a:r>
              <a:r>
                <a:rPr kumimoji="0" lang="en-US" sz="3600" b="1" i="0" u="none" strike="noStrike" kern="1200" cap="none" spc="0" normalizeH="0" baseline="0" noProof="0" dirty="0">
                  <a:ln>
                    <a:noFill/>
                  </a:ln>
                  <a:solidFill>
                    <a:schemeClr val="accent5">
                      <a:lumMod val="75000"/>
                    </a:schemeClr>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những</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từ</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nào</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mang</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nghĩa</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 </a:t>
              </a:r>
              <a:r>
                <a:rPr kumimoji="0" lang="en-US" sz="36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chuyển</a:t>
              </a:r>
              <a:r>
                <a:rPr kumimoji="0" lang="en-US" sz="36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ea typeface="+mn-ea"/>
                <a:cs typeface="#9Slide03 Arima Madurai Bold" panose="00000500000000000000" pitchFamily="2" charset="0"/>
              </a:endParaRPr>
            </a:p>
          </p:txBody>
        </p:sp>
      </p:grpSp>
      <p:grpSp>
        <p:nvGrpSpPr>
          <p:cNvPr id="16" name="Group 15">
            <a:extLst>
              <a:ext uri="{FF2B5EF4-FFF2-40B4-BE49-F238E27FC236}">
                <a16:creationId xmlns:a16="http://schemas.microsoft.com/office/drawing/2014/main" id="{BDCD81A4-1708-4311-B79D-6C116CF36A5E}"/>
              </a:ext>
            </a:extLst>
          </p:cNvPr>
          <p:cNvGrpSpPr/>
          <p:nvPr/>
        </p:nvGrpSpPr>
        <p:grpSpPr>
          <a:xfrm>
            <a:off x="6451600" y="1292302"/>
            <a:ext cx="5580743" cy="1159965"/>
            <a:chOff x="6451600" y="812801"/>
            <a:chExt cx="5580743" cy="1159965"/>
          </a:xfrm>
        </p:grpSpPr>
        <p:sp>
          <p:nvSpPr>
            <p:cNvPr id="4" name="Rectangle: Rounded Corners 3">
              <a:extLst>
                <a:ext uri="{FF2B5EF4-FFF2-40B4-BE49-F238E27FC236}">
                  <a16:creationId xmlns:a16="http://schemas.microsoft.com/office/drawing/2014/main" id="{C6E5C584-0E75-433E-ACA6-97AC74D2EA9C}"/>
                </a:ext>
              </a:extLst>
            </p:cNvPr>
            <p:cNvSpPr/>
            <p:nvPr/>
          </p:nvSpPr>
          <p:spPr>
            <a:xfrm>
              <a:off x="6611257" y="812801"/>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671C6A83-93D5-4532-A978-1AC4E5E8E52F}"/>
                </a:ext>
              </a:extLst>
            </p:cNvPr>
            <p:cNvSpPr txBox="1"/>
            <p:nvPr/>
          </p:nvSpPr>
          <p:spPr>
            <a:xfrm>
              <a:off x="6451600" y="895548"/>
              <a:ext cx="54724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Chỉ</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có</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1" u="none" strike="noStrike" kern="1200" cap="none" spc="0" normalizeH="0" baseline="0" noProof="0" dirty="0" err="1">
                  <a:ln>
                    <a:noFill/>
                  </a:ln>
                  <a:solidFill>
                    <a:prstClr val="white"/>
                  </a:solidFill>
                  <a:effectLst/>
                  <a:uLnTx/>
                  <a:uFillTx/>
                  <a:ea typeface="+mn-ea"/>
                  <a:cs typeface="#9Slide03 Arima Madurai Bold" panose="00000500000000000000" pitchFamily="2" charset="0"/>
                </a:rPr>
                <a:t>chân</a:t>
              </a:r>
              <a:r>
                <a:rPr kumimoji="0" lang="en-US" sz="3200" b="0" i="1" u="none" strike="noStrike" kern="1200" cap="none" spc="0" normalizeH="0" baseline="0" noProof="0" dirty="0">
                  <a:ln>
                    <a:noFill/>
                  </a:ln>
                  <a:solidFill>
                    <a:prstClr val="white"/>
                  </a:solidFill>
                  <a:effectLst/>
                  <a:uLnTx/>
                  <a:uFillTx/>
                  <a:ea typeface="+mn-ea"/>
                  <a:cs typeface="#9Slide03 Arima Madurai Bold" panose="00000500000000000000" pitchFamily="2" charset="0"/>
                </a:rPr>
                <a:t> </a:t>
              </a:r>
              <a:r>
                <a:rPr kumimoji="0" lang="en-US" sz="3200" b="0" u="none" strike="noStrike" kern="1200" cap="none" spc="0" normalizeH="0" baseline="0" noProof="0" dirty="0" err="1">
                  <a:ln>
                    <a:noFill/>
                  </a:ln>
                  <a:solidFill>
                    <a:prstClr val="white"/>
                  </a:solidFill>
                  <a:effectLst/>
                  <a:uLnTx/>
                  <a:uFillTx/>
                  <a:ea typeface="+mn-ea"/>
                  <a:cs typeface="#9Slide03 Arima Madurai Bold" panose="00000500000000000000" pitchFamily="2" charset="0"/>
                </a:rPr>
                <a:t>mang</a:t>
              </a:r>
              <a:r>
                <a:rPr kumimoji="0" lang="en-US" sz="3200" b="0" u="none" strike="noStrike" kern="1200" cap="none" spc="0" normalizeH="0" baseline="0" noProof="0" dirty="0">
                  <a:ln>
                    <a:noFill/>
                  </a:ln>
                  <a:solidFill>
                    <a:prstClr val="white"/>
                  </a:solidFill>
                  <a:effectLst/>
                  <a:uLnTx/>
                  <a:uFillTx/>
                  <a:ea typeface="+mn-ea"/>
                  <a:cs typeface="#9Slide03 Arima Madurai Bold" panose="00000500000000000000" pitchFamily="2" charset="0"/>
                </a:rPr>
                <a:t> </a:t>
              </a:r>
              <a:r>
                <a:rPr kumimoji="0" lang="en-US" sz="3200" b="0" u="none" strike="noStrike" kern="1200" cap="none" spc="0" normalizeH="0" baseline="0" noProof="0" dirty="0" err="1">
                  <a:ln>
                    <a:noFill/>
                  </a:ln>
                  <a:solidFill>
                    <a:prstClr val="white"/>
                  </a:solidFill>
                  <a:effectLst/>
                  <a:uLnTx/>
                  <a:uFillTx/>
                  <a:ea typeface="+mn-ea"/>
                  <a:cs typeface="#9Slide03 Arima Madurai Bold" panose="00000500000000000000" pitchFamily="2" charset="0"/>
                </a:rPr>
                <a:t>nghĩa</a:t>
              </a:r>
              <a:r>
                <a:rPr kumimoji="0" lang="en-US" sz="3200" b="0" u="none" strike="noStrike" kern="1200" cap="none" spc="0" normalizeH="0" baseline="0" noProof="0" dirty="0">
                  <a:ln>
                    <a:noFill/>
                  </a:ln>
                  <a:solidFill>
                    <a:prstClr val="white"/>
                  </a:solidFill>
                  <a:effectLst/>
                  <a:uLnTx/>
                  <a:uFillTx/>
                  <a:ea typeface="+mn-ea"/>
                  <a:cs typeface="#9Slide03 Arima Madurai Bold" panose="00000500000000000000" pitchFamily="2" charset="0"/>
                </a:rPr>
                <a:t> </a:t>
              </a:r>
              <a:r>
                <a:rPr kumimoji="0" lang="en-US" sz="3200" b="0" u="none" strike="noStrike" kern="1200" cap="none" spc="0" normalizeH="0" baseline="0" noProof="0" dirty="0" err="1">
                  <a:ln>
                    <a:noFill/>
                  </a:ln>
                  <a:solidFill>
                    <a:prstClr val="white"/>
                  </a:solidFill>
                  <a:effectLst/>
                  <a:uLnTx/>
                  <a:uFillTx/>
                  <a:ea typeface="+mn-ea"/>
                  <a:cs typeface="#9Slide03 Arima Madurai Bold" panose="00000500000000000000" pitchFamily="2" charset="0"/>
                </a:rPr>
                <a:t>chuyển</a:t>
              </a:r>
              <a:r>
                <a:rPr kumimoji="0" lang="en-US" sz="3200" b="0" u="none" strike="noStrike" kern="1200" cap="none" spc="0" normalizeH="0" baseline="0" noProof="0" dirty="0">
                  <a:ln>
                    <a:noFill/>
                  </a:ln>
                  <a:solidFill>
                    <a:prstClr val="white"/>
                  </a:solidFill>
                  <a:effectLst/>
                  <a:uLnTx/>
                  <a:uFillTx/>
                  <a:ea typeface="+mn-ea"/>
                  <a:cs typeface="#9Slide03 Arima Madurai Bold" panose="00000500000000000000" pitchFamily="2" charset="0"/>
                </a:rPr>
                <a:t>.</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17" name="Group 16">
            <a:extLst>
              <a:ext uri="{FF2B5EF4-FFF2-40B4-BE49-F238E27FC236}">
                <a16:creationId xmlns:a16="http://schemas.microsoft.com/office/drawing/2014/main" id="{121E8B8B-211D-4E7C-BDCE-EC79B6E7A345}"/>
              </a:ext>
            </a:extLst>
          </p:cNvPr>
          <p:cNvGrpSpPr/>
          <p:nvPr/>
        </p:nvGrpSpPr>
        <p:grpSpPr>
          <a:xfrm>
            <a:off x="6580254" y="2750984"/>
            <a:ext cx="5452089" cy="2118982"/>
            <a:chOff x="6580254" y="2271483"/>
            <a:chExt cx="5452089" cy="2118982"/>
          </a:xfrm>
        </p:grpSpPr>
        <p:sp>
          <p:nvSpPr>
            <p:cNvPr id="5" name="Rectangle: Rounded Corners 4">
              <a:extLst>
                <a:ext uri="{FF2B5EF4-FFF2-40B4-BE49-F238E27FC236}">
                  <a16:creationId xmlns:a16="http://schemas.microsoft.com/office/drawing/2014/main" id="{FCC4CC3F-47AA-4732-A723-C62066FB44A8}"/>
                </a:ext>
              </a:extLst>
            </p:cNvPr>
            <p:cNvSpPr/>
            <p:nvPr/>
          </p:nvSpPr>
          <p:spPr>
            <a:xfrm>
              <a:off x="6611257" y="2271483"/>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D05879A8-0C4E-4CA2-89F6-206B6A819DE9}"/>
                </a:ext>
              </a:extLst>
            </p:cNvPr>
            <p:cNvSpPr txBox="1"/>
            <p:nvPr/>
          </p:nvSpPr>
          <p:spPr>
            <a:xfrm>
              <a:off x="6580254" y="2328362"/>
              <a:ext cx="5298245" cy="2062103"/>
            </a:xfrm>
            <a:prstGeom prst="rect">
              <a:avLst/>
            </a:prstGeom>
            <a:noFill/>
          </p:spPr>
          <p:txBody>
            <a:bodyPr wrap="square" rtlCol="0">
              <a:spAutoFit/>
            </a:bodyPr>
            <a:lstStyle/>
            <a:p>
              <a:pPr algn="ctr">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B. </a:t>
              </a:r>
              <a:r>
                <a:rPr lang="en-US" sz="3200" dirty="0" err="1">
                  <a:solidFill>
                    <a:prstClr val="white"/>
                  </a:solidFill>
                  <a:cs typeface="#9Slide03 Arima Madurai" panose="00000500000000000000" pitchFamily="2" charset="0"/>
                </a:rPr>
                <a:t>Có</a:t>
              </a:r>
              <a:r>
                <a:rPr lang="en-US" sz="3200" dirty="0">
                  <a:solidFill>
                    <a:prstClr val="white"/>
                  </a:solidFill>
                  <a:cs typeface="#9Slide03 Arima Madurai" panose="00000500000000000000" pitchFamily="2" charset="0"/>
                </a:rPr>
                <a:t> </a:t>
              </a:r>
              <a:r>
                <a:rPr lang="en-US" sz="3200" dirty="0" err="1">
                  <a:solidFill>
                    <a:prstClr val="white"/>
                  </a:solidFill>
                  <a:cs typeface="#9Slide03 Arima Madurai" panose="00000500000000000000" pitchFamily="2" charset="0"/>
                </a:rPr>
                <a:t>hai</a:t>
              </a:r>
              <a:r>
                <a:rPr lang="en-US" sz="3200" dirty="0">
                  <a:solidFill>
                    <a:prstClr val="white"/>
                  </a:solidFill>
                  <a:cs typeface="#9Slide03 Arima Madurai" panose="00000500000000000000" pitchFamily="2" charset="0"/>
                </a:rPr>
                <a:t> </a:t>
              </a:r>
              <a:r>
                <a:rPr lang="en-US" sz="3200" dirty="0" err="1">
                  <a:solidFill>
                    <a:prstClr val="white"/>
                  </a:solidFill>
                  <a:cs typeface="#9Slide03 Arima Madurai" panose="00000500000000000000" pitchFamily="2" charset="0"/>
                </a:rPr>
                <a:t>từ</a:t>
              </a:r>
              <a:r>
                <a:rPr lang="en-US" sz="3200" dirty="0">
                  <a:solidFill>
                    <a:prstClr val="white"/>
                  </a:solidFill>
                  <a:cs typeface="#9Slide03 Arima Madurai" panose="00000500000000000000" pitchFamily="2" charset="0"/>
                </a:rPr>
                <a:t> </a:t>
              </a:r>
              <a:r>
                <a:rPr lang="en-US" sz="3200" i="1" dirty="0" err="1">
                  <a:solidFill>
                    <a:prstClr val="white"/>
                  </a:solidFill>
                  <a:cs typeface="#9Slide03 Arima Madurai Bold" panose="00000500000000000000" pitchFamily="2" charset="0"/>
                </a:rPr>
                <a:t>dù</a:t>
              </a:r>
              <a:r>
                <a:rPr lang="en-US" sz="3200" i="1" dirty="0">
                  <a:solidFill>
                    <a:prstClr val="white"/>
                  </a:solidFill>
                  <a:cs typeface="#9Slide03 Arima Madurai Bold" panose="00000500000000000000" pitchFamily="2" charset="0"/>
                </a:rPr>
                <a:t> </a:t>
              </a:r>
              <a:r>
                <a:rPr lang="en-US" sz="3200" dirty="0" err="1">
                  <a:solidFill>
                    <a:prstClr val="white"/>
                  </a:solidFill>
                  <a:cs typeface="#9Slide03 Arima Madurai Bold" panose="00000500000000000000" pitchFamily="2" charset="0"/>
                </a:rPr>
                <a:t>và</a:t>
              </a:r>
              <a:r>
                <a:rPr lang="en-US" sz="3200" dirty="0">
                  <a:solidFill>
                    <a:prstClr val="white"/>
                  </a:solidFill>
                  <a:cs typeface="#9Slide03 Arima Madurai Bold" panose="00000500000000000000" pitchFamily="2" charset="0"/>
                </a:rPr>
                <a:t> </a:t>
              </a:r>
              <a:r>
                <a:rPr lang="en-US" sz="3200" i="1" dirty="0" err="1">
                  <a:solidFill>
                    <a:prstClr val="white"/>
                  </a:solidFill>
                  <a:cs typeface="#9Slide03 Arima Madurai Bold" panose="00000500000000000000" pitchFamily="2" charset="0"/>
                </a:rPr>
                <a:t>chân</a:t>
              </a:r>
              <a:r>
                <a:rPr lang="en-US" sz="3200" i="1" dirty="0">
                  <a:solidFill>
                    <a:prstClr val="white"/>
                  </a:solidFill>
                  <a:cs typeface="#9Slide03 Arima Madurai Bold" panose="00000500000000000000" pitchFamily="2" charset="0"/>
                </a:rPr>
                <a:t> </a:t>
              </a:r>
              <a:r>
                <a:rPr lang="en-US" sz="3200" dirty="0" err="1">
                  <a:solidFill>
                    <a:prstClr val="white"/>
                  </a:solidFill>
                  <a:cs typeface="#9Slide03 Arima Madurai Bold" panose="00000500000000000000" pitchFamily="2" charset="0"/>
                </a:rPr>
                <a:t>mang</a:t>
              </a:r>
              <a:r>
                <a:rPr lang="en-US" sz="3200" dirty="0">
                  <a:solidFill>
                    <a:prstClr val="white"/>
                  </a:solidFill>
                  <a:cs typeface="#9Slide03 Arima Madurai Bold" panose="00000500000000000000" pitchFamily="2" charset="0"/>
                </a:rPr>
                <a:t> </a:t>
              </a:r>
              <a:r>
                <a:rPr lang="en-US" sz="3200" dirty="0" err="1">
                  <a:solidFill>
                    <a:prstClr val="white"/>
                  </a:solidFill>
                  <a:cs typeface="#9Slide03 Arima Madurai Bold" panose="00000500000000000000" pitchFamily="2" charset="0"/>
                </a:rPr>
                <a:t>nghĩa</a:t>
              </a:r>
              <a:r>
                <a:rPr lang="en-US" sz="3200" dirty="0">
                  <a:solidFill>
                    <a:prstClr val="white"/>
                  </a:solidFill>
                  <a:cs typeface="#9Slide03 Arima Madurai Bold" panose="00000500000000000000" pitchFamily="2" charset="0"/>
                </a:rPr>
                <a:t> </a:t>
              </a:r>
              <a:r>
                <a:rPr lang="en-US" sz="3200" dirty="0" err="1">
                  <a:solidFill>
                    <a:prstClr val="white"/>
                  </a:solidFill>
                  <a:cs typeface="#9Slide03 Arima Madurai Bold" panose="00000500000000000000" pitchFamily="2" charset="0"/>
                </a:rPr>
                <a:t>chuyển</a:t>
              </a:r>
              <a:r>
                <a:rPr lang="en-US" sz="3200" dirty="0">
                  <a:solidFill>
                    <a:prstClr val="white"/>
                  </a:solidFill>
                  <a:cs typeface="#9Slide03 Arima Madurai Bold" panose="00000500000000000000" pitchFamily="2" charset="0"/>
                </a:rPr>
                <a:t>.</a:t>
              </a:r>
              <a:endParaRPr lang="en-US" sz="3200" dirty="0">
                <a:solidFill>
                  <a:prstClr val="white"/>
                </a:solidFill>
                <a:cs typeface="#9Slide03 Arima Madurai"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20" name="Group 19">
            <a:extLst>
              <a:ext uri="{FF2B5EF4-FFF2-40B4-BE49-F238E27FC236}">
                <a16:creationId xmlns:a16="http://schemas.microsoft.com/office/drawing/2014/main" id="{00B82BAE-6417-4E65-A31C-4532DE38196B}"/>
              </a:ext>
            </a:extLst>
          </p:cNvPr>
          <p:cNvGrpSpPr/>
          <p:nvPr/>
        </p:nvGrpSpPr>
        <p:grpSpPr>
          <a:xfrm>
            <a:off x="6611257" y="4231445"/>
            <a:ext cx="5421086" cy="1569660"/>
            <a:chOff x="6611257" y="3751944"/>
            <a:chExt cx="5421086" cy="1569660"/>
          </a:xfrm>
        </p:grpSpPr>
        <p:sp>
          <p:nvSpPr>
            <p:cNvPr id="6" name="Rectangle: Rounded Corners 5">
              <a:extLst>
                <a:ext uri="{FF2B5EF4-FFF2-40B4-BE49-F238E27FC236}">
                  <a16:creationId xmlns:a16="http://schemas.microsoft.com/office/drawing/2014/main" id="{DB12D686-0D61-4F69-A105-3DB9D9AA85DF}"/>
                </a:ext>
              </a:extLst>
            </p:cNvPr>
            <p:cNvSpPr/>
            <p:nvPr/>
          </p:nvSpPr>
          <p:spPr>
            <a:xfrm>
              <a:off x="6611257" y="3751944"/>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B3AB6049-173B-43A2-8FA8-DC2251868400}"/>
                </a:ext>
              </a:extLst>
            </p:cNvPr>
            <p:cNvSpPr txBox="1"/>
            <p:nvPr/>
          </p:nvSpPr>
          <p:spPr>
            <a:xfrm>
              <a:off x="6611257" y="3751944"/>
              <a:ext cx="52982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C.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Cả</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ba</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dù</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chân</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tay</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đều</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mang</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nghĩa</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chuyển</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spTree>
    <p:extLst>
      <p:ext uri="{BB962C8B-B14F-4D97-AF65-F5344CB8AC3E}">
        <p14:creationId xmlns:p14="http://schemas.microsoft.com/office/powerpoint/2010/main" val="28028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7789B3D-5426-469F-8193-5D21934B10D4}"/>
              </a:ext>
            </a:extLst>
          </p:cNvPr>
          <p:cNvGrpSpPr/>
          <p:nvPr/>
        </p:nvGrpSpPr>
        <p:grpSpPr>
          <a:xfrm>
            <a:off x="634680" y="1126394"/>
            <a:ext cx="3400290" cy="4911549"/>
            <a:chOff x="634680" y="1126394"/>
            <a:chExt cx="3400290" cy="4911549"/>
          </a:xfrm>
          <a:solidFill>
            <a:schemeClr val="accent2">
              <a:lumMod val="20000"/>
              <a:lumOff val="80000"/>
            </a:schemeClr>
          </a:solidFill>
        </p:grpSpPr>
        <p:sp>
          <p:nvSpPr>
            <p:cNvPr id="3" name="Rectangle: Rounded Corners 2">
              <a:extLst>
                <a:ext uri="{FF2B5EF4-FFF2-40B4-BE49-F238E27FC236}">
                  <a16:creationId xmlns:a16="http://schemas.microsoft.com/office/drawing/2014/main" id="{7A43306F-630C-45CA-A58D-5771BD8C48F3}"/>
                </a:ext>
              </a:extLst>
            </p:cNvPr>
            <p:cNvSpPr/>
            <p:nvPr/>
          </p:nvSpPr>
          <p:spPr>
            <a:xfrm>
              <a:off x="634681" y="1126394"/>
              <a:ext cx="3400289" cy="4911549"/>
            </a:xfrm>
            <a:prstGeom prst="roundRect">
              <a:avLst/>
            </a:prstGeom>
            <a:grp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3C7E08-282D-4DB3-9FA2-F9DF162E30F0}"/>
                </a:ext>
              </a:extLst>
            </p:cNvPr>
            <p:cNvSpPr txBox="1"/>
            <p:nvPr/>
          </p:nvSpPr>
          <p:spPr>
            <a:xfrm>
              <a:off x="634680" y="2109820"/>
              <a:ext cx="3400289" cy="34163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C00000"/>
                  </a:solidFill>
                  <a:cs typeface="#9Slide03 Arima Madurai Bold" panose="00000500000000000000" pitchFamily="2" charset="0"/>
                </a:rPr>
                <a:t>8. </a:t>
              </a:r>
              <a:r>
                <a:rPr lang="en-US" sz="3600" b="1" dirty="0" err="1">
                  <a:solidFill>
                    <a:srgbClr val="C00000"/>
                  </a:solidFill>
                  <a:cs typeface="#9Slide03 Arima Madurai Bold" panose="00000500000000000000" pitchFamily="2" charset="0"/>
                </a:rPr>
                <a:t>Từ</a:t>
              </a:r>
              <a:r>
                <a:rPr lang="en-US" sz="3600" b="1" dirty="0">
                  <a:solidFill>
                    <a:srgbClr val="C00000"/>
                  </a:solidFill>
                  <a:cs typeface="#9Slide03 Arima Madurai Bold" panose="00000500000000000000" pitchFamily="2" charset="0"/>
                </a:rPr>
                <a:t> </a:t>
              </a:r>
              <a:r>
                <a:rPr lang="en-US" sz="3600" b="1" i="1" dirty="0" err="1">
                  <a:solidFill>
                    <a:schemeClr val="accent5">
                      <a:lumMod val="75000"/>
                    </a:schemeClr>
                  </a:solidFill>
                  <a:cs typeface="#9Slide03 Arima Madurai Bold" panose="00000500000000000000" pitchFamily="2" charset="0"/>
                </a:rPr>
                <a:t>chúng</a:t>
              </a:r>
              <a:r>
                <a:rPr lang="en-US" sz="3600" b="1" i="1" dirty="0">
                  <a:solidFill>
                    <a:schemeClr val="accent5">
                      <a:lumMod val="75000"/>
                    </a:schemeClr>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trong</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bài</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văn</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được</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dùng</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để</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chỉ</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những</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sự</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vật</a:t>
              </a:r>
              <a:r>
                <a:rPr lang="en-US" sz="3600" b="1" dirty="0">
                  <a:solidFill>
                    <a:srgbClr val="C00000"/>
                  </a:solidFill>
                  <a:cs typeface="#9Slide03 Arima Madurai Bold" panose="00000500000000000000" pitchFamily="2" charset="0"/>
                </a:rPr>
                <a:t> </a:t>
              </a:r>
              <a:r>
                <a:rPr lang="en-US" sz="3600" b="1" dirty="0" err="1">
                  <a:solidFill>
                    <a:srgbClr val="C00000"/>
                  </a:solidFill>
                  <a:cs typeface="#9Slide03 Arima Madurai Bold" panose="00000500000000000000" pitchFamily="2" charset="0"/>
                </a:rPr>
                <a:t>nào</a:t>
              </a:r>
              <a:r>
                <a:rPr lang="en-US" sz="3600" b="1" dirty="0">
                  <a:solidFill>
                    <a:srgbClr val="C00000"/>
                  </a:solidFill>
                  <a:cs typeface="#9Slide03 Arima Madurai Bold" panose="00000500000000000000" pitchFamily="2" charset="0"/>
                </a:rPr>
                <a:t>?</a:t>
              </a:r>
              <a:endParaRPr kumimoji="0" lang="en-US" sz="3600" b="1" i="0" u="none" strike="noStrike" kern="1200" cap="none" spc="0" normalizeH="0" baseline="0" noProof="0" dirty="0">
                <a:ln>
                  <a:noFill/>
                </a:ln>
                <a:solidFill>
                  <a:srgbClr val="C00000"/>
                </a:solidFill>
                <a:effectLst/>
                <a:uLnTx/>
                <a:uFillTx/>
                <a:cs typeface="#9Slide03 Arima Madurai Bold"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ea typeface="+mn-ea"/>
                <a:cs typeface="#9Slide03 Arima Madurai Bold" panose="00000500000000000000" pitchFamily="2" charset="0"/>
              </a:endParaRPr>
            </a:p>
          </p:txBody>
        </p:sp>
      </p:grpSp>
      <p:grpSp>
        <p:nvGrpSpPr>
          <p:cNvPr id="16" name="Group 15">
            <a:extLst>
              <a:ext uri="{FF2B5EF4-FFF2-40B4-BE49-F238E27FC236}">
                <a16:creationId xmlns:a16="http://schemas.microsoft.com/office/drawing/2014/main" id="{BDCD81A4-1708-4311-B79D-6C116CF36A5E}"/>
              </a:ext>
            </a:extLst>
          </p:cNvPr>
          <p:cNvGrpSpPr/>
          <p:nvPr/>
        </p:nvGrpSpPr>
        <p:grpSpPr>
          <a:xfrm>
            <a:off x="6621346" y="4531154"/>
            <a:ext cx="5495870" cy="1117963"/>
            <a:chOff x="6611257" y="812801"/>
            <a:chExt cx="5495870" cy="1117963"/>
          </a:xfrm>
        </p:grpSpPr>
        <p:sp>
          <p:nvSpPr>
            <p:cNvPr id="4" name="Rectangle: Rounded Corners 3">
              <a:extLst>
                <a:ext uri="{FF2B5EF4-FFF2-40B4-BE49-F238E27FC236}">
                  <a16:creationId xmlns:a16="http://schemas.microsoft.com/office/drawing/2014/main" id="{C6E5C584-0E75-433E-ACA6-97AC74D2EA9C}"/>
                </a:ext>
              </a:extLst>
            </p:cNvPr>
            <p:cNvSpPr/>
            <p:nvPr/>
          </p:nvSpPr>
          <p:spPr>
            <a:xfrm>
              <a:off x="6611257" y="812801"/>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671C6A83-93D5-4532-A978-1AC4E5E8E52F}"/>
                </a:ext>
              </a:extLst>
            </p:cNvPr>
            <p:cNvSpPr txBox="1"/>
            <p:nvPr/>
          </p:nvSpPr>
          <p:spPr>
            <a:xfrm>
              <a:off x="6807818" y="853546"/>
              <a:ext cx="529930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cs typeface="#9Slide03 Arima Madurai" panose="00000500000000000000" pitchFamily="2" charset="0"/>
                </a:rPr>
                <a:t>C</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Các</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hồ</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nước</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những</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cánh</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đồng</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lúa</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bọn</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trẻ</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20" name="Group 19">
            <a:extLst>
              <a:ext uri="{FF2B5EF4-FFF2-40B4-BE49-F238E27FC236}">
                <a16:creationId xmlns:a16="http://schemas.microsoft.com/office/drawing/2014/main" id="{00B82BAE-6417-4E65-A31C-4532DE38196B}"/>
              </a:ext>
            </a:extLst>
          </p:cNvPr>
          <p:cNvGrpSpPr/>
          <p:nvPr/>
        </p:nvGrpSpPr>
        <p:grpSpPr>
          <a:xfrm>
            <a:off x="6611257" y="2714894"/>
            <a:ext cx="5421086" cy="1266238"/>
            <a:chOff x="6611257" y="3751944"/>
            <a:chExt cx="5421086" cy="1266238"/>
          </a:xfrm>
        </p:grpSpPr>
        <p:sp>
          <p:nvSpPr>
            <p:cNvPr id="6" name="Rectangle: Rounded Corners 5">
              <a:extLst>
                <a:ext uri="{FF2B5EF4-FFF2-40B4-BE49-F238E27FC236}">
                  <a16:creationId xmlns:a16="http://schemas.microsoft.com/office/drawing/2014/main" id="{DB12D686-0D61-4F69-A105-3DB9D9AA85DF}"/>
                </a:ext>
              </a:extLst>
            </p:cNvPr>
            <p:cNvSpPr/>
            <p:nvPr/>
          </p:nvSpPr>
          <p:spPr>
            <a:xfrm>
              <a:off x="6611257" y="3751944"/>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B3AB6049-173B-43A2-8FA8-DC2251868400}"/>
                </a:ext>
              </a:extLst>
            </p:cNvPr>
            <p:cNvSpPr txBox="1"/>
            <p:nvPr/>
          </p:nvSpPr>
          <p:spPr>
            <a:xfrm>
              <a:off x="6697985" y="3940964"/>
              <a:ext cx="468917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cs typeface="#9Slide03 Arima Madurai" panose="00000500000000000000" pitchFamily="2" charset="0"/>
                </a:rPr>
                <a:t>B</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Các</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hồ</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nước</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bọn</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trẻ</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21" name="Group 20">
            <a:extLst>
              <a:ext uri="{FF2B5EF4-FFF2-40B4-BE49-F238E27FC236}">
                <a16:creationId xmlns:a16="http://schemas.microsoft.com/office/drawing/2014/main" id="{8AAD3359-FF5B-4F5E-B0A6-CD9EA7750B58}"/>
              </a:ext>
            </a:extLst>
          </p:cNvPr>
          <p:cNvGrpSpPr/>
          <p:nvPr/>
        </p:nvGrpSpPr>
        <p:grpSpPr>
          <a:xfrm>
            <a:off x="6451600" y="926572"/>
            <a:ext cx="5580743" cy="1287626"/>
            <a:chOff x="6451600" y="5170720"/>
            <a:chExt cx="5580743" cy="1287626"/>
          </a:xfrm>
        </p:grpSpPr>
        <p:sp>
          <p:nvSpPr>
            <p:cNvPr id="7" name="Rectangle: Rounded Corners 6">
              <a:extLst>
                <a:ext uri="{FF2B5EF4-FFF2-40B4-BE49-F238E27FC236}">
                  <a16:creationId xmlns:a16="http://schemas.microsoft.com/office/drawing/2014/main" id="{F4387CE0-A3FA-42A1-A0B0-C029B875C094}"/>
                </a:ext>
              </a:extLst>
            </p:cNvPr>
            <p:cNvSpPr/>
            <p:nvPr/>
          </p:nvSpPr>
          <p:spPr>
            <a:xfrm>
              <a:off x="6611257" y="5170720"/>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9E9ACEB8-2D26-4B4F-9CC9-D3EAC4C6F47C}"/>
                </a:ext>
              </a:extLst>
            </p:cNvPr>
            <p:cNvSpPr txBox="1"/>
            <p:nvPr/>
          </p:nvSpPr>
          <p:spPr>
            <a:xfrm>
              <a:off x="6451600" y="5381128"/>
              <a:ext cx="3657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 </a:t>
              </a:r>
              <a:r>
                <a:rPr lang="en-US" sz="3200" dirty="0" err="1">
                  <a:solidFill>
                    <a:prstClr val="white"/>
                  </a:solidFill>
                  <a:cs typeface="#9Slide03 Arima Madurai" panose="00000500000000000000" pitchFamily="2" charset="0"/>
                </a:rPr>
                <a:t>Các</a:t>
              </a:r>
              <a:r>
                <a:rPr lang="en-US" sz="3200" dirty="0">
                  <a:solidFill>
                    <a:prstClr val="white"/>
                  </a:solidFill>
                  <a:cs typeface="#9Slide03 Arima Madurai" panose="00000500000000000000" pitchFamily="2" charset="0"/>
                </a:rPr>
                <a:t> </a:t>
              </a:r>
              <a:r>
                <a:rPr lang="en-US" sz="3200" dirty="0" err="1">
                  <a:solidFill>
                    <a:prstClr val="white"/>
                  </a:solidFill>
                  <a:cs typeface="#9Slide03 Arima Madurai" panose="00000500000000000000" pitchFamily="2" charset="0"/>
                </a:rPr>
                <a:t>hồ</a:t>
              </a:r>
              <a:r>
                <a:rPr lang="en-US" sz="3200" dirty="0">
                  <a:solidFill>
                    <a:prstClr val="white"/>
                  </a:solidFill>
                  <a:cs typeface="#9Slide03 Arima Madurai" panose="00000500000000000000" pitchFamily="2" charset="0"/>
                </a:rPr>
                <a:t> </a:t>
              </a:r>
              <a:r>
                <a:rPr lang="en-US" sz="3200" dirty="0" err="1">
                  <a:solidFill>
                    <a:prstClr val="white"/>
                  </a:solidFill>
                  <a:cs typeface="#9Slide03 Arima Madurai" panose="00000500000000000000" pitchFamily="2" charset="0"/>
                </a:rPr>
                <a:t>nước</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spTree>
    <p:extLst>
      <p:ext uri="{BB962C8B-B14F-4D97-AF65-F5344CB8AC3E}">
        <p14:creationId xmlns:p14="http://schemas.microsoft.com/office/powerpoint/2010/main" val="112366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withEffect">
                                  <p:stCondLst>
                                    <p:cond delay="0"/>
                                  </p:stCondLst>
                                  <p:childTnLst>
                                    <p:animEffect transition="out" filter="barn(inVertical)">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7789B3D-5426-469F-8193-5D21934B10D4}"/>
              </a:ext>
            </a:extLst>
          </p:cNvPr>
          <p:cNvGrpSpPr/>
          <p:nvPr/>
        </p:nvGrpSpPr>
        <p:grpSpPr>
          <a:xfrm>
            <a:off x="612379" y="568873"/>
            <a:ext cx="3400289" cy="4911549"/>
            <a:chOff x="634681" y="1126394"/>
            <a:chExt cx="3400289" cy="4911549"/>
          </a:xfrm>
          <a:solidFill>
            <a:schemeClr val="accent2">
              <a:lumMod val="20000"/>
              <a:lumOff val="80000"/>
            </a:schemeClr>
          </a:solidFill>
        </p:grpSpPr>
        <p:sp>
          <p:nvSpPr>
            <p:cNvPr id="3" name="Rectangle: Rounded Corners 2">
              <a:extLst>
                <a:ext uri="{FF2B5EF4-FFF2-40B4-BE49-F238E27FC236}">
                  <a16:creationId xmlns:a16="http://schemas.microsoft.com/office/drawing/2014/main" id="{7A43306F-630C-45CA-A58D-5771BD8C48F3}"/>
                </a:ext>
              </a:extLst>
            </p:cNvPr>
            <p:cNvSpPr/>
            <p:nvPr/>
          </p:nvSpPr>
          <p:spPr>
            <a:xfrm>
              <a:off x="634681" y="1126394"/>
              <a:ext cx="3400289" cy="4911549"/>
            </a:xfrm>
            <a:prstGeom prst="roundRect">
              <a:avLst/>
            </a:prstGeom>
            <a:grp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ea typeface="+mn-ea"/>
                <a:cs typeface="+mn-cs"/>
              </a:endParaRPr>
            </a:p>
          </p:txBody>
        </p:sp>
        <p:sp>
          <p:nvSpPr>
            <p:cNvPr id="8" name="TextBox 7">
              <a:extLst>
                <a:ext uri="{FF2B5EF4-FFF2-40B4-BE49-F238E27FC236}">
                  <a16:creationId xmlns:a16="http://schemas.microsoft.com/office/drawing/2014/main" id="{FC3C7E08-282D-4DB3-9FA2-F9DF162E30F0}"/>
                </a:ext>
              </a:extLst>
            </p:cNvPr>
            <p:cNvSpPr txBox="1"/>
            <p:nvPr/>
          </p:nvSpPr>
          <p:spPr>
            <a:xfrm>
              <a:off x="769586" y="1915887"/>
              <a:ext cx="3130478" cy="34163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9.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Trong</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đoạn</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thứ</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nhất</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(4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dòng</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đầu</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của</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bài</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văn</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có</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mấy</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câu</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 </a:t>
              </a:r>
              <a:r>
                <a:rPr kumimoji="0" lang="en-US" sz="3600" b="0" i="0" u="none" strike="noStrike" kern="1200" cap="none" spc="0" normalizeH="0" baseline="0" noProof="0" dirty="0" err="1">
                  <a:ln>
                    <a:noFill/>
                  </a:ln>
                  <a:solidFill>
                    <a:srgbClr val="C00000"/>
                  </a:solidFill>
                  <a:effectLst/>
                  <a:uLnTx/>
                  <a:uFillTx/>
                  <a:ea typeface="+mn-ea"/>
                  <a:cs typeface="#9Slide03 Arima Madurai" panose="00000500000000000000" pitchFamily="2" charset="0"/>
                </a:rPr>
                <a:t>ghép</a:t>
              </a:r>
              <a:r>
                <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C00000"/>
                </a:solidFill>
                <a:effectLst/>
                <a:uLnTx/>
                <a:uFillTx/>
                <a:ea typeface="+mn-ea"/>
                <a:cs typeface="#9Slide03 Arima Madurai" panose="00000500000000000000" pitchFamily="2" charset="0"/>
              </a:endParaRPr>
            </a:p>
          </p:txBody>
        </p:sp>
      </p:grpSp>
      <p:grpSp>
        <p:nvGrpSpPr>
          <p:cNvPr id="16" name="Group 15">
            <a:extLst>
              <a:ext uri="{FF2B5EF4-FFF2-40B4-BE49-F238E27FC236}">
                <a16:creationId xmlns:a16="http://schemas.microsoft.com/office/drawing/2014/main" id="{BDCD81A4-1708-4311-B79D-6C116CF36A5E}"/>
              </a:ext>
            </a:extLst>
          </p:cNvPr>
          <p:cNvGrpSpPr/>
          <p:nvPr/>
        </p:nvGrpSpPr>
        <p:grpSpPr>
          <a:xfrm>
            <a:off x="5943602" y="812801"/>
            <a:ext cx="6088741" cy="1280884"/>
            <a:chOff x="5943602" y="812801"/>
            <a:chExt cx="6088741" cy="1280884"/>
          </a:xfrm>
        </p:grpSpPr>
        <p:sp>
          <p:nvSpPr>
            <p:cNvPr id="4" name="Rectangle: Rounded Corners 3">
              <a:extLst>
                <a:ext uri="{FF2B5EF4-FFF2-40B4-BE49-F238E27FC236}">
                  <a16:creationId xmlns:a16="http://schemas.microsoft.com/office/drawing/2014/main" id="{C6E5C584-0E75-433E-ACA6-97AC74D2EA9C}"/>
                </a:ext>
              </a:extLst>
            </p:cNvPr>
            <p:cNvSpPr/>
            <p:nvPr/>
          </p:nvSpPr>
          <p:spPr>
            <a:xfrm>
              <a:off x="6611257" y="812801"/>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671C6A83-93D5-4532-A978-1AC4E5E8E52F}"/>
                </a:ext>
              </a:extLst>
            </p:cNvPr>
            <p:cNvSpPr txBox="1"/>
            <p:nvPr/>
          </p:nvSpPr>
          <p:spPr>
            <a:xfrm>
              <a:off x="5943602" y="1016467"/>
              <a:ext cx="3657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Một</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câu</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17" name="Group 16">
            <a:extLst>
              <a:ext uri="{FF2B5EF4-FFF2-40B4-BE49-F238E27FC236}">
                <a16:creationId xmlns:a16="http://schemas.microsoft.com/office/drawing/2014/main" id="{121E8B8B-211D-4E7C-BDCE-EC79B6E7A345}"/>
              </a:ext>
            </a:extLst>
          </p:cNvPr>
          <p:cNvGrpSpPr/>
          <p:nvPr/>
        </p:nvGrpSpPr>
        <p:grpSpPr>
          <a:xfrm>
            <a:off x="5943602" y="2271483"/>
            <a:ext cx="6088741" cy="1291774"/>
            <a:chOff x="5943602" y="2271483"/>
            <a:chExt cx="6088741" cy="1291774"/>
          </a:xfrm>
        </p:grpSpPr>
        <p:sp>
          <p:nvSpPr>
            <p:cNvPr id="5" name="Rectangle: Rounded Corners 4">
              <a:extLst>
                <a:ext uri="{FF2B5EF4-FFF2-40B4-BE49-F238E27FC236}">
                  <a16:creationId xmlns:a16="http://schemas.microsoft.com/office/drawing/2014/main" id="{FCC4CC3F-47AA-4732-A723-C62066FB44A8}"/>
                </a:ext>
              </a:extLst>
            </p:cNvPr>
            <p:cNvSpPr/>
            <p:nvPr/>
          </p:nvSpPr>
          <p:spPr>
            <a:xfrm>
              <a:off x="6611257" y="2271483"/>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D05879A8-0C4E-4CA2-89F6-206B6A819DE9}"/>
                </a:ext>
              </a:extLst>
            </p:cNvPr>
            <p:cNvSpPr txBox="1"/>
            <p:nvPr/>
          </p:nvSpPr>
          <p:spPr>
            <a:xfrm>
              <a:off x="5943602" y="2486039"/>
              <a:ext cx="3657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B. Hai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câu</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20" name="Group 19">
            <a:extLst>
              <a:ext uri="{FF2B5EF4-FFF2-40B4-BE49-F238E27FC236}">
                <a16:creationId xmlns:a16="http://schemas.microsoft.com/office/drawing/2014/main" id="{00B82BAE-6417-4E65-A31C-4532DE38196B}"/>
              </a:ext>
            </a:extLst>
          </p:cNvPr>
          <p:cNvGrpSpPr/>
          <p:nvPr/>
        </p:nvGrpSpPr>
        <p:grpSpPr>
          <a:xfrm>
            <a:off x="5943602" y="3751944"/>
            <a:ext cx="6088741" cy="1287568"/>
            <a:chOff x="5943602" y="3751944"/>
            <a:chExt cx="6088741" cy="1287568"/>
          </a:xfrm>
        </p:grpSpPr>
        <p:sp>
          <p:nvSpPr>
            <p:cNvPr id="6" name="Rectangle: Rounded Corners 5">
              <a:extLst>
                <a:ext uri="{FF2B5EF4-FFF2-40B4-BE49-F238E27FC236}">
                  <a16:creationId xmlns:a16="http://schemas.microsoft.com/office/drawing/2014/main" id="{DB12D686-0D61-4F69-A105-3DB9D9AA85DF}"/>
                </a:ext>
              </a:extLst>
            </p:cNvPr>
            <p:cNvSpPr/>
            <p:nvPr/>
          </p:nvSpPr>
          <p:spPr>
            <a:xfrm>
              <a:off x="6611257" y="3751944"/>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B3AB6049-173B-43A2-8FA8-DC2251868400}"/>
                </a:ext>
              </a:extLst>
            </p:cNvPr>
            <p:cNvSpPr txBox="1"/>
            <p:nvPr/>
          </p:nvSpPr>
          <p:spPr>
            <a:xfrm>
              <a:off x="5943602" y="3962294"/>
              <a:ext cx="3657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C. Ba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câu</a:t>
              </a: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sp>
        <p:nvSpPr>
          <p:cNvPr id="18" name="Rectangle 17">
            <a:extLst>
              <a:ext uri="{FF2B5EF4-FFF2-40B4-BE49-F238E27FC236}">
                <a16:creationId xmlns:a16="http://schemas.microsoft.com/office/drawing/2014/main" id="{F2DE657C-6E17-7B45-BD28-D4358C73DBA1}"/>
              </a:ext>
            </a:extLst>
          </p:cNvPr>
          <p:cNvSpPr/>
          <p:nvPr/>
        </p:nvSpPr>
        <p:spPr>
          <a:xfrm>
            <a:off x="4349153" y="2599559"/>
            <a:ext cx="7683190" cy="1550020"/>
          </a:xfrm>
          <a:prstGeom prst="rect">
            <a:avLst/>
          </a:prstGeom>
          <a:ln>
            <a:solidFill>
              <a:srgbClr val="8A40A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latin typeface="Calibri" panose="020F0502020204030204" pitchFamily="34" charset="0"/>
                <a:cs typeface="Calibri" panose="020F0502020204030204" pitchFamily="34" charset="0"/>
              </a:rPr>
              <a:t>Chúng không còn là một hồ nước nữa, chúng là những cái giếng không đáy, ở đó ta có thể nhìn thấy bầu trời bên kia trái đất.</a:t>
            </a:r>
            <a:endParaRPr lang="x-none" sz="3200" dirty="0"/>
          </a:p>
        </p:txBody>
      </p:sp>
    </p:spTree>
    <p:extLst>
      <p:ext uri="{BB962C8B-B14F-4D97-AF65-F5344CB8AC3E}">
        <p14:creationId xmlns:p14="http://schemas.microsoft.com/office/powerpoint/2010/main" val="55403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7789B3D-5426-469F-8193-5D21934B10D4}"/>
              </a:ext>
            </a:extLst>
          </p:cNvPr>
          <p:cNvGrpSpPr/>
          <p:nvPr/>
        </p:nvGrpSpPr>
        <p:grpSpPr>
          <a:xfrm>
            <a:off x="163630" y="359768"/>
            <a:ext cx="6113157" cy="6690733"/>
            <a:chOff x="549184" y="1126394"/>
            <a:chExt cx="3609523" cy="5659015"/>
          </a:xfrm>
        </p:grpSpPr>
        <p:sp>
          <p:nvSpPr>
            <p:cNvPr id="3" name="Rectangle: Rounded Corners 2">
              <a:extLst>
                <a:ext uri="{FF2B5EF4-FFF2-40B4-BE49-F238E27FC236}">
                  <a16:creationId xmlns:a16="http://schemas.microsoft.com/office/drawing/2014/main" id="{7A43306F-630C-45CA-A58D-5771BD8C48F3}"/>
                </a:ext>
              </a:extLst>
            </p:cNvPr>
            <p:cNvSpPr/>
            <p:nvPr/>
          </p:nvSpPr>
          <p:spPr>
            <a:xfrm>
              <a:off x="549184" y="1126394"/>
              <a:ext cx="3609523" cy="4911549"/>
            </a:xfrm>
            <a:prstGeom prst="roundRect">
              <a:avLst>
                <a:gd name="adj" fmla="val 7551"/>
              </a:avLst>
            </a:prstGeom>
            <a:solidFill>
              <a:schemeClr val="accent2">
                <a:lumMod val="20000"/>
                <a:lumOff val="80000"/>
              </a:schemeClr>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3C7E08-282D-4DB3-9FA2-F9DF162E30F0}"/>
                </a:ext>
              </a:extLst>
            </p:cNvPr>
            <p:cNvSpPr txBox="1"/>
            <p:nvPr/>
          </p:nvSpPr>
          <p:spPr>
            <a:xfrm>
              <a:off x="650278" y="1292719"/>
              <a:ext cx="3339811" cy="5492690"/>
            </a:xfrm>
            <a:prstGeom prst="rect">
              <a:avLst/>
            </a:prstGeom>
            <a:noFill/>
          </p:spPr>
          <p:txBody>
            <a:bodyPr wrap="square" rtlCol="0">
              <a:spAutoFit/>
            </a:bodyPr>
            <a:lstStyle/>
            <a:p>
              <a:pPr algn="just">
                <a:defRPr/>
              </a:pPr>
              <a:r>
                <a:rPr kumimoji="0" lang="en-US" sz="32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rPr>
                <a:t>10. Hai </a:t>
              </a:r>
              <a:r>
                <a:rPr kumimoji="0" lang="en-US" sz="3200" b="1" i="0" u="none" strike="noStrike" kern="1200" cap="none" spc="0" normalizeH="0" baseline="0" noProof="0" dirty="0" err="1">
                  <a:ln>
                    <a:noFill/>
                  </a:ln>
                  <a:solidFill>
                    <a:srgbClr val="C00000"/>
                  </a:solidFill>
                  <a:effectLst/>
                  <a:uLnTx/>
                  <a:uFillTx/>
                  <a:ea typeface="+mn-ea"/>
                  <a:cs typeface="#9Slide03 Arima Madurai Bold" panose="00000500000000000000" pitchFamily="2" charset="0"/>
                </a:rPr>
                <a:t>câu</a:t>
              </a:r>
              <a:r>
                <a:rPr lang="en-US" sz="3200" b="1" dirty="0">
                  <a:solidFill>
                    <a:srgbClr val="C00000"/>
                  </a:solidFill>
                  <a:cs typeface="#9Slide03 Arima Madurai Bold" panose="00000500000000000000" pitchFamily="2" charset="0"/>
                </a:rPr>
                <a:t>: </a:t>
              </a:r>
              <a:r>
                <a:rPr lang="en-US" sz="3200" b="1" dirty="0">
                  <a:solidFill>
                    <a:schemeClr val="accent5">
                      <a:lumMod val="75000"/>
                    </a:schemeClr>
                  </a:solidFill>
                  <a:cs typeface="#9Slide03 Arima Madurai Bold" panose="00000500000000000000" pitchFamily="2" charset="0"/>
                </a:rPr>
                <a:t>“</a:t>
              </a:r>
              <a:r>
                <a:rPr lang="vi-VN" sz="3200" b="1" i="1" dirty="0">
                  <a:solidFill>
                    <a:schemeClr val="accent5">
                      <a:lumMod val="75000"/>
                    </a:schemeClr>
                  </a:solidFill>
                  <a:cs typeface="Calibri" panose="020F0502020204030204" pitchFamily="34" charset="0"/>
                </a:rPr>
                <a:t>Chúng cứ hát mãi, hát mãi cho đến lúc những ngọn khói tan biến vào không gian mênh mông. Không gian như một cái chuông lớn vô cùng treo suốt mùa thu, âm vang mãi tiếng ca của trẻ con và tiếng cựa mình của cây cối, đất đai</a:t>
              </a:r>
              <a:r>
                <a:rPr lang="vi-VN" sz="3200" b="1" dirty="0">
                  <a:solidFill>
                    <a:schemeClr val="accent5">
                      <a:lumMod val="75000"/>
                    </a:schemeClr>
                  </a:solidFill>
                  <a:cs typeface="Calibri" panose="020F0502020204030204" pitchFamily="34" charset="0"/>
                </a:rPr>
                <a:t>.” </a:t>
              </a:r>
              <a:r>
                <a:rPr lang="vi-VN" sz="3200" b="1" dirty="0">
                  <a:solidFill>
                    <a:srgbClr val="C00000"/>
                  </a:solidFill>
                  <a:cs typeface="Calibri" panose="020F0502020204030204" pitchFamily="34" charset="0"/>
                </a:rPr>
                <a:t>liên kết với nhau bằng cách nào?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C00000"/>
                </a:solidFill>
                <a:effectLst/>
                <a:uLnTx/>
                <a:uFillTx/>
                <a:ea typeface="+mn-ea"/>
                <a:cs typeface="#9Slide03 Arima Madurai Bold" panose="00000500000000000000" pitchFamily="2" charset="0"/>
              </a:endParaRPr>
            </a:p>
          </p:txBody>
        </p:sp>
      </p:grpSp>
      <p:grpSp>
        <p:nvGrpSpPr>
          <p:cNvPr id="16" name="Group 15">
            <a:extLst>
              <a:ext uri="{FF2B5EF4-FFF2-40B4-BE49-F238E27FC236}">
                <a16:creationId xmlns:a16="http://schemas.microsoft.com/office/drawing/2014/main" id="{BDCD81A4-1708-4311-B79D-6C116CF36A5E}"/>
              </a:ext>
            </a:extLst>
          </p:cNvPr>
          <p:cNvGrpSpPr/>
          <p:nvPr/>
        </p:nvGrpSpPr>
        <p:grpSpPr>
          <a:xfrm>
            <a:off x="6336828" y="2609552"/>
            <a:ext cx="5641086" cy="1103086"/>
            <a:chOff x="6336828" y="2241569"/>
            <a:chExt cx="5641086" cy="1103086"/>
          </a:xfrm>
        </p:grpSpPr>
        <p:sp>
          <p:nvSpPr>
            <p:cNvPr id="4" name="Rectangle: Rounded Corners 3">
              <a:extLst>
                <a:ext uri="{FF2B5EF4-FFF2-40B4-BE49-F238E27FC236}">
                  <a16:creationId xmlns:a16="http://schemas.microsoft.com/office/drawing/2014/main" id="{C6E5C584-0E75-433E-ACA6-97AC74D2EA9C}"/>
                </a:ext>
              </a:extLst>
            </p:cNvPr>
            <p:cNvSpPr/>
            <p:nvPr/>
          </p:nvSpPr>
          <p:spPr>
            <a:xfrm>
              <a:off x="6556828" y="2241569"/>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9" name="TextBox 8">
              <a:extLst>
                <a:ext uri="{FF2B5EF4-FFF2-40B4-BE49-F238E27FC236}">
                  <a16:creationId xmlns:a16="http://schemas.microsoft.com/office/drawing/2014/main" id="{671C6A83-93D5-4532-A978-1AC4E5E8E52F}"/>
                </a:ext>
              </a:extLst>
            </p:cNvPr>
            <p:cNvSpPr txBox="1"/>
            <p:nvPr/>
          </p:nvSpPr>
          <p:spPr>
            <a:xfrm>
              <a:off x="6336828" y="2451696"/>
              <a:ext cx="50311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B.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Bằng</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cách</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lặp</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ngữ</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t>
              </a:r>
            </a:p>
          </p:txBody>
        </p:sp>
      </p:grpSp>
      <p:grpSp>
        <p:nvGrpSpPr>
          <p:cNvPr id="17" name="Group 16">
            <a:extLst>
              <a:ext uri="{FF2B5EF4-FFF2-40B4-BE49-F238E27FC236}">
                <a16:creationId xmlns:a16="http://schemas.microsoft.com/office/drawing/2014/main" id="{121E8B8B-211D-4E7C-BDCE-EC79B6E7A345}"/>
              </a:ext>
            </a:extLst>
          </p:cNvPr>
          <p:cNvGrpSpPr/>
          <p:nvPr/>
        </p:nvGrpSpPr>
        <p:grpSpPr>
          <a:xfrm>
            <a:off x="6611257" y="1114216"/>
            <a:ext cx="5421086" cy="1257178"/>
            <a:chOff x="6611257" y="2271483"/>
            <a:chExt cx="5421086" cy="1257178"/>
          </a:xfrm>
        </p:grpSpPr>
        <p:sp>
          <p:nvSpPr>
            <p:cNvPr id="5" name="Rectangle: Rounded Corners 4">
              <a:extLst>
                <a:ext uri="{FF2B5EF4-FFF2-40B4-BE49-F238E27FC236}">
                  <a16:creationId xmlns:a16="http://schemas.microsoft.com/office/drawing/2014/main" id="{FCC4CC3F-47AA-4732-A723-C62066FB44A8}"/>
                </a:ext>
              </a:extLst>
            </p:cNvPr>
            <p:cNvSpPr/>
            <p:nvPr/>
          </p:nvSpPr>
          <p:spPr>
            <a:xfrm>
              <a:off x="6611257" y="2271483"/>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mn-cs"/>
              </a:endParaRPr>
            </a:p>
          </p:txBody>
        </p:sp>
        <p:sp>
          <p:nvSpPr>
            <p:cNvPr id="10" name="TextBox 9">
              <a:extLst>
                <a:ext uri="{FF2B5EF4-FFF2-40B4-BE49-F238E27FC236}">
                  <a16:creationId xmlns:a16="http://schemas.microsoft.com/office/drawing/2014/main" id="{D05879A8-0C4E-4CA2-89F6-206B6A819DE9}"/>
                </a:ext>
              </a:extLst>
            </p:cNvPr>
            <p:cNvSpPr txBox="1"/>
            <p:nvPr/>
          </p:nvSpPr>
          <p:spPr>
            <a:xfrm>
              <a:off x="6652989" y="2451443"/>
              <a:ext cx="532492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Bằng</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cách</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thay</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thế</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ngữ</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grpSp>
        <p:nvGrpSpPr>
          <p:cNvPr id="20" name="Group 19">
            <a:extLst>
              <a:ext uri="{FF2B5EF4-FFF2-40B4-BE49-F238E27FC236}">
                <a16:creationId xmlns:a16="http://schemas.microsoft.com/office/drawing/2014/main" id="{00B82BAE-6417-4E65-A31C-4532DE38196B}"/>
              </a:ext>
            </a:extLst>
          </p:cNvPr>
          <p:cNvGrpSpPr/>
          <p:nvPr/>
        </p:nvGrpSpPr>
        <p:grpSpPr>
          <a:xfrm>
            <a:off x="6611257" y="4119927"/>
            <a:ext cx="5421086" cy="1623857"/>
            <a:chOff x="6611257" y="3751944"/>
            <a:chExt cx="5421086" cy="1623857"/>
          </a:xfrm>
        </p:grpSpPr>
        <p:sp>
          <p:nvSpPr>
            <p:cNvPr id="6" name="Rectangle: Rounded Corners 5">
              <a:extLst>
                <a:ext uri="{FF2B5EF4-FFF2-40B4-BE49-F238E27FC236}">
                  <a16:creationId xmlns:a16="http://schemas.microsoft.com/office/drawing/2014/main" id="{DB12D686-0D61-4F69-A105-3DB9D9AA85DF}"/>
                </a:ext>
              </a:extLst>
            </p:cNvPr>
            <p:cNvSpPr/>
            <p:nvPr/>
          </p:nvSpPr>
          <p:spPr>
            <a:xfrm>
              <a:off x="6611257" y="3751944"/>
              <a:ext cx="5421086" cy="1103086"/>
            </a:xfrm>
            <a:prstGeom prst="roundRect">
              <a:avLst/>
            </a:prstGeom>
            <a:solidFill>
              <a:srgbClr val="000000"/>
            </a:solidFill>
            <a:ln>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ea typeface="+mn-ea"/>
                <a:cs typeface="+mn-cs"/>
              </a:endParaRPr>
            </a:p>
          </p:txBody>
        </p:sp>
        <p:sp>
          <p:nvSpPr>
            <p:cNvPr id="11" name="TextBox 10">
              <a:extLst>
                <a:ext uri="{FF2B5EF4-FFF2-40B4-BE49-F238E27FC236}">
                  <a16:creationId xmlns:a16="http://schemas.microsoft.com/office/drawing/2014/main" id="{B3AB6049-173B-43A2-8FA8-DC2251868400}"/>
                </a:ext>
              </a:extLst>
            </p:cNvPr>
            <p:cNvSpPr txBox="1"/>
            <p:nvPr/>
          </p:nvSpPr>
          <p:spPr>
            <a:xfrm>
              <a:off x="6864097" y="3806141"/>
              <a:ext cx="478387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C.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Bằng</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cả</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hai</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cách</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thay</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thế</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và</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lặp</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từ</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 </a:t>
              </a:r>
              <a:r>
                <a:rPr kumimoji="0" lang="en-US" sz="3200" b="0" i="0" u="none" strike="noStrike" kern="1200" cap="none" spc="0" normalizeH="0" baseline="0" noProof="0" dirty="0" err="1">
                  <a:ln>
                    <a:noFill/>
                  </a:ln>
                  <a:solidFill>
                    <a:prstClr val="white"/>
                  </a:solidFill>
                  <a:effectLst/>
                  <a:uLnTx/>
                  <a:uFillTx/>
                  <a:ea typeface="+mn-ea"/>
                  <a:cs typeface="#9Slide03 Arima Madurai" panose="00000500000000000000" pitchFamily="2" charset="0"/>
                </a:rPr>
                <a:t>ngữ</a:t>
              </a:r>
              <a:r>
                <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ea typeface="+mn-ea"/>
                <a:cs typeface="#9Slide03 Arima Madurai" panose="00000500000000000000" pitchFamily="2" charset="0"/>
              </a:endParaRPr>
            </a:p>
          </p:txBody>
        </p:sp>
      </p:grpSp>
      <p:sp>
        <p:nvSpPr>
          <p:cNvPr id="7" name="Oval 6">
            <a:extLst>
              <a:ext uri="{FF2B5EF4-FFF2-40B4-BE49-F238E27FC236}">
                <a16:creationId xmlns:a16="http://schemas.microsoft.com/office/drawing/2014/main" id="{1863EC84-2572-024F-B238-D8798C020BAC}"/>
              </a:ext>
            </a:extLst>
          </p:cNvPr>
          <p:cNvSpPr/>
          <p:nvPr/>
        </p:nvSpPr>
        <p:spPr>
          <a:xfrm>
            <a:off x="7555329" y="3950796"/>
            <a:ext cx="3812599" cy="1635400"/>
          </a:xfrm>
          <a:prstGeom prst="ellipse">
            <a:avLst/>
          </a:prstGeom>
          <a:ln w="28575">
            <a:solidFill>
              <a:srgbClr val="8A40AF"/>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K</a:t>
            </a:r>
            <a:r>
              <a:rPr lang="x-none" sz="3200" dirty="0"/>
              <a:t>hông gian</a:t>
            </a:r>
          </a:p>
        </p:txBody>
      </p:sp>
    </p:spTree>
    <p:extLst>
      <p:ext uri="{BB962C8B-B14F-4D97-AF65-F5344CB8AC3E}">
        <p14:creationId xmlns:p14="http://schemas.microsoft.com/office/powerpoint/2010/main" val="289064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52253C"/>
            </a:gs>
            <a:gs pos="72000">
              <a:srgbClr val="27163A"/>
            </a:gs>
          </a:gsLst>
          <a:lin ang="2700000" scaled="1"/>
          <a:tileRect/>
        </a:gradFill>
        <a:effectLst/>
      </p:bgPr>
    </p:bg>
    <p:spTree>
      <p:nvGrpSpPr>
        <p:cNvPr id="1" name=""/>
        <p:cNvGrpSpPr/>
        <p:nvPr/>
      </p:nvGrpSpPr>
      <p:grpSpPr>
        <a:xfrm>
          <a:off x="0" y="0"/>
          <a:ext cx="0" cy="0"/>
          <a:chOff x="0" y="0"/>
          <a:chExt cx="0" cy="0"/>
        </a:xfrm>
      </p:grpSpPr>
      <p:sp>
        <p:nvSpPr>
          <p:cNvPr id="5" name="任意多边形 4"/>
          <p:cNvSpPr/>
          <p:nvPr/>
        </p:nvSpPr>
        <p:spPr>
          <a:xfrm>
            <a:off x="1494971" y="4535714"/>
            <a:ext cx="9202057" cy="1233715"/>
          </a:xfrm>
          <a:custGeom>
            <a:avLst/>
            <a:gdLst>
              <a:gd name="connsiteX0" fmla="*/ 0 w 9202057"/>
              <a:gd name="connsiteY0" fmla="*/ 1219200 h 1233715"/>
              <a:gd name="connsiteX1" fmla="*/ 4368800 w 9202057"/>
              <a:gd name="connsiteY1" fmla="*/ 0 h 1233715"/>
              <a:gd name="connsiteX2" fmla="*/ 9202057 w 9202057"/>
              <a:gd name="connsiteY2" fmla="*/ 1233715 h 1233715"/>
              <a:gd name="connsiteX0-1" fmla="*/ 0 w 9202057"/>
              <a:gd name="connsiteY0-2" fmla="*/ 1219312 h 1233827"/>
              <a:gd name="connsiteX1-3" fmla="*/ 4368800 w 9202057"/>
              <a:gd name="connsiteY1-4" fmla="*/ 112 h 1233827"/>
              <a:gd name="connsiteX2-5" fmla="*/ 9202057 w 9202057"/>
              <a:gd name="connsiteY2-6" fmla="*/ 1233827 h 1233827"/>
              <a:gd name="connsiteX0-7" fmla="*/ 0 w 9202057"/>
              <a:gd name="connsiteY0-8" fmla="*/ 1219312 h 1233827"/>
              <a:gd name="connsiteX1-9" fmla="*/ 4368800 w 9202057"/>
              <a:gd name="connsiteY1-10" fmla="*/ 112 h 1233827"/>
              <a:gd name="connsiteX2-11" fmla="*/ 9202057 w 9202057"/>
              <a:gd name="connsiteY2-12" fmla="*/ 1233827 h 1233827"/>
              <a:gd name="connsiteX0-13" fmla="*/ 0 w 9202057"/>
              <a:gd name="connsiteY0-14" fmla="*/ 1219406 h 1233921"/>
              <a:gd name="connsiteX1-15" fmla="*/ 4368800 w 9202057"/>
              <a:gd name="connsiteY1-16" fmla="*/ 206 h 1233921"/>
              <a:gd name="connsiteX2-17" fmla="*/ 9202057 w 9202057"/>
              <a:gd name="connsiteY2-18" fmla="*/ 1233921 h 1233921"/>
              <a:gd name="connsiteX0-19" fmla="*/ 0 w 9202057"/>
              <a:gd name="connsiteY0-20" fmla="*/ 1219406 h 1233921"/>
              <a:gd name="connsiteX1-21" fmla="*/ 4368800 w 9202057"/>
              <a:gd name="connsiteY1-22" fmla="*/ 206 h 1233921"/>
              <a:gd name="connsiteX2-23" fmla="*/ 9202057 w 9202057"/>
              <a:gd name="connsiteY2-24" fmla="*/ 1233921 h 1233921"/>
              <a:gd name="connsiteX0-25" fmla="*/ 0 w 9202057"/>
              <a:gd name="connsiteY0-26" fmla="*/ 1219200 h 1233715"/>
              <a:gd name="connsiteX1-27" fmla="*/ 4368800 w 9202057"/>
              <a:gd name="connsiteY1-28" fmla="*/ 0 h 1233715"/>
              <a:gd name="connsiteX2-29" fmla="*/ 9202057 w 9202057"/>
              <a:gd name="connsiteY2-30" fmla="*/ 1233715 h 1233715"/>
            </a:gdLst>
            <a:ahLst/>
            <a:cxnLst>
              <a:cxn ang="0">
                <a:pos x="connsiteX0-1" y="connsiteY0-2"/>
              </a:cxn>
              <a:cxn ang="0">
                <a:pos x="connsiteX1-3" y="connsiteY1-4"/>
              </a:cxn>
              <a:cxn ang="0">
                <a:pos x="connsiteX2-5" y="connsiteY2-6"/>
              </a:cxn>
            </a:cxnLst>
            <a:rect l="l" t="t" r="r" b="b"/>
            <a:pathLst>
              <a:path w="9202057" h="1233715">
                <a:moveTo>
                  <a:pt x="0" y="1219200"/>
                </a:moveTo>
                <a:cubicBezTo>
                  <a:pt x="789517" y="431800"/>
                  <a:pt x="2414814" y="11672"/>
                  <a:pt x="4368800" y="0"/>
                </a:cubicBezTo>
                <a:cubicBezTo>
                  <a:pt x="6475186" y="11188"/>
                  <a:pt x="8133896" y="270027"/>
                  <a:pt x="9202057" y="1233715"/>
                </a:cubicBezTo>
              </a:path>
            </a:pathLst>
          </a:cu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2156096" y="4619575"/>
            <a:ext cx="7727406" cy="755946"/>
          </a:xfrm>
          <a:custGeom>
            <a:avLst/>
            <a:gdLst>
              <a:gd name="connsiteX0" fmla="*/ 0 w 9202057"/>
              <a:gd name="connsiteY0" fmla="*/ 1219200 h 1233715"/>
              <a:gd name="connsiteX1" fmla="*/ 4368800 w 9202057"/>
              <a:gd name="connsiteY1" fmla="*/ 0 h 1233715"/>
              <a:gd name="connsiteX2" fmla="*/ 9202057 w 9202057"/>
              <a:gd name="connsiteY2" fmla="*/ 1233715 h 1233715"/>
              <a:gd name="connsiteX0-1" fmla="*/ 0 w 9202057"/>
              <a:gd name="connsiteY0-2" fmla="*/ 1219312 h 1233827"/>
              <a:gd name="connsiteX1-3" fmla="*/ 4368800 w 9202057"/>
              <a:gd name="connsiteY1-4" fmla="*/ 112 h 1233827"/>
              <a:gd name="connsiteX2-5" fmla="*/ 9202057 w 9202057"/>
              <a:gd name="connsiteY2-6" fmla="*/ 1233827 h 1233827"/>
              <a:gd name="connsiteX0-7" fmla="*/ 0 w 9202057"/>
              <a:gd name="connsiteY0-8" fmla="*/ 1219312 h 1233827"/>
              <a:gd name="connsiteX1-9" fmla="*/ 4368800 w 9202057"/>
              <a:gd name="connsiteY1-10" fmla="*/ 112 h 1233827"/>
              <a:gd name="connsiteX2-11" fmla="*/ 9202057 w 9202057"/>
              <a:gd name="connsiteY2-12" fmla="*/ 1233827 h 1233827"/>
              <a:gd name="connsiteX0-13" fmla="*/ 0 w 9202057"/>
              <a:gd name="connsiteY0-14" fmla="*/ 1219406 h 1233921"/>
              <a:gd name="connsiteX1-15" fmla="*/ 4368800 w 9202057"/>
              <a:gd name="connsiteY1-16" fmla="*/ 206 h 1233921"/>
              <a:gd name="connsiteX2-17" fmla="*/ 9202057 w 9202057"/>
              <a:gd name="connsiteY2-18" fmla="*/ 1233921 h 1233921"/>
              <a:gd name="connsiteX0-19" fmla="*/ 0 w 9202057"/>
              <a:gd name="connsiteY0-20" fmla="*/ 1219406 h 1233921"/>
              <a:gd name="connsiteX1-21" fmla="*/ 4368800 w 9202057"/>
              <a:gd name="connsiteY1-22" fmla="*/ 206 h 1233921"/>
              <a:gd name="connsiteX2-23" fmla="*/ 9202057 w 9202057"/>
              <a:gd name="connsiteY2-24" fmla="*/ 1233921 h 1233921"/>
              <a:gd name="connsiteX0-25" fmla="*/ 0 w 8923759"/>
              <a:gd name="connsiteY0-26" fmla="*/ 1262392 h 1262392"/>
              <a:gd name="connsiteX1-27" fmla="*/ 4368800 w 8923759"/>
              <a:gd name="connsiteY1-28" fmla="*/ 43192 h 1262392"/>
              <a:gd name="connsiteX2-29" fmla="*/ 8923759 w 8923759"/>
              <a:gd name="connsiteY2-30" fmla="*/ 833370 h 1262392"/>
              <a:gd name="connsiteX0-31" fmla="*/ 0 w 8819397"/>
              <a:gd name="connsiteY0-32" fmla="*/ 842706 h 842706"/>
              <a:gd name="connsiteX1-33" fmla="*/ 4264438 w 8819397"/>
              <a:gd name="connsiteY1-34" fmla="*/ 14862 h 842706"/>
              <a:gd name="connsiteX2-35" fmla="*/ 8819397 w 8819397"/>
              <a:gd name="connsiteY2-36" fmla="*/ 805040 h 842706"/>
              <a:gd name="connsiteX0-37" fmla="*/ 0 w 8819397"/>
              <a:gd name="connsiteY0-38" fmla="*/ 872114 h 872114"/>
              <a:gd name="connsiteX1-39" fmla="*/ 4264438 w 8819397"/>
              <a:gd name="connsiteY1-40" fmla="*/ 9483 h 872114"/>
              <a:gd name="connsiteX2-41" fmla="*/ 8819397 w 8819397"/>
              <a:gd name="connsiteY2-42" fmla="*/ 834448 h 872114"/>
              <a:gd name="connsiteX0-43" fmla="*/ 0 w 8819397"/>
              <a:gd name="connsiteY0-44" fmla="*/ 872114 h 872114"/>
              <a:gd name="connsiteX1-45" fmla="*/ 4264438 w 8819397"/>
              <a:gd name="connsiteY1-46" fmla="*/ 9483 h 872114"/>
              <a:gd name="connsiteX2-47" fmla="*/ 8819397 w 8819397"/>
              <a:gd name="connsiteY2-48" fmla="*/ 834448 h 872114"/>
              <a:gd name="connsiteX0-49" fmla="*/ 0 w 8819397"/>
              <a:gd name="connsiteY0-50" fmla="*/ 862781 h 862781"/>
              <a:gd name="connsiteX1-51" fmla="*/ 4264438 w 8819397"/>
              <a:gd name="connsiteY1-52" fmla="*/ 150 h 862781"/>
              <a:gd name="connsiteX2-53" fmla="*/ 8819397 w 8819397"/>
              <a:gd name="connsiteY2-54" fmla="*/ 825115 h 862781"/>
              <a:gd name="connsiteX0-55" fmla="*/ 0 w 8819397"/>
              <a:gd name="connsiteY0-56" fmla="*/ 862770 h 862770"/>
              <a:gd name="connsiteX1-57" fmla="*/ 4264438 w 8819397"/>
              <a:gd name="connsiteY1-58" fmla="*/ 139 h 862770"/>
              <a:gd name="connsiteX2-59" fmla="*/ 8819397 w 8819397"/>
              <a:gd name="connsiteY2-60" fmla="*/ 825104 h 862770"/>
            </a:gdLst>
            <a:ahLst/>
            <a:cxnLst>
              <a:cxn ang="0">
                <a:pos x="connsiteX0-1" y="connsiteY0-2"/>
              </a:cxn>
              <a:cxn ang="0">
                <a:pos x="connsiteX1-3" y="connsiteY1-4"/>
              </a:cxn>
              <a:cxn ang="0">
                <a:pos x="connsiteX2-5" y="connsiteY2-6"/>
              </a:cxn>
            </a:cxnLst>
            <a:rect l="l" t="t" r="r" b="b"/>
            <a:pathLst>
              <a:path w="8819397" h="862770">
                <a:moveTo>
                  <a:pt x="0" y="862770"/>
                </a:moveTo>
                <a:cubicBezTo>
                  <a:pt x="850394" y="310183"/>
                  <a:pt x="2794539" y="6417"/>
                  <a:pt x="4264438" y="139"/>
                </a:cubicBezTo>
                <a:cubicBezTo>
                  <a:pt x="5734337" y="-6139"/>
                  <a:pt x="7820811" y="200592"/>
                  <a:pt x="8819397" y="825104"/>
                </a:cubicBezTo>
              </a:path>
            </a:pathLst>
          </a:custGeom>
          <a:noFill/>
          <a:ln>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959512" y="5733740"/>
            <a:ext cx="127182" cy="127182"/>
          </a:xfrm>
          <a:prstGeom prst="ellips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10195469" y="5733740"/>
            <a:ext cx="127182" cy="127182"/>
          </a:xfrm>
          <a:prstGeom prst="ellipse">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a:off x="-14514" y="3839100"/>
            <a:ext cx="12206514" cy="0"/>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rot="8248023">
            <a:off x="860584" y="3309297"/>
            <a:ext cx="966165" cy="1008459"/>
            <a:chOff x="-3981449" y="1229"/>
            <a:chExt cx="1631950" cy="1703388"/>
          </a:xfrm>
        </p:grpSpPr>
        <p:sp>
          <p:nvSpPr>
            <p:cNvPr id="14" name="Oval 7"/>
            <p:cNvSpPr>
              <a:spLocks noChangeArrowheads="1"/>
            </p:cNvSpPr>
            <p:nvPr/>
          </p:nvSpPr>
          <p:spPr bwMode="auto">
            <a:xfrm>
              <a:off x="-2654299" y="823554"/>
              <a:ext cx="76200" cy="714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97"/>
            <p:cNvSpPr/>
            <p:nvPr/>
          </p:nvSpPr>
          <p:spPr bwMode="auto">
            <a:xfrm>
              <a:off x="-2968624" y="763229"/>
              <a:ext cx="619125" cy="330200"/>
            </a:xfrm>
            <a:custGeom>
              <a:avLst/>
              <a:gdLst>
                <a:gd name="T0" fmla="*/ 0 w 390"/>
                <a:gd name="T1" fmla="*/ 0 h 208"/>
                <a:gd name="T2" fmla="*/ 357 w 390"/>
                <a:gd name="T3" fmla="*/ 2 h 208"/>
                <a:gd name="T4" fmla="*/ 390 w 390"/>
                <a:gd name="T5" fmla="*/ 61 h 208"/>
                <a:gd name="T6" fmla="*/ 146 w 390"/>
                <a:gd name="T7" fmla="*/ 208 h 208"/>
                <a:gd name="T8" fmla="*/ 0 w 390"/>
                <a:gd name="T9" fmla="*/ 0 h 208"/>
              </a:gdLst>
              <a:ahLst/>
              <a:cxnLst>
                <a:cxn ang="0">
                  <a:pos x="T0" y="T1"/>
                </a:cxn>
                <a:cxn ang="0">
                  <a:pos x="T2" y="T3"/>
                </a:cxn>
                <a:cxn ang="0">
                  <a:pos x="T4" y="T5"/>
                </a:cxn>
                <a:cxn ang="0">
                  <a:pos x="T6" y="T7"/>
                </a:cxn>
                <a:cxn ang="0">
                  <a:pos x="T8" y="T9"/>
                </a:cxn>
              </a:cxnLst>
              <a:rect l="0" t="0" r="r" b="b"/>
              <a:pathLst>
                <a:path w="390" h="208">
                  <a:moveTo>
                    <a:pt x="0" y="0"/>
                  </a:moveTo>
                  <a:lnTo>
                    <a:pt x="357" y="2"/>
                  </a:lnTo>
                  <a:lnTo>
                    <a:pt x="390" y="61"/>
                  </a:lnTo>
                  <a:lnTo>
                    <a:pt x="146" y="208"/>
                  </a:lnTo>
                  <a:lnTo>
                    <a:pt x="0" y="0"/>
                  </a:lnTo>
                  <a:close/>
                </a:path>
              </a:pathLst>
            </a:custGeom>
            <a:solidFill>
              <a:srgbClr val="E85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98"/>
            <p:cNvSpPr/>
            <p:nvPr/>
          </p:nvSpPr>
          <p:spPr bwMode="auto">
            <a:xfrm>
              <a:off x="-2968624" y="763229"/>
              <a:ext cx="619125" cy="330200"/>
            </a:xfrm>
            <a:custGeom>
              <a:avLst/>
              <a:gdLst>
                <a:gd name="T0" fmla="*/ 0 w 390"/>
                <a:gd name="T1" fmla="*/ 0 h 208"/>
                <a:gd name="T2" fmla="*/ 357 w 390"/>
                <a:gd name="T3" fmla="*/ 2 h 208"/>
                <a:gd name="T4" fmla="*/ 390 w 390"/>
                <a:gd name="T5" fmla="*/ 61 h 208"/>
                <a:gd name="T6" fmla="*/ 146 w 390"/>
                <a:gd name="T7" fmla="*/ 208 h 208"/>
              </a:gdLst>
              <a:ahLst/>
              <a:cxnLst>
                <a:cxn ang="0">
                  <a:pos x="T0" y="T1"/>
                </a:cxn>
                <a:cxn ang="0">
                  <a:pos x="T2" y="T3"/>
                </a:cxn>
                <a:cxn ang="0">
                  <a:pos x="T4" y="T5"/>
                </a:cxn>
                <a:cxn ang="0">
                  <a:pos x="T6" y="T7"/>
                </a:cxn>
              </a:cxnLst>
              <a:rect l="0" t="0" r="r" b="b"/>
              <a:pathLst>
                <a:path w="390" h="208">
                  <a:moveTo>
                    <a:pt x="0" y="0"/>
                  </a:moveTo>
                  <a:lnTo>
                    <a:pt x="357" y="2"/>
                  </a:lnTo>
                  <a:lnTo>
                    <a:pt x="390" y="61"/>
                  </a:lnTo>
                  <a:lnTo>
                    <a:pt x="146" y="2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99"/>
            <p:cNvSpPr/>
            <p:nvPr/>
          </p:nvSpPr>
          <p:spPr bwMode="auto">
            <a:xfrm>
              <a:off x="-3317874" y="1063267"/>
              <a:ext cx="344488" cy="623888"/>
            </a:xfrm>
            <a:custGeom>
              <a:avLst/>
              <a:gdLst>
                <a:gd name="T0" fmla="*/ 19 w 217"/>
                <a:gd name="T1" fmla="*/ 0 h 393"/>
                <a:gd name="T2" fmla="*/ 0 w 217"/>
                <a:gd name="T3" fmla="*/ 357 h 393"/>
                <a:gd name="T4" fmla="*/ 57 w 217"/>
                <a:gd name="T5" fmla="*/ 393 h 393"/>
                <a:gd name="T6" fmla="*/ 217 w 217"/>
                <a:gd name="T7" fmla="*/ 158 h 393"/>
                <a:gd name="T8" fmla="*/ 19 w 217"/>
                <a:gd name="T9" fmla="*/ 0 h 393"/>
              </a:gdLst>
              <a:ahLst/>
              <a:cxnLst>
                <a:cxn ang="0">
                  <a:pos x="T0" y="T1"/>
                </a:cxn>
                <a:cxn ang="0">
                  <a:pos x="T2" y="T3"/>
                </a:cxn>
                <a:cxn ang="0">
                  <a:pos x="T4" y="T5"/>
                </a:cxn>
                <a:cxn ang="0">
                  <a:pos x="T6" y="T7"/>
                </a:cxn>
                <a:cxn ang="0">
                  <a:pos x="T8" y="T9"/>
                </a:cxn>
              </a:cxnLst>
              <a:rect l="0" t="0" r="r" b="b"/>
              <a:pathLst>
                <a:path w="217" h="393">
                  <a:moveTo>
                    <a:pt x="19" y="0"/>
                  </a:moveTo>
                  <a:lnTo>
                    <a:pt x="0" y="357"/>
                  </a:lnTo>
                  <a:lnTo>
                    <a:pt x="57" y="393"/>
                  </a:lnTo>
                  <a:lnTo>
                    <a:pt x="217" y="158"/>
                  </a:lnTo>
                  <a:lnTo>
                    <a:pt x="19" y="0"/>
                  </a:lnTo>
                  <a:close/>
                </a:path>
              </a:pathLst>
            </a:custGeom>
            <a:solidFill>
              <a:srgbClr val="E85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00"/>
            <p:cNvSpPr/>
            <p:nvPr/>
          </p:nvSpPr>
          <p:spPr bwMode="auto">
            <a:xfrm>
              <a:off x="-3317874" y="1063267"/>
              <a:ext cx="344488" cy="623888"/>
            </a:xfrm>
            <a:custGeom>
              <a:avLst/>
              <a:gdLst>
                <a:gd name="T0" fmla="*/ 19 w 217"/>
                <a:gd name="T1" fmla="*/ 0 h 393"/>
                <a:gd name="T2" fmla="*/ 0 w 217"/>
                <a:gd name="T3" fmla="*/ 357 h 393"/>
                <a:gd name="T4" fmla="*/ 57 w 217"/>
                <a:gd name="T5" fmla="*/ 393 h 393"/>
                <a:gd name="T6" fmla="*/ 217 w 217"/>
                <a:gd name="T7" fmla="*/ 158 h 393"/>
              </a:gdLst>
              <a:ahLst/>
              <a:cxnLst>
                <a:cxn ang="0">
                  <a:pos x="T0" y="T1"/>
                </a:cxn>
                <a:cxn ang="0">
                  <a:pos x="T2" y="T3"/>
                </a:cxn>
                <a:cxn ang="0">
                  <a:pos x="T4" y="T5"/>
                </a:cxn>
                <a:cxn ang="0">
                  <a:pos x="T6" y="T7"/>
                </a:cxn>
              </a:cxnLst>
              <a:rect l="0" t="0" r="r" b="b"/>
              <a:pathLst>
                <a:path w="217" h="393">
                  <a:moveTo>
                    <a:pt x="19" y="0"/>
                  </a:moveTo>
                  <a:lnTo>
                    <a:pt x="0" y="357"/>
                  </a:lnTo>
                  <a:lnTo>
                    <a:pt x="57" y="393"/>
                  </a:lnTo>
                  <a:lnTo>
                    <a:pt x="217" y="1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1"/>
            <p:cNvSpPr/>
            <p:nvPr/>
          </p:nvSpPr>
          <p:spPr bwMode="auto">
            <a:xfrm>
              <a:off x="-3862387" y="163154"/>
              <a:ext cx="1216025" cy="1257300"/>
            </a:xfrm>
            <a:custGeom>
              <a:avLst/>
              <a:gdLst>
                <a:gd name="T0" fmla="*/ 68 w 324"/>
                <a:gd name="T1" fmla="*/ 0 h 335"/>
                <a:gd name="T2" fmla="*/ 36 w 324"/>
                <a:gd name="T3" fmla="*/ 30 h 335"/>
                <a:gd name="T4" fmla="*/ 4 w 324"/>
                <a:gd name="T5" fmla="*/ 60 h 335"/>
                <a:gd name="T6" fmla="*/ 77 w 324"/>
                <a:gd name="T7" fmla="*/ 192 h 335"/>
                <a:gd name="T8" fmla="*/ 251 w 324"/>
                <a:gd name="T9" fmla="*/ 335 h 335"/>
                <a:gd name="T10" fmla="*/ 287 w 324"/>
                <a:gd name="T11" fmla="*/ 301 h 335"/>
                <a:gd name="T12" fmla="*/ 324 w 324"/>
                <a:gd name="T13" fmla="*/ 267 h 335"/>
                <a:gd name="T14" fmla="*/ 194 w 324"/>
                <a:gd name="T15" fmla="*/ 83 h 335"/>
                <a:gd name="T16" fmla="*/ 68 w 324"/>
                <a:gd name="T17"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335">
                  <a:moveTo>
                    <a:pt x="68" y="0"/>
                  </a:moveTo>
                  <a:cubicBezTo>
                    <a:pt x="36" y="30"/>
                    <a:pt x="36" y="30"/>
                    <a:pt x="36" y="30"/>
                  </a:cubicBezTo>
                  <a:cubicBezTo>
                    <a:pt x="4" y="60"/>
                    <a:pt x="4" y="60"/>
                    <a:pt x="4" y="60"/>
                  </a:cubicBezTo>
                  <a:cubicBezTo>
                    <a:pt x="4" y="60"/>
                    <a:pt x="0" y="109"/>
                    <a:pt x="77" y="192"/>
                  </a:cubicBezTo>
                  <a:cubicBezTo>
                    <a:pt x="153" y="275"/>
                    <a:pt x="251" y="335"/>
                    <a:pt x="251" y="335"/>
                  </a:cubicBezTo>
                  <a:cubicBezTo>
                    <a:pt x="287" y="301"/>
                    <a:pt x="287" y="301"/>
                    <a:pt x="287" y="301"/>
                  </a:cubicBezTo>
                  <a:cubicBezTo>
                    <a:pt x="324" y="267"/>
                    <a:pt x="324" y="267"/>
                    <a:pt x="324" y="267"/>
                  </a:cubicBezTo>
                  <a:cubicBezTo>
                    <a:pt x="324" y="267"/>
                    <a:pt x="271" y="166"/>
                    <a:pt x="194" y="83"/>
                  </a:cubicBezTo>
                  <a:cubicBezTo>
                    <a:pt x="117" y="0"/>
                    <a:pt x="68" y="0"/>
                    <a:pt x="68" y="0"/>
                  </a:cubicBezTo>
                  <a:close/>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02"/>
            <p:cNvSpPr/>
            <p:nvPr/>
          </p:nvSpPr>
          <p:spPr bwMode="auto">
            <a:xfrm>
              <a:off x="-3598862" y="425092"/>
              <a:ext cx="277813" cy="274638"/>
            </a:xfrm>
            <a:custGeom>
              <a:avLst/>
              <a:gdLst>
                <a:gd name="T0" fmla="*/ 59 w 74"/>
                <a:gd name="T1" fmla="*/ 61 h 73"/>
                <a:gd name="T2" fmla="*/ 61 w 74"/>
                <a:gd name="T3" fmla="*/ 14 h 73"/>
                <a:gd name="T4" fmla="*/ 14 w 74"/>
                <a:gd name="T5" fmla="*/ 12 h 73"/>
                <a:gd name="T6" fmla="*/ 13 w 74"/>
                <a:gd name="T7" fmla="*/ 59 h 73"/>
                <a:gd name="T8" fmla="*/ 59 w 74"/>
                <a:gd name="T9" fmla="*/ 61 h 73"/>
              </a:gdLst>
              <a:ahLst/>
              <a:cxnLst>
                <a:cxn ang="0">
                  <a:pos x="T0" y="T1"/>
                </a:cxn>
                <a:cxn ang="0">
                  <a:pos x="T2" y="T3"/>
                </a:cxn>
                <a:cxn ang="0">
                  <a:pos x="T4" y="T5"/>
                </a:cxn>
                <a:cxn ang="0">
                  <a:pos x="T6" y="T7"/>
                </a:cxn>
                <a:cxn ang="0">
                  <a:pos x="T8" y="T9"/>
                </a:cxn>
              </a:cxnLst>
              <a:rect l="0" t="0" r="r" b="b"/>
              <a:pathLst>
                <a:path w="74" h="73">
                  <a:moveTo>
                    <a:pt x="59" y="61"/>
                  </a:moveTo>
                  <a:cubicBezTo>
                    <a:pt x="73" y="48"/>
                    <a:pt x="74" y="28"/>
                    <a:pt x="61" y="14"/>
                  </a:cubicBezTo>
                  <a:cubicBezTo>
                    <a:pt x="49" y="1"/>
                    <a:pt x="28" y="0"/>
                    <a:pt x="14" y="12"/>
                  </a:cubicBezTo>
                  <a:cubicBezTo>
                    <a:pt x="1" y="25"/>
                    <a:pt x="0" y="46"/>
                    <a:pt x="13" y="59"/>
                  </a:cubicBezTo>
                  <a:cubicBezTo>
                    <a:pt x="25" y="73"/>
                    <a:pt x="46" y="73"/>
                    <a:pt x="59" y="61"/>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03"/>
            <p:cNvSpPr>
              <a:spLocks noEditPoints="1"/>
            </p:cNvSpPr>
            <p:nvPr/>
          </p:nvSpPr>
          <p:spPr bwMode="auto">
            <a:xfrm>
              <a:off x="-3629024" y="394929"/>
              <a:ext cx="338138" cy="334963"/>
            </a:xfrm>
            <a:custGeom>
              <a:avLst/>
              <a:gdLst>
                <a:gd name="T0" fmla="*/ 72 w 90"/>
                <a:gd name="T1" fmla="*/ 74 h 89"/>
                <a:gd name="T2" fmla="*/ 75 w 90"/>
                <a:gd name="T3" fmla="*/ 17 h 89"/>
                <a:gd name="T4" fmla="*/ 18 w 90"/>
                <a:gd name="T5" fmla="*/ 15 h 89"/>
                <a:gd name="T6" fmla="*/ 15 w 90"/>
                <a:gd name="T7" fmla="*/ 72 h 89"/>
                <a:gd name="T8" fmla="*/ 72 w 90"/>
                <a:gd name="T9" fmla="*/ 74 h 89"/>
                <a:gd name="T10" fmla="*/ 26 w 90"/>
                <a:gd name="T11" fmla="*/ 24 h 89"/>
                <a:gd name="T12" fmla="*/ 65 w 90"/>
                <a:gd name="T13" fmla="*/ 26 h 89"/>
                <a:gd name="T14" fmla="*/ 64 w 90"/>
                <a:gd name="T15" fmla="*/ 65 h 89"/>
                <a:gd name="T16" fmla="*/ 24 w 90"/>
                <a:gd name="T17" fmla="*/ 64 h 89"/>
                <a:gd name="T18" fmla="*/ 26 w 90"/>
                <a:gd name="T19" fmla="*/ 2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72" y="74"/>
                  </a:moveTo>
                  <a:cubicBezTo>
                    <a:pt x="89" y="59"/>
                    <a:pt x="90" y="34"/>
                    <a:pt x="75" y="17"/>
                  </a:cubicBezTo>
                  <a:cubicBezTo>
                    <a:pt x="59" y="1"/>
                    <a:pt x="34" y="0"/>
                    <a:pt x="18" y="15"/>
                  </a:cubicBezTo>
                  <a:cubicBezTo>
                    <a:pt x="1" y="30"/>
                    <a:pt x="0" y="56"/>
                    <a:pt x="15" y="72"/>
                  </a:cubicBezTo>
                  <a:cubicBezTo>
                    <a:pt x="31" y="88"/>
                    <a:pt x="56" y="89"/>
                    <a:pt x="72" y="74"/>
                  </a:cubicBezTo>
                  <a:close/>
                  <a:moveTo>
                    <a:pt x="26" y="24"/>
                  </a:moveTo>
                  <a:cubicBezTo>
                    <a:pt x="37" y="14"/>
                    <a:pt x="55" y="14"/>
                    <a:pt x="65" y="26"/>
                  </a:cubicBezTo>
                  <a:cubicBezTo>
                    <a:pt x="76" y="37"/>
                    <a:pt x="75" y="55"/>
                    <a:pt x="64" y="65"/>
                  </a:cubicBezTo>
                  <a:cubicBezTo>
                    <a:pt x="53" y="76"/>
                    <a:pt x="35" y="75"/>
                    <a:pt x="24" y="64"/>
                  </a:cubicBezTo>
                  <a:cubicBezTo>
                    <a:pt x="14" y="52"/>
                    <a:pt x="15" y="35"/>
                    <a:pt x="26" y="24"/>
                  </a:cubicBezTo>
                  <a:close/>
                </a:path>
              </a:pathLst>
            </a:custGeom>
            <a:solidFill>
              <a:srgbClr val="3ABE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4"/>
            <p:cNvSpPr/>
            <p:nvPr/>
          </p:nvSpPr>
          <p:spPr bwMode="auto">
            <a:xfrm>
              <a:off x="-3268662" y="771167"/>
              <a:ext cx="130175" cy="130175"/>
            </a:xfrm>
            <a:custGeom>
              <a:avLst/>
              <a:gdLst>
                <a:gd name="T0" fmla="*/ 28 w 35"/>
                <a:gd name="T1" fmla="*/ 29 h 35"/>
                <a:gd name="T2" fmla="*/ 29 w 35"/>
                <a:gd name="T3" fmla="*/ 7 h 35"/>
                <a:gd name="T4" fmla="*/ 6 w 35"/>
                <a:gd name="T5" fmla="*/ 6 h 35"/>
                <a:gd name="T6" fmla="*/ 6 w 35"/>
                <a:gd name="T7" fmla="*/ 28 h 35"/>
                <a:gd name="T8" fmla="*/ 28 w 35"/>
                <a:gd name="T9" fmla="*/ 29 h 35"/>
              </a:gdLst>
              <a:ahLst/>
              <a:cxnLst>
                <a:cxn ang="0">
                  <a:pos x="T0" y="T1"/>
                </a:cxn>
                <a:cxn ang="0">
                  <a:pos x="T2" y="T3"/>
                </a:cxn>
                <a:cxn ang="0">
                  <a:pos x="T4" y="T5"/>
                </a:cxn>
                <a:cxn ang="0">
                  <a:pos x="T6" y="T7"/>
                </a:cxn>
                <a:cxn ang="0">
                  <a:pos x="T8" y="T9"/>
                </a:cxn>
              </a:cxnLst>
              <a:rect l="0" t="0" r="r" b="b"/>
              <a:pathLst>
                <a:path w="35" h="35">
                  <a:moveTo>
                    <a:pt x="28" y="29"/>
                  </a:moveTo>
                  <a:cubicBezTo>
                    <a:pt x="35" y="23"/>
                    <a:pt x="35" y="13"/>
                    <a:pt x="29" y="7"/>
                  </a:cubicBezTo>
                  <a:cubicBezTo>
                    <a:pt x="23" y="0"/>
                    <a:pt x="13" y="0"/>
                    <a:pt x="6" y="6"/>
                  </a:cubicBezTo>
                  <a:cubicBezTo>
                    <a:pt x="0" y="12"/>
                    <a:pt x="0" y="22"/>
                    <a:pt x="6" y="28"/>
                  </a:cubicBezTo>
                  <a:cubicBezTo>
                    <a:pt x="11" y="35"/>
                    <a:pt x="22" y="35"/>
                    <a:pt x="28" y="29"/>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05"/>
            <p:cNvSpPr>
              <a:spLocks noEditPoints="1"/>
            </p:cNvSpPr>
            <p:nvPr/>
          </p:nvSpPr>
          <p:spPr bwMode="auto">
            <a:xfrm>
              <a:off x="-3284537" y="755292"/>
              <a:ext cx="161925" cy="161925"/>
            </a:xfrm>
            <a:custGeom>
              <a:avLst/>
              <a:gdLst>
                <a:gd name="T0" fmla="*/ 34 w 43"/>
                <a:gd name="T1" fmla="*/ 36 h 43"/>
                <a:gd name="T2" fmla="*/ 35 w 43"/>
                <a:gd name="T3" fmla="*/ 8 h 43"/>
                <a:gd name="T4" fmla="*/ 8 w 43"/>
                <a:gd name="T5" fmla="*/ 7 h 43"/>
                <a:gd name="T6" fmla="*/ 7 w 43"/>
                <a:gd name="T7" fmla="*/ 35 h 43"/>
                <a:gd name="T8" fmla="*/ 34 w 43"/>
                <a:gd name="T9" fmla="*/ 36 h 43"/>
                <a:gd name="T10" fmla="*/ 12 w 43"/>
                <a:gd name="T11" fmla="*/ 12 h 43"/>
                <a:gd name="T12" fmla="*/ 31 w 43"/>
                <a:gd name="T13" fmla="*/ 12 h 43"/>
                <a:gd name="T14" fmla="*/ 30 w 43"/>
                <a:gd name="T15" fmla="*/ 31 h 43"/>
                <a:gd name="T16" fmla="*/ 11 w 43"/>
                <a:gd name="T17" fmla="*/ 31 h 43"/>
                <a:gd name="T18" fmla="*/ 12 w 43"/>
                <a:gd name="T1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3">
                  <a:moveTo>
                    <a:pt x="34" y="36"/>
                  </a:moveTo>
                  <a:cubicBezTo>
                    <a:pt x="42" y="28"/>
                    <a:pt x="43" y="16"/>
                    <a:pt x="35" y="8"/>
                  </a:cubicBezTo>
                  <a:cubicBezTo>
                    <a:pt x="28" y="0"/>
                    <a:pt x="16" y="0"/>
                    <a:pt x="8" y="7"/>
                  </a:cubicBezTo>
                  <a:cubicBezTo>
                    <a:pt x="0" y="14"/>
                    <a:pt x="0" y="27"/>
                    <a:pt x="7" y="35"/>
                  </a:cubicBezTo>
                  <a:cubicBezTo>
                    <a:pt x="14" y="43"/>
                    <a:pt x="27" y="43"/>
                    <a:pt x="34" y="36"/>
                  </a:cubicBezTo>
                  <a:close/>
                  <a:moveTo>
                    <a:pt x="12" y="12"/>
                  </a:moveTo>
                  <a:cubicBezTo>
                    <a:pt x="17" y="6"/>
                    <a:pt x="26" y="7"/>
                    <a:pt x="31" y="12"/>
                  </a:cubicBezTo>
                  <a:cubicBezTo>
                    <a:pt x="36" y="18"/>
                    <a:pt x="36" y="26"/>
                    <a:pt x="30" y="31"/>
                  </a:cubicBezTo>
                  <a:cubicBezTo>
                    <a:pt x="25" y="36"/>
                    <a:pt x="16" y="36"/>
                    <a:pt x="11" y="31"/>
                  </a:cubicBezTo>
                  <a:cubicBezTo>
                    <a:pt x="6" y="25"/>
                    <a:pt x="7" y="17"/>
                    <a:pt x="12" y="12"/>
                  </a:cubicBezTo>
                  <a:close/>
                </a:path>
              </a:pathLst>
            </a:custGeom>
            <a:solidFill>
              <a:srgbClr val="3ABE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06"/>
            <p:cNvSpPr/>
            <p:nvPr/>
          </p:nvSpPr>
          <p:spPr bwMode="auto">
            <a:xfrm>
              <a:off x="-3084512" y="969604"/>
              <a:ext cx="134938" cy="131763"/>
            </a:xfrm>
            <a:custGeom>
              <a:avLst/>
              <a:gdLst>
                <a:gd name="T0" fmla="*/ 29 w 36"/>
                <a:gd name="T1" fmla="*/ 29 h 35"/>
                <a:gd name="T2" fmla="*/ 30 w 36"/>
                <a:gd name="T3" fmla="*/ 7 h 35"/>
                <a:gd name="T4" fmla="*/ 7 w 36"/>
                <a:gd name="T5" fmla="*/ 6 h 35"/>
                <a:gd name="T6" fmla="*/ 6 w 36"/>
                <a:gd name="T7" fmla="*/ 29 h 35"/>
                <a:gd name="T8" fmla="*/ 29 w 36"/>
                <a:gd name="T9" fmla="*/ 29 h 35"/>
              </a:gdLst>
              <a:ahLst/>
              <a:cxnLst>
                <a:cxn ang="0">
                  <a:pos x="T0" y="T1"/>
                </a:cxn>
                <a:cxn ang="0">
                  <a:pos x="T2" y="T3"/>
                </a:cxn>
                <a:cxn ang="0">
                  <a:pos x="T4" y="T5"/>
                </a:cxn>
                <a:cxn ang="0">
                  <a:pos x="T6" y="T7"/>
                </a:cxn>
                <a:cxn ang="0">
                  <a:pos x="T8" y="T9"/>
                </a:cxn>
              </a:cxnLst>
              <a:rect l="0" t="0" r="r" b="b"/>
              <a:pathLst>
                <a:path w="36" h="35">
                  <a:moveTo>
                    <a:pt x="29" y="29"/>
                  </a:moveTo>
                  <a:cubicBezTo>
                    <a:pt x="35" y="23"/>
                    <a:pt x="36" y="13"/>
                    <a:pt x="30" y="7"/>
                  </a:cubicBezTo>
                  <a:cubicBezTo>
                    <a:pt x="24" y="0"/>
                    <a:pt x="14" y="0"/>
                    <a:pt x="7" y="6"/>
                  </a:cubicBezTo>
                  <a:cubicBezTo>
                    <a:pt x="1" y="12"/>
                    <a:pt x="0" y="22"/>
                    <a:pt x="6" y="29"/>
                  </a:cubicBezTo>
                  <a:cubicBezTo>
                    <a:pt x="12" y="35"/>
                    <a:pt x="23" y="35"/>
                    <a:pt x="29" y="29"/>
                  </a:cubicBezTo>
                  <a:close/>
                </a:path>
              </a:pathLst>
            </a:custGeom>
            <a:solidFill>
              <a:srgbClr val="E6E6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07"/>
            <p:cNvSpPr>
              <a:spLocks noEditPoints="1"/>
            </p:cNvSpPr>
            <p:nvPr/>
          </p:nvSpPr>
          <p:spPr bwMode="auto">
            <a:xfrm>
              <a:off x="-3100387" y="955317"/>
              <a:ext cx="165100" cy="160338"/>
            </a:xfrm>
            <a:custGeom>
              <a:avLst/>
              <a:gdLst>
                <a:gd name="T0" fmla="*/ 35 w 44"/>
                <a:gd name="T1" fmla="*/ 36 h 43"/>
                <a:gd name="T2" fmla="*/ 36 w 44"/>
                <a:gd name="T3" fmla="*/ 8 h 43"/>
                <a:gd name="T4" fmla="*/ 9 w 44"/>
                <a:gd name="T5" fmla="*/ 7 h 43"/>
                <a:gd name="T6" fmla="*/ 8 w 44"/>
                <a:gd name="T7" fmla="*/ 35 h 43"/>
                <a:gd name="T8" fmla="*/ 35 w 44"/>
                <a:gd name="T9" fmla="*/ 36 h 43"/>
                <a:gd name="T10" fmla="*/ 13 w 44"/>
                <a:gd name="T11" fmla="*/ 12 h 43"/>
                <a:gd name="T12" fmla="*/ 32 w 44"/>
                <a:gd name="T13" fmla="*/ 12 h 43"/>
                <a:gd name="T14" fmla="*/ 31 w 44"/>
                <a:gd name="T15" fmla="*/ 32 h 43"/>
                <a:gd name="T16" fmla="*/ 12 w 44"/>
                <a:gd name="T17" fmla="*/ 31 h 43"/>
                <a:gd name="T18" fmla="*/ 13 w 44"/>
                <a:gd name="T19" fmla="*/ 1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3">
                  <a:moveTo>
                    <a:pt x="35" y="36"/>
                  </a:moveTo>
                  <a:cubicBezTo>
                    <a:pt x="43" y="29"/>
                    <a:pt x="44" y="16"/>
                    <a:pt x="36" y="8"/>
                  </a:cubicBezTo>
                  <a:cubicBezTo>
                    <a:pt x="29" y="1"/>
                    <a:pt x="17" y="0"/>
                    <a:pt x="9" y="7"/>
                  </a:cubicBezTo>
                  <a:cubicBezTo>
                    <a:pt x="1" y="15"/>
                    <a:pt x="0" y="27"/>
                    <a:pt x="8" y="35"/>
                  </a:cubicBezTo>
                  <a:cubicBezTo>
                    <a:pt x="15" y="43"/>
                    <a:pt x="27" y="43"/>
                    <a:pt x="35" y="36"/>
                  </a:cubicBezTo>
                  <a:close/>
                  <a:moveTo>
                    <a:pt x="13" y="12"/>
                  </a:moveTo>
                  <a:cubicBezTo>
                    <a:pt x="18" y="7"/>
                    <a:pt x="27" y="7"/>
                    <a:pt x="32" y="12"/>
                  </a:cubicBezTo>
                  <a:cubicBezTo>
                    <a:pt x="37" y="18"/>
                    <a:pt x="37" y="26"/>
                    <a:pt x="31" y="32"/>
                  </a:cubicBezTo>
                  <a:cubicBezTo>
                    <a:pt x="26" y="37"/>
                    <a:pt x="17" y="36"/>
                    <a:pt x="12" y="31"/>
                  </a:cubicBezTo>
                  <a:cubicBezTo>
                    <a:pt x="7" y="25"/>
                    <a:pt x="7" y="17"/>
                    <a:pt x="13" y="12"/>
                  </a:cubicBezTo>
                  <a:close/>
                </a:path>
              </a:pathLst>
            </a:custGeom>
            <a:solidFill>
              <a:srgbClr val="3ABE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8"/>
            <p:cNvSpPr/>
            <p:nvPr/>
          </p:nvSpPr>
          <p:spPr bwMode="auto">
            <a:xfrm>
              <a:off x="-2867024" y="1214079"/>
              <a:ext cx="434975" cy="490538"/>
            </a:xfrm>
            <a:custGeom>
              <a:avLst/>
              <a:gdLst>
                <a:gd name="T0" fmla="*/ 0 w 116"/>
                <a:gd name="T1" fmla="*/ 50 h 131"/>
                <a:gd name="T2" fmla="*/ 58 w 116"/>
                <a:gd name="T3" fmla="*/ 0 h 131"/>
                <a:gd name="T4" fmla="*/ 116 w 116"/>
                <a:gd name="T5" fmla="*/ 73 h 131"/>
                <a:gd name="T6" fmla="*/ 94 w 116"/>
                <a:gd name="T7" fmla="*/ 68 h 131"/>
                <a:gd name="T8" fmla="*/ 108 w 116"/>
                <a:gd name="T9" fmla="*/ 111 h 131"/>
                <a:gd name="T10" fmla="*/ 0 w 116"/>
                <a:gd name="T11" fmla="*/ 50 h 131"/>
              </a:gdLst>
              <a:ahLst/>
              <a:cxnLst>
                <a:cxn ang="0">
                  <a:pos x="T0" y="T1"/>
                </a:cxn>
                <a:cxn ang="0">
                  <a:pos x="T2" y="T3"/>
                </a:cxn>
                <a:cxn ang="0">
                  <a:pos x="T4" y="T5"/>
                </a:cxn>
                <a:cxn ang="0">
                  <a:pos x="T6" y="T7"/>
                </a:cxn>
                <a:cxn ang="0">
                  <a:pos x="T8" y="T9"/>
                </a:cxn>
                <a:cxn ang="0">
                  <a:pos x="T10" y="T11"/>
                </a:cxn>
              </a:cxnLst>
              <a:rect l="0" t="0" r="r" b="b"/>
              <a:pathLst>
                <a:path w="116" h="131">
                  <a:moveTo>
                    <a:pt x="0" y="50"/>
                  </a:moveTo>
                  <a:cubicBezTo>
                    <a:pt x="58" y="0"/>
                    <a:pt x="58" y="0"/>
                    <a:pt x="58" y="0"/>
                  </a:cubicBezTo>
                  <a:cubicBezTo>
                    <a:pt x="58" y="0"/>
                    <a:pt x="97" y="24"/>
                    <a:pt x="116" y="73"/>
                  </a:cubicBezTo>
                  <a:cubicBezTo>
                    <a:pt x="116" y="73"/>
                    <a:pt x="106" y="70"/>
                    <a:pt x="94" y="68"/>
                  </a:cubicBezTo>
                  <a:cubicBezTo>
                    <a:pt x="94" y="68"/>
                    <a:pt x="106" y="84"/>
                    <a:pt x="108" y="111"/>
                  </a:cubicBezTo>
                  <a:cubicBezTo>
                    <a:pt x="108" y="111"/>
                    <a:pt x="56" y="131"/>
                    <a:pt x="0" y="50"/>
                  </a:cubicBezTo>
                  <a:close/>
                </a:path>
              </a:pathLst>
            </a:custGeom>
            <a:solidFill>
              <a:srgbClr val="F7A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9"/>
            <p:cNvSpPr/>
            <p:nvPr/>
          </p:nvSpPr>
          <p:spPr bwMode="auto">
            <a:xfrm>
              <a:off x="-2844799" y="1236304"/>
              <a:ext cx="338138" cy="385763"/>
            </a:xfrm>
            <a:custGeom>
              <a:avLst/>
              <a:gdLst>
                <a:gd name="T0" fmla="*/ 0 w 90"/>
                <a:gd name="T1" fmla="*/ 39 h 103"/>
                <a:gd name="T2" fmla="*/ 45 w 90"/>
                <a:gd name="T3" fmla="*/ 0 h 103"/>
                <a:gd name="T4" fmla="*/ 90 w 90"/>
                <a:gd name="T5" fmla="*/ 53 h 103"/>
                <a:gd name="T6" fmla="*/ 72 w 90"/>
                <a:gd name="T7" fmla="*/ 48 h 103"/>
                <a:gd name="T8" fmla="*/ 85 w 90"/>
                <a:gd name="T9" fmla="*/ 87 h 103"/>
                <a:gd name="T10" fmla="*/ 0 w 90"/>
                <a:gd name="T11" fmla="*/ 39 h 103"/>
              </a:gdLst>
              <a:ahLst/>
              <a:cxnLst>
                <a:cxn ang="0">
                  <a:pos x="T0" y="T1"/>
                </a:cxn>
                <a:cxn ang="0">
                  <a:pos x="T2" y="T3"/>
                </a:cxn>
                <a:cxn ang="0">
                  <a:pos x="T4" y="T5"/>
                </a:cxn>
                <a:cxn ang="0">
                  <a:pos x="T6" y="T7"/>
                </a:cxn>
                <a:cxn ang="0">
                  <a:pos x="T8" y="T9"/>
                </a:cxn>
                <a:cxn ang="0">
                  <a:pos x="T10" y="T11"/>
                </a:cxn>
              </a:cxnLst>
              <a:rect l="0" t="0" r="r" b="b"/>
              <a:pathLst>
                <a:path w="90" h="103">
                  <a:moveTo>
                    <a:pt x="0" y="39"/>
                  </a:moveTo>
                  <a:cubicBezTo>
                    <a:pt x="45" y="0"/>
                    <a:pt x="45" y="0"/>
                    <a:pt x="45" y="0"/>
                  </a:cubicBezTo>
                  <a:cubicBezTo>
                    <a:pt x="45" y="0"/>
                    <a:pt x="76" y="15"/>
                    <a:pt x="90" y="53"/>
                  </a:cubicBezTo>
                  <a:cubicBezTo>
                    <a:pt x="90" y="53"/>
                    <a:pt x="80" y="51"/>
                    <a:pt x="72" y="48"/>
                  </a:cubicBezTo>
                  <a:cubicBezTo>
                    <a:pt x="72" y="48"/>
                    <a:pt x="83" y="66"/>
                    <a:pt x="85" y="87"/>
                  </a:cubicBezTo>
                  <a:cubicBezTo>
                    <a:pt x="85" y="87"/>
                    <a:pt x="44" y="103"/>
                    <a:pt x="0" y="39"/>
                  </a:cubicBezTo>
                  <a:close/>
                </a:path>
              </a:pathLst>
            </a:custGeom>
            <a:solidFill>
              <a:srgbClr val="F2D9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10"/>
            <p:cNvSpPr/>
            <p:nvPr/>
          </p:nvSpPr>
          <p:spPr bwMode="auto">
            <a:xfrm>
              <a:off x="-2954337" y="1142642"/>
              <a:ext cx="346075" cy="325438"/>
            </a:xfrm>
            <a:custGeom>
              <a:avLst/>
              <a:gdLst>
                <a:gd name="T0" fmla="*/ 24 w 92"/>
                <a:gd name="T1" fmla="*/ 72 h 87"/>
                <a:gd name="T2" fmla="*/ 11 w 92"/>
                <a:gd name="T3" fmla="*/ 85 h 87"/>
                <a:gd name="T4" fmla="*/ 2 w 92"/>
                <a:gd name="T5" fmla="*/ 84 h 87"/>
                <a:gd name="T6" fmla="*/ 3 w 92"/>
                <a:gd name="T7" fmla="*/ 76 h 87"/>
                <a:gd name="T8" fmla="*/ 82 w 92"/>
                <a:gd name="T9" fmla="*/ 2 h 87"/>
                <a:gd name="T10" fmla="*/ 90 w 92"/>
                <a:gd name="T11" fmla="*/ 2 h 87"/>
                <a:gd name="T12" fmla="*/ 90 w 92"/>
                <a:gd name="T13" fmla="*/ 10 h 87"/>
                <a:gd name="T14" fmla="*/ 24 w 92"/>
                <a:gd name="T15" fmla="*/ 72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87">
                  <a:moveTo>
                    <a:pt x="24" y="72"/>
                  </a:moveTo>
                  <a:cubicBezTo>
                    <a:pt x="11" y="85"/>
                    <a:pt x="11" y="85"/>
                    <a:pt x="11" y="85"/>
                  </a:cubicBezTo>
                  <a:cubicBezTo>
                    <a:pt x="8" y="87"/>
                    <a:pt x="5" y="87"/>
                    <a:pt x="2" y="84"/>
                  </a:cubicBezTo>
                  <a:cubicBezTo>
                    <a:pt x="0" y="82"/>
                    <a:pt x="0" y="78"/>
                    <a:pt x="3" y="76"/>
                  </a:cubicBezTo>
                  <a:cubicBezTo>
                    <a:pt x="82" y="2"/>
                    <a:pt x="82" y="2"/>
                    <a:pt x="82" y="2"/>
                  </a:cubicBezTo>
                  <a:cubicBezTo>
                    <a:pt x="84" y="0"/>
                    <a:pt x="88" y="0"/>
                    <a:pt x="90" y="2"/>
                  </a:cubicBezTo>
                  <a:cubicBezTo>
                    <a:pt x="92" y="4"/>
                    <a:pt x="92" y="8"/>
                    <a:pt x="90" y="10"/>
                  </a:cubicBezTo>
                  <a:cubicBezTo>
                    <a:pt x="24" y="72"/>
                    <a:pt x="24" y="72"/>
                    <a:pt x="24" y="72"/>
                  </a:cubicBezTo>
                </a:path>
              </a:pathLst>
            </a:custGeom>
            <a:solidFill>
              <a:srgbClr val="D33B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11"/>
            <p:cNvSpPr/>
            <p:nvPr/>
          </p:nvSpPr>
          <p:spPr bwMode="auto">
            <a:xfrm>
              <a:off x="-3981449" y="1229"/>
              <a:ext cx="407988" cy="420688"/>
            </a:xfrm>
            <a:custGeom>
              <a:avLst/>
              <a:gdLst>
                <a:gd name="T0" fmla="*/ 75 w 257"/>
                <a:gd name="T1" fmla="*/ 265 h 265"/>
                <a:gd name="T2" fmla="*/ 0 w 257"/>
                <a:gd name="T3" fmla="*/ 0 h 265"/>
                <a:gd name="T4" fmla="*/ 257 w 257"/>
                <a:gd name="T5" fmla="*/ 97 h 265"/>
                <a:gd name="T6" fmla="*/ 75 w 257"/>
                <a:gd name="T7" fmla="*/ 265 h 265"/>
              </a:gdLst>
              <a:ahLst/>
              <a:cxnLst>
                <a:cxn ang="0">
                  <a:pos x="T0" y="T1"/>
                </a:cxn>
                <a:cxn ang="0">
                  <a:pos x="T2" y="T3"/>
                </a:cxn>
                <a:cxn ang="0">
                  <a:pos x="T4" y="T5"/>
                </a:cxn>
                <a:cxn ang="0">
                  <a:pos x="T6" y="T7"/>
                </a:cxn>
              </a:cxnLst>
              <a:rect l="0" t="0" r="r" b="b"/>
              <a:pathLst>
                <a:path w="257" h="265">
                  <a:moveTo>
                    <a:pt x="75" y="265"/>
                  </a:moveTo>
                  <a:lnTo>
                    <a:pt x="0" y="0"/>
                  </a:lnTo>
                  <a:lnTo>
                    <a:pt x="257" y="97"/>
                  </a:lnTo>
                  <a:lnTo>
                    <a:pt x="75" y="265"/>
                  </a:lnTo>
                  <a:close/>
                </a:path>
              </a:pathLst>
            </a:custGeom>
            <a:solidFill>
              <a:srgbClr val="E856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12"/>
            <p:cNvSpPr/>
            <p:nvPr/>
          </p:nvSpPr>
          <p:spPr bwMode="auto">
            <a:xfrm>
              <a:off x="-3865562" y="147279"/>
              <a:ext cx="322263" cy="304800"/>
            </a:xfrm>
            <a:custGeom>
              <a:avLst/>
              <a:gdLst>
                <a:gd name="T0" fmla="*/ 84 w 86"/>
                <a:gd name="T1" fmla="*/ 2 h 81"/>
                <a:gd name="T2" fmla="*/ 84 w 86"/>
                <a:gd name="T3" fmla="*/ 8 h 81"/>
                <a:gd name="T4" fmla="*/ 7 w 86"/>
                <a:gd name="T5" fmla="*/ 79 h 81"/>
                <a:gd name="T6" fmla="*/ 1 w 86"/>
                <a:gd name="T7" fmla="*/ 79 h 81"/>
                <a:gd name="T8" fmla="*/ 2 w 86"/>
                <a:gd name="T9" fmla="*/ 73 h 81"/>
                <a:gd name="T10" fmla="*/ 78 w 86"/>
                <a:gd name="T11" fmla="*/ 2 h 81"/>
                <a:gd name="T12" fmla="*/ 84 w 86"/>
                <a:gd name="T13" fmla="*/ 2 h 81"/>
              </a:gdLst>
              <a:ahLst/>
              <a:cxnLst>
                <a:cxn ang="0">
                  <a:pos x="T0" y="T1"/>
                </a:cxn>
                <a:cxn ang="0">
                  <a:pos x="T2" y="T3"/>
                </a:cxn>
                <a:cxn ang="0">
                  <a:pos x="T4" y="T5"/>
                </a:cxn>
                <a:cxn ang="0">
                  <a:pos x="T6" y="T7"/>
                </a:cxn>
                <a:cxn ang="0">
                  <a:pos x="T8" y="T9"/>
                </a:cxn>
                <a:cxn ang="0">
                  <a:pos x="T10" y="T11"/>
                </a:cxn>
                <a:cxn ang="0">
                  <a:pos x="T12" y="T13"/>
                </a:cxn>
              </a:cxnLst>
              <a:rect l="0" t="0" r="r" b="b"/>
              <a:pathLst>
                <a:path w="86" h="81">
                  <a:moveTo>
                    <a:pt x="84" y="2"/>
                  </a:moveTo>
                  <a:cubicBezTo>
                    <a:pt x="86" y="4"/>
                    <a:pt x="86" y="6"/>
                    <a:pt x="84" y="8"/>
                  </a:cubicBezTo>
                  <a:cubicBezTo>
                    <a:pt x="7" y="79"/>
                    <a:pt x="7" y="79"/>
                    <a:pt x="7" y="79"/>
                  </a:cubicBezTo>
                  <a:cubicBezTo>
                    <a:pt x="6" y="81"/>
                    <a:pt x="3" y="81"/>
                    <a:pt x="1" y="79"/>
                  </a:cubicBezTo>
                  <a:cubicBezTo>
                    <a:pt x="0" y="77"/>
                    <a:pt x="0" y="75"/>
                    <a:pt x="2" y="73"/>
                  </a:cubicBezTo>
                  <a:cubicBezTo>
                    <a:pt x="78" y="2"/>
                    <a:pt x="78" y="2"/>
                    <a:pt x="78" y="2"/>
                  </a:cubicBezTo>
                  <a:cubicBezTo>
                    <a:pt x="80" y="0"/>
                    <a:pt x="83" y="0"/>
                    <a:pt x="84" y="2"/>
                  </a:cubicBezTo>
                  <a:close/>
                </a:path>
              </a:pathLst>
            </a:custGeom>
            <a:solidFill>
              <a:srgbClr val="D33B2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425280" y="-279734"/>
            <a:ext cx="1520486" cy="1503465"/>
            <a:chOff x="-4682605" y="-539032"/>
            <a:chExt cx="3874430" cy="3831059"/>
          </a:xfrm>
        </p:grpSpPr>
        <p:sp>
          <p:nvSpPr>
            <p:cNvPr id="32" name="椭圆 31"/>
            <p:cNvSpPr/>
            <p:nvPr/>
          </p:nvSpPr>
          <p:spPr>
            <a:xfrm>
              <a:off x="-4429185" y="3340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椭圆 32"/>
            <p:cNvSpPr/>
            <p:nvPr/>
          </p:nvSpPr>
          <p:spPr>
            <a:xfrm>
              <a:off x="-3515909" y="-47870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椭圆 33"/>
            <p:cNvSpPr/>
            <p:nvPr/>
          </p:nvSpPr>
          <p:spPr>
            <a:xfrm>
              <a:off x="-3512734" y="42299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椭圆 34"/>
            <p:cNvSpPr/>
            <p:nvPr/>
          </p:nvSpPr>
          <p:spPr>
            <a:xfrm>
              <a:off x="-2327189" y="-53903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1694729" y="213443"/>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7" name="椭圆 36"/>
            <p:cNvSpPr/>
            <p:nvPr/>
          </p:nvSpPr>
          <p:spPr>
            <a:xfrm>
              <a:off x="-1405169" y="-60325"/>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8" name="椭圆 37"/>
            <p:cNvSpPr/>
            <p:nvPr/>
          </p:nvSpPr>
          <p:spPr>
            <a:xfrm>
              <a:off x="-928825" y="7762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9" name="椭圆 38"/>
            <p:cNvSpPr/>
            <p:nvPr/>
          </p:nvSpPr>
          <p:spPr>
            <a:xfrm>
              <a:off x="-2729093" y="98605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0" name="椭圆 39"/>
            <p:cNvSpPr/>
            <p:nvPr/>
          </p:nvSpPr>
          <p:spPr>
            <a:xfrm>
              <a:off x="-3757793" y="1344194"/>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椭圆 40"/>
            <p:cNvSpPr/>
            <p:nvPr/>
          </p:nvSpPr>
          <p:spPr>
            <a:xfrm>
              <a:off x="-4682605" y="1339648"/>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2" name="椭圆 41"/>
            <p:cNvSpPr/>
            <p:nvPr/>
          </p:nvSpPr>
          <p:spPr>
            <a:xfrm>
              <a:off x="-4308535" y="238016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3" name="椭圆 42"/>
            <p:cNvSpPr/>
            <p:nvPr/>
          </p:nvSpPr>
          <p:spPr>
            <a:xfrm>
              <a:off x="-3019248" y="254653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4" name="椭圆 43"/>
            <p:cNvSpPr/>
            <p:nvPr/>
          </p:nvSpPr>
          <p:spPr>
            <a:xfrm>
              <a:off x="-2809364" y="317137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1525819" y="270655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椭圆 45"/>
            <p:cNvSpPr/>
            <p:nvPr/>
          </p:nvSpPr>
          <p:spPr>
            <a:xfrm>
              <a:off x="-3638070" y="2958017"/>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椭圆 46"/>
            <p:cNvSpPr/>
            <p:nvPr/>
          </p:nvSpPr>
          <p:spPr>
            <a:xfrm>
              <a:off x="-1601384" y="828390"/>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8" name="直接连接符 47"/>
            <p:cNvCxnSpPr/>
            <p:nvPr/>
          </p:nvCxnSpPr>
          <p:spPr>
            <a:xfrm flipH="1">
              <a:off x="-3459606" y="-365226"/>
              <a:ext cx="8044" cy="81280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4328692" y="-385252"/>
              <a:ext cx="839978" cy="7308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a:endCxn id="34" idx="2"/>
            </p:cNvCxnSpPr>
            <p:nvPr/>
          </p:nvCxnSpPr>
          <p:spPr>
            <a:xfrm>
              <a:off x="-4313167" y="408994"/>
              <a:ext cx="800433" cy="7432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413533" y="-430571"/>
              <a:ext cx="1088914" cy="89079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a:endCxn id="33" idx="6"/>
            </p:cNvCxnSpPr>
            <p:nvPr/>
          </p:nvCxnSpPr>
          <p:spPr>
            <a:xfrm flipH="1">
              <a:off x="-3395259" y="-478707"/>
              <a:ext cx="1068070" cy="603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a:stCxn id="39" idx="7"/>
            </p:cNvCxnSpPr>
            <p:nvPr/>
          </p:nvCxnSpPr>
          <p:spPr>
            <a:xfrm flipV="1">
              <a:off x="-2626112" y="304872"/>
              <a:ext cx="904934" cy="6988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a:endCxn id="36" idx="1"/>
            </p:cNvCxnSpPr>
            <p:nvPr/>
          </p:nvCxnSpPr>
          <p:spPr>
            <a:xfrm>
              <a:off x="-2224387" y="-443413"/>
              <a:ext cx="547327" cy="67452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a:endCxn id="38" idx="1"/>
            </p:cNvCxnSpPr>
            <p:nvPr/>
          </p:nvCxnSpPr>
          <p:spPr>
            <a:xfrm>
              <a:off x="-1332544" y="8341"/>
              <a:ext cx="421388" cy="78556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a:endCxn id="41" idx="4"/>
            </p:cNvCxnSpPr>
            <p:nvPr/>
          </p:nvCxnSpPr>
          <p:spPr>
            <a:xfrm flipH="1" flipV="1">
              <a:off x="-4622280" y="1460298"/>
              <a:ext cx="343678" cy="9198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1801527" y="1726977"/>
              <a:ext cx="301894" cy="99754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2906833" y="17711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9" name="椭圆 58"/>
            <p:cNvSpPr/>
            <p:nvPr/>
          </p:nvSpPr>
          <p:spPr>
            <a:xfrm>
              <a:off x="-1872773" y="165049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60" name="直接连接符 59"/>
            <p:cNvCxnSpPr/>
            <p:nvPr/>
          </p:nvCxnSpPr>
          <p:spPr>
            <a:xfrm flipH="1" flipV="1">
              <a:off x="-2277536" y="2380168"/>
              <a:ext cx="751717" cy="37055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2397582" y="2319842"/>
              <a:ext cx="120650" cy="120650"/>
            </a:xfrm>
            <a:prstGeom prst="ellipse">
              <a:avLst/>
            </a:prstGeom>
            <a:solidFill>
              <a:srgbClr val="CDBDC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62" name="直接连接符 61"/>
            <p:cNvCxnSpPr/>
            <p:nvPr/>
          </p:nvCxnSpPr>
          <p:spPr>
            <a:xfrm flipV="1">
              <a:off x="-2726067" y="2418683"/>
              <a:ext cx="379230" cy="7560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2955748" y="2660837"/>
              <a:ext cx="195834" cy="51651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stCxn id="46" idx="1"/>
              <a:endCxn id="42" idx="5"/>
            </p:cNvCxnSpPr>
            <p:nvPr/>
          </p:nvCxnSpPr>
          <p:spPr>
            <a:xfrm flipH="1" flipV="1">
              <a:off x="-4205554" y="2483148"/>
              <a:ext cx="585153" cy="49253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43" idx="2"/>
              <a:endCxn id="42" idx="6"/>
            </p:cNvCxnSpPr>
            <p:nvPr/>
          </p:nvCxnSpPr>
          <p:spPr>
            <a:xfrm flipH="1" flipV="1">
              <a:off x="-4187885" y="2440492"/>
              <a:ext cx="1168637" cy="16637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46" idx="7"/>
              <a:endCxn id="43" idx="3"/>
            </p:cNvCxnSpPr>
            <p:nvPr/>
          </p:nvCxnSpPr>
          <p:spPr>
            <a:xfrm flipV="1">
              <a:off x="-3535089" y="2649518"/>
              <a:ext cx="533510" cy="326168"/>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a:endCxn id="61" idx="2"/>
            </p:cNvCxnSpPr>
            <p:nvPr/>
          </p:nvCxnSpPr>
          <p:spPr>
            <a:xfrm flipV="1">
              <a:off x="-2899202" y="2380167"/>
              <a:ext cx="501620" cy="2130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2693227" y="2799451"/>
              <a:ext cx="1152169" cy="40277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4219092" y="1466648"/>
              <a:ext cx="501619" cy="912174"/>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4187885" y="1861423"/>
              <a:ext cx="1298721" cy="56636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1" name="直接连接符 70"/>
            <p:cNvCxnSpPr>
              <a:endCxn id="39" idx="6"/>
            </p:cNvCxnSpPr>
            <p:nvPr/>
          </p:nvCxnSpPr>
          <p:spPr>
            <a:xfrm flipV="1">
              <a:off x="-3653054" y="1046379"/>
              <a:ext cx="1044611" cy="33211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3687942" y="546708"/>
              <a:ext cx="208754" cy="79748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a:stCxn id="59" idx="2"/>
              <a:endCxn id="39" idx="5"/>
            </p:cNvCxnSpPr>
            <p:nvPr/>
          </p:nvCxnSpPr>
          <p:spPr>
            <a:xfrm flipH="1" flipV="1">
              <a:off x="-2626112" y="1089035"/>
              <a:ext cx="753339" cy="62178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1744975" y="873240"/>
              <a:ext cx="815981" cy="80447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a:endCxn id="47" idx="6"/>
            </p:cNvCxnSpPr>
            <p:nvPr/>
          </p:nvCxnSpPr>
          <p:spPr>
            <a:xfrm flipH="1">
              <a:off x="-1480734" y="823974"/>
              <a:ext cx="546977" cy="6474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1779318" y="958484"/>
              <a:ext cx="228189" cy="70015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2626281" y="315088"/>
              <a:ext cx="905103" cy="67096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a:endCxn id="39" idx="4"/>
            </p:cNvCxnSpPr>
            <p:nvPr/>
          </p:nvCxnSpPr>
          <p:spPr>
            <a:xfrm flipV="1">
              <a:off x="-2846508" y="1106704"/>
              <a:ext cx="177740" cy="653191"/>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a:endCxn id="34" idx="5"/>
            </p:cNvCxnSpPr>
            <p:nvPr/>
          </p:nvCxnSpPr>
          <p:spPr>
            <a:xfrm flipH="1" flipV="1">
              <a:off x="-3409753" y="525974"/>
              <a:ext cx="684453" cy="49024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2965877" y="1903039"/>
              <a:ext cx="107698" cy="645330"/>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a:endCxn id="36" idx="5"/>
            </p:cNvCxnSpPr>
            <p:nvPr/>
          </p:nvCxnSpPr>
          <p:spPr>
            <a:xfrm flipH="1" flipV="1">
              <a:off x="-1591748" y="316424"/>
              <a:ext cx="657823" cy="471045"/>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flipV="1">
              <a:off x="-1626104" y="351762"/>
              <a:ext cx="85045" cy="458959"/>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V="1">
              <a:off x="-1617148" y="17256"/>
              <a:ext cx="204248" cy="18845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86" name="图片 85"/>
          <p:cNvPicPr>
            <a:picLocks noChangeAspect="1"/>
          </p:cNvPicPr>
          <p:nvPr/>
        </p:nvPicPr>
        <p:blipFill>
          <a:blip r:embed="rId3"/>
          <a:srcRect l="30403" t="18719" r="30460" b="18662"/>
          <a:stretch>
            <a:fillRect/>
          </a:stretch>
        </p:blipFill>
        <p:spPr>
          <a:xfrm>
            <a:off x="4546507" y="993969"/>
            <a:ext cx="285288" cy="285288"/>
          </a:xfrm>
          <a:custGeom>
            <a:avLst/>
            <a:gdLst>
              <a:gd name="connsiteX0" fmla="*/ 1754108 w 3508216"/>
              <a:gd name="connsiteY0" fmla="*/ 0 h 3751714"/>
              <a:gd name="connsiteX1" fmla="*/ 3508216 w 3508216"/>
              <a:gd name="connsiteY1" fmla="*/ 1875857 h 3751714"/>
              <a:gd name="connsiteX2" fmla="*/ 1754108 w 3508216"/>
              <a:gd name="connsiteY2" fmla="*/ 3751714 h 3751714"/>
              <a:gd name="connsiteX3" fmla="*/ 0 w 3508216"/>
              <a:gd name="connsiteY3" fmla="*/ 1875857 h 3751714"/>
              <a:gd name="connsiteX4" fmla="*/ 1754108 w 3508216"/>
              <a:gd name="connsiteY4" fmla="*/ 0 h 375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216" h="3751714">
                <a:moveTo>
                  <a:pt x="1754108" y="0"/>
                </a:moveTo>
                <a:cubicBezTo>
                  <a:pt x="2722875" y="0"/>
                  <a:pt x="3508216" y="839850"/>
                  <a:pt x="3508216" y="1875857"/>
                </a:cubicBezTo>
                <a:cubicBezTo>
                  <a:pt x="3508216" y="2911864"/>
                  <a:pt x="2722875" y="3751714"/>
                  <a:pt x="1754108" y="3751714"/>
                </a:cubicBezTo>
                <a:cubicBezTo>
                  <a:pt x="785341" y="3751714"/>
                  <a:pt x="0" y="2911864"/>
                  <a:pt x="0" y="1875857"/>
                </a:cubicBezTo>
                <a:cubicBezTo>
                  <a:pt x="0" y="839850"/>
                  <a:pt x="785341" y="0"/>
                  <a:pt x="1754108" y="0"/>
                </a:cubicBezTo>
                <a:close/>
              </a:path>
            </a:pathLst>
          </a:custGeom>
          <a:noFill/>
          <a:effectLst>
            <a:softEdge rad="0"/>
          </a:effectLst>
        </p:spPr>
      </p:pic>
      <p:pic>
        <p:nvPicPr>
          <p:cNvPr id="87" name="图片 86" descr="http://pic4.nipic.com/20090728/2453232_062306084_2.jpg"/>
          <p:cNvPicPr>
            <a:picLocks noChangeAspect="1" noChangeArrowheads="1"/>
          </p:cNvPicPr>
          <p:nvPr/>
        </p:nvPicPr>
        <p:blipFill>
          <a:blip r:embed="rId4" cstate="print">
            <a:extLst>
              <a:ext uri="{28A0092B-C50C-407E-A947-70E740481C1C}">
                <a14:useLocalDpi xmlns:a14="http://schemas.microsoft.com/office/drawing/2010/main" val="0"/>
              </a:ext>
            </a:extLst>
          </a:blip>
          <a:srcRect l="6295" t="26201" r="42550" b="5417"/>
          <a:stretch>
            <a:fillRect/>
          </a:stretch>
        </p:blipFill>
        <p:spPr bwMode="auto">
          <a:xfrm>
            <a:off x="6300647" y="248329"/>
            <a:ext cx="418551" cy="413974"/>
          </a:xfrm>
          <a:custGeom>
            <a:avLst/>
            <a:gdLst>
              <a:gd name="connsiteX0" fmla="*/ 1754108 w 3508216"/>
              <a:gd name="connsiteY0" fmla="*/ 0 h 3751714"/>
              <a:gd name="connsiteX1" fmla="*/ 3508216 w 3508216"/>
              <a:gd name="connsiteY1" fmla="*/ 1875857 h 3751714"/>
              <a:gd name="connsiteX2" fmla="*/ 1754108 w 3508216"/>
              <a:gd name="connsiteY2" fmla="*/ 3751714 h 3751714"/>
              <a:gd name="connsiteX3" fmla="*/ 0 w 3508216"/>
              <a:gd name="connsiteY3" fmla="*/ 1875857 h 3751714"/>
              <a:gd name="connsiteX4" fmla="*/ 1754108 w 3508216"/>
              <a:gd name="connsiteY4" fmla="*/ 0 h 375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8216" h="3751714">
                <a:moveTo>
                  <a:pt x="1754108" y="0"/>
                </a:moveTo>
                <a:cubicBezTo>
                  <a:pt x="2722875" y="0"/>
                  <a:pt x="3508216" y="839850"/>
                  <a:pt x="3508216" y="1875857"/>
                </a:cubicBezTo>
                <a:cubicBezTo>
                  <a:pt x="3508216" y="2911864"/>
                  <a:pt x="2722875" y="3751714"/>
                  <a:pt x="1754108" y="3751714"/>
                </a:cubicBezTo>
                <a:cubicBezTo>
                  <a:pt x="785341" y="3751714"/>
                  <a:pt x="0" y="2911864"/>
                  <a:pt x="0" y="1875857"/>
                </a:cubicBezTo>
                <a:cubicBezTo>
                  <a:pt x="0" y="839850"/>
                  <a:pt x="785341" y="0"/>
                  <a:pt x="1754108" y="0"/>
                </a:cubicBezTo>
                <a:close/>
              </a:path>
            </a:pathLst>
          </a:custGeom>
          <a:noFill/>
          <a:effectLst/>
          <a:extLst>
            <a:ext uri="{909E8E84-426E-40DD-AFC4-6F175D3DCCD1}">
              <a14:hiddenFill xmlns:a14="http://schemas.microsoft.com/office/drawing/2010/main">
                <a:solidFill>
                  <a:srgbClr val="FFFFFF"/>
                </a:solidFill>
              </a14:hiddenFill>
            </a:ext>
          </a:extLst>
        </p:spPr>
      </p:pic>
      <p:pic>
        <p:nvPicPr>
          <p:cNvPr id="88" name="图片 87"/>
          <p:cNvPicPr>
            <a:picLocks noChangeAspect="1"/>
          </p:cNvPicPr>
          <p:nvPr/>
        </p:nvPicPr>
        <p:blipFill>
          <a:blip r:embed="rId5"/>
          <a:srcRect l="4352" t="17826" r="47372" b="17806"/>
          <a:stretch>
            <a:fillRect/>
          </a:stretch>
        </p:blipFill>
        <p:spPr>
          <a:xfrm>
            <a:off x="11401707" y="6381168"/>
            <a:ext cx="412701" cy="412701"/>
          </a:xfrm>
          <a:custGeom>
            <a:avLst/>
            <a:gdLst>
              <a:gd name="connsiteX0" fmla="*/ 2408441 w 4816883"/>
              <a:gd name="connsiteY0" fmla="*/ 0 h 4816884"/>
              <a:gd name="connsiteX1" fmla="*/ 4816883 w 4816883"/>
              <a:gd name="connsiteY1" fmla="*/ 2408442 h 4816884"/>
              <a:gd name="connsiteX2" fmla="*/ 2408441 w 4816883"/>
              <a:gd name="connsiteY2" fmla="*/ 4816884 h 4816884"/>
              <a:gd name="connsiteX3" fmla="*/ 0 w 4816883"/>
              <a:gd name="connsiteY3" fmla="*/ 2408442 h 4816884"/>
              <a:gd name="connsiteX4" fmla="*/ 2408441 w 4816883"/>
              <a:gd name="connsiteY4" fmla="*/ 0 h 4816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6883" h="4816884">
                <a:moveTo>
                  <a:pt x="2408441" y="0"/>
                </a:moveTo>
                <a:cubicBezTo>
                  <a:pt x="3738587" y="0"/>
                  <a:pt x="4816883" y="1078296"/>
                  <a:pt x="4816883" y="2408442"/>
                </a:cubicBezTo>
                <a:cubicBezTo>
                  <a:pt x="4816883" y="3738588"/>
                  <a:pt x="3738587" y="4816884"/>
                  <a:pt x="2408441" y="4816884"/>
                </a:cubicBezTo>
                <a:cubicBezTo>
                  <a:pt x="1078295" y="4816884"/>
                  <a:pt x="0" y="3738588"/>
                  <a:pt x="0" y="2408442"/>
                </a:cubicBezTo>
                <a:cubicBezTo>
                  <a:pt x="0" y="1078296"/>
                  <a:pt x="1078295" y="0"/>
                  <a:pt x="2408441" y="0"/>
                </a:cubicBezTo>
                <a:close/>
              </a:path>
            </a:pathLst>
          </a:custGeom>
          <a:effectLst/>
        </p:spPr>
      </p:pic>
      <p:pic>
        <p:nvPicPr>
          <p:cNvPr id="89" name="图片 88"/>
          <p:cNvPicPr>
            <a:picLocks noChangeAspect="1"/>
          </p:cNvPicPr>
          <p:nvPr/>
        </p:nvPicPr>
        <p:blipFill>
          <a:blip r:embed="rId6"/>
          <a:stretch>
            <a:fillRect/>
          </a:stretch>
        </p:blipFill>
        <p:spPr>
          <a:xfrm>
            <a:off x="8964845" y="444181"/>
            <a:ext cx="478627" cy="445296"/>
          </a:xfrm>
          <a:prstGeom prst="rect">
            <a:avLst/>
          </a:prstGeom>
        </p:spPr>
      </p:pic>
      <p:pic>
        <p:nvPicPr>
          <p:cNvPr id="90" name="图片 89"/>
          <p:cNvPicPr>
            <a:picLocks noChangeAspect="1"/>
          </p:cNvPicPr>
          <p:nvPr/>
        </p:nvPicPr>
        <p:blipFill>
          <a:blip r:embed="rId7"/>
          <a:stretch>
            <a:fillRect/>
          </a:stretch>
        </p:blipFill>
        <p:spPr>
          <a:xfrm>
            <a:off x="526109" y="5769429"/>
            <a:ext cx="338490" cy="282716"/>
          </a:xfrm>
          <a:prstGeom prst="rect">
            <a:avLst/>
          </a:prstGeom>
        </p:spPr>
      </p:pic>
      <p:cxnSp>
        <p:nvCxnSpPr>
          <p:cNvPr id="91" name="直接连接符 90"/>
          <p:cNvCxnSpPr/>
          <p:nvPr/>
        </p:nvCxnSpPr>
        <p:spPr>
          <a:xfrm flipV="1">
            <a:off x="559306" y="5332897"/>
            <a:ext cx="1079356" cy="9391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595209" y="4381558"/>
            <a:ext cx="608338" cy="529312"/>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11068379" y="1530207"/>
            <a:ext cx="1079356" cy="9391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10955615" y="2098499"/>
            <a:ext cx="1079356" cy="9391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9655791" y="461602"/>
            <a:ext cx="1079356" cy="939136"/>
          </a:xfrm>
          <a:prstGeom prst="line">
            <a:avLst/>
          </a:prstGeom>
          <a:ln w="15875">
            <a:gradFill>
              <a:gsLst>
                <a:gs pos="0">
                  <a:schemeClr val="bg1">
                    <a:alpha val="57000"/>
                  </a:schemeClr>
                </a:gs>
                <a:gs pos="100000">
                  <a:schemeClr val="accent1">
                    <a:lumMod val="30000"/>
                    <a:lumOff val="70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7" name="组合 96">
            <a:extLst>
              <a:ext uri="{FF2B5EF4-FFF2-40B4-BE49-F238E27FC236}">
                <a16:creationId xmlns:a16="http://schemas.microsoft.com/office/drawing/2014/main" id="{64597B8F-774B-4A20-ACED-9E2446D16291}"/>
              </a:ext>
            </a:extLst>
          </p:cNvPr>
          <p:cNvGrpSpPr/>
          <p:nvPr/>
        </p:nvGrpSpPr>
        <p:grpSpPr>
          <a:xfrm>
            <a:off x="282831" y="155727"/>
            <a:ext cx="707253" cy="707253"/>
            <a:chOff x="4100081" y="3027750"/>
            <a:chExt cx="315255" cy="315255"/>
          </a:xfrm>
        </p:grpSpPr>
        <p:sp>
          <p:nvSpPr>
            <p:cNvPr id="98" name="椭圆 97">
              <a:extLst>
                <a:ext uri="{FF2B5EF4-FFF2-40B4-BE49-F238E27FC236}">
                  <a16:creationId xmlns:a16="http://schemas.microsoft.com/office/drawing/2014/main" id="{643147DD-EC3D-46B0-B906-AB40F009802D}"/>
                </a:ext>
              </a:extLst>
            </p:cNvPr>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99" name="椭圆 98">
              <a:extLst>
                <a:ext uri="{FF2B5EF4-FFF2-40B4-BE49-F238E27FC236}">
                  <a16:creationId xmlns:a16="http://schemas.microsoft.com/office/drawing/2014/main" id="{4B99E200-EFFA-400A-A3B6-2C50CC05FB8A}"/>
                </a:ext>
              </a:extLst>
            </p:cNvPr>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00" name="Pentagon 3">
            <a:extLst>
              <a:ext uri="{FF2B5EF4-FFF2-40B4-BE49-F238E27FC236}">
                <a16:creationId xmlns:a16="http://schemas.microsoft.com/office/drawing/2014/main" id="{87F584D5-CC88-480A-B73E-239BECA86AB1}"/>
              </a:ext>
            </a:extLst>
          </p:cNvPr>
          <p:cNvSpPr/>
          <p:nvPr/>
        </p:nvSpPr>
        <p:spPr>
          <a:xfrm>
            <a:off x="1228574" y="2256687"/>
            <a:ext cx="10109049" cy="1568085"/>
          </a:xfrm>
          <a:prstGeom prst="homePlat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66943" fontAlgn="base">
              <a:lnSpc>
                <a:spcPct val="150000"/>
              </a:lnSpc>
              <a:spcBef>
                <a:spcPct val="0"/>
              </a:spcBef>
              <a:spcAft>
                <a:spcPct val="0"/>
              </a:spcAft>
            </a:pPr>
            <a:r>
              <a:rPr lang="en-US" sz="3200" b="1" dirty="0" err="1">
                <a:latin typeface="Chalkboard SE" panose="03050602040202020205" pitchFamily="66" charset="77"/>
                <a:ea typeface="Calibri" panose="020F0502020204030204" pitchFamily="34" charset="0"/>
                <a:cs typeface="Times New Roman" panose="02020603050405020304" pitchFamily="18" charset="0"/>
              </a:rPr>
              <a:t>Chúc</a:t>
            </a:r>
            <a:r>
              <a:rPr lang="en-US" sz="3200" b="1" dirty="0">
                <a:latin typeface="Chalkboard SE" panose="03050602040202020205" pitchFamily="66" charset="77"/>
                <a:ea typeface="Calibri" panose="020F0502020204030204" pitchFamily="34" charset="0"/>
                <a:cs typeface="Times New Roman" panose="02020603050405020304" pitchFamily="18" charset="0"/>
              </a:rPr>
              <a:t>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mừng</a:t>
            </a:r>
            <a:r>
              <a:rPr lang="en-US" sz="3200" b="1" dirty="0">
                <a:latin typeface="Chalkboard SE" panose="03050602040202020205" pitchFamily="66" charset="77"/>
                <a:ea typeface="Calibri" panose="020F0502020204030204" pitchFamily="34" charset="0"/>
                <a:cs typeface="Times New Roman" panose="02020603050405020304" pitchFamily="18" charset="0"/>
              </a:rPr>
              <a:t>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các</a:t>
            </a:r>
            <a:r>
              <a:rPr lang="en-US" sz="3200" b="1" dirty="0">
                <a:latin typeface="Chalkboard SE" panose="03050602040202020205" pitchFamily="66" charset="77"/>
                <a:ea typeface="Calibri" panose="020F0502020204030204" pitchFamily="34" charset="0"/>
                <a:cs typeface="Times New Roman" panose="02020603050405020304" pitchFamily="18" charset="0"/>
              </a:rPr>
              <a:t>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bạn</a:t>
            </a:r>
            <a:r>
              <a:rPr lang="en-US" sz="3200" b="1" dirty="0">
                <a:latin typeface="Chalkboard SE" panose="03050602040202020205" pitchFamily="66" charset="77"/>
                <a:ea typeface="Calibri" panose="020F0502020204030204" pitchFamily="34" charset="0"/>
                <a:cs typeface="Times New Roman" panose="02020603050405020304" pitchFamily="18" charset="0"/>
              </a:rPr>
              <a:t>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đã</a:t>
            </a:r>
            <a:r>
              <a:rPr lang="en-US" sz="3200" b="1" dirty="0">
                <a:latin typeface="Chalkboard SE" panose="03050602040202020205" pitchFamily="66" charset="77"/>
                <a:ea typeface="Calibri" panose="020F0502020204030204" pitchFamily="34" charset="0"/>
                <a:cs typeface="Times New Roman" panose="02020603050405020304" pitchFamily="18" charset="0"/>
              </a:rPr>
              <a:t>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vượt</a:t>
            </a:r>
            <a:r>
              <a:rPr lang="en-US" sz="3200" b="1" dirty="0">
                <a:latin typeface="Chalkboard SE" panose="03050602040202020205" pitchFamily="66" charset="77"/>
                <a:ea typeface="Calibri" panose="020F0502020204030204" pitchFamily="34" charset="0"/>
                <a:cs typeface="Times New Roman" panose="02020603050405020304" pitchFamily="18" charset="0"/>
              </a:rPr>
              <a:t> qua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thử</a:t>
            </a:r>
            <a:r>
              <a:rPr lang="en-US" sz="3200" b="1" dirty="0">
                <a:latin typeface="Chalkboard SE" panose="03050602040202020205" pitchFamily="66" charset="77"/>
                <a:ea typeface="Calibri" panose="020F0502020204030204" pitchFamily="34" charset="0"/>
                <a:cs typeface="Times New Roman" panose="02020603050405020304" pitchFamily="18" charset="0"/>
              </a:rPr>
              <a:t> </a:t>
            </a:r>
            <a:r>
              <a:rPr lang="en-US" sz="3200" b="1" dirty="0" err="1">
                <a:latin typeface="Chalkboard SE" panose="03050602040202020205" pitchFamily="66" charset="77"/>
                <a:ea typeface="Calibri" panose="020F0502020204030204" pitchFamily="34" charset="0"/>
                <a:cs typeface="Times New Roman" panose="02020603050405020304" pitchFamily="18" charset="0"/>
              </a:rPr>
              <a:t>thách</a:t>
            </a:r>
            <a:r>
              <a:rPr lang="en-US" sz="3200" b="1" dirty="0">
                <a:latin typeface="Chalkboard SE" panose="03050602040202020205" pitchFamily="66" charset="77"/>
                <a:ea typeface="Calibri" panose="020F0502020204030204" pitchFamily="34" charset="0"/>
                <a:cs typeface="Times New Roman" panose="02020603050405020304" pitchFamily="18" charset="0"/>
              </a:rPr>
              <a:t>!</a:t>
            </a:r>
            <a:endParaRPr lang="zh-CN" altLang="en-US" sz="2800" b="1" dirty="0">
              <a:solidFill>
                <a:prstClr val="white">
                  <a:alpha val="90000"/>
                </a:prstClr>
              </a:solidFill>
              <a:latin typeface="Chalkboard SE" panose="03050602040202020205" pitchFamily="66" charset="77"/>
              <a:ea typeface="Arial Unicode MS" panose="020B0604020202020204" pitchFamily="34" charset="-122"/>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0">
        <p14:prism dir="u"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anim calcmode="lin" valueType="num">
                                      <p:cBhvr>
                                        <p:cTn id="8" dur="750" fill="hold"/>
                                        <p:tgtEl>
                                          <p:spTgt spid="31"/>
                                        </p:tgtEl>
                                        <p:attrNameLst>
                                          <p:attrName>ppt_x</p:attrName>
                                        </p:attrNameLst>
                                      </p:cBhvr>
                                      <p:tavLst>
                                        <p:tav tm="0">
                                          <p:val>
                                            <p:strVal val="#ppt_x"/>
                                          </p:val>
                                        </p:tav>
                                        <p:tav tm="100000">
                                          <p:val>
                                            <p:strVal val="#ppt_x"/>
                                          </p:val>
                                        </p:tav>
                                      </p:tavLst>
                                    </p:anim>
                                    <p:anim calcmode="lin" valueType="num">
                                      <p:cBhvr>
                                        <p:cTn id="9" dur="750" fill="hold"/>
                                        <p:tgtEl>
                                          <p:spTgt spid="31"/>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3" presetClass="entr" presetSubtype="36" fill="hold" grpId="0"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6*min(max(#ppt_w*#ppt_h,.3),1)-7.4)/-.7*#ppt_w"/>
                                          </p:val>
                                        </p:tav>
                                        <p:tav tm="100000">
                                          <p:val>
                                            <p:strVal val="#ppt_w"/>
                                          </p:val>
                                        </p:tav>
                                      </p:tavLst>
                                    </p:anim>
                                    <p:anim calcmode="lin" valueType="num">
                                      <p:cBhvr>
                                        <p:cTn id="16" dur="500" fill="hold"/>
                                        <p:tgtEl>
                                          <p:spTgt spid="7"/>
                                        </p:tgtEl>
                                        <p:attrNameLst>
                                          <p:attrName>ppt_h</p:attrName>
                                        </p:attrNameLst>
                                      </p:cBhvr>
                                      <p:tavLst>
                                        <p:tav tm="0">
                                          <p:val>
                                            <p:strVal val="(6*min(max(#ppt_w*#ppt_h,.3),1)-7.4)/-.7*#ppt_h"/>
                                          </p:val>
                                        </p:tav>
                                        <p:tav tm="100000">
                                          <p:val>
                                            <p:strVal val="#ppt_h"/>
                                          </p:val>
                                        </p:tav>
                                      </p:tavLst>
                                    </p:anim>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strVal val="1+(6*min(max(#ppt_w*#ppt_h,.3),1)-7.4)/-.7*#ppt_h/2"/>
                                          </p:val>
                                        </p:tav>
                                        <p:tav tm="100000">
                                          <p:val>
                                            <p:strVal val="#ppt_y"/>
                                          </p:val>
                                        </p:tav>
                                      </p:tavLst>
                                    </p:anim>
                                  </p:childTnLst>
                                </p:cTn>
                              </p:par>
                              <p:par>
                                <p:cTn id="19" presetID="23" presetClass="entr" presetSubtype="36" fill="hold" grpId="0" nodeType="withEffect">
                                  <p:stCondLst>
                                    <p:cond delay="75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6*min(max(#ppt_w*#ppt_h,.3),1)-7.4)/-.7*#ppt_w"/>
                                          </p:val>
                                        </p:tav>
                                        <p:tav tm="100000">
                                          <p:val>
                                            <p:strVal val="#ppt_w"/>
                                          </p:val>
                                        </p:tav>
                                      </p:tavLst>
                                    </p:anim>
                                    <p:anim calcmode="lin" valueType="num">
                                      <p:cBhvr>
                                        <p:cTn id="22" dur="500" fill="hold"/>
                                        <p:tgtEl>
                                          <p:spTgt spid="8"/>
                                        </p:tgtEl>
                                        <p:attrNameLst>
                                          <p:attrName>ppt_h</p:attrName>
                                        </p:attrNameLst>
                                      </p:cBhvr>
                                      <p:tavLst>
                                        <p:tav tm="0">
                                          <p:val>
                                            <p:strVal val="(6*min(max(#ppt_w*#ppt_h,.3),1)-7.4)/-.7*#ppt_h"/>
                                          </p:val>
                                        </p:tav>
                                        <p:tav tm="100000">
                                          <p:val>
                                            <p:strVal val="#ppt_h"/>
                                          </p:val>
                                        </p:tav>
                                      </p:tavLst>
                                    </p:anim>
                                    <p:anim calcmode="lin" valueType="num">
                                      <p:cBhvr>
                                        <p:cTn id="23" dur="500" fill="hold"/>
                                        <p:tgtEl>
                                          <p:spTgt spid="8"/>
                                        </p:tgtEl>
                                        <p:attrNameLst>
                                          <p:attrName>ppt_x</p:attrName>
                                        </p:attrNameLst>
                                      </p:cBhvr>
                                      <p:tavLst>
                                        <p:tav tm="0">
                                          <p:val>
                                            <p:fltVal val="0.5"/>
                                          </p:val>
                                        </p:tav>
                                        <p:tav tm="100000">
                                          <p:val>
                                            <p:strVal val="#ppt_x"/>
                                          </p:val>
                                        </p:tav>
                                      </p:tavLst>
                                    </p:anim>
                                    <p:anim calcmode="lin" valueType="num">
                                      <p:cBhvr>
                                        <p:cTn id="24" dur="500" fill="hold"/>
                                        <p:tgtEl>
                                          <p:spTgt spid="8"/>
                                        </p:tgtEl>
                                        <p:attrNameLst>
                                          <p:attrName>ppt_y</p:attrName>
                                        </p:attrNameLst>
                                      </p:cBhvr>
                                      <p:tavLst>
                                        <p:tav tm="0">
                                          <p:val>
                                            <p:strVal val="1+(6*min(max(#ppt_w*#ppt_h,.3),1)-7.4)/-.7*#ppt_h/2"/>
                                          </p:val>
                                        </p:tav>
                                        <p:tav tm="100000">
                                          <p:val>
                                            <p:strVal val="#ppt_y"/>
                                          </p:val>
                                        </p:tav>
                                      </p:tavLst>
                                    </p:anim>
                                  </p:childTnLst>
                                </p:cTn>
                              </p:par>
                              <p:par>
                                <p:cTn id="25" presetID="22" presetClass="entr" presetSubtype="8" fill="hold" grpId="0" nodeType="withEffect">
                                  <p:stCondLst>
                                    <p:cond delay="15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par>
                                <p:cTn id="28" presetID="2" presetClass="entr" presetSubtype="8" fill="hold" nodeType="withEffect">
                                  <p:stCondLst>
                                    <p:cond delay="225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0-#ppt_w/2"/>
                                          </p:val>
                                        </p:tav>
                                        <p:tav tm="100000">
                                          <p:val>
                                            <p:strVal val="#ppt_x"/>
                                          </p:val>
                                        </p:tav>
                                      </p:tavLst>
                                    </p:anim>
                                    <p:anim calcmode="lin" valueType="num">
                                      <p:cBhvr additive="base">
                                        <p:cTn id="31" dur="750" fill="hold"/>
                                        <p:tgtEl>
                                          <p:spTgt spid="13"/>
                                        </p:tgtEl>
                                        <p:attrNameLst>
                                          <p:attrName>ppt_y</p:attrName>
                                        </p:attrNameLst>
                                      </p:cBhvr>
                                      <p:tavLst>
                                        <p:tav tm="0">
                                          <p:val>
                                            <p:strVal val="#ppt_y"/>
                                          </p:val>
                                        </p:tav>
                                        <p:tav tm="100000">
                                          <p:val>
                                            <p:strVal val="#ppt_y"/>
                                          </p:val>
                                        </p:tav>
                                      </p:tavLst>
                                    </p:anim>
                                  </p:childTnLst>
                                </p:cTn>
                              </p:par>
                              <p:par>
                                <p:cTn id="32" presetID="22" presetClass="entr" presetSubtype="8" fill="hold" nodeType="withEffect">
                                  <p:stCondLst>
                                    <p:cond delay="30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3000"/>
                                        <p:tgtEl>
                                          <p:spTgt spid="10"/>
                                        </p:tgtEl>
                                      </p:cBhvr>
                                    </p:animEffect>
                                  </p:childTnLst>
                                </p:cTn>
                              </p:par>
                              <p:par>
                                <p:cTn id="35" presetID="63" presetClass="path" presetSubtype="0" accel="50000" decel="50000" fill="hold" nodeType="withEffect">
                                  <p:stCondLst>
                                    <p:cond delay="3000"/>
                                  </p:stCondLst>
                                  <p:childTnLst>
                                    <p:animMotion origin="layout" path="M 3.75E-6 1.48148E-6 L 0.99791 1.48148E-6 " pathEditMode="relative" rAng="0" ptsTypes="AA">
                                      <p:cBhvr>
                                        <p:cTn id="36" dur="3000" fill="hold"/>
                                        <p:tgtEl>
                                          <p:spTgt spid="13"/>
                                        </p:tgtEl>
                                        <p:attrNameLst>
                                          <p:attrName>ppt_x</p:attrName>
                                          <p:attrName>ppt_y</p:attrName>
                                        </p:attrNameLst>
                                      </p:cBhvr>
                                      <p:rCtr x="49896" y="0"/>
                                    </p:animMotion>
                                  </p:childTnLst>
                                </p:cTn>
                              </p:par>
                              <p:par>
                                <p:cTn id="37" presetID="22" presetClass="entr" presetSubtype="8" fill="hold" grpId="0" nodeType="withEffect">
                                  <p:stCondLst>
                                    <p:cond delay="3000"/>
                                  </p:stCondLst>
                                  <p:childTnLst>
                                    <p:set>
                                      <p:cBhvr>
                                        <p:cTn id="38" dur="1" fill="hold">
                                          <p:stCondLst>
                                            <p:cond delay="0"/>
                                          </p:stCondLst>
                                        </p:cTn>
                                        <p:tgtEl>
                                          <p:spTgt spid="100"/>
                                        </p:tgtEl>
                                        <p:attrNameLst>
                                          <p:attrName>style.visibility</p:attrName>
                                        </p:attrNameLst>
                                      </p:cBhvr>
                                      <p:to>
                                        <p:strVal val="visible"/>
                                      </p:to>
                                    </p:set>
                                    <p:animEffect transition="in" filter="wipe(left)">
                                      <p:cBhvr>
                                        <p:cTn id="39" dur="3000"/>
                                        <p:tgtEl>
                                          <p:spTgt spid="100"/>
                                        </p:tgtEl>
                                      </p:cBhvr>
                                    </p:animEffect>
                                  </p:childTnLst>
                                </p:cTn>
                              </p:par>
                              <p:par>
                                <p:cTn id="40" presetID="53" presetClass="entr" presetSubtype="16" fill="hold" nodeType="withEffect">
                                  <p:stCondLst>
                                    <p:cond delay="3000"/>
                                  </p:stCondLst>
                                  <p:childTnLst>
                                    <p:set>
                                      <p:cBhvr>
                                        <p:cTn id="41" dur="1" fill="hold">
                                          <p:stCondLst>
                                            <p:cond delay="0"/>
                                          </p:stCondLst>
                                        </p:cTn>
                                        <p:tgtEl>
                                          <p:spTgt spid="86"/>
                                        </p:tgtEl>
                                        <p:attrNameLst>
                                          <p:attrName>style.visibility</p:attrName>
                                        </p:attrNameLst>
                                      </p:cBhvr>
                                      <p:to>
                                        <p:strVal val="visible"/>
                                      </p:to>
                                    </p:set>
                                    <p:anim calcmode="lin" valueType="num">
                                      <p:cBhvr>
                                        <p:cTn id="42" dur="500" fill="hold"/>
                                        <p:tgtEl>
                                          <p:spTgt spid="86"/>
                                        </p:tgtEl>
                                        <p:attrNameLst>
                                          <p:attrName>ppt_w</p:attrName>
                                        </p:attrNameLst>
                                      </p:cBhvr>
                                      <p:tavLst>
                                        <p:tav tm="0">
                                          <p:val>
                                            <p:fltVal val="0"/>
                                          </p:val>
                                        </p:tav>
                                        <p:tav tm="100000">
                                          <p:val>
                                            <p:strVal val="#ppt_w"/>
                                          </p:val>
                                        </p:tav>
                                      </p:tavLst>
                                    </p:anim>
                                    <p:anim calcmode="lin" valueType="num">
                                      <p:cBhvr>
                                        <p:cTn id="43" dur="500" fill="hold"/>
                                        <p:tgtEl>
                                          <p:spTgt spid="86"/>
                                        </p:tgtEl>
                                        <p:attrNameLst>
                                          <p:attrName>ppt_h</p:attrName>
                                        </p:attrNameLst>
                                      </p:cBhvr>
                                      <p:tavLst>
                                        <p:tav tm="0">
                                          <p:val>
                                            <p:fltVal val="0"/>
                                          </p:val>
                                        </p:tav>
                                        <p:tav tm="100000">
                                          <p:val>
                                            <p:strVal val="#ppt_h"/>
                                          </p:val>
                                        </p:tav>
                                      </p:tavLst>
                                    </p:anim>
                                    <p:animEffect transition="in" filter="fade">
                                      <p:cBhvr>
                                        <p:cTn id="44" dur="500"/>
                                        <p:tgtEl>
                                          <p:spTgt spid="86"/>
                                        </p:tgtEl>
                                      </p:cBhvr>
                                    </p:animEffect>
                                  </p:childTnLst>
                                </p:cTn>
                              </p:par>
                              <p:par>
                                <p:cTn id="45" presetID="53" presetClass="entr" presetSubtype="16" fill="hold" nodeType="withEffect">
                                  <p:stCondLst>
                                    <p:cond delay="3250"/>
                                  </p:stCondLst>
                                  <p:childTnLst>
                                    <p:set>
                                      <p:cBhvr>
                                        <p:cTn id="46" dur="1" fill="hold">
                                          <p:stCondLst>
                                            <p:cond delay="0"/>
                                          </p:stCondLst>
                                        </p:cTn>
                                        <p:tgtEl>
                                          <p:spTgt spid="90"/>
                                        </p:tgtEl>
                                        <p:attrNameLst>
                                          <p:attrName>style.visibility</p:attrName>
                                        </p:attrNameLst>
                                      </p:cBhvr>
                                      <p:to>
                                        <p:strVal val="visible"/>
                                      </p:to>
                                    </p:set>
                                    <p:anim calcmode="lin" valueType="num">
                                      <p:cBhvr>
                                        <p:cTn id="47" dur="500" fill="hold"/>
                                        <p:tgtEl>
                                          <p:spTgt spid="90"/>
                                        </p:tgtEl>
                                        <p:attrNameLst>
                                          <p:attrName>ppt_w</p:attrName>
                                        </p:attrNameLst>
                                      </p:cBhvr>
                                      <p:tavLst>
                                        <p:tav tm="0">
                                          <p:val>
                                            <p:fltVal val="0"/>
                                          </p:val>
                                        </p:tav>
                                        <p:tav tm="100000">
                                          <p:val>
                                            <p:strVal val="#ppt_w"/>
                                          </p:val>
                                        </p:tav>
                                      </p:tavLst>
                                    </p:anim>
                                    <p:anim calcmode="lin" valueType="num">
                                      <p:cBhvr>
                                        <p:cTn id="48" dur="500" fill="hold"/>
                                        <p:tgtEl>
                                          <p:spTgt spid="90"/>
                                        </p:tgtEl>
                                        <p:attrNameLst>
                                          <p:attrName>ppt_h</p:attrName>
                                        </p:attrNameLst>
                                      </p:cBhvr>
                                      <p:tavLst>
                                        <p:tav tm="0">
                                          <p:val>
                                            <p:fltVal val="0"/>
                                          </p:val>
                                        </p:tav>
                                        <p:tav tm="100000">
                                          <p:val>
                                            <p:strVal val="#ppt_h"/>
                                          </p:val>
                                        </p:tav>
                                      </p:tavLst>
                                    </p:anim>
                                    <p:animEffect transition="in" filter="fade">
                                      <p:cBhvr>
                                        <p:cTn id="49" dur="500"/>
                                        <p:tgtEl>
                                          <p:spTgt spid="90"/>
                                        </p:tgtEl>
                                      </p:cBhvr>
                                    </p:animEffect>
                                  </p:childTnLst>
                                </p:cTn>
                              </p:par>
                              <p:par>
                                <p:cTn id="50" presetID="53" presetClass="entr" presetSubtype="16" fill="hold" nodeType="withEffect">
                                  <p:stCondLst>
                                    <p:cond delay="3450"/>
                                  </p:stCondLst>
                                  <p:childTnLst>
                                    <p:set>
                                      <p:cBhvr>
                                        <p:cTn id="51" dur="1" fill="hold">
                                          <p:stCondLst>
                                            <p:cond delay="0"/>
                                          </p:stCondLst>
                                        </p:cTn>
                                        <p:tgtEl>
                                          <p:spTgt spid="88"/>
                                        </p:tgtEl>
                                        <p:attrNameLst>
                                          <p:attrName>style.visibility</p:attrName>
                                        </p:attrNameLst>
                                      </p:cBhvr>
                                      <p:to>
                                        <p:strVal val="visible"/>
                                      </p:to>
                                    </p:set>
                                    <p:anim calcmode="lin" valueType="num">
                                      <p:cBhvr>
                                        <p:cTn id="52" dur="500" fill="hold"/>
                                        <p:tgtEl>
                                          <p:spTgt spid="88"/>
                                        </p:tgtEl>
                                        <p:attrNameLst>
                                          <p:attrName>ppt_w</p:attrName>
                                        </p:attrNameLst>
                                      </p:cBhvr>
                                      <p:tavLst>
                                        <p:tav tm="0">
                                          <p:val>
                                            <p:fltVal val="0"/>
                                          </p:val>
                                        </p:tav>
                                        <p:tav tm="100000">
                                          <p:val>
                                            <p:strVal val="#ppt_w"/>
                                          </p:val>
                                        </p:tav>
                                      </p:tavLst>
                                    </p:anim>
                                    <p:anim calcmode="lin" valueType="num">
                                      <p:cBhvr>
                                        <p:cTn id="53" dur="500" fill="hold"/>
                                        <p:tgtEl>
                                          <p:spTgt spid="88"/>
                                        </p:tgtEl>
                                        <p:attrNameLst>
                                          <p:attrName>ppt_h</p:attrName>
                                        </p:attrNameLst>
                                      </p:cBhvr>
                                      <p:tavLst>
                                        <p:tav tm="0">
                                          <p:val>
                                            <p:fltVal val="0"/>
                                          </p:val>
                                        </p:tav>
                                        <p:tav tm="100000">
                                          <p:val>
                                            <p:strVal val="#ppt_h"/>
                                          </p:val>
                                        </p:tav>
                                      </p:tavLst>
                                    </p:anim>
                                    <p:animEffect transition="in" filter="fade">
                                      <p:cBhvr>
                                        <p:cTn id="54" dur="500"/>
                                        <p:tgtEl>
                                          <p:spTgt spid="88"/>
                                        </p:tgtEl>
                                      </p:cBhvr>
                                    </p:animEffect>
                                  </p:childTnLst>
                                </p:cTn>
                              </p:par>
                              <p:par>
                                <p:cTn id="55" presetID="53" presetClass="entr" presetSubtype="16" fill="hold" nodeType="withEffect">
                                  <p:stCondLst>
                                    <p:cond delay="3650"/>
                                  </p:stCondLst>
                                  <p:childTnLst>
                                    <p:set>
                                      <p:cBhvr>
                                        <p:cTn id="56" dur="1" fill="hold">
                                          <p:stCondLst>
                                            <p:cond delay="0"/>
                                          </p:stCondLst>
                                        </p:cTn>
                                        <p:tgtEl>
                                          <p:spTgt spid="87"/>
                                        </p:tgtEl>
                                        <p:attrNameLst>
                                          <p:attrName>style.visibility</p:attrName>
                                        </p:attrNameLst>
                                      </p:cBhvr>
                                      <p:to>
                                        <p:strVal val="visible"/>
                                      </p:to>
                                    </p:set>
                                    <p:anim calcmode="lin" valueType="num">
                                      <p:cBhvr>
                                        <p:cTn id="57" dur="500" fill="hold"/>
                                        <p:tgtEl>
                                          <p:spTgt spid="87"/>
                                        </p:tgtEl>
                                        <p:attrNameLst>
                                          <p:attrName>ppt_w</p:attrName>
                                        </p:attrNameLst>
                                      </p:cBhvr>
                                      <p:tavLst>
                                        <p:tav tm="0">
                                          <p:val>
                                            <p:fltVal val="0"/>
                                          </p:val>
                                        </p:tav>
                                        <p:tav tm="100000">
                                          <p:val>
                                            <p:strVal val="#ppt_w"/>
                                          </p:val>
                                        </p:tav>
                                      </p:tavLst>
                                    </p:anim>
                                    <p:anim calcmode="lin" valueType="num">
                                      <p:cBhvr>
                                        <p:cTn id="58" dur="500" fill="hold"/>
                                        <p:tgtEl>
                                          <p:spTgt spid="87"/>
                                        </p:tgtEl>
                                        <p:attrNameLst>
                                          <p:attrName>ppt_h</p:attrName>
                                        </p:attrNameLst>
                                      </p:cBhvr>
                                      <p:tavLst>
                                        <p:tav tm="0">
                                          <p:val>
                                            <p:fltVal val="0"/>
                                          </p:val>
                                        </p:tav>
                                        <p:tav tm="100000">
                                          <p:val>
                                            <p:strVal val="#ppt_h"/>
                                          </p:val>
                                        </p:tav>
                                      </p:tavLst>
                                    </p:anim>
                                    <p:animEffect transition="in" filter="fade">
                                      <p:cBhvr>
                                        <p:cTn id="59" dur="500"/>
                                        <p:tgtEl>
                                          <p:spTgt spid="87"/>
                                        </p:tgtEl>
                                      </p:cBhvr>
                                    </p:animEffect>
                                  </p:childTnLst>
                                </p:cTn>
                              </p:par>
                              <p:par>
                                <p:cTn id="60" presetID="53" presetClass="entr" presetSubtype="16" fill="hold" nodeType="withEffect">
                                  <p:stCondLst>
                                    <p:cond delay="3850"/>
                                  </p:stCondLst>
                                  <p:childTnLst>
                                    <p:set>
                                      <p:cBhvr>
                                        <p:cTn id="61" dur="1" fill="hold">
                                          <p:stCondLst>
                                            <p:cond delay="0"/>
                                          </p:stCondLst>
                                        </p:cTn>
                                        <p:tgtEl>
                                          <p:spTgt spid="89"/>
                                        </p:tgtEl>
                                        <p:attrNameLst>
                                          <p:attrName>style.visibility</p:attrName>
                                        </p:attrNameLst>
                                      </p:cBhvr>
                                      <p:to>
                                        <p:strVal val="visible"/>
                                      </p:to>
                                    </p:set>
                                    <p:anim calcmode="lin" valueType="num">
                                      <p:cBhvr>
                                        <p:cTn id="62" dur="500" fill="hold"/>
                                        <p:tgtEl>
                                          <p:spTgt spid="89"/>
                                        </p:tgtEl>
                                        <p:attrNameLst>
                                          <p:attrName>ppt_w</p:attrName>
                                        </p:attrNameLst>
                                      </p:cBhvr>
                                      <p:tavLst>
                                        <p:tav tm="0">
                                          <p:val>
                                            <p:fltVal val="0"/>
                                          </p:val>
                                        </p:tav>
                                        <p:tav tm="100000">
                                          <p:val>
                                            <p:strVal val="#ppt_w"/>
                                          </p:val>
                                        </p:tav>
                                      </p:tavLst>
                                    </p:anim>
                                    <p:anim calcmode="lin" valueType="num">
                                      <p:cBhvr>
                                        <p:cTn id="63" dur="500" fill="hold"/>
                                        <p:tgtEl>
                                          <p:spTgt spid="89"/>
                                        </p:tgtEl>
                                        <p:attrNameLst>
                                          <p:attrName>ppt_h</p:attrName>
                                        </p:attrNameLst>
                                      </p:cBhvr>
                                      <p:tavLst>
                                        <p:tav tm="0">
                                          <p:val>
                                            <p:fltVal val="0"/>
                                          </p:val>
                                        </p:tav>
                                        <p:tav tm="100000">
                                          <p:val>
                                            <p:strVal val="#ppt_h"/>
                                          </p:val>
                                        </p:tav>
                                      </p:tavLst>
                                    </p:anim>
                                    <p:animEffect transition="in" filter="fade">
                                      <p:cBhvr>
                                        <p:cTn id="64" dur="500"/>
                                        <p:tgtEl>
                                          <p:spTgt spid="89"/>
                                        </p:tgtEl>
                                      </p:cBhvr>
                                    </p:animEffect>
                                  </p:childTnLst>
                                </p:cTn>
                              </p:par>
                              <p:par>
                                <p:cTn id="65" presetID="42" presetClass="path" presetSubtype="0" decel="65000" fill="hold" nodeType="withEffect">
                                  <p:stCondLst>
                                    <p:cond delay="4050"/>
                                  </p:stCondLst>
                                  <p:childTnLst>
                                    <p:animMotion origin="layout" path="M 4.58333E-6 -7.40741E-7 L -0.29428 0.16088 " pathEditMode="relative" rAng="0" ptsTypes="AA">
                                      <p:cBhvr>
                                        <p:cTn id="66" dur="1500" fill="hold"/>
                                        <p:tgtEl>
                                          <p:spTgt spid="86"/>
                                        </p:tgtEl>
                                        <p:attrNameLst>
                                          <p:attrName>ppt_x</p:attrName>
                                          <p:attrName>ppt_y</p:attrName>
                                        </p:attrNameLst>
                                      </p:cBhvr>
                                      <p:rCtr x="-14714" y="8032"/>
                                    </p:animMotion>
                                  </p:childTnLst>
                                </p:cTn>
                              </p:par>
                              <p:par>
                                <p:cTn id="67" presetID="42" presetClass="path" presetSubtype="0" decel="65000" fill="hold" nodeType="withEffect">
                                  <p:stCondLst>
                                    <p:cond delay="4350"/>
                                  </p:stCondLst>
                                  <p:childTnLst>
                                    <p:animMotion origin="layout" path="M -1.25E-6 4.44444E-6 L 0.05 -0.15834 " pathEditMode="relative" rAng="0" ptsTypes="AA">
                                      <p:cBhvr>
                                        <p:cTn id="68" dur="1500" fill="hold"/>
                                        <p:tgtEl>
                                          <p:spTgt spid="90"/>
                                        </p:tgtEl>
                                        <p:attrNameLst>
                                          <p:attrName>ppt_x</p:attrName>
                                          <p:attrName>ppt_y</p:attrName>
                                        </p:attrNameLst>
                                      </p:cBhvr>
                                      <p:rCtr x="2500" y="-7917"/>
                                    </p:animMotion>
                                  </p:childTnLst>
                                </p:cTn>
                              </p:par>
                              <p:par>
                                <p:cTn id="69" presetID="42" presetClass="path" presetSubtype="0" decel="65000" fill="hold" nodeType="withEffect">
                                  <p:stCondLst>
                                    <p:cond delay="4750"/>
                                  </p:stCondLst>
                                  <p:childTnLst>
                                    <p:animMotion origin="layout" path="M -3.33333E-6 1.85185E-6 L -0.11588 -0.27662 " pathEditMode="relative" rAng="0" ptsTypes="AA">
                                      <p:cBhvr>
                                        <p:cTn id="70" dur="1250" fill="hold"/>
                                        <p:tgtEl>
                                          <p:spTgt spid="88"/>
                                        </p:tgtEl>
                                        <p:attrNameLst>
                                          <p:attrName>ppt_x</p:attrName>
                                          <p:attrName>ppt_y</p:attrName>
                                        </p:attrNameLst>
                                      </p:cBhvr>
                                      <p:rCtr x="-5794" y="-13843"/>
                                    </p:animMotion>
                                  </p:childTnLst>
                                </p:cTn>
                              </p:par>
                              <p:par>
                                <p:cTn id="71" presetID="6" presetClass="emph" presetSubtype="0" fill="hold" nodeType="withEffect">
                                  <p:stCondLst>
                                    <p:cond delay="5250"/>
                                  </p:stCondLst>
                                  <p:childTnLst>
                                    <p:animScale>
                                      <p:cBhvr>
                                        <p:cTn id="72" dur="750" fill="hold"/>
                                        <p:tgtEl>
                                          <p:spTgt spid="88"/>
                                        </p:tgtEl>
                                      </p:cBhvr>
                                      <p:by x="60000" y="60000"/>
                                    </p:animScale>
                                  </p:childTnLst>
                                </p:cTn>
                              </p:par>
                              <p:par>
                                <p:cTn id="73" presetID="42" presetClass="path" presetSubtype="0" decel="65000" fill="hold" nodeType="withEffect">
                                  <p:stCondLst>
                                    <p:cond delay="5150"/>
                                  </p:stCondLst>
                                  <p:childTnLst>
                                    <p:animMotion origin="layout" path="M -4.375E-6 -3.7037E-6 L 0.04844 0.16436 " pathEditMode="relative" rAng="0" ptsTypes="AA">
                                      <p:cBhvr>
                                        <p:cTn id="74" dur="1250" fill="hold"/>
                                        <p:tgtEl>
                                          <p:spTgt spid="87"/>
                                        </p:tgtEl>
                                        <p:attrNameLst>
                                          <p:attrName>ppt_x</p:attrName>
                                          <p:attrName>ppt_y</p:attrName>
                                        </p:attrNameLst>
                                      </p:cBhvr>
                                      <p:rCtr x="2422" y="8218"/>
                                    </p:animMotion>
                                  </p:childTnLst>
                                </p:cTn>
                              </p:par>
                              <p:par>
                                <p:cTn id="75" presetID="6" presetClass="emph" presetSubtype="0" fill="hold" nodeType="withEffect">
                                  <p:stCondLst>
                                    <p:cond delay="5750"/>
                                  </p:stCondLst>
                                  <p:childTnLst>
                                    <p:animScale>
                                      <p:cBhvr>
                                        <p:cTn id="76" dur="500" fill="hold"/>
                                        <p:tgtEl>
                                          <p:spTgt spid="87"/>
                                        </p:tgtEl>
                                      </p:cBhvr>
                                      <p:by x="50000" y="50000"/>
                                    </p:animScale>
                                  </p:childTnLst>
                                </p:cTn>
                              </p:par>
                              <p:par>
                                <p:cTn id="77" presetID="42" presetClass="path" presetSubtype="0" decel="65000" fill="hold" nodeType="withEffect">
                                  <p:stCondLst>
                                    <p:cond delay="5650"/>
                                  </p:stCondLst>
                                  <p:childTnLst>
                                    <p:animMotion origin="layout" path="M 2.08333E-6 -2.22222E-6 L 0.12956 0.14167 " pathEditMode="relative" rAng="0" ptsTypes="AA">
                                      <p:cBhvr>
                                        <p:cTn id="78" dur="1250" fill="hold"/>
                                        <p:tgtEl>
                                          <p:spTgt spid="89"/>
                                        </p:tgtEl>
                                        <p:attrNameLst>
                                          <p:attrName>ppt_x</p:attrName>
                                          <p:attrName>ppt_y</p:attrName>
                                        </p:attrNameLst>
                                      </p:cBhvr>
                                      <p:rCtr x="6471" y="7083"/>
                                    </p:animMotion>
                                  </p:childTnLst>
                                </p:cTn>
                              </p:par>
                              <p:par>
                                <p:cTn id="79" presetID="2" presetClass="entr" presetSubtype="3" fill="hold" nodeType="withEffect">
                                  <p:stCondLst>
                                    <p:cond delay="5650"/>
                                  </p:stCondLst>
                                  <p:childTnLst>
                                    <p:set>
                                      <p:cBhvr>
                                        <p:cTn id="80" dur="1" fill="hold">
                                          <p:stCondLst>
                                            <p:cond delay="0"/>
                                          </p:stCondLst>
                                        </p:cTn>
                                        <p:tgtEl>
                                          <p:spTgt spid="91"/>
                                        </p:tgtEl>
                                        <p:attrNameLst>
                                          <p:attrName>style.visibility</p:attrName>
                                        </p:attrNameLst>
                                      </p:cBhvr>
                                      <p:to>
                                        <p:strVal val="visible"/>
                                      </p:to>
                                    </p:set>
                                    <p:anim calcmode="lin" valueType="num">
                                      <p:cBhvr additive="base">
                                        <p:cTn id="81" dur="500" fill="hold"/>
                                        <p:tgtEl>
                                          <p:spTgt spid="91"/>
                                        </p:tgtEl>
                                        <p:attrNameLst>
                                          <p:attrName>ppt_x</p:attrName>
                                        </p:attrNameLst>
                                      </p:cBhvr>
                                      <p:tavLst>
                                        <p:tav tm="0">
                                          <p:val>
                                            <p:strVal val="1+#ppt_w/2"/>
                                          </p:val>
                                        </p:tav>
                                        <p:tav tm="100000">
                                          <p:val>
                                            <p:strVal val="#ppt_x"/>
                                          </p:val>
                                        </p:tav>
                                      </p:tavLst>
                                    </p:anim>
                                    <p:anim calcmode="lin" valueType="num">
                                      <p:cBhvr additive="base">
                                        <p:cTn id="82" dur="500" fill="hold"/>
                                        <p:tgtEl>
                                          <p:spTgt spid="91"/>
                                        </p:tgtEl>
                                        <p:attrNameLst>
                                          <p:attrName>ppt_y</p:attrName>
                                        </p:attrNameLst>
                                      </p:cBhvr>
                                      <p:tavLst>
                                        <p:tav tm="0">
                                          <p:val>
                                            <p:strVal val="0-#ppt_h/2"/>
                                          </p:val>
                                        </p:tav>
                                        <p:tav tm="100000">
                                          <p:val>
                                            <p:strVal val="#ppt_y"/>
                                          </p:val>
                                        </p:tav>
                                      </p:tavLst>
                                    </p:anim>
                                  </p:childTnLst>
                                </p:cTn>
                              </p:par>
                              <p:par>
                                <p:cTn id="83" presetID="2" presetClass="entr" presetSubtype="3" fill="hold" nodeType="withEffect">
                                  <p:stCondLst>
                                    <p:cond delay="5900"/>
                                  </p:stCondLst>
                                  <p:childTnLst>
                                    <p:set>
                                      <p:cBhvr>
                                        <p:cTn id="84" dur="1" fill="hold">
                                          <p:stCondLst>
                                            <p:cond delay="0"/>
                                          </p:stCondLst>
                                        </p:cTn>
                                        <p:tgtEl>
                                          <p:spTgt spid="92"/>
                                        </p:tgtEl>
                                        <p:attrNameLst>
                                          <p:attrName>style.visibility</p:attrName>
                                        </p:attrNameLst>
                                      </p:cBhvr>
                                      <p:to>
                                        <p:strVal val="visible"/>
                                      </p:to>
                                    </p:set>
                                    <p:anim calcmode="lin" valueType="num">
                                      <p:cBhvr additive="base">
                                        <p:cTn id="85" dur="500" fill="hold"/>
                                        <p:tgtEl>
                                          <p:spTgt spid="92"/>
                                        </p:tgtEl>
                                        <p:attrNameLst>
                                          <p:attrName>ppt_x</p:attrName>
                                        </p:attrNameLst>
                                      </p:cBhvr>
                                      <p:tavLst>
                                        <p:tav tm="0">
                                          <p:val>
                                            <p:strVal val="1+#ppt_w/2"/>
                                          </p:val>
                                        </p:tav>
                                        <p:tav tm="100000">
                                          <p:val>
                                            <p:strVal val="#ppt_x"/>
                                          </p:val>
                                        </p:tav>
                                      </p:tavLst>
                                    </p:anim>
                                    <p:anim calcmode="lin" valueType="num">
                                      <p:cBhvr additive="base">
                                        <p:cTn id="86" dur="500" fill="hold"/>
                                        <p:tgtEl>
                                          <p:spTgt spid="92"/>
                                        </p:tgtEl>
                                        <p:attrNameLst>
                                          <p:attrName>ppt_y</p:attrName>
                                        </p:attrNameLst>
                                      </p:cBhvr>
                                      <p:tavLst>
                                        <p:tav tm="0">
                                          <p:val>
                                            <p:strVal val="0-#ppt_h/2"/>
                                          </p:val>
                                        </p:tav>
                                        <p:tav tm="100000">
                                          <p:val>
                                            <p:strVal val="#ppt_y"/>
                                          </p:val>
                                        </p:tav>
                                      </p:tavLst>
                                    </p:anim>
                                  </p:childTnLst>
                                </p:cTn>
                              </p:par>
                              <p:par>
                                <p:cTn id="87" presetID="2" presetClass="entr" presetSubtype="3" fill="hold" nodeType="withEffect">
                                  <p:stCondLst>
                                    <p:cond delay="6150"/>
                                  </p:stCondLst>
                                  <p:childTnLst>
                                    <p:set>
                                      <p:cBhvr>
                                        <p:cTn id="88" dur="1" fill="hold">
                                          <p:stCondLst>
                                            <p:cond delay="0"/>
                                          </p:stCondLst>
                                        </p:cTn>
                                        <p:tgtEl>
                                          <p:spTgt spid="93"/>
                                        </p:tgtEl>
                                        <p:attrNameLst>
                                          <p:attrName>style.visibility</p:attrName>
                                        </p:attrNameLst>
                                      </p:cBhvr>
                                      <p:to>
                                        <p:strVal val="visible"/>
                                      </p:to>
                                    </p:set>
                                    <p:anim calcmode="lin" valueType="num">
                                      <p:cBhvr additive="base">
                                        <p:cTn id="89" dur="500" fill="hold"/>
                                        <p:tgtEl>
                                          <p:spTgt spid="93"/>
                                        </p:tgtEl>
                                        <p:attrNameLst>
                                          <p:attrName>ppt_x</p:attrName>
                                        </p:attrNameLst>
                                      </p:cBhvr>
                                      <p:tavLst>
                                        <p:tav tm="0">
                                          <p:val>
                                            <p:strVal val="1+#ppt_w/2"/>
                                          </p:val>
                                        </p:tav>
                                        <p:tav tm="100000">
                                          <p:val>
                                            <p:strVal val="#ppt_x"/>
                                          </p:val>
                                        </p:tav>
                                      </p:tavLst>
                                    </p:anim>
                                    <p:anim calcmode="lin" valueType="num">
                                      <p:cBhvr additive="base">
                                        <p:cTn id="90" dur="500" fill="hold"/>
                                        <p:tgtEl>
                                          <p:spTgt spid="93"/>
                                        </p:tgtEl>
                                        <p:attrNameLst>
                                          <p:attrName>ppt_y</p:attrName>
                                        </p:attrNameLst>
                                      </p:cBhvr>
                                      <p:tavLst>
                                        <p:tav tm="0">
                                          <p:val>
                                            <p:strVal val="0-#ppt_h/2"/>
                                          </p:val>
                                        </p:tav>
                                        <p:tav tm="100000">
                                          <p:val>
                                            <p:strVal val="#ppt_y"/>
                                          </p:val>
                                        </p:tav>
                                      </p:tavLst>
                                    </p:anim>
                                  </p:childTnLst>
                                </p:cTn>
                              </p:par>
                              <p:par>
                                <p:cTn id="91" presetID="2" presetClass="entr" presetSubtype="3" fill="hold" nodeType="withEffect">
                                  <p:stCondLst>
                                    <p:cond delay="6400"/>
                                  </p:stCondLst>
                                  <p:childTnLst>
                                    <p:set>
                                      <p:cBhvr>
                                        <p:cTn id="92" dur="1" fill="hold">
                                          <p:stCondLst>
                                            <p:cond delay="0"/>
                                          </p:stCondLst>
                                        </p:cTn>
                                        <p:tgtEl>
                                          <p:spTgt spid="94"/>
                                        </p:tgtEl>
                                        <p:attrNameLst>
                                          <p:attrName>style.visibility</p:attrName>
                                        </p:attrNameLst>
                                      </p:cBhvr>
                                      <p:to>
                                        <p:strVal val="visible"/>
                                      </p:to>
                                    </p:set>
                                    <p:anim calcmode="lin" valueType="num">
                                      <p:cBhvr additive="base">
                                        <p:cTn id="93" dur="500" fill="hold"/>
                                        <p:tgtEl>
                                          <p:spTgt spid="94"/>
                                        </p:tgtEl>
                                        <p:attrNameLst>
                                          <p:attrName>ppt_x</p:attrName>
                                        </p:attrNameLst>
                                      </p:cBhvr>
                                      <p:tavLst>
                                        <p:tav tm="0">
                                          <p:val>
                                            <p:strVal val="1+#ppt_w/2"/>
                                          </p:val>
                                        </p:tav>
                                        <p:tav tm="100000">
                                          <p:val>
                                            <p:strVal val="#ppt_x"/>
                                          </p:val>
                                        </p:tav>
                                      </p:tavLst>
                                    </p:anim>
                                    <p:anim calcmode="lin" valueType="num">
                                      <p:cBhvr additive="base">
                                        <p:cTn id="94" dur="500" fill="hold"/>
                                        <p:tgtEl>
                                          <p:spTgt spid="94"/>
                                        </p:tgtEl>
                                        <p:attrNameLst>
                                          <p:attrName>ppt_y</p:attrName>
                                        </p:attrNameLst>
                                      </p:cBhvr>
                                      <p:tavLst>
                                        <p:tav tm="0">
                                          <p:val>
                                            <p:strVal val="0-#ppt_h/2"/>
                                          </p:val>
                                        </p:tav>
                                        <p:tav tm="100000">
                                          <p:val>
                                            <p:strVal val="#ppt_y"/>
                                          </p:val>
                                        </p:tav>
                                      </p:tavLst>
                                    </p:anim>
                                  </p:childTnLst>
                                </p:cTn>
                              </p:par>
                              <p:par>
                                <p:cTn id="95" presetID="2" presetClass="entr" presetSubtype="3" fill="hold" nodeType="withEffect">
                                  <p:stCondLst>
                                    <p:cond delay="6600"/>
                                  </p:stCondLst>
                                  <p:childTnLst>
                                    <p:set>
                                      <p:cBhvr>
                                        <p:cTn id="96" dur="1" fill="hold">
                                          <p:stCondLst>
                                            <p:cond delay="0"/>
                                          </p:stCondLst>
                                        </p:cTn>
                                        <p:tgtEl>
                                          <p:spTgt spid="95"/>
                                        </p:tgtEl>
                                        <p:attrNameLst>
                                          <p:attrName>style.visibility</p:attrName>
                                        </p:attrNameLst>
                                      </p:cBhvr>
                                      <p:to>
                                        <p:strVal val="visible"/>
                                      </p:to>
                                    </p:set>
                                    <p:anim calcmode="lin" valueType="num">
                                      <p:cBhvr additive="base">
                                        <p:cTn id="97" dur="500" fill="hold"/>
                                        <p:tgtEl>
                                          <p:spTgt spid="95"/>
                                        </p:tgtEl>
                                        <p:attrNameLst>
                                          <p:attrName>ppt_x</p:attrName>
                                        </p:attrNameLst>
                                      </p:cBhvr>
                                      <p:tavLst>
                                        <p:tav tm="0">
                                          <p:val>
                                            <p:strVal val="1+#ppt_w/2"/>
                                          </p:val>
                                        </p:tav>
                                        <p:tav tm="100000">
                                          <p:val>
                                            <p:strVal val="#ppt_x"/>
                                          </p:val>
                                        </p:tav>
                                      </p:tavLst>
                                    </p:anim>
                                    <p:anim calcmode="lin" valueType="num">
                                      <p:cBhvr additive="base">
                                        <p:cTn id="98" dur="500" fill="hold"/>
                                        <p:tgtEl>
                                          <p:spTgt spid="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52253C"/>
            </a:gs>
            <a:gs pos="72000">
              <a:srgbClr val="27163A"/>
            </a:gs>
          </a:gsLst>
          <a:lin ang="2700000" scaled="1"/>
          <a:tileRect/>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69D176-5B45-2447-B126-C68B8C275223}"/>
              </a:ext>
            </a:extLst>
          </p:cNvPr>
          <p:cNvGrpSpPr/>
          <p:nvPr/>
        </p:nvGrpSpPr>
        <p:grpSpPr>
          <a:xfrm>
            <a:off x="1917120" y="1370666"/>
            <a:ext cx="8954505" cy="3636232"/>
            <a:chOff x="1917120" y="1370666"/>
            <a:chExt cx="8954505" cy="3881082"/>
          </a:xfrm>
        </p:grpSpPr>
        <p:grpSp>
          <p:nvGrpSpPr>
            <p:cNvPr id="6" name="Group 5">
              <a:extLst>
                <a:ext uri="{FF2B5EF4-FFF2-40B4-BE49-F238E27FC236}">
                  <a16:creationId xmlns:a16="http://schemas.microsoft.com/office/drawing/2014/main" id="{92B64F14-F131-FA42-A394-D4DC2479C0E1}"/>
                </a:ext>
              </a:extLst>
            </p:cNvPr>
            <p:cNvGrpSpPr/>
            <p:nvPr/>
          </p:nvGrpSpPr>
          <p:grpSpPr>
            <a:xfrm>
              <a:off x="1917120" y="1370666"/>
              <a:ext cx="8954505" cy="3881082"/>
              <a:chOff x="298373" y="2975810"/>
              <a:chExt cx="8954505" cy="3881082"/>
            </a:xfrm>
          </p:grpSpPr>
          <p:sp>
            <p:nvSpPr>
              <p:cNvPr id="4" name="Rounded Rectangle 3">
                <a:extLst>
                  <a:ext uri="{FF2B5EF4-FFF2-40B4-BE49-F238E27FC236}">
                    <a16:creationId xmlns:a16="http://schemas.microsoft.com/office/drawing/2014/main" id="{2CD69EBB-59DB-0A40-B134-A1078B2BAB22}"/>
                  </a:ext>
                </a:extLst>
              </p:cNvPr>
              <p:cNvSpPr/>
              <p:nvPr/>
            </p:nvSpPr>
            <p:spPr>
              <a:xfrm>
                <a:off x="866272" y="2975810"/>
                <a:ext cx="7818708" cy="3881082"/>
              </a:xfrm>
              <a:prstGeom prst="roundRect">
                <a:avLst/>
              </a:prstGeom>
              <a:solidFill>
                <a:srgbClr val="FFFFFF">
                  <a:alpha val="87843"/>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x-none" dirty="0">
                  <a:solidFill>
                    <a:schemeClr val="bg1"/>
                  </a:solidFill>
                </a:endParaRPr>
              </a:p>
            </p:txBody>
          </p:sp>
          <p:sp>
            <p:nvSpPr>
              <p:cNvPr id="133" name="文本框 23">
                <a:extLst>
                  <a:ext uri="{FF2B5EF4-FFF2-40B4-BE49-F238E27FC236}">
                    <a16:creationId xmlns:a16="http://schemas.microsoft.com/office/drawing/2014/main" id="{3FD52561-5073-4E3F-BFA4-BF199387016C}"/>
                  </a:ext>
                </a:extLst>
              </p:cNvPr>
              <p:cNvSpPr txBox="1"/>
              <p:nvPr/>
            </p:nvSpPr>
            <p:spPr>
              <a:xfrm>
                <a:off x="298373" y="3294796"/>
                <a:ext cx="8954505" cy="246375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4800" b="1" dirty="0" err="1">
                    <a:effectLst>
                      <a:glow rad="101600">
                        <a:srgbClr val="8A40AF">
                          <a:alpha val="60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Đánh</a:t>
                </a:r>
                <a:r>
                  <a:rPr lang="en-US" altLang="zh-CN" sz="4800" b="1" dirty="0">
                    <a:effectLst>
                      <a:glow rad="101600">
                        <a:srgbClr val="8A40AF">
                          <a:alpha val="60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a:t>
                </a:r>
                <a:r>
                  <a:rPr lang="en-US" altLang="zh-CN" sz="4800" b="1" dirty="0" err="1">
                    <a:effectLst>
                      <a:glow rad="101600">
                        <a:srgbClr val="8A40AF">
                          <a:alpha val="60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giá</a:t>
                </a:r>
                <a:r>
                  <a:rPr lang="en-US" altLang="zh-CN" sz="4800" b="1" dirty="0">
                    <a:effectLst>
                      <a:glow rad="101600">
                        <a:srgbClr val="8A40AF">
                          <a:alpha val="60000"/>
                        </a:srgbClr>
                      </a:glow>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m</a:t>
                </a:r>
                <a:r>
                  <a:rPr kumimoji="0" lang="en-US" altLang="zh-CN" sz="4800" b="1" i="0" u="none" strike="noStrike" kern="1200" cap="none" spc="0" normalizeH="0" baseline="0" noProof="0" dirty="0" err="1">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ục</a:t>
                </a:r>
                <a:r>
                  <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800" b="1" i="0" u="none" strike="noStrike" kern="1200" cap="none" spc="0" normalizeH="0" baseline="0" noProof="0" dirty="0" err="1">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tiêu</a:t>
                </a:r>
                <a:endPar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a:p>
                <a:pPr lvl="0" algn="ctr">
                  <a:defRPr/>
                </a:pPr>
                <a:endPar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a:p>
                <a:pPr lvl="0" algn="ctr">
                  <a:defRPr/>
                </a:pPr>
                <a:endPar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7" name="TextBox 6">
              <a:extLst>
                <a:ext uri="{FF2B5EF4-FFF2-40B4-BE49-F238E27FC236}">
                  <a16:creationId xmlns:a16="http://schemas.microsoft.com/office/drawing/2014/main" id="{2F6EFAAE-36B2-514D-B67A-D3B5A953572F}"/>
                </a:ext>
              </a:extLst>
            </p:cNvPr>
            <p:cNvSpPr txBox="1"/>
            <p:nvPr/>
          </p:nvSpPr>
          <p:spPr>
            <a:xfrm>
              <a:off x="3299982" y="2651805"/>
              <a:ext cx="7176977" cy="1478255"/>
            </a:xfrm>
            <a:prstGeom prst="rect">
              <a:avLst/>
            </a:prstGeom>
            <a:noFill/>
          </p:spPr>
          <p:txBody>
            <a:bodyPr wrap="square" rtlCol="0">
              <a:spAutoFit/>
            </a:bodyPr>
            <a:lstStyle/>
            <a:p>
              <a:pPr>
                <a:lnSpc>
                  <a:spcPct val="150000"/>
                </a:lnSpc>
              </a:pPr>
              <a:r>
                <a:rPr lang="en-US" sz="2800" dirty="0" err="1">
                  <a:latin typeface="Chalkboard SE Light" panose="03050602040202020205" pitchFamily="66" charset="77"/>
                </a:rPr>
                <a:t>Đọc</a:t>
              </a:r>
              <a:r>
                <a:rPr lang="en-US" sz="2800" dirty="0">
                  <a:latin typeface="Chalkboard SE Light" panose="03050602040202020205" pitchFamily="66" charset="77"/>
                </a:rPr>
                <a:t> </a:t>
              </a:r>
              <a:r>
                <a:rPr lang="en-US" sz="2800" dirty="0" err="1">
                  <a:latin typeface="Chalkboard SE Light" panose="03050602040202020205" pitchFamily="66" charset="77"/>
                </a:rPr>
                <a:t>và</a:t>
              </a:r>
              <a:r>
                <a:rPr lang="en-US" sz="2800" dirty="0">
                  <a:latin typeface="Chalkboard SE Light" panose="03050602040202020205" pitchFamily="66" charset="77"/>
                </a:rPr>
                <a:t> </a:t>
              </a:r>
              <a:r>
                <a:rPr lang="en-US" sz="2800" dirty="0" err="1">
                  <a:latin typeface="Chalkboard SE Light" panose="03050602040202020205" pitchFamily="66" charset="77"/>
                </a:rPr>
                <a:t>trả</a:t>
              </a:r>
              <a:r>
                <a:rPr lang="en-US" sz="2800" dirty="0">
                  <a:latin typeface="Chalkboard SE Light" panose="03050602040202020205" pitchFamily="66" charset="77"/>
                </a:rPr>
                <a:t> </a:t>
              </a:r>
              <a:r>
                <a:rPr lang="en-US" sz="2800" dirty="0" err="1">
                  <a:latin typeface="Chalkboard SE Light" panose="03050602040202020205" pitchFamily="66" charset="77"/>
                </a:rPr>
                <a:t>lời</a:t>
              </a:r>
              <a:r>
                <a:rPr lang="en-US" sz="2800" dirty="0">
                  <a:latin typeface="Chalkboard SE Light" panose="03050602040202020205" pitchFamily="66" charset="77"/>
                </a:rPr>
                <a:t> </a:t>
              </a:r>
              <a:r>
                <a:rPr lang="en-US" sz="2800" dirty="0" err="1">
                  <a:latin typeface="Chalkboard SE Light" panose="03050602040202020205" pitchFamily="66" charset="77"/>
                </a:rPr>
                <a:t>đúng</a:t>
              </a:r>
              <a:r>
                <a:rPr lang="en-US" sz="2800" dirty="0">
                  <a:latin typeface="Chalkboard SE Light" panose="03050602040202020205" pitchFamily="66" charset="77"/>
                </a:rPr>
                <a:t> </a:t>
              </a:r>
              <a:r>
                <a:rPr lang="en-US" sz="2800" dirty="0" err="1">
                  <a:latin typeface="Chalkboard SE Light" panose="03050602040202020205" pitchFamily="66" charset="77"/>
                </a:rPr>
                <a:t>các</a:t>
              </a:r>
              <a:r>
                <a:rPr lang="en-US" sz="2800" dirty="0">
                  <a:latin typeface="Chalkboard SE Light" panose="03050602040202020205" pitchFamily="66" charset="77"/>
                </a:rPr>
                <a:t> </a:t>
              </a:r>
              <a:r>
                <a:rPr lang="en-US" sz="2800" dirty="0" err="1">
                  <a:latin typeface="Chalkboard SE Light" panose="03050602040202020205" pitchFamily="66" charset="77"/>
                </a:rPr>
                <a:t>câu</a:t>
              </a:r>
              <a:r>
                <a:rPr lang="en-US" sz="2800" dirty="0">
                  <a:latin typeface="Chalkboard SE Light" panose="03050602040202020205" pitchFamily="66" charset="77"/>
                </a:rPr>
                <a:t> </a:t>
              </a:r>
              <a:r>
                <a:rPr lang="en-US" sz="2800" dirty="0" err="1">
                  <a:latin typeface="Chalkboard SE Light" panose="03050602040202020205" pitchFamily="66" charset="77"/>
                </a:rPr>
                <a:t>hỏi</a:t>
              </a:r>
              <a:r>
                <a:rPr lang="en-US" sz="2800" dirty="0">
                  <a:latin typeface="Chalkboard SE Light" panose="03050602040202020205" pitchFamily="66" charset="77"/>
                </a:rPr>
                <a:t> </a:t>
              </a:r>
              <a:r>
                <a:rPr lang="en-US" sz="2800" dirty="0" err="1">
                  <a:latin typeface="Chalkboard SE Light" panose="03050602040202020205" pitchFamily="66" charset="77"/>
                </a:rPr>
                <a:t>trong</a:t>
              </a:r>
              <a:r>
                <a:rPr lang="en-US" sz="2800" dirty="0">
                  <a:latin typeface="Chalkboard SE Light" panose="03050602040202020205" pitchFamily="66" charset="77"/>
                </a:rPr>
                <a:t> </a:t>
              </a:r>
              <a:r>
                <a:rPr lang="en-US" sz="2800" dirty="0" err="1">
                  <a:latin typeface="Chalkboard SE Light" panose="03050602040202020205" pitchFamily="66" charset="77"/>
                </a:rPr>
                <a:t>văn</a:t>
              </a:r>
              <a:r>
                <a:rPr lang="en-US" sz="2800" dirty="0">
                  <a:latin typeface="Chalkboard SE Light" panose="03050602040202020205" pitchFamily="66" charset="77"/>
                </a:rPr>
                <a:t> </a:t>
              </a:r>
              <a:r>
                <a:rPr lang="en-US" sz="2800" dirty="0" err="1">
                  <a:latin typeface="Chalkboard SE Light" panose="03050602040202020205" pitchFamily="66" charset="77"/>
                </a:rPr>
                <a:t>bản</a:t>
              </a:r>
              <a:r>
                <a:rPr lang="en-US" sz="2800" dirty="0">
                  <a:latin typeface="Chalkboard SE Light" panose="03050602040202020205" pitchFamily="66" charset="77"/>
                </a:rPr>
                <a:t>.</a:t>
              </a:r>
            </a:p>
            <a:p>
              <a:pPr>
                <a:lnSpc>
                  <a:spcPct val="150000"/>
                </a:lnSpc>
              </a:pPr>
              <a:r>
                <a:rPr lang="x-none" sz="2800" dirty="0">
                  <a:latin typeface="Chalkboard SE Light" panose="03050602040202020205" pitchFamily="66" charset="77"/>
                </a:rPr>
                <a:t>Làm được các bài tập về luyện từ và câu.</a:t>
              </a:r>
            </a:p>
          </p:txBody>
        </p:sp>
        <p:pic>
          <p:nvPicPr>
            <p:cNvPr id="1026" name="Picture 2" descr="Neptune Png Clip Art - Planet Clipart PNG – Stunning free transparent png  clipart images free download">
              <a:extLst>
                <a:ext uri="{FF2B5EF4-FFF2-40B4-BE49-F238E27FC236}">
                  <a16:creationId xmlns:a16="http://schemas.microsoft.com/office/drawing/2014/main" id="{38A69733-5E00-764C-BB2E-A24C2D38779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286" b="90000" l="10000" r="90000">
                          <a14:foregroundMark x1="47976" y1="9821" x2="54167" y2="9286"/>
                          <a14:foregroundMark x1="34762" y1="84643" x2="44524" y2="89107"/>
                          <a14:foregroundMark x1="44524" y1="89107" x2="50357" y2="88571"/>
                          <a14:backgroundMark x1="32738" y1="5893" x2="32738" y2="5893"/>
                        </a14:backgroundRemoval>
                      </a14:imgEffect>
                    </a14:imgLayer>
                  </a14:imgProps>
                </a:ext>
                <a:ext uri="{28A0092B-C50C-407E-A947-70E740481C1C}">
                  <a14:useLocalDpi xmlns:a14="http://schemas.microsoft.com/office/drawing/2010/main" val="0"/>
                </a:ext>
              </a:extLst>
            </a:blip>
            <a:srcRect/>
            <a:stretch>
              <a:fillRect/>
            </a:stretch>
          </p:blipFill>
          <p:spPr bwMode="auto">
            <a:xfrm>
              <a:off x="2485019" y="2921531"/>
              <a:ext cx="693351" cy="46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eptune Png Clip Art - Planet Clipart PNG – Stunning free transparent png  clipart images free download">
              <a:extLst>
                <a:ext uri="{FF2B5EF4-FFF2-40B4-BE49-F238E27FC236}">
                  <a16:creationId xmlns:a16="http://schemas.microsoft.com/office/drawing/2014/main" id="{39A66C1B-764D-A74D-9853-53FE02A665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286" b="90000" l="10000" r="90000">
                          <a14:foregroundMark x1="47976" y1="9821" x2="54167" y2="9286"/>
                          <a14:foregroundMark x1="34762" y1="84643" x2="44524" y2="89107"/>
                          <a14:foregroundMark x1="44524" y1="89107" x2="50357" y2="88571"/>
                          <a14:backgroundMark x1="32738" y1="5893" x2="32738" y2="5893"/>
                        </a14:backgroundRemoval>
                      </a14:imgEffect>
                    </a14:imgLayer>
                  </a14:imgProps>
                </a:ext>
                <a:ext uri="{28A0092B-C50C-407E-A947-70E740481C1C}">
                  <a14:useLocalDpi xmlns:a14="http://schemas.microsoft.com/office/drawing/2010/main" val="0"/>
                </a:ext>
              </a:extLst>
            </a:blip>
            <a:srcRect/>
            <a:stretch>
              <a:fillRect/>
            </a:stretch>
          </p:blipFill>
          <p:spPr bwMode="auto">
            <a:xfrm>
              <a:off x="2493056" y="3567600"/>
              <a:ext cx="693351" cy="462234"/>
            </a:xfrm>
            <a:prstGeom prst="rect">
              <a:avLst/>
            </a:prstGeom>
            <a:noFill/>
            <a:extLst>
              <a:ext uri="{909E8E84-426E-40DD-AFC4-6F175D3DCCD1}">
                <a14:hiddenFill xmlns:a14="http://schemas.microsoft.com/office/drawing/2010/main">
                  <a:solidFill>
                    <a:srgbClr val="FFFFFF"/>
                  </a:solidFill>
                </a14:hiddenFill>
              </a:ext>
            </a:extLst>
          </p:spPr>
        </p:pic>
      </p:grpSp>
      <p:pic>
        <p:nvPicPr>
          <p:cNvPr id="4100" name="Picture 4" descr="Checkmark-red - Ville De Saint Etienne, HD Png Download - kindpng">
            <a:extLst>
              <a:ext uri="{FF2B5EF4-FFF2-40B4-BE49-F238E27FC236}">
                <a16:creationId xmlns:a16="http://schemas.microsoft.com/office/drawing/2014/main" id="{8E53DEAB-C898-0F40-9232-2DB4EBCE5FA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14" b="92500" l="7500" r="92143">
                        <a14:foregroundMark x1="23571" y1="42500" x2="33929" y2="62500"/>
                        <a14:foregroundMark x1="33929" y1="62500" x2="71429" y2="65357"/>
                        <a14:foregroundMark x1="71429" y1="65357" x2="76429" y2="47143"/>
                        <a14:foregroundMark x1="76429" y1="47143" x2="71786" y2="31786"/>
                        <a14:foregroundMark x1="26071" y1="56786" x2="56786" y2="59286"/>
                        <a14:foregroundMark x1="56786" y1="59286" x2="68214" y2="47500"/>
                        <a14:foregroundMark x1="68214" y1="47500" x2="68571" y2="35714"/>
                        <a14:foregroundMark x1="80000" y1="29643" x2="66071" y2="38214"/>
                        <a14:foregroundMark x1="66071" y1="38214" x2="66071" y2="38214"/>
                        <a14:foregroundMark x1="9286" y1="31786" x2="7500" y2="47143"/>
                        <a14:foregroundMark x1="34643" y1="11429" x2="41071" y2="8929"/>
                        <a14:foregroundMark x1="32500" y1="90357" x2="66071" y2="92500"/>
                        <a14:foregroundMark x1="66071" y1="92500" x2="66071" y2="91786"/>
                        <a14:foregroundMark x1="48929" y1="63571" x2="46429" y2="83571"/>
                        <a14:foregroundMark x1="88214" y1="34643" x2="92143" y2="56071"/>
                        <a14:foregroundMark x1="43571" y1="6429" x2="46429" y2="5714"/>
                      </a14:backgroundRemoval>
                    </a14:imgEffect>
                  </a14:imgLayer>
                </a14:imgProps>
              </a:ext>
              <a:ext uri="{28A0092B-C50C-407E-A947-70E740481C1C}">
                <a14:useLocalDpi xmlns:a14="http://schemas.microsoft.com/office/drawing/2010/main" val="0"/>
              </a:ext>
            </a:extLst>
          </a:blip>
          <a:srcRect/>
          <a:stretch>
            <a:fillRect/>
          </a:stretch>
        </p:blipFill>
        <p:spPr bwMode="auto">
          <a:xfrm>
            <a:off x="2431022" y="2541538"/>
            <a:ext cx="801344" cy="8013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heckmark-red - Ville De Saint Etienne, HD Png Download - kindpng">
            <a:extLst>
              <a:ext uri="{FF2B5EF4-FFF2-40B4-BE49-F238E27FC236}">
                <a16:creationId xmlns:a16="http://schemas.microsoft.com/office/drawing/2014/main" id="{80B92000-507E-D540-B200-0401E27C0852}"/>
              </a:ext>
            </a:extLst>
          </p:cNvPr>
          <p:cNvPicPr>
            <a:picLocks noChangeAspect="1" noChangeArrowheads="1"/>
          </p:cNvPicPr>
          <p:nvPr/>
        </p:nvPicPr>
        <p:blipFill>
          <a:blip r:embed="rId5" cstate="print">
            <a:extLst>
              <a:ext uri="{BEBA8EAE-BF5A-486C-A8C5-ECC9F3942E4B}">
                <a14:imgProps xmlns:a14="http://schemas.microsoft.com/office/drawing/2010/main">
                  <a14:imgLayer r:embed="rId7">
                    <a14:imgEffect>
                      <a14:backgroundRemoval t="5714" b="92500" l="7500" r="92143">
                        <a14:foregroundMark x1="23571" y1="42500" x2="33929" y2="62500"/>
                        <a14:foregroundMark x1="33929" y1="62500" x2="71429" y2="65357"/>
                        <a14:foregroundMark x1="71429" y1="65357" x2="76429" y2="47143"/>
                        <a14:foregroundMark x1="76429" y1="47143" x2="71786" y2="31786"/>
                        <a14:foregroundMark x1="26071" y1="56786" x2="56786" y2="59286"/>
                        <a14:foregroundMark x1="56786" y1="59286" x2="68214" y2="47500"/>
                        <a14:foregroundMark x1="68214" y1="47500" x2="68571" y2="35714"/>
                        <a14:foregroundMark x1="80000" y1="29643" x2="66071" y2="38214"/>
                        <a14:foregroundMark x1="66071" y1="38214" x2="66071" y2="38214"/>
                        <a14:foregroundMark x1="9286" y1="31786" x2="7500" y2="47143"/>
                        <a14:foregroundMark x1="34643" y1="11429" x2="41071" y2="8929"/>
                        <a14:foregroundMark x1="32500" y1="90357" x2="66071" y2="92500"/>
                        <a14:foregroundMark x1="66071" y1="92500" x2="66071" y2="91786"/>
                        <a14:foregroundMark x1="48929" y1="63571" x2="46429" y2="83571"/>
                        <a14:foregroundMark x1="88214" y1="34643" x2="92143" y2="56071"/>
                        <a14:foregroundMark x1="43571" y1="6429" x2="46429" y2="5714"/>
                      </a14:backgroundRemoval>
                    </a14:imgEffect>
                  </a14:imgLayer>
                </a14:imgProps>
              </a:ext>
              <a:ext uri="{28A0092B-C50C-407E-A947-70E740481C1C}">
                <a14:useLocalDpi xmlns:a14="http://schemas.microsoft.com/office/drawing/2010/main" val="0"/>
              </a:ext>
            </a:extLst>
          </a:blip>
          <a:srcRect/>
          <a:stretch>
            <a:fillRect/>
          </a:stretch>
        </p:blipFill>
        <p:spPr bwMode="auto">
          <a:xfrm>
            <a:off x="2439059" y="3348057"/>
            <a:ext cx="801344" cy="8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286438"/>
      </p:ext>
    </p:extLst>
  </p:cSld>
  <p:clrMapOvr>
    <a:masterClrMapping/>
  </p:clrMapOvr>
  <mc:AlternateContent xmlns:mc="http://schemas.openxmlformats.org/markup-compatibility/2006" xmlns:p14="http://schemas.microsoft.com/office/powerpoint/2010/main">
    <mc:Choice Requires="p14">
      <p:transition spd="slow" p14:dur="2000" advTm="0">
        <p14:prism dir="u"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500" fill="hold"/>
                                        <p:tgtEl>
                                          <p:spTgt spid="4100"/>
                                        </p:tgtEl>
                                        <p:attrNameLst>
                                          <p:attrName>ppt_w</p:attrName>
                                        </p:attrNameLst>
                                      </p:cBhvr>
                                      <p:tavLst>
                                        <p:tav tm="0">
                                          <p:val>
                                            <p:fltVal val="0"/>
                                          </p:val>
                                        </p:tav>
                                        <p:tav tm="100000">
                                          <p:val>
                                            <p:strVal val="#ppt_w"/>
                                          </p:val>
                                        </p:tav>
                                      </p:tavLst>
                                    </p:anim>
                                    <p:anim calcmode="lin" valueType="num">
                                      <p:cBhvr>
                                        <p:cTn id="15" dur="500" fill="hold"/>
                                        <p:tgtEl>
                                          <p:spTgt spid="4100"/>
                                        </p:tgtEl>
                                        <p:attrNameLst>
                                          <p:attrName>ppt_h</p:attrName>
                                        </p:attrNameLst>
                                      </p:cBhvr>
                                      <p:tavLst>
                                        <p:tav tm="0">
                                          <p:val>
                                            <p:fltVal val="0"/>
                                          </p:val>
                                        </p:tav>
                                        <p:tav tm="100000">
                                          <p:val>
                                            <p:strVal val="#ppt_h"/>
                                          </p:val>
                                        </p:tav>
                                      </p:tavLst>
                                    </p:anim>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47"/>
        <p:cNvGrpSpPr/>
        <p:nvPr/>
      </p:nvGrpSpPr>
      <p:grpSpPr>
        <a:xfrm>
          <a:off x="0" y="0"/>
          <a:ext cx="0" cy="0"/>
          <a:chOff x="0" y="0"/>
          <a:chExt cx="0" cy="0"/>
        </a:xfrm>
      </p:grpSpPr>
      <p:grpSp>
        <p:nvGrpSpPr>
          <p:cNvPr id="550" name="Google Shape;550;p38"/>
          <p:cNvGrpSpPr/>
          <p:nvPr/>
        </p:nvGrpSpPr>
        <p:grpSpPr>
          <a:xfrm>
            <a:off x="4488292" y="3051961"/>
            <a:ext cx="1537533" cy="2282733"/>
            <a:chOff x="3237875" y="1045998"/>
            <a:chExt cx="1153150" cy="1712050"/>
          </a:xfrm>
        </p:grpSpPr>
        <p:sp>
          <p:nvSpPr>
            <p:cNvPr id="551" name="Google Shape;551;p38"/>
            <p:cNvSpPr/>
            <p:nvPr/>
          </p:nvSpPr>
          <p:spPr>
            <a:xfrm>
              <a:off x="3380925" y="2595448"/>
              <a:ext cx="897300" cy="162600"/>
            </a:xfrm>
            <a:prstGeom prst="ellipse">
              <a:avLst/>
            </a:prstGeom>
            <a:solidFill>
              <a:schemeClr val="accent4">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2" name="Google Shape;552;p38"/>
            <p:cNvGrpSpPr/>
            <p:nvPr/>
          </p:nvGrpSpPr>
          <p:grpSpPr>
            <a:xfrm>
              <a:off x="3237875" y="1045998"/>
              <a:ext cx="1153150" cy="1647400"/>
              <a:chOff x="2081500" y="528850"/>
              <a:chExt cx="1153150" cy="1647400"/>
            </a:xfrm>
          </p:grpSpPr>
          <p:sp>
            <p:nvSpPr>
              <p:cNvPr id="553" name="Google Shape;553;p38"/>
              <p:cNvSpPr/>
              <p:nvPr/>
            </p:nvSpPr>
            <p:spPr>
              <a:xfrm>
                <a:off x="2641425" y="648500"/>
                <a:ext cx="59375" cy="413150"/>
              </a:xfrm>
              <a:custGeom>
                <a:avLst/>
                <a:gdLst/>
                <a:ahLst/>
                <a:cxnLst/>
                <a:rect l="l" t="t" r="r" b="b"/>
                <a:pathLst>
                  <a:path w="2375" h="16526" extrusionOk="0">
                    <a:moveTo>
                      <a:pt x="337" y="0"/>
                    </a:moveTo>
                    <a:lnTo>
                      <a:pt x="0" y="498"/>
                    </a:lnTo>
                    <a:cubicBezTo>
                      <a:pt x="706" y="979"/>
                      <a:pt x="1653" y="4990"/>
                      <a:pt x="1701" y="8792"/>
                    </a:cubicBezTo>
                    <a:cubicBezTo>
                      <a:pt x="1781" y="13910"/>
                      <a:pt x="610" y="15466"/>
                      <a:pt x="177" y="16044"/>
                    </a:cubicBezTo>
                    <a:lnTo>
                      <a:pt x="81" y="16172"/>
                    </a:lnTo>
                    <a:lnTo>
                      <a:pt x="562" y="16525"/>
                    </a:lnTo>
                    <a:lnTo>
                      <a:pt x="642" y="16413"/>
                    </a:lnTo>
                    <a:cubicBezTo>
                      <a:pt x="1123" y="15771"/>
                      <a:pt x="2375" y="14103"/>
                      <a:pt x="2311" y="8776"/>
                    </a:cubicBezTo>
                    <a:cubicBezTo>
                      <a:pt x="2263" y="5247"/>
                      <a:pt x="1412" y="738"/>
                      <a:pt x="33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38"/>
              <p:cNvSpPr/>
              <p:nvPr/>
            </p:nvSpPr>
            <p:spPr>
              <a:xfrm>
                <a:off x="2747200" y="1906200"/>
                <a:ext cx="322200" cy="262525"/>
              </a:xfrm>
              <a:custGeom>
                <a:avLst/>
                <a:gdLst/>
                <a:ahLst/>
                <a:cxnLst/>
                <a:rect l="l" t="t" r="r" b="b"/>
                <a:pathLst>
                  <a:path w="12888" h="10501" extrusionOk="0">
                    <a:moveTo>
                      <a:pt x="7636" y="0"/>
                    </a:moveTo>
                    <a:cubicBezTo>
                      <a:pt x="4093" y="0"/>
                      <a:pt x="0" y="602"/>
                      <a:pt x="37" y="1625"/>
                    </a:cubicBezTo>
                    <a:cubicBezTo>
                      <a:pt x="69" y="3069"/>
                      <a:pt x="133" y="7385"/>
                      <a:pt x="133" y="7385"/>
                    </a:cubicBezTo>
                    <a:cubicBezTo>
                      <a:pt x="211" y="9132"/>
                      <a:pt x="1640" y="10500"/>
                      <a:pt x="3371" y="10500"/>
                    </a:cubicBezTo>
                    <a:cubicBezTo>
                      <a:pt x="3420" y="10500"/>
                      <a:pt x="3469" y="10499"/>
                      <a:pt x="3518" y="10497"/>
                    </a:cubicBezTo>
                    <a:lnTo>
                      <a:pt x="9695" y="10256"/>
                    </a:lnTo>
                    <a:cubicBezTo>
                      <a:pt x="11492" y="10176"/>
                      <a:pt x="12888" y="8668"/>
                      <a:pt x="12808" y="6871"/>
                    </a:cubicBezTo>
                    <a:cubicBezTo>
                      <a:pt x="12808" y="6871"/>
                      <a:pt x="12743" y="2555"/>
                      <a:pt x="12711" y="1112"/>
                    </a:cubicBezTo>
                    <a:cubicBezTo>
                      <a:pt x="12684" y="345"/>
                      <a:pt x="10317" y="0"/>
                      <a:pt x="763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38"/>
              <p:cNvSpPr/>
              <p:nvPr/>
            </p:nvSpPr>
            <p:spPr>
              <a:xfrm>
                <a:off x="2739275" y="1898625"/>
                <a:ext cx="337750" cy="277625"/>
              </a:xfrm>
              <a:custGeom>
                <a:avLst/>
                <a:gdLst/>
                <a:ahLst/>
                <a:cxnLst/>
                <a:rect l="l" t="t" r="r" b="b"/>
                <a:pathLst>
                  <a:path w="13510" h="11105" extrusionOk="0">
                    <a:moveTo>
                      <a:pt x="8070" y="627"/>
                    </a:moveTo>
                    <a:cubicBezTo>
                      <a:pt x="11291" y="627"/>
                      <a:pt x="12723" y="1142"/>
                      <a:pt x="12723" y="1447"/>
                    </a:cubicBezTo>
                    <a:cubicBezTo>
                      <a:pt x="12756" y="2858"/>
                      <a:pt x="12836" y="7158"/>
                      <a:pt x="12836" y="7206"/>
                    </a:cubicBezTo>
                    <a:cubicBezTo>
                      <a:pt x="12900" y="8827"/>
                      <a:pt x="11633" y="10190"/>
                      <a:pt x="10012" y="10271"/>
                    </a:cubicBezTo>
                    <a:lnTo>
                      <a:pt x="3819" y="10511"/>
                    </a:lnTo>
                    <a:cubicBezTo>
                      <a:pt x="3780" y="10513"/>
                      <a:pt x="3741" y="10514"/>
                      <a:pt x="3702" y="10514"/>
                    </a:cubicBezTo>
                    <a:cubicBezTo>
                      <a:pt x="2133" y="10514"/>
                      <a:pt x="833" y="9269"/>
                      <a:pt x="755" y="7688"/>
                    </a:cubicBezTo>
                    <a:cubicBezTo>
                      <a:pt x="755" y="7655"/>
                      <a:pt x="691" y="3356"/>
                      <a:pt x="643" y="1928"/>
                    </a:cubicBezTo>
                    <a:cubicBezTo>
                      <a:pt x="627" y="1463"/>
                      <a:pt x="3033" y="773"/>
                      <a:pt x="6996" y="644"/>
                    </a:cubicBezTo>
                    <a:cubicBezTo>
                      <a:pt x="7374" y="632"/>
                      <a:pt x="7732" y="627"/>
                      <a:pt x="8070" y="627"/>
                    </a:cubicBezTo>
                    <a:close/>
                    <a:moveTo>
                      <a:pt x="8055" y="1"/>
                    </a:moveTo>
                    <a:cubicBezTo>
                      <a:pt x="7651" y="1"/>
                      <a:pt x="7283" y="9"/>
                      <a:pt x="6980" y="19"/>
                    </a:cubicBezTo>
                    <a:cubicBezTo>
                      <a:pt x="5809" y="51"/>
                      <a:pt x="1" y="308"/>
                      <a:pt x="49" y="1928"/>
                    </a:cubicBezTo>
                    <a:cubicBezTo>
                      <a:pt x="81" y="3356"/>
                      <a:pt x="161" y="7639"/>
                      <a:pt x="161" y="7704"/>
                    </a:cubicBezTo>
                    <a:cubicBezTo>
                      <a:pt x="226" y="9597"/>
                      <a:pt x="1798" y="11105"/>
                      <a:pt x="3691" y="11105"/>
                    </a:cubicBezTo>
                    <a:lnTo>
                      <a:pt x="3835" y="11105"/>
                    </a:lnTo>
                    <a:lnTo>
                      <a:pt x="10012" y="10848"/>
                    </a:lnTo>
                    <a:cubicBezTo>
                      <a:pt x="11969" y="10784"/>
                      <a:pt x="13510" y="9131"/>
                      <a:pt x="13429" y="7174"/>
                    </a:cubicBezTo>
                    <a:cubicBezTo>
                      <a:pt x="13429" y="7126"/>
                      <a:pt x="13365" y="2842"/>
                      <a:pt x="13317" y="1415"/>
                    </a:cubicBezTo>
                    <a:cubicBezTo>
                      <a:pt x="13290" y="215"/>
                      <a:pt x="10174" y="1"/>
                      <a:pt x="805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 name="Google Shape;556;p38"/>
              <p:cNvSpPr/>
              <p:nvPr/>
            </p:nvSpPr>
            <p:spPr>
              <a:xfrm>
                <a:off x="2291675" y="1906900"/>
                <a:ext cx="321100" cy="258925"/>
              </a:xfrm>
              <a:custGeom>
                <a:avLst/>
                <a:gdLst/>
                <a:ahLst/>
                <a:cxnLst/>
                <a:rect l="l" t="t" r="r" b="b"/>
                <a:pathLst>
                  <a:path w="12844" h="10357" extrusionOk="0">
                    <a:moveTo>
                      <a:pt x="6381" y="0"/>
                    </a:moveTo>
                    <a:cubicBezTo>
                      <a:pt x="3253" y="0"/>
                      <a:pt x="161" y="438"/>
                      <a:pt x="145" y="1324"/>
                    </a:cubicBezTo>
                    <a:cubicBezTo>
                      <a:pt x="129" y="2768"/>
                      <a:pt x="17" y="7084"/>
                      <a:pt x="17" y="7084"/>
                    </a:cubicBezTo>
                    <a:cubicBezTo>
                      <a:pt x="1" y="8881"/>
                      <a:pt x="1444" y="10325"/>
                      <a:pt x="3241" y="10341"/>
                    </a:cubicBezTo>
                    <a:lnTo>
                      <a:pt x="9434" y="10357"/>
                    </a:lnTo>
                    <a:cubicBezTo>
                      <a:pt x="9444" y="10357"/>
                      <a:pt x="9454" y="10357"/>
                      <a:pt x="9463" y="10357"/>
                    </a:cubicBezTo>
                    <a:cubicBezTo>
                      <a:pt x="11247" y="10357"/>
                      <a:pt x="12691" y="8903"/>
                      <a:pt x="12691" y="7132"/>
                    </a:cubicBezTo>
                    <a:cubicBezTo>
                      <a:pt x="12691" y="7132"/>
                      <a:pt x="12803" y="2800"/>
                      <a:pt x="12835" y="1372"/>
                    </a:cubicBezTo>
                    <a:cubicBezTo>
                      <a:pt x="12843" y="462"/>
                      <a:pt x="9593" y="0"/>
                      <a:pt x="63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 name="Google Shape;557;p38"/>
              <p:cNvSpPr/>
              <p:nvPr/>
            </p:nvSpPr>
            <p:spPr>
              <a:xfrm>
                <a:off x="2284050" y="1899625"/>
                <a:ext cx="336150" cy="273825"/>
              </a:xfrm>
              <a:custGeom>
                <a:avLst/>
                <a:gdLst/>
                <a:ahLst/>
                <a:cxnLst/>
                <a:rect l="l" t="t" r="r" b="b"/>
                <a:pathLst>
                  <a:path w="13446" h="10953" extrusionOk="0">
                    <a:moveTo>
                      <a:pt x="6710" y="582"/>
                    </a:moveTo>
                    <a:cubicBezTo>
                      <a:pt x="9186" y="582"/>
                      <a:pt x="11679" y="859"/>
                      <a:pt x="12595" y="1407"/>
                    </a:cubicBezTo>
                    <a:cubicBezTo>
                      <a:pt x="12771" y="1519"/>
                      <a:pt x="12835" y="1599"/>
                      <a:pt x="12835" y="1647"/>
                    </a:cubicBezTo>
                    <a:cubicBezTo>
                      <a:pt x="12819" y="3075"/>
                      <a:pt x="12691" y="7359"/>
                      <a:pt x="12691" y="7423"/>
                    </a:cubicBezTo>
                    <a:cubicBezTo>
                      <a:pt x="12691" y="9043"/>
                      <a:pt x="11375" y="10343"/>
                      <a:pt x="9755" y="10343"/>
                    </a:cubicBezTo>
                    <a:lnTo>
                      <a:pt x="9739" y="10343"/>
                    </a:lnTo>
                    <a:lnTo>
                      <a:pt x="3546" y="10327"/>
                    </a:lnTo>
                    <a:cubicBezTo>
                      <a:pt x="1926" y="10327"/>
                      <a:pt x="610" y="9011"/>
                      <a:pt x="610" y="7375"/>
                    </a:cubicBezTo>
                    <a:cubicBezTo>
                      <a:pt x="610" y="7343"/>
                      <a:pt x="739" y="3043"/>
                      <a:pt x="755" y="1615"/>
                    </a:cubicBezTo>
                    <a:cubicBezTo>
                      <a:pt x="755" y="1567"/>
                      <a:pt x="835" y="1471"/>
                      <a:pt x="1027" y="1359"/>
                    </a:cubicBezTo>
                    <a:cubicBezTo>
                      <a:pt x="1956" y="839"/>
                      <a:pt x="4325" y="582"/>
                      <a:pt x="6710" y="582"/>
                    </a:cubicBezTo>
                    <a:close/>
                    <a:moveTo>
                      <a:pt x="6669" y="0"/>
                    </a:moveTo>
                    <a:cubicBezTo>
                      <a:pt x="4188" y="0"/>
                      <a:pt x="1733" y="273"/>
                      <a:pt x="739" y="829"/>
                    </a:cubicBezTo>
                    <a:cubicBezTo>
                      <a:pt x="354" y="1038"/>
                      <a:pt x="161" y="1310"/>
                      <a:pt x="161" y="1615"/>
                    </a:cubicBezTo>
                    <a:cubicBezTo>
                      <a:pt x="129" y="3027"/>
                      <a:pt x="17" y="7327"/>
                      <a:pt x="17" y="7375"/>
                    </a:cubicBezTo>
                    <a:cubicBezTo>
                      <a:pt x="1" y="9332"/>
                      <a:pt x="1589" y="10920"/>
                      <a:pt x="3546" y="10936"/>
                    </a:cubicBezTo>
                    <a:lnTo>
                      <a:pt x="9739" y="10952"/>
                    </a:lnTo>
                    <a:lnTo>
                      <a:pt x="9755" y="10952"/>
                    </a:lnTo>
                    <a:cubicBezTo>
                      <a:pt x="11696" y="10952"/>
                      <a:pt x="13285" y="9380"/>
                      <a:pt x="13301" y="7423"/>
                    </a:cubicBezTo>
                    <a:cubicBezTo>
                      <a:pt x="13301" y="7375"/>
                      <a:pt x="13413" y="3091"/>
                      <a:pt x="13445" y="1663"/>
                    </a:cubicBezTo>
                    <a:cubicBezTo>
                      <a:pt x="13445" y="1359"/>
                      <a:pt x="13269" y="1102"/>
                      <a:pt x="12900" y="893"/>
                    </a:cubicBezTo>
                    <a:cubicBezTo>
                      <a:pt x="11905" y="302"/>
                      <a:pt x="9273" y="0"/>
                      <a:pt x="666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38"/>
              <p:cNvSpPr/>
              <p:nvPr/>
            </p:nvSpPr>
            <p:spPr>
              <a:xfrm>
                <a:off x="2132450" y="991025"/>
                <a:ext cx="1094975" cy="1094575"/>
              </a:xfrm>
              <a:custGeom>
                <a:avLst/>
                <a:gdLst/>
                <a:ahLst/>
                <a:cxnLst/>
                <a:rect l="l" t="t" r="r" b="b"/>
                <a:pathLst>
                  <a:path w="43799" h="43783" extrusionOk="0">
                    <a:moveTo>
                      <a:pt x="21900" y="1"/>
                    </a:moveTo>
                    <a:cubicBezTo>
                      <a:pt x="9803" y="1"/>
                      <a:pt x="0" y="9803"/>
                      <a:pt x="0" y="21900"/>
                    </a:cubicBezTo>
                    <a:cubicBezTo>
                      <a:pt x="0" y="33980"/>
                      <a:pt x="9803" y="43783"/>
                      <a:pt x="21900" y="43783"/>
                    </a:cubicBezTo>
                    <a:cubicBezTo>
                      <a:pt x="33996" y="43783"/>
                      <a:pt x="43799" y="33980"/>
                      <a:pt x="43799" y="21900"/>
                    </a:cubicBezTo>
                    <a:cubicBezTo>
                      <a:pt x="43799" y="9803"/>
                      <a:pt x="33996" y="1"/>
                      <a:pt x="2190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38"/>
              <p:cNvSpPr/>
              <p:nvPr/>
            </p:nvSpPr>
            <p:spPr>
              <a:xfrm>
                <a:off x="2081500" y="983350"/>
                <a:ext cx="1153150" cy="1109875"/>
              </a:xfrm>
              <a:custGeom>
                <a:avLst/>
                <a:gdLst/>
                <a:ahLst/>
                <a:cxnLst/>
                <a:rect l="l" t="t" r="r" b="b"/>
                <a:pathLst>
                  <a:path w="46126" h="44395" extrusionOk="0">
                    <a:moveTo>
                      <a:pt x="23938" y="612"/>
                    </a:moveTo>
                    <a:cubicBezTo>
                      <a:pt x="35858" y="612"/>
                      <a:pt x="45516" y="10270"/>
                      <a:pt x="45532" y="22207"/>
                    </a:cubicBezTo>
                    <a:cubicBezTo>
                      <a:pt x="45532" y="30934"/>
                      <a:pt x="40270" y="38812"/>
                      <a:pt x="32200" y="42149"/>
                    </a:cubicBezTo>
                    <a:cubicBezTo>
                      <a:pt x="29529" y="43253"/>
                      <a:pt x="26725" y="43790"/>
                      <a:pt x="23944" y="43790"/>
                    </a:cubicBezTo>
                    <a:cubicBezTo>
                      <a:pt x="18322" y="43790"/>
                      <a:pt x="12797" y="41596"/>
                      <a:pt x="8664" y="37464"/>
                    </a:cubicBezTo>
                    <a:cubicBezTo>
                      <a:pt x="2487" y="31303"/>
                      <a:pt x="642" y="22014"/>
                      <a:pt x="3980" y="13944"/>
                    </a:cubicBezTo>
                    <a:cubicBezTo>
                      <a:pt x="7317" y="5875"/>
                      <a:pt x="15194" y="612"/>
                      <a:pt x="23938" y="612"/>
                    </a:cubicBezTo>
                    <a:close/>
                    <a:moveTo>
                      <a:pt x="23947" y="1"/>
                    </a:moveTo>
                    <a:cubicBezTo>
                      <a:pt x="18168" y="1"/>
                      <a:pt x="12489" y="2259"/>
                      <a:pt x="8247" y="6500"/>
                    </a:cubicBezTo>
                    <a:cubicBezTo>
                      <a:pt x="1894" y="12853"/>
                      <a:pt x="1" y="22399"/>
                      <a:pt x="3434" y="30694"/>
                    </a:cubicBezTo>
                    <a:cubicBezTo>
                      <a:pt x="6867" y="38988"/>
                      <a:pt x="14953" y="44395"/>
                      <a:pt x="23938" y="44395"/>
                    </a:cubicBezTo>
                    <a:cubicBezTo>
                      <a:pt x="36179" y="44379"/>
                      <a:pt x="46110" y="34448"/>
                      <a:pt x="46126" y="22207"/>
                    </a:cubicBezTo>
                    <a:cubicBezTo>
                      <a:pt x="46126" y="13222"/>
                      <a:pt x="40719" y="5137"/>
                      <a:pt x="32425" y="1687"/>
                    </a:cubicBezTo>
                    <a:cubicBezTo>
                      <a:pt x="29682" y="552"/>
                      <a:pt x="26802" y="1"/>
                      <a:pt x="2394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38"/>
              <p:cNvSpPr/>
              <p:nvPr/>
            </p:nvSpPr>
            <p:spPr>
              <a:xfrm>
                <a:off x="3013625" y="1173125"/>
                <a:ext cx="85050" cy="119875"/>
              </a:xfrm>
              <a:custGeom>
                <a:avLst/>
                <a:gdLst/>
                <a:ahLst/>
                <a:cxnLst/>
                <a:rect l="l" t="t" r="r" b="b"/>
                <a:pathLst>
                  <a:path w="3402" h="4795" extrusionOk="0">
                    <a:moveTo>
                      <a:pt x="879" y="1"/>
                    </a:moveTo>
                    <a:cubicBezTo>
                      <a:pt x="608" y="1"/>
                      <a:pt x="372" y="155"/>
                      <a:pt x="209" y="514"/>
                    </a:cubicBezTo>
                    <a:cubicBezTo>
                      <a:pt x="1" y="1011"/>
                      <a:pt x="1028" y="1669"/>
                      <a:pt x="1830" y="2663"/>
                    </a:cubicBezTo>
                    <a:cubicBezTo>
                      <a:pt x="2295" y="3273"/>
                      <a:pt x="2664" y="3947"/>
                      <a:pt x="2921" y="4685"/>
                    </a:cubicBezTo>
                    <a:cubicBezTo>
                      <a:pt x="2946" y="4761"/>
                      <a:pt x="3011" y="4794"/>
                      <a:pt x="3083" y="4794"/>
                    </a:cubicBezTo>
                    <a:cubicBezTo>
                      <a:pt x="3193" y="4794"/>
                      <a:pt x="3318" y="4715"/>
                      <a:pt x="3338" y="4589"/>
                    </a:cubicBezTo>
                    <a:cubicBezTo>
                      <a:pt x="3402" y="4155"/>
                      <a:pt x="3402" y="3722"/>
                      <a:pt x="3338" y="3289"/>
                    </a:cubicBezTo>
                    <a:cubicBezTo>
                      <a:pt x="3078" y="1721"/>
                      <a:pt x="1783" y="1"/>
                      <a:pt x="8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38"/>
              <p:cNvSpPr/>
              <p:nvPr/>
            </p:nvSpPr>
            <p:spPr>
              <a:xfrm>
                <a:off x="3006400" y="1165325"/>
                <a:ext cx="100300" cy="135000"/>
              </a:xfrm>
              <a:custGeom>
                <a:avLst/>
                <a:gdLst/>
                <a:ahLst/>
                <a:cxnLst/>
                <a:rect l="l" t="t" r="r" b="b"/>
                <a:pathLst>
                  <a:path w="4012" h="5400" extrusionOk="0">
                    <a:moveTo>
                      <a:pt x="1220" y="617"/>
                    </a:moveTo>
                    <a:cubicBezTo>
                      <a:pt x="1926" y="697"/>
                      <a:pt x="3081" y="2189"/>
                      <a:pt x="3338" y="3665"/>
                    </a:cubicBezTo>
                    <a:cubicBezTo>
                      <a:pt x="3386" y="3954"/>
                      <a:pt x="3386" y="4259"/>
                      <a:pt x="3370" y="4564"/>
                    </a:cubicBezTo>
                    <a:cubicBezTo>
                      <a:pt x="3113" y="3922"/>
                      <a:pt x="2776" y="3328"/>
                      <a:pt x="2359" y="2783"/>
                    </a:cubicBezTo>
                    <a:cubicBezTo>
                      <a:pt x="2087" y="2462"/>
                      <a:pt x="1798" y="2157"/>
                      <a:pt x="1509" y="1852"/>
                    </a:cubicBezTo>
                    <a:cubicBezTo>
                      <a:pt x="1188" y="1548"/>
                      <a:pt x="723" y="1082"/>
                      <a:pt x="787" y="938"/>
                    </a:cubicBezTo>
                    <a:cubicBezTo>
                      <a:pt x="915" y="665"/>
                      <a:pt x="1060" y="617"/>
                      <a:pt x="1172" y="617"/>
                    </a:cubicBezTo>
                    <a:close/>
                    <a:moveTo>
                      <a:pt x="1177" y="0"/>
                    </a:moveTo>
                    <a:cubicBezTo>
                      <a:pt x="895" y="0"/>
                      <a:pt x="489" y="115"/>
                      <a:pt x="226" y="697"/>
                    </a:cubicBezTo>
                    <a:cubicBezTo>
                      <a:pt x="1" y="1211"/>
                      <a:pt x="482" y="1692"/>
                      <a:pt x="1076" y="2286"/>
                    </a:cubicBezTo>
                    <a:cubicBezTo>
                      <a:pt x="1365" y="2558"/>
                      <a:pt x="1637" y="2863"/>
                      <a:pt x="1894" y="3168"/>
                    </a:cubicBezTo>
                    <a:cubicBezTo>
                      <a:pt x="2343" y="3746"/>
                      <a:pt x="2680" y="4387"/>
                      <a:pt x="2921" y="5093"/>
                    </a:cubicBezTo>
                    <a:cubicBezTo>
                      <a:pt x="2981" y="5275"/>
                      <a:pt x="3156" y="5399"/>
                      <a:pt x="3351" y="5399"/>
                    </a:cubicBezTo>
                    <a:cubicBezTo>
                      <a:pt x="3363" y="5399"/>
                      <a:pt x="3374" y="5399"/>
                      <a:pt x="3386" y="5398"/>
                    </a:cubicBezTo>
                    <a:lnTo>
                      <a:pt x="3418" y="5398"/>
                    </a:lnTo>
                    <a:cubicBezTo>
                      <a:pt x="3675" y="5382"/>
                      <a:pt x="3883" y="5205"/>
                      <a:pt x="3932" y="4949"/>
                    </a:cubicBezTo>
                    <a:cubicBezTo>
                      <a:pt x="4012" y="4500"/>
                      <a:pt x="4012" y="4018"/>
                      <a:pt x="3932" y="3553"/>
                    </a:cubicBezTo>
                    <a:cubicBezTo>
                      <a:pt x="3643" y="1901"/>
                      <a:pt x="2343" y="152"/>
                      <a:pt x="1300" y="7"/>
                    </a:cubicBezTo>
                    <a:cubicBezTo>
                      <a:pt x="1263" y="3"/>
                      <a:pt x="1222" y="0"/>
                      <a:pt x="11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38"/>
              <p:cNvSpPr/>
              <p:nvPr/>
            </p:nvSpPr>
            <p:spPr>
              <a:xfrm>
                <a:off x="2992775" y="1230575"/>
                <a:ext cx="56975" cy="75325"/>
              </a:xfrm>
              <a:custGeom>
                <a:avLst/>
                <a:gdLst/>
                <a:ahLst/>
                <a:cxnLst/>
                <a:rect l="l" t="t" r="r" b="b"/>
                <a:pathLst>
                  <a:path w="2279" h="3013" extrusionOk="0">
                    <a:moveTo>
                      <a:pt x="796" y="1"/>
                    </a:moveTo>
                    <a:cubicBezTo>
                      <a:pt x="575" y="1"/>
                      <a:pt x="369" y="119"/>
                      <a:pt x="209" y="398"/>
                    </a:cubicBezTo>
                    <a:cubicBezTo>
                      <a:pt x="0" y="750"/>
                      <a:pt x="706" y="1103"/>
                      <a:pt x="1220" y="1697"/>
                    </a:cubicBezTo>
                    <a:cubicBezTo>
                      <a:pt x="1509" y="2066"/>
                      <a:pt x="1733" y="2499"/>
                      <a:pt x="1845" y="2948"/>
                    </a:cubicBezTo>
                    <a:cubicBezTo>
                      <a:pt x="1857" y="2993"/>
                      <a:pt x="1893" y="3013"/>
                      <a:pt x="1939" y="3013"/>
                    </a:cubicBezTo>
                    <a:cubicBezTo>
                      <a:pt x="2022" y="3013"/>
                      <a:pt x="2135" y="2946"/>
                      <a:pt x="2166" y="2852"/>
                    </a:cubicBezTo>
                    <a:cubicBezTo>
                      <a:pt x="2247" y="2579"/>
                      <a:pt x="2279" y="2291"/>
                      <a:pt x="2263" y="2002"/>
                    </a:cubicBezTo>
                    <a:cubicBezTo>
                      <a:pt x="2203" y="1010"/>
                      <a:pt x="1440" y="1"/>
                      <a:pt x="79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38"/>
              <p:cNvSpPr/>
              <p:nvPr/>
            </p:nvSpPr>
            <p:spPr>
              <a:xfrm>
                <a:off x="2985150" y="1223100"/>
                <a:ext cx="72625" cy="90425"/>
              </a:xfrm>
              <a:custGeom>
                <a:avLst/>
                <a:gdLst/>
                <a:ahLst/>
                <a:cxnLst/>
                <a:rect l="l" t="t" r="r" b="b"/>
                <a:pathLst>
                  <a:path w="2905" h="3617" extrusionOk="0">
                    <a:moveTo>
                      <a:pt x="1085" y="601"/>
                    </a:moveTo>
                    <a:cubicBezTo>
                      <a:pt x="1117" y="601"/>
                      <a:pt x="1146" y="608"/>
                      <a:pt x="1172" y="616"/>
                    </a:cubicBezTo>
                    <a:cubicBezTo>
                      <a:pt x="1621" y="713"/>
                      <a:pt x="2215" y="1499"/>
                      <a:pt x="2263" y="2317"/>
                    </a:cubicBezTo>
                    <a:cubicBezTo>
                      <a:pt x="2279" y="2429"/>
                      <a:pt x="2279" y="2541"/>
                      <a:pt x="2263" y="2654"/>
                    </a:cubicBezTo>
                    <a:cubicBezTo>
                      <a:pt x="2134" y="2349"/>
                      <a:pt x="1958" y="2060"/>
                      <a:pt x="1749" y="1804"/>
                    </a:cubicBezTo>
                    <a:cubicBezTo>
                      <a:pt x="1573" y="1595"/>
                      <a:pt x="1380" y="1418"/>
                      <a:pt x="1172" y="1242"/>
                    </a:cubicBezTo>
                    <a:cubicBezTo>
                      <a:pt x="1027" y="1130"/>
                      <a:pt x="899" y="985"/>
                      <a:pt x="771" y="825"/>
                    </a:cubicBezTo>
                    <a:cubicBezTo>
                      <a:pt x="888" y="649"/>
                      <a:pt x="997" y="601"/>
                      <a:pt x="1085" y="601"/>
                    </a:cubicBezTo>
                    <a:close/>
                    <a:moveTo>
                      <a:pt x="1130" y="1"/>
                    </a:moveTo>
                    <a:cubicBezTo>
                      <a:pt x="766" y="1"/>
                      <a:pt x="420" y="213"/>
                      <a:pt x="257" y="552"/>
                    </a:cubicBezTo>
                    <a:cubicBezTo>
                      <a:pt x="1" y="985"/>
                      <a:pt x="402" y="1338"/>
                      <a:pt x="787" y="1691"/>
                    </a:cubicBezTo>
                    <a:cubicBezTo>
                      <a:pt x="979" y="1852"/>
                      <a:pt x="1140" y="2012"/>
                      <a:pt x="1300" y="2189"/>
                    </a:cubicBezTo>
                    <a:cubicBezTo>
                      <a:pt x="1573" y="2525"/>
                      <a:pt x="1765" y="2910"/>
                      <a:pt x="1878" y="3328"/>
                    </a:cubicBezTo>
                    <a:cubicBezTo>
                      <a:pt x="1926" y="3488"/>
                      <a:pt x="2070" y="3616"/>
                      <a:pt x="2247" y="3616"/>
                    </a:cubicBezTo>
                    <a:cubicBezTo>
                      <a:pt x="2487" y="3616"/>
                      <a:pt x="2696" y="3472"/>
                      <a:pt x="2760" y="3247"/>
                    </a:cubicBezTo>
                    <a:cubicBezTo>
                      <a:pt x="2856" y="2927"/>
                      <a:pt x="2905" y="2606"/>
                      <a:pt x="2888" y="2269"/>
                    </a:cubicBezTo>
                    <a:cubicBezTo>
                      <a:pt x="2808" y="1258"/>
                      <a:pt x="2086" y="199"/>
                      <a:pt x="1332" y="23"/>
                    </a:cubicBezTo>
                    <a:cubicBezTo>
                      <a:pt x="1265" y="8"/>
                      <a:pt x="1197" y="1"/>
                      <a:pt x="11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38"/>
              <p:cNvSpPr/>
              <p:nvPr/>
            </p:nvSpPr>
            <p:spPr>
              <a:xfrm>
                <a:off x="2543550" y="1007875"/>
                <a:ext cx="15275" cy="1062500"/>
              </a:xfrm>
              <a:custGeom>
                <a:avLst/>
                <a:gdLst/>
                <a:ahLst/>
                <a:cxnLst/>
                <a:rect l="l" t="t" r="r" b="b"/>
                <a:pathLst>
                  <a:path w="611" h="42500" extrusionOk="0">
                    <a:moveTo>
                      <a:pt x="1" y="0"/>
                    </a:moveTo>
                    <a:lnTo>
                      <a:pt x="1" y="42499"/>
                    </a:lnTo>
                    <a:lnTo>
                      <a:pt x="610" y="42499"/>
                    </a:lnTo>
                    <a:lnTo>
                      <a:pt x="61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38"/>
              <p:cNvSpPr/>
              <p:nvPr/>
            </p:nvSpPr>
            <p:spPr>
              <a:xfrm>
                <a:off x="2801050" y="1007875"/>
                <a:ext cx="14875" cy="1062500"/>
              </a:xfrm>
              <a:custGeom>
                <a:avLst/>
                <a:gdLst/>
                <a:ahLst/>
                <a:cxnLst/>
                <a:rect l="l" t="t" r="r" b="b"/>
                <a:pathLst>
                  <a:path w="595" h="42500" extrusionOk="0">
                    <a:moveTo>
                      <a:pt x="1" y="0"/>
                    </a:moveTo>
                    <a:lnTo>
                      <a:pt x="1" y="42499"/>
                    </a:lnTo>
                    <a:lnTo>
                      <a:pt x="594" y="42499"/>
                    </a:lnTo>
                    <a:lnTo>
                      <a:pt x="5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38"/>
              <p:cNvSpPr/>
              <p:nvPr/>
            </p:nvSpPr>
            <p:spPr>
              <a:xfrm>
                <a:off x="2225500" y="1383275"/>
                <a:ext cx="890425" cy="433600"/>
              </a:xfrm>
              <a:custGeom>
                <a:avLst/>
                <a:gdLst/>
                <a:ahLst/>
                <a:cxnLst/>
                <a:rect l="l" t="t" r="r" b="b"/>
                <a:pathLst>
                  <a:path w="35617" h="17344" extrusionOk="0">
                    <a:moveTo>
                      <a:pt x="17809" y="1"/>
                    </a:moveTo>
                    <a:cubicBezTo>
                      <a:pt x="7092" y="1"/>
                      <a:pt x="0" y="3851"/>
                      <a:pt x="0" y="6868"/>
                    </a:cubicBezTo>
                    <a:lnTo>
                      <a:pt x="0" y="11921"/>
                    </a:lnTo>
                    <a:cubicBezTo>
                      <a:pt x="16" y="14905"/>
                      <a:pt x="2439" y="17344"/>
                      <a:pt x="5439" y="17344"/>
                    </a:cubicBezTo>
                    <a:cubicBezTo>
                      <a:pt x="5439" y="17344"/>
                      <a:pt x="14552" y="16076"/>
                      <a:pt x="17648" y="16076"/>
                    </a:cubicBezTo>
                    <a:cubicBezTo>
                      <a:pt x="20761" y="16076"/>
                      <a:pt x="30178" y="17344"/>
                      <a:pt x="30178" y="17344"/>
                    </a:cubicBezTo>
                    <a:cubicBezTo>
                      <a:pt x="33178" y="17344"/>
                      <a:pt x="35617" y="14905"/>
                      <a:pt x="35617" y="11921"/>
                    </a:cubicBezTo>
                    <a:lnTo>
                      <a:pt x="35617" y="6868"/>
                    </a:lnTo>
                    <a:cubicBezTo>
                      <a:pt x="35617" y="3851"/>
                      <a:pt x="27900" y="1"/>
                      <a:pt x="17809" y="1"/>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38"/>
              <p:cNvSpPr/>
              <p:nvPr/>
            </p:nvSpPr>
            <p:spPr>
              <a:xfrm>
                <a:off x="2218275" y="1376075"/>
                <a:ext cx="905275" cy="448425"/>
              </a:xfrm>
              <a:custGeom>
                <a:avLst/>
                <a:gdLst/>
                <a:ahLst/>
                <a:cxnLst/>
                <a:rect l="l" t="t" r="r" b="b"/>
                <a:pathLst>
                  <a:path w="36211" h="17937" extrusionOk="0">
                    <a:moveTo>
                      <a:pt x="18098" y="594"/>
                    </a:moveTo>
                    <a:cubicBezTo>
                      <a:pt x="28253" y="594"/>
                      <a:pt x="35601" y="4508"/>
                      <a:pt x="35601" y="7156"/>
                    </a:cubicBezTo>
                    <a:lnTo>
                      <a:pt x="35601" y="12209"/>
                    </a:lnTo>
                    <a:cubicBezTo>
                      <a:pt x="35601" y="15017"/>
                      <a:pt x="33307" y="17311"/>
                      <a:pt x="30499" y="17327"/>
                    </a:cubicBezTo>
                    <a:cubicBezTo>
                      <a:pt x="29890" y="17247"/>
                      <a:pt x="20985" y="16060"/>
                      <a:pt x="17937" y="16060"/>
                    </a:cubicBezTo>
                    <a:cubicBezTo>
                      <a:pt x="14905" y="16060"/>
                      <a:pt x="6306" y="17247"/>
                      <a:pt x="5712" y="17343"/>
                    </a:cubicBezTo>
                    <a:cubicBezTo>
                      <a:pt x="2888" y="17327"/>
                      <a:pt x="594" y="15033"/>
                      <a:pt x="594" y="12209"/>
                    </a:cubicBezTo>
                    <a:lnTo>
                      <a:pt x="594" y="7156"/>
                    </a:lnTo>
                    <a:cubicBezTo>
                      <a:pt x="594" y="4476"/>
                      <a:pt x="7413" y="594"/>
                      <a:pt x="18098" y="594"/>
                    </a:cubicBezTo>
                    <a:close/>
                    <a:moveTo>
                      <a:pt x="18098" y="0"/>
                    </a:moveTo>
                    <a:cubicBezTo>
                      <a:pt x="13172" y="0"/>
                      <a:pt x="8552" y="818"/>
                      <a:pt x="5054" y="2326"/>
                    </a:cubicBezTo>
                    <a:cubicBezTo>
                      <a:pt x="1894" y="3690"/>
                      <a:pt x="1" y="5487"/>
                      <a:pt x="1" y="7156"/>
                    </a:cubicBezTo>
                    <a:lnTo>
                      <a:pt x="1" y="12209"/>
                    </a:lnTo>
                    <a:cubicBezTo>
                      <a:pt x="1" y="15370"/>
                      <a:pt x="2568" y="17921"/>
                      <a:pt x="5728" y="17937"/>
                    </a:cubicBezTo>
                    <a:lnTo>
                      <a:pt x="5776" y="17937"/>
                    </a:lnTo>
                    <a:cubicBezTo>
                      <a:pt x="5856" y="17921"/>
                      <a:pt x="14905" y="16669"/>
                      <a:pt x="17937" y="16669"/>
                    </a:cubicBezTo>
                    <a:cubicBezTo>
                      <a:pt x="20985" y="16669"/>
                      <a:pt x="30339" y="17921"/>
                      <a:pt x="30435" y="17937"/>
                    </a:cubicBezTo>
                    <a:lnTo>
                      <a:pt x="30467" y="17937"/>
                    </a:lnTo>
                    <a:cubicBezTo>
                      <a:pt x="33628" y="17921"/>
                      <a:pt x="36195" y="15370"/>
                      <a:pt x="36211" y="12209"/>
                    </a:cubicBezTo>
                    <a:lnTo>
                      <a:pt x="36211" y="7156"/>
                    </a:lnTo>
                    <a:cubicBezTo>
                      <a:pt x="36211" y="3835"/>
                      <a:pt x="28301" y="0"/>
                      <a:pt x="1809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38"/>
              <p:cNvSpPr/>
              <p:nvPr/>
            </p:nvSpPr>
            <p:spPr>
              <a:xfrm>
                <a:off x="2279950" y="1526475"/>
                <a:ext cx="76325" cy="217450"/>
              </a:xfrm>
              <a:custGeom>
                <a:avLst/>
                <a:gdLst/>
                <a:ahLst/>
                <a:cxnLst/>
                <a:rect l="l" t="t" r="r" b="b"/>
                <a:pathLst>
                  <a:path w="3053" h="8698" extrusionOk="0">
                    <a:moveTo>
                      <a:pt x="1763" y="0"/>
                    </a:moveTo>
                    <a:cubicBezTo>
                      <a:pt x="368" y="0"/>
                      <a:pt x="1" y="4141"/>
                      <a:pt x="983" y="6835"/>
                    </a:cubicBezTo>
                    <a:cubicBezTo>
                      <a:pt x="1224" y="7461"/>
                      <a:pt x="1544" y="8054"/>
                      <a:pt x="1962" y="8600"/>
                    </a:cubicBezTo>
                    <a:cubicBezTo>
                      <a:pt x="2020" y="8668"/>
                      <a:pt x="2097" y="8698"/>
                      <a:pt x="2173" y="8698"/>
                    </a:cubicBezTo>
                    <a:cubicBezTo>
                      <a:pt x="2347" y="8698"/>
                      <a:pt x="2520" y="8544"/>
                      <a:pt x="2475" y="8343"/>
                    </a:cubicBezTo>
                    <a:cubicBezTo>
                      <a:pt x="2218" y="7124"/>
                      <a:pt x="2138" y="5872"/>
                      <a:pt x="2202" y="4637"/>
                    </a:cubicBezTo>
                    <a:cubicBezTo>
                      <a:pt x="2379" y="2567"/>
                      <a:pt x="3052" y="738"/>
                      <a:pt x="2427" y="273"/>
                    </a:cubicBezTo>
                    <a:cubicBezTo>
                      <a:pt x="2185" y="86"/>
                      <a:pt x="1964" y="0"/>
                      <a:pt x="176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38"/>
              <p:cNvSpPr/>
              <p:nvPr/>
            </p:nvSpPr>
            <p:spPr>
              <a:xfrm>
                <a:off x="2276825" y="1173125"/>
                <a:ext cx="85475" cy="119875"/>
              </a:xfrm>
              <a:custGeom>
                <a:avLst/>
                <a:gdLst/>
                <a:ahLst/>
                <a:cxnLst/>
                <a:rect l="l" t="t" r="r" b="b"/>
                <a:pathLst>
                  <a:path w="3419" h="4795" extrusionOk="0">
                    <a:moveTo>
                      <a:pt x="2533" y="1"/>
                    </a:moveTo>
                    <a:cubicBezTo>
                      <a:pt x="1635" y="1"/>
                      <a:pt x="340" y="1721"/>
                      <a:pt x="81" y="3289"/>
                    </a:cubicBezTo>
                    <a:cubicBezTo>
                      <a:pt x="1" y="3722"/>
                      <a:pt x="1" y="4155"/>
                      <a:pt x="81" y="4589"/>
                    </a:cubicBezTo>
                    <a:cubicBezTo>
                      <a:pt x="101" y="4715"/>
                      <a:pt x="226" y="4794"/>
                      <a:pt x="336" y="4794"/>
                    </a:cubicBezTo>
                    <a:cubicBezTo>
                      <a:pt x="408" y="4794"/>
                      <a:pt x="473" y="4761"/>
                      <a:pt x="498" y="4685"/>
                    </a:cubicBezTo>
                    <a:cubicBezTo>
                      <a:pt x="739" y="3947"/>
                      <a:pt x="1108" y="3273"/>
                      <a:pt x="1573" y="2663"/>
                    </a:cubicBezTo>
                    <a:cubicBezTo>
                      <a:pt x="2391" y="1669"/>
                      <a:pt x="3418" y="1011"/>
                      <a:pt x="3194" y="514"/>
                    </a:cubicBezTo>
                    <a:cubicBezTo>
                      <a:pt x="3035" y="155"/>
                      <a:pt x="2802" y="1"/>
                      <a:pt x="2533"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38"/>
              <p:cNvSpPr/>
              <p:nvPr/>
            </p:nvSpPr>
            <p:spPr>
              <a:xfrm>
                <a:off x="2325775" y="1230575"/>
                <a:ext cx="57375" cy="75325"/>
              </a:xfrm>
              <a:custGeom>
                <a:avLst/>
                <a:gdLst/>
                <a:ahLst/>
                <a:cxnLst/>
                <a:rect l="l" t="t" r="r" b="b"/>
                <a:pathLst>
                  <a:path w="2295" h="3013" extrusionOk="0">
                    <a:moveTo>
                      <a:pt x="1501" y="1"/>
                    </a:moveTo>
                    <a:cubicBezTo>
                      <a:pt x="860" y="1"/>
                      <a:pt x="100" y="1010"/>
                      <a:pt x="16" y="2002"/>
                    </a:cubicBezTo>
                    <a:cubicBezTo>
                      <a:pt x="0" y="2291"/>
                      <a:pt x="32" y="2579"/>
                      <a:pt x="129" y="2852"/>
                    </a:cubicBezTo>
                    <a:cubicBezTo>
                      <a:pt x="160" y="2946"/>
                      <a:pt x="266" y="3013"/>
                      <a:pt x="345" y="3013"/>
                    </a:cubicBezTo>
                    <a:cubicBezTo>
                      <a:pt x="387" y="3013"/>
                      <a:pt x="422" y="2993"/>
                      <a:pt x="433" y="2948"/>
                    </a:cubicBezTo>
                    <a:cubicBezTo>
                      <a:pt x="562" y="2499"/>
                      <a:pt x="786" y="2066"/>
                      <a:pt x="1075" y="1697"/>
                    </a:cubicBezTo>
                    <a:cubicBezTo>
                      <a:pt x="1588" y="1103"/>
                      <a:pt x="2294" y="750"/>
                      <a:pt x="2086" y="398"/>
                    </a:cubicBezTo>
                    <a:cubicBezTo>
                      <a:pt x="1926" y="119"/>
                      <a:pt x="1720" y="1"/>
                      <a:pt x="1501"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38"/>
              <p:cNvSpPr/>
              <p:nvPr/>
            </p:nvSpPr>
            <p:spPr>
              <a:xfrm>
                <a:off x="2139250" y="991200"/>
                <a:ext cx="718775" cy="1095325"/>
              </a:xfrm>
              <a:custGeom>
                <a:avLst/>
                <a:gdLst/>
                <a:ahLst/>
                <a:cxnLst/>
                <a:rect l="l" t="t" r="r" b="b"/>
                <a:pathLst>
                  <a:path w="28751" h="43813" extrusionOk="0">
                    <a:moveTo>
                      <a:pt x="21864" y="0"/>
                    </a:moveTo>
                    <a:cubicBezTo>
                      <a:pt x="10223" y="0"/>
                      <a:pt x="1" y="9431"/>
                      <a:pt x="1" y="21909"/>
                    </a:cubicBezTo>
                    <a:cubicBezTo>
                      <a:pt x="1" y="28936"/>
                      <a:pt x="3370" y="35530"/>
                      <a:pt x="9066" y="39653"/>
                    </a:cubicBezTo>
                    <a:cubicBezTo>
                      <a:pt x="12856" y="42386"/>
                      <a:pt x="17365" y="43812"/>
                      <a:pt x="21924" y="43812"/>
                    </a:cubicBezTo>
                    <a:cubicBezTo>
                      <a:pt x="24215" y="43812"/>
                      <a:pt x="26519" y="43452"/>
                      <a:pt x="28751" y="42717"/>
                    </a:cubicBezTo>
                    <a:cubicBezTo>
                      <a:pt x="23376" y="40936"/>
                      <a:pt x="18900" y="37166"/>
                      <a:pt x="16253" y="32177"/>
                    </a:cubicBezTo>
                    <a:cubicBezTo>
                      <a:pt x="12788" y="32546"/>
                      <a:pt x="9162" y="33043"/>
                      <a:pt x="9162" y="33043"/>
                    </a:cubicBezTo>
                    <a:cubicBezTo>
                      <a:pt x="6162" y="33043"/>
                      <a:pt x="3723" y="30620"/>
                      <a:pt x="3723" y="27604"/>
                    </a:cubicBezTo>
                    <a:lnTo>
                      <a:pt x="3723" y="22567"/>
                    </a:lnTo>
                    <a:cubicBezTo>
                      <a:pt x="3723" y="20288"/>
                      <a:pt x="7798" y="17529"/>
                      <a:pt x="14424" y="16326"/>
                    </a:cubicBezTo>
                    <a:cubicBezTo>
                      <a:pt x="16317" y="9154"/>
                      <a:pt x="21708" y="3443"/>
                      <a:pt x="28751" y="1117"/>
                    </a:cubicBezTo>
                    <a:cubicBezTo>
                      <a:pt x="26445" y="357"/>
                      <a:pt x="24128" y="0"/>
                      <a:pt x="21864"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38"/>
              <p:cNvSpPr/>
              <p:nvPr/>
            </p:nvSpPr>
            <p:spPr>
              <a:xfrm>
                <a:off x="2562400" y="580325"/>
                <a:ext cx="209400" cy="166150"/>
              </a:xfrm>
              <a:custGeom>
                <a:avLst/>
                <a:gdLst/>
                <a:ahLst/>
                <a:cxnLst/>
                <a:rect l="l" t="t" r="r" b="b"/>
                <a:pathLst>
                  <a:path w="8376" h="6646" extrusionOk="0">
                    <a:moveTo>
                      <a:pt x="2178" y="0"/>
                    </a:moveTo>
                    <a:cubicBezTo>
                      <a:pt x="1566" y="0"/>
                      <a:pt x="862" y="419"/>
                      <a:pt x="627" y="947"/>
                    </a:cubicBezTo>
                    <a:cubicBezTo>
                      <a:pt x="1" y="2342"/>
                      <a:pt x="787" y="4781"/>
                      <a:pt x="3049" y="6305"/>
                    </a:cubicBezTo>
                    <a:cubicBezTo>
                      <a:pt x="3332" y="6494"/>
                      <a:pt x="3946" y="6646"/>
                      <a:pt x="4595" y="6646"/>
                    </a:cubicBezTo>
                    <a:cubicBezTo>
                      <a:pt x="5160" y="6646"/>
                      <a:pt x="5752" y="6531"/>
                      <a:pt x="6178" y="6225"/>
                    </a:cubicBezTo>
                    <a:cubicBezTo>
                      <a:pt x="8376" y="4621"/>
                      <a:pt x="7718" y="1556"/>
                      <a:pt x="7493" y="947"/>
                    </a:cubicBezTo>
                    <a:cubicBezTo>
                      <a:pt x="7445" y="818"/>
                      <a:pt x="7204" y="193"/>
                      <a:pt x="6691" y="64"/>
                    </a:cubicBezTo>
                    <a:cubicBezTo>
                      <a:pt x="6653" y="57"/>
                      <a:pt x="6613" y="51"/>
                      <a:pt x="6560" y="51"/>
                    </a:cubicBezTo>
                    <a:cubicBezTo>
                      <a:pt x="6388" y="51"/>
                      <a:pt x="6073" y="112"/>
                      <a:pt x="5215" y="369"/>
                    </a:cubicBezTo>
                    <a:lnTo>
                      <a:pt x="4557" y="578"/>
                    </a:lnTo>
                    <a:cubicBezTo>
                      <a:pt x="4140" y="562"/>
                      <a:pt x="3723" y="497"/>
                      <a:pt x="3338" y="369"/>
                    </a:cubicBezTo>
                    <a:cubicBezTo>
                      <a:pt x="2841" y="225"/>
                      <a:pt x="2728" y="96"/>
                      <a:pt x="2455" y="32"/>
                    </a:cubicBezTo>
                    <a:cubicBezTo>
                      <a:pt x="2367" y="10"/>
                      <a:pt x="2273" y="0"/>
                      <a:pt x="21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38"/>
              <p:cNvSpPr/>
              <p:nvPr/>
            </p:nvSpPr>
            <p:spPr>
              <a:xfrm>
                <a:off x="2554375" y="572900"/>
                <a:ext cx="224650" cy="181525"/>
              </a:xfrm>
              <a:custGeom>
                <a:avLst/>
                <a:gdLst/>
                <a:ahLst/>
                <a:cxnLst/>
                <a:rect l="l" t="t" r="r" b="b"/>
                <a:pathLst>
                  <a:path w="8986" h="7261" extrusionOk="0">
                    <a:moveTo>
                      <a:pt x="2488" y="618"/>
                    </a:moveTo>
                    <a:cubicBezTo>
                      <a:pt x="2552" y="618"/>
                      <a:pt x="2632" y="618"/>
                      <a:pt x="2696" y="650"/>
                    </a:cubicBezTo>
                    <a:cubicBezTo>
                      <a:pt x="2793" y="666"/>
                      <a:pt x="2889" y="714"/>
                      <a:pt x="2985" y="762"/>
                    </a:cubicBezTo>
                    <a:cubicBezTo>
                      <a:pt x="3162" y="843"/>
                      <a:pt x="3354" y="923"/>
                      <a:pt x="3563" y="987"/>
                    </a:cubicBezTo>
                    <a:cubicBezTo>
                      <a:pt x="3980" y="1115"/>
                      <a:pt x="4413" y="1179"/>
                      <a:pt x="4862" y="1179"/>
                    </a:cubicBezTo>
                    <a:lnTo>
                      <a:pt x="4910" y="1179"/>
                    </a:lnTo>
                    <a:lnTo>
                      <a:pt x="4958" y="1163"/>
                    </a:lnTo>
                    <a:lnTo>
                      <a:pt x="5616" y="971"/>
                    </a:lnTo>
                    <a:cubicBezTo>
                      <a:pt x="6482" y="709"/>
                      <a:pt x="6747" y="661"/>
                      <a:pt x="6876" y="661"/>
                    </a:cubicBezTo>
                    <a:cubicBezTo>
                      <a:pt x="6905" y="661"/>
                      <a:pt x="6927" y="663"/>
                      <a:pt x="6948" y="666"/>
                    </a:cubicBezTo>
                    <a:cubicBezTo>
                      <a:pt x="7172" y="730"/>
                      <a:pt x="7381" y="955"/>
                      <a:pt x="7525" y="1356"/>
                    </a:cubicBezTo>
                    <a:cubicBezTo>
                      <a:pt x="7541" y="1388"/>
                      <a:pt x="8584" y="4661"/>
                      <a:pt x="6322" y="6297"/>
                    </a:cubicBezTo>
                    <a:cubicBezTo>
                      <a:pt x="5965" y="6558"/>
                      <a:pt x="5442" y="6656"/>
                      <a:pt x="4937" y="6656"/>
                    </a:cubicBezTo>
                    <a:cubicBezTo>
                      <a:pt x="4354" y="6656"/>
                      <a:pt x="3796" y="6525"/>
                      <a:pt x="3547" y="6361"/>
                    </a:cubicBezTo>
                    <a:cubicBezTo>
                      <a:pt x="1381" y="4902"/>
                      <a:pt x="659" y="2655"/>
                      <a:pt x="1220" y="1388"/>
                    </a:cubicBezTo>
                    <a:cubicBezTo>
                      <a:pt x="1493" y="923"/>
                      <a:pt x="1958" y="634"/>
                      <a:pt x="2488" y="618"/>
                    </a:cubicBezTo>
                    <a:close/>
                    <a:moveTo>
                      <a:pt x="2509" y="1"/>
                    </a:moveTo>
                    <a:cubicBezTo>
                      <a:pt x="1804" y="1"/>
                      <a:pt x="978" y="483"/>
                      <a:pt x="675" y="1131"/>
                    </a:cubicBezTo>
                    <a:cubicBezTo>
                      <a:pt x="1" y="2623"/>
                      <a:pt x="787" y="5222"/>
                      <a:pt x="3210" y="6859"/>
                    </a:cubicBezTo>
                    <a:cubicBezTo>
                      <a:pt x="3531" y="7067"/>
                      <a:pt x="4220" y="7260"/>
                      <a:pt x="4942" y="7260"/>
                    </a:cubicBezTo>
                    <a:cubicBezTo>
                      <a:pt x="4970" y="7261"/>
                      <a:pt x="4998" y="7261"/>
                      <a:pt x="5025" y="7261"/>
                    </a:cubicBezTo>
                    <a:cubicBezTo>
                      <a:pt x="5607" y="7261"/>
                      <a:pt x="6185" y="7100"/>
                      <a:pt x="6675" y="6779"/>
                    </a:cubicBezTo>
                    <a:cubicBezTo>
                      <a:pt x="8985" y="5110"/>
                      <a:pt x="8392" y="1917"/>
                      <a:pt x="8103" y="1147"/>
                    </a:cubicBezTo>
                    <a:cubicBezTo>
                      <a:pt x="7878" y="554"/>
                      <a:pt x="7525" y="185"/>
                      <a:pt x="7092" y="72"/>
                    </a:cubicBezTo>
                    <a:cubicBezTo>
                      <a:pt x="7025" y="56"/>
                      <a:pt x="6960" y="46"/>
                      <a:pt x="6879" y="46"/>
                    </a:cubicBezTo>
                    <a:cubicBezTo>
                      <a:pt x="6650" y="46"/>
                      <a:pt x="6299" y="128"/>
                      <a:pt x="5456" y="377"/>
                    </a:cubicBezTo>
                    <a:lnTo>
                      <a:pt x="4830" y="570"/>
                    </a:lnTo>
                    <a:cubicBezTo>
                      <a:pt x="4461" y="570"/>
                      <a:pt x="4108" y="506"/>
                      <a:pt x="3755" y="393"/>
                    </a:cubicBezTo>
                    <a:cubicBezTo>
                      <a:pt x="3579" y="345"/>
                      <a:pt x="3402" y="265"/>
                      <a:pt x="3242" y="201"/>
                    </a:cubicBezTo>
                    <a:cubicBezTo>
                      <a:pt x="3113" y="137"/>
                      <a:pt x="2985" y="88"/>
                      <a:pt x="2841" y="40"/>
                    </a:cubicBezTo>
                    <a:cubicBezTo>
                      <a:pt x="2735" y="13"/>
                      <a:pt x="2623" y="1"/>
                      <a:pt x="2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38"/>
              <p:cNvSpPr/>
              <p:nvPr/>
            </p:nvSpPr>
            <p:spPr>
              <a:xfrm>
                <a:off x="2583450" y="602325"/>
                <a:ext cx="47325" cy="75950"/>
              </a:xfrm>
              <a:custGeom>
                <a:avLst/>
                <a:gdLst/>
                <a:ahLst/>
                <a:cxnLst/>
                <a:rect l="l" t="t" r="r" b="b"/>
                <a:pathLst>
                  <a:path w="1893" h="3038" extrusionOk="0">
                    <a:moveTo>
                      <a:pt x="957" y="1"/>
                    </a:moveTo>
                    <a:cubicBezTo>
                      <a:pt x="0" y="1"/>
                      <a:pt x="75" y="1630"/>
                      <a:pt x="875" y="2505"/>
                    </a:cubicBezTo>
                    <a:cubicBezTo>
                      <a:pt x="1068" y="2714"/>
                      <a:pt x="1309" y="2890"/>
                      <a:pt x="1565" y="3019"/>
                    </a:cubicBezTo>
                    <a:cubicBezTo>
                      <a:pt x="1592" y="3032"/>
                      <a:pt x="1621" y="3037"/>
                      <a:pt x="1651" y="3037"/>
                    </a:cubicBezTo>
                    <a:cubicBezTo>
                      <a:pt x="1768" y="3037"/>
                      <a:pt x="1892" y="2951"/>
                      <a:pt x="1854" y="2874"/>
                    </a:cubicBezTo>
                    <a:cubicBezTo>
                      <a:pt x="1613" y="2473"/>
                      <a:pt x="1469" y="2040"/>
                      <a:pt x="1421" y="1591"/>
                    </a:cubicBezTo>
                    <a:cubicBezTo>
                      <a:pt x="1357" y="837"/>
                      <a:pt x="1597" y="131"/>
                      <a:pt x="1212" y="35"/>
                    </a:cubicBezTo>
                    <a:cubicBezTo>
                      <a:pt x="1120" y="12"/>
                      <a:pt x="1035" y="1"/>
                      <a:pt x="957"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38"/>
              <p:cNvSpPr/>
              <p:nvPr/>
            </p:nvSpPr>
            <p:spPr>
              <a:xfrm>
                <a:off x="2631000" y="528850"/>
                <a:ext cx="56575" cy="70350"/>
              </a:xfrm>
              <a:custGeom>
                <a:avLst/>
                <a:gdLst/>
                <a:ahLst/>
                <a:cxnLst/>
                <a:rect l="l" t="t" r="r" b="b"/>
                <a:pathLst>
                  <a:path w="2263" h="2814" extrusionOk="0">
                    <a:moveTo>
                      <a:pt x="415" y="1"/>
                    </a:moveTo>
                    <a:cubicBezTo>
                      <a:pt x="233" y="1"/>
                      <a:pt x="85" y="22"/>
                      <a:pt x="0" y="38"/>
                    </a:cubicBezTo>
                    <a:lnTo>
                      <a:pt x="97" y="631"/>
                    </a:lnTo>
                    <a:cubicBezTo>
                      <a:pt x="143" y="620"/>
                      <a:pt x="258" y="602"/>
                      <a:pt x="404" y="602"/>
                    </a:cubicBezTo>
                    <a:cubicBezTo>
                      <a:pt x="662" y="602"/>
                      <a:pt x="1016" y="658"/>
                      <a:pt x="1252" y="904"/>
                    </a:cubicBezTo>
                    <a:cubicBezTo>
                      <a:pt x="1605" y="1257"/>
                      <a:pt x="1605" y="1899"/>
                      <a:pt x="1268" y="2524"/>
                    </a:cubicBezTo>
                    <a:lnTo>
                      <a:pt x="1797" y="2813"/>
                    </a:lnTo>
                    <a:cubicBezTo>
                      <a:pt x="2262" y="1947"/>
                      <a:pt x="2214" y="1032"/>
                      <a:pt x="1685" y="487"/>
                    </a:cubicBezTo>
                    <a:cubicBezTo>
                      <a:pt x="1297" y="88"/>
                      <a:pt x="787" y="1"/>
                      <a:pt x="41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38"/>
              <p:cNvSpPr/>
              <p:nvPr/>
            </p:nvSpPr>
            <p:spPr>
              <a:xfrm>
                <a:off x="2670300" y="577225"/>
                <a:ext cx="108725" cy="173768"/>
              </a:xfrm>
              <a:custGeom>
                <a:avLst/>
                <a:gdLst/>
                <a:ahLst/>
                <a:cxnLst/>
                <a:rect l="l" t="t" r="r" b="b"/>
                <a:pathLst>
                  <a:path w="4349" h="6589" extrusionOk="0">
                    <a:moveTo>
                      <a:pt x="2527" y="0"/>
                    </a:moveTo>
                    <a:cubicBezTo>
                      <a:pt x="2402" y="0"/>
                      <a:pt x="2203" y="35"/>
                      <a:pt x="1782" y="145"/>
                    </a:cubicBezTo>
                    <a:cubicBezTo>
                      <a:pt x="2022" y="338"/>
                      <a:pt x="2199" y="595"/>
                      <a:pt x="2311" y="899"/>
                    </a:cubicBezTo>
                    <a:cubicBezTo>
                      <a:pt x="2536" y="1509"/>
                      <a:pt x="3178" y="4589"/>
                      <a:pt x="996" y="6178"/>
                    </a:cubicBezTo>
                    <a:cubicBezTo>
                      <a:pt x="691" y="6370"/>
                      <a:pt x="354" y="6499"/>
                      <a:pt x="1" y="6547"/>
                    </a:cubicBezTo>
                    <a:cubicBezTo>
                      <a:pt x="195" y="6573"/>
                      <a:pt x="401" y="6589"/>
                      <a:pt x="610" y="6589"/>
                    </a:cubicBezTo>
                    <a:cubicBezTo>
                      <a:pt x="1161" y="6589"/>
                      <a:pt x="1732" y="6480"/>
                      <a:pt x="2151" y="6178"/>
                    </a:cubicBezTo>
                    <a:cubicBezTo>
                      <a:pt x="4349" y="4589"/>
                      <a:pt x="3691" y="1509"/>
                      <a:pt x="3466" y="899"/>
                    </a:cubicBezTo>
                    <a:cubicBezTo>
                      <a:pt x="3402" y="755"/>
                      <a:pt x="3178" y="129"/>
                      <a:pt x="2664" y="17"/>
                    </a:cubicBezTo>
                    <a:cubicBezTo>
                      <a:pt x="2625" y="7"/>
                      <a:pt x="2583" y="0"/>
                      <a:pt x="2527"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77" name="Google Shape;577;p38"/>
          <p:cNvGrpSpPr/>
          <p:nvPr/>
        </p:nvGrpSpPr>
        <p:grpSpPr>
          <a:xfrm>
            <a:off x="6928681" y="3414943"/>
            <a:ext cx="1538067" cy="2262517"/>
            <a:chOff x="4660675" y="1039385"/>
            <a:chExt cx="1153550" cy="1696888"/>
          </a:xfrm>
        </p:grpSpPr>
        <p:sp>
          <p:nvSpPr>
            <p:cNvPr id="578" name="Google Shape;578;p38"/>
            <p:cNvSpPr/>
            <p:nvPr/>
          </p:nvSpPr>
          <p:spPr>
            <a:xfrm>
              <a:off x="4788800" y="2573673"/>
              <a:ext cx="897300" cy="162600"/>
            </a:xfrm>
            <a:prstGeom prst="ellipse">
              <a:avLst/>
            </a:prstGeom>
            <a:solidFill>
              <a:schemeClr val="accent2">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79" name="Google Shape;579;p38"/>
            <p:cNvGrpSpPr/>
            <p:nvPr/>
          </p:nvGrpSpPr>
          <p:grpSpPr>
            <a:xfrm>
              <a:off x="4660675" y="1039385"/>
              <a:ext cx="1153550" cy="1660625"/>
              <a:chOff x="3302825" y="489950"/>
              <a:chExt cx="1153550" cy="1660625"/>
            </a:xfrm>
          </p:grpSpPr>
          <p:sp>
            <p:nvSpPr>
              <p:cNvPr id="580" name="Google Shape;580;p38"/>
              <p:cNvSpPr/>
              <p:nvPr/>
            </p:nvSpPr>
            <p:spPr>
              <a:xfrm>
                <a:off x="3864325" y="622825"/>
                <a:ext cx="59800" cy="413150"/>
              </a:xfrm>
              <a:custGeom>
                <a:avLst/>
                <a:gdLst/>
                <a:ahLst/>
                <a:cxnLst/>
                <a:rect l="l" t="t" r="r" b="b"/>
                <a:pathLst>
                  <a:path w="2392" h="16526" extrusionOk="0">
                    <a:moveTo>
                      <a:pt x="354" y="1"/>
                    </a:moveTo>
                    <a:lnTo>
                      <a:pt x="1" y="498"/>
                    </a:lnTo>
                    <a:cubicBezTo>
                      <a:pt x="707" y="995"/>
                      <a:pt x="1669" y="4990"/>
                      <a:pt x="1718" y="8792"/>
                    </a:cubicBezTo>
                    <a:cubicBezTo>
                      <a:pt x="1782" y="13910"/>
                      <a:pt x="611" y="15467"/>
                      <a:pt x="177" y="16044"/>
                    </a:cubicBezTo>
                    <a:lnTo>
                      <a:pt x="81" y="16172"/>
                    </a:lnTo>
                    <a:lnTo>
                      <a:pt x="578" y="16525"/>
                    </a:lnTo>
                    <a:lnTo>
                      <a:pt x="659" y="16413"/>
                    </a:lnTo>
                    <a:cubicBezTo>
                      <a:pt x="1140" y="15787"/>
                      <a:pt x="2391" y="14103"/>
                      <a:pt x="2327" y="8776"/>
                    </a:cubicBezTo>
                    <a:cubicBezTo>
                      <a:pt x="2279" y="5247"/>
                      <a:pt x="1429" y="739"/>
                      <a:pt x="3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38"/>
              <p:cNvSpPr/>
              <p:nvPr/>
            </p:nvSpPr>
            <p:spPr>
              <a:xfrm>
                <a:off x="3968725" y="1880725"/>
                <a:ext cx="322400" cy="262325"/>
              </a:xfrm>
              <a:custGeom>
                <a:avLst/>
                <a:gdLst/>
                <a:ahLst/>
                <a:cxnLst/>
                <a:rect l="l" t="t" r="r" b="b"/>
                <a:pathLst>
                  <a:path w="12896" h="10493" extrusionOk="0">
                    <a:moveTo>
                      <a:pt x="7631" y="0"/>
                    </a:moveTo>
                    <a:cubicBezTo>
                      <a:pt x="4091" y="0"/>
                      <a:pt x="1" y="603"/>
                      <a:pt x="28" y="1617"/>
                    </a:cubicBezTo>
                    <a:cubicBezTo>
                      <a:pt x="76" y="3061"/>
                      <a:pt x="141" y="7377"/>
                      <a:pt x="141" y="7377"/>
                    </a:cubicBezTo>
                    <a:cubicBezTo>
                      <a:pt x="203" y="9124"/>
                      <a:pt x="1631" y="10492"/>
                      <a:pt x="3362" y="10492"/>
                    </a:cubicBezTo>
                    <a:cubicBezTo>
                      <a:pt x="3411" y="10492"/>
                      <a:pt x="3460" y="10491"/>
                      <a:pt x="3510" y="10489"/>
                    </a:cubicBezTo>
                    <a:lnTo>
                      <a:pt x="9702" y="10249"/>
                    </a:lnTo>
                    <a:cubicBezTo>
                      <a:pt x="11483" y="10184"/>
                      <a:pt x="12895" y="8660"/>
                      <a:pt x="12815" y="6879"/>
                    </a:cubicBezTo>
                    <a:cubicBezTo>
                      <a:pt x="12815" y="6879"/>
                      <a:pt x="12751" y="2548"/>
                      <a:pt x="12703" y="1120"/>
                    </a:cubicBezTo>
                    <a:cubicBezTo>
                      <a:pt x="12675" y="346"/>
                      <a:pt x="10310" y="0"/>
                      <a:pt x="76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38"/>
              <p:cNvSpPr/>
              <p:nvPr/>
            </p:nvSpPr>
            <p:spPr>
              <a:xfrm>
                <a:off x="3961800" y="1873150"/>
                <a:ext cx="336525" cy="277425"/>
              </a:xfrm>
              <a:custGeom>
                <a:avLst/>
                <a:gdLst/>
                <a:ahLst/>
                <a:cxnLst/>
                <a:rect l="l" t="t" r="r" b="b"/>
                <a:pathLst>
                  <a:path w="13461" h="11097" extrusionOk="0">
                    <a:moveTo>
                      <a:pt x="7910" y="589"/>
                    </a:moveTo>
                    <a:cubicBezTo>
                      <a:pt x="9883" y="589"/>
                      <a:pt x="11664" y="781"/>
                      <a:pt x="12418" y="1182"/>
                    </a:cubicBezTo>
                    <a:cubicBezTo>
                      <a:pt x="12611" y="1294"/>
                      <a:pt x="12675" y="1375"/>
                      <a:pt x="12675" y="1423"/>
                    </a:cubicBezTo>
                    <a:cubicBezTo>
                      <a:pt x="12723" y="2851"/>
                      <a:pt x="12787" y="7134"/>
                      <a:pt x="12787" y="7182"/>
                    </a:cubicBezTo>
                    <a:cubicBezTo>
                      <a:pt x="12851" y="8819"/>
                      <a:pt x="11584" y="10183"/>
                      <a:pt x="9963" y="10247"/>
                    </a:cubicBezTo>
                    <a:lnTo>
                      <a:pt x="3771" y="10503"/>
                    </a:lnTo>
                    <a:cubicBezTo>
                      <a:pt x="3740" y="10504"/>
                      <a:pt x="3710" y="10505"/>
                      <a:pt x="3680" y="10505"/>
                    </a:cubicBezTo>
                    <a:cubicBezTo>
                      <a:pt x="2100" y="10505"/>
                      <a:pt x="785" y="9270"/>
                      <a:pt x="706" y="7680"/>
                    </a:cubicBezTo>
                    <a:cubicBezTo>
                      <a:pt x="706" y="7632"/>
                      <a:pt x="642" y="3332"/>
                      <a:pt x="610" y="1920"/>
                    </a:cubicBezTo>
                    <a:cubicBezTo>
                      <a:pt x="610" y="1856"/>
                      <a:pt x="674" y="1760"/>
                      <a:pt x="867" y="1631"/>
                    </a:cubicBezTo>
                    <a:cubicBezTo>
                      <a:pt x="1942" y="974"/>
                      <a:pt x="5102" y="589"/>
                      <a:pt x="7910" y="589"/>
                    </a:cubicBezTo>
                    <a:close/>
                    <a:moveTo>
                      <a:pt x="7903" y="0"/>
                    </a:moveTo>
                    <a:cubicBezTo>
                      <a:pt x="4983" y="0"/>
                      <a:pt x="1708" y="406"/>
                      <a:pt x="546" y="1118"/>
                    </a:cubicBezTo>
                    <a:cubicBezTo>
                      <a:pt x="177" y="1359"/>
                      <a:pt x="0" y="1631"/>
                      <a:pt x="0" y="1920"/>
                    </a:cubicBezTo>
                    <a:cubicBezTo>
                      <a:pt x="49" y="3348"/>
                      <a:pt x="113" y="7632"/>
                      <a:pt x="113" y="7696"/>
                    </a:cubicBezTo>
                    <a:cubicBezTo>
                      <a:pt x="193" y="9589"/>
                      <a:pt x="1749" y="11097"/>
                      <a:pt x="3658" y="11097"/>
                    </a:cubicBezTo>
                    <a:lnTo>
                      <a:pt x="3787" y="11097"/>
                    </a:lnTo>
                    <a:lnTo>
                      <a:pt x="9979" y="10840"/>
                    </a:lnTo>
                    <a:cubicBezTo>
                      <a:pt x="11937" y="10776"/>
                      <a:pt x="13461" y="9124"/>
                      <a:pt x="13381" y="7166"/>
                    </a:cubicBezTo>
                    <a:cubicBezTo>
                      <a:pt x="13381" y="7118"/>
                      <a:pt x="13317" y="2835"/>
                      <a:pt x="13284" y="1407"/>
                    </a:cubicBezTo>
                    <a:cubicBezTo>
                      <a:pt x="13268" y="1102"/>
                      <a:pt x="13076" y="861"/>
                      <a:pt x="12707" y="653"/>
                    </a:cubicBezTo>
                    <a:cubicBezTo>
                      <a:pt x="11880" y="206"/>
                      <a:pt x="9981" y="0"/>
                      <a:pt x="790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38"/>
              <p:cNvSpPr/>
              <p:nvPr/>
            </p:nvSpPr>
            <p:spPr>
              <a:xfrm>
                <a:off x="3513375" y="1881225"/>
                <a:ext cx="321100" cy="258925"/>
              </a:xfrm>
              <a:custGeom>
                <a:avLst/>
                <a:gdLst/>
                <a:ahLst/>
                <a:cxnLst/>
                <a:rect l="l" t="t" r="r" b="b"/>
                <a:pathLst>
                  <a:path w="12844" h="10357" extrusionOk="0">
                    <a:moveTo>
                      <a:pt x="6375" y="1"/>
                    </a:moveTo>
                    <a:cubicBezTo>
                      <a:pt x="3245" y="1"/>
                      <a:pt x="153" y="438"/>
                      <a:pt x="145" y="1324"/>
                    </a:cubicBezTo>
                    <a:cubicBezTo>
                      <a:pt x="129" y="2768"/>
                      <a:pt x="1" y="7084"/>
                      <a:pt x="1" y="7084"/>
                    </a:cubicBezTo>
                    <a:cubicBezTo>
                      <a:pt x="1" y="8881"/>
                      <a:pt x="1445" y="10341"/>
                      <a:pt x="3242" y="10341"/>
                    </a:cubicBezTo>
                    <a:lnTo>
                      <a:pt x="9434" y="10357"/>
                    </a:lnTo>
                    <a:cubicBezTo>
                      <a:pt x="9444" y="10357"/>
                      <a:pt x="9454" y="10357"/>
                      <a:pt x="9464" y="10357"/>
                    </a:cubicBezTo>
                    <a:cubicBezTo>
                      <a:pt x="11247" y="10357"/>
                      <a:pt x="12675" y="8903"/>
                      <a:pt x="12691" y="7132"/>
                    </a:cubicBezTo>
                    <a:cubicBezTo>
                      <a:pt x="12691" y="7132"/>
                      <a:pt x="12804" y="2800"/>
                      <a:pt x="12836" y="1373"/>
                    </a:cubicBezTo>
                    <a:cubicBezTo>
                      <a:pt x="12844" y="462"/>
                      <a:pt x="9590" y="1"/>
                      <a:pt x="63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38"/>
              <p:cNvSpPr/>
              <p:nvPr/>
            </p:nvSpPr>
            <p:spPr>
              <a:xfrm>
                <a:off x="3505775" y="1873750"/>
                <a:ext cx="336125" cy="274025"/>
              </a:xfrm>
              <a:custGeom>
                <a:avLst/>
                <a:gdLst/>
                <a:ahLst/>
                <a:cxnLst/>
                <a:rect l="l" t="t" r="r" b="b"/>
                <a:pathLst>
                  <a:path w="13445" h="10961" extrusionOk="0">
                    <a:moveTo>
                      <a:pt x="6567" y="608"/>
                    </a:moveTo>
                    <a:cubicBezTo>
                      <a:pt x="6754" y="608"/>
                      <a:pt x="6945" y="610"/>
                      <a:pt x="7139" y="613"/>
                    </a:cubicBezTo>
                    <a:cubicBezTo>
                      <a:pt x="8503" y="613"/>
                      <a:pt x="9867" y="725"/>
                      <a:pt x="11214" y="966"/>
                    </a:cubicBezTo>
                    <a:cubicBezTo>
                      <a:pt x="12546" y="1238"/>
                      <a:pt x="12819" y="1559"/>
                      <a:pt x="12819" y="1656"/>
                    </a:cubicBezTo>
                    <a:cubicBezTo>
                      <a:pt x="12803" y="3083"/>
                      <a:pt x="12690" y="7383"/>
                      <a:pt x="12690" y="7431"/>
                    </a:cubicBezTo>
                    <a:cubicBezTo>
                      <a:pt x="12674" y="9052"/>
                      <a:pt x="11359" y="10367"/>
                      <a:pt x="9738" y="10367"/>
                    </a:cubicBezTo>
                    <a:lnTo>
                      <a:pt x="9722" y="10367"/>
                    </a:lnTo>
                    <a:lnTo>
                      <a:pt x="3546" y="10351"/>
                    </a:lnTo>
                    <a:cubicBezTo>
                      <a:pt x="1909" y="10335"/>
                      <a:pt x="594" y="9019"/>
                      <a:pt x="610" y="7383"/>
                    </a:cubicBezTo>
                    <a:cubicBezTo>
                      <a:pt x="610" y="7351"/>
                      <a:pt x="722" y="3051"/>
                      <a:pt x="738" y="1623"/>
                    </a:cubicBezTo>
                    <a:cubicBezTo>
                      <a:pt x="738" y="1181"/>
                      <a:pt x="2943" y="608"/>
                      <a:pt x="6567" y="608"/>
                    </a:cubicBezTo>
                    <a:close/>
                    <a:moveTo>
                      <a:pt x="6733" y="0"/>
                    </a:moveTo>
                    <a:cubicBezTo>
                      <a:pt x="4982" y="0"/>
                      <a:pt x="159" y="134"/>
                      <a:pt x="144" y="1623"/>
                    </a:cubicBezTo>
                    <a:cubicBezTo>
                      <a:pt x="128" y="3051"/>
                      <a:pt x="0" y="7335"/>
                      <a:pt x="0" y="7383"/>
                    </a:cubicBezTo>
                    <a:cubicBezTo>
                      <a:pt x="0" y="9340"/>
                      <a:pt x="1572" y="10945"/>
                      <a:pt x="3530" y="10945"/>
                    </a:cubicBezTo>
                    <a:lnTo>
                      <a:pt x="9722" y="10961"/>
                    </a:lnTo>
                    <a:lnTo>
                      <a:pt x="9738" y="10961"/>
                    </a:lnTo>
                    <a:cubicBezTo>
                      <a:pt x="11696" y="10961"/>
                      <a:pt x="13284" y="9388"/>
                      <a:pt x="13284" y="7447"/>
                    </a:cubicBezTo>
                    <a:cubicBezTo>
                      <a:pt x="13284" y="7399"/>
                      <a:pt x="13412" y="3099"/>
                      <a:pt x="13428" y="1672"/>
                    </a:cubicBezTo>
                    <a:cubicBezTo>
                      <a:pt x="13444" y="1094"/>
                      <a:pt x="12755" y="677"/>
                      <a:pt x="11359" y="388"/>
                    </a:cubicBezTo>
                    <a:cubicBezTo>
                      <a:pt x="9963" y="147"/>
                      <a:pt x="8567" y="19"/>
                      <a:pt x="7155" y="3"/>
                    </a:cubicBezTo>
                    <a:cubicBezTo>
                      <a:pt x="7050" y="2"/>
                      <a:pt x="6907" y="0"/>
                      <a:pt x="67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38"/>
              <p:cNvSpPr/>
              <p:nvPr/>
            </p:nvSpPr>
            <p:spPr>
              <a:xfrm>
                <a:off x="3353750" y="965350"/>
                <a:ext cx="1095000" cy="1094600"/>
              </a:xfrm>
              <a:custGeom>
                <a:avLst/>
                <a:gdLst/>
                <a:ahLst/>
                <a:cxnLst/>
                <a:rect l="l" t="t" r="r" b="b"/>
                <a:pathLst>
                  <a:path w="43800" h="43784" extrusionOk="0">
                    <a:moveTo>
                      <a:pt x="21900" y="1"/>
                    </a:moveTo>
                    <a:cubicBezTo>
                      <a:pt x="9803" y="1"/>
                      <a:pt x="1" y="9803"/>
                      <a:pt x="1" y="21900"/>
                    </a:cubicBezTo>
                    <a:cubicBezTo>
                      <a:pt x="1" y="33981"/>
                      <a:pt x="9803" y="43783"/>
                      <a:pt x="21900" y="43783"/>
                    </a:cubicBezTo>
                    <a:cubicBezTo>
                      <a:pt x="33997" y="43783"/>
                      <a:pt x="43799" y="33981"/>
                      <a:pt x="43799" y="21900"/>
                    </a:cubicBezTo>
                    <a:cubicBezTo>
                      <a:pt x="43799" y="9803"/>
                      <a:pt x="33997" y="1"/>
                      <a:pt x="2190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38"/>
              <p:cNvSpPr/>
              <p:nvPr/>
            </p:nvSpPr>
            <p:spPr>
              <a:xfrm>
                <a:off x="3302825" y="957825"/>
                <a:ext cx="1153550" cy="1109750"/>
              </a:xfrm>
              <a:custGeom>
                <a:avLst/>
                <a:gdLst/>
                <a:ahLst/>
                <a:cxnLst/>
                <a:rect l="l" t="t" r="r" b="b"/>
                <a:pathLst>
                  <a:path w="46142" h="44390" extrusionOk="0">
                    <a:moveTo>
                      <a:pt x="23937" y="607"/>
                    </a:moveTo>
                    <a:cubicBezTo>
                      <a:pt x="35857" y="623"/>
                      <a:pt x="45515" y="10281"/>
                      <a:pt x="45531" y="22201"/>
                    </a:cubicBezTo>
                    <a:cubicBezTo>
                      <a:pt x="45531" y="30929"/>
                      <a:pt x="40269" y="38806"/>
                      <a:pt x="32199" y="42143"/>
                    </a:cubicBezTo>
                    <a:cubicBezTo>
                      <a:pt x="29528" y="43253"/>
                      <a:pt x="26724" y="43791"/>
                      <a:pt x="23943" y="43791"/>
                    </a:cubicBezTo>
                    <a:cubicBezTo>
                      <a:pt x="18321" y="43791"/>
                      <a:pt x="12796" y="41591"/>
                      <a:pt x="8664" y="37458"/>
                    </a:cubicBezTo>
                    <a:cubicBezTo>
                      <a:pt x="2487" y="31298"/>
                      <a:pt x="642" y="22008"/>
                      <a:pt x="3995" y="13939"/>
                    </a:cubicBezTo>
                    <a:cubicBezTo>
                      <a:pt x="7332" y="5869"/>
                      <a:pt x="15209" y="607"/>
                      <a:pt x="23937" y="607"/>
                    </a:cubicBezTo>
                    <a:close/>
                    <a:moveTo>
                      <a:pt x="23948" y="0"/>
                    </a:moveTo>
                    <a:cubicBezTo>
                      <a:pt x="18172" y="0"/>
                      <a:pt x="12495" y="2262"/>
                      <a:pt x="8246" y="6511"/>
                    </a:cubicBezTo>
                    <a:cubicBezTo>
                      <a:pt x="1893" y="12848"/>
                      <a:pt x="0" y="22394"/>
                      <a:pt x="3433" y="30688"/>
                    </a:cubicBezTo>
                    <a:cubicBezTo>
                      <a:pt x="6867" y="38982"/>
                      <a:pt x="14969" y="44389"/>
                      <a:pt x="23937" y="44389"/>
                    </a:cubicBezTo>
                    <a:cubicBezTo>
                      <a:pt x="36194" y="44373"/>
                      <a:pt x="46125" y="34442"/>
                      <a:pt x="46141" y="22201"/>
                    </a:cubicBezTo>
                    <a:cubicBezTo>
                      <a:pt x="46141" y="13217"/>
                      <a:pt x="40734" y="5131"/>
                      <a:pt x="32440" y="1698"/>
                    </a:cubicBezTo>
                    <a:cubicBezTo>
                      <a:pt x="29693" y="555"/>
                      <a:pt x="26808" y="0"/>
                      <a:pt x="239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38"/>
              <p:cNvSpPr/>
              <p:nvPr/>
            </p:nvSpPr>
            <p:spPr>
              <a:xfrm>
                <a:off x="4234950" y="1147475"/>
                <a:ext cx="85450" cy="119850"/>
              </a:xfrm>
              <a:custGeom>
                <a:avLst/>
                <a:gdLst/>
                <a:ahLst/>
                <a:cxnLst/>
                <a:rect l="l" t="t" r="r" b="b"/>
                <a:pathLst>
                  <a:path w="3418" h="4794" extrusionOk="0">
                    <a:moveTo>
                      <a:pt x="885" y="0"/>
                    </a:moveTo>
                    <a:cubicBezTo>
                      <a:pt x="617" y="0"/>
                      <a:pt x="384" y="154"/>
                      <a:pt x="225" y="513"/>
                    </a:cubicBezTo>
                    <a:cubicBezTo>
                      <a:pt x="0" y="1010"/>
                      <a:pt x="1027" y="1668"/>
                      <a:pt x="1845" y="2663"/>
                    </a:cubicBezTo>
                    <a:cubicBezTo>
                      <a:pt x="2310" y="3272"/>
                      <a:pt x="2663" y="3946"/>
                      <a:pt x="2920" y="4684"/>
                    </a:cubicBezTo>
                    <a:cubicBezTo>
                      <a:pt x="2945" y="4760"/>
                      <a:pt x="3010" y="4793"/>
                      <a:pt x="3082" y="4793"/>
                    </a:cubicBezTo>
                    <a:cubicBezTo>
                      <a:pt x="3192" y="4793"/>
                      <a:pt x="3318" y="4714"/>
                      <a:pt x="3337" y="4588"/>
                    </a:cubicBezTo>
                    <a:cubicBezTo>
                      <a:pt x="3417" y="4155"/>
                      <a:pt x="3417" y="3722"/>
                      <a:pt x="3337" y="3288"/>
                    </a:cubicBezTo>
                    <a:cubicBezTo>
                      <a:pt x="3078" y="1720"/>
                      <a:pt x="1783" y="0"/>
                      <a:pt x="88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38"/>
              <p:cNvSpPr/>
              <p:nvPr/>
            </p:nvSpPr>
            <p:spPr>
              <a:xfrm>
                <a:off x="4227725" y="1140050"/>
                <a:ext cx="100300" cy="134975"/>
              </a:xfrm>
              <a:custGeom>
                <a:avLst/>
                <a:gdLst/>
                <a:ahLst/>
                <a:cxnLst/>
                <a:rect l="l" t="t" r="r" b="b"/>
                <a:pathLst>
                  <a:path w="4012" h="5399" extrusionOk="0">
                    <a:moveTo>
                      <a:pt x="1236" y="601"/>
                    </a:moveTo>
                    <a:cubicBezTo>
                      <a:pt x="1942" y="698"/>
                      <a:pt x="3097" y="2190"/>
                      <a:pt x="3353" y="3650"/>
                    </a:cubicBezTo>
                    <a:cubicBezTo>
                      <a:pt x="3385" y="3954"/>
                      <a:pt x="3401" y="4259"/>
                      <a:pt x="3385" y="4548"/>
                    </a:cubicBezTo>
                    <a:cubicBezTo>
                      <a:pt x="3129" y="3922"/>
                      <a:pt x="2776" y="3313"/>
                      <a:pt x="2359" y="2783"/>
                    </a:cubicBezTo>
                    <a:cubicBezTo>
                      <a:pt x="2102" y="2462"/>
                      <a:pt x="1813" y="2141"/>
                      <a:pt x="1508" y="1853"/>
                    </a:cubicBezTo>
                    <a:cubicBezTo>
                      <a:pt x="1187" y="1548"/>
                      <a:pt x="722" y="1083"/>
                      <a:pt x="786" y="938"/>
                    </a:cubicBezTo>
                    <a:cubicBezTo>
                      <a:pt x="915" y="665"/>
                      <a:pt x="1059" y="601"/>
                      <a:pt x="1171" y="601"/>
                    </a:cubicBezTo>
                    <a:close/>
                    <a:moveTo>
                      <a:pt x="1177" y="0"/>
                    </a:moveTo>
                    <a:cubicBezTo>
                      <a:pt x="895" y="0"/>
                      <a:pt x="488" y="116"/>
                      <a:pt x="225" y="698"/>
                    </a:cubicBezTo>
                    <a:cubicBezTo>
                      <a:pt x="0" y="1211"/>
                      <a:pt x="482" y="1676"/>
                      <a:pt x="1075" y="2286"/>
                    </a:cubicBezTo>
                    <a:cubicBezTo>
                      <a:pt x="1332" y="2543"/>
                      <a:pt x="1637" y="2831"/>
                      <a:pt x="1893" y="3152"/>
                    </a:cubicBezTo>
                    <a:cubicBezTo>
                      <a:pt x="2343" y="3746"/>
                      <a:pt x="2680" y="4388"/>
                      <a:pt x="2920" y="5077"/>
                    </a:cubicBezTo>
                    <a:cubicBezTo>
                      <a:pt x="2984" y="5270"/>
                      <a:pt x="3177" y="5398"/>
                      <a:pt x="3385" y="5398"/>
                    </a:cubicBezTo>
                    <a:lnTo>
                      <a:pt x="3418" y="5398"/>
                    </a:lnTo>
                    <a:cubicBezTo>
                      <a:pt x="3674" y="5382"/>
                      <a:pt x="3883" y="5206"/>
                      <a:pt x="3931" y="4949"/>
                    </a:cubicBezTo>
                    <a:cubicBezTo>
                      <a:pt x="4011" y="4484"/>
                      <a:pt x="4011" y="4019"/>
                      <a:pt x="3931" y="3553"/>
                    </a:cubicBezTo>
                    <a:cubicBezTo>
                      <a:pt x="3642" y="1901"/>
                      <a:pt x="2343" y="136"/>
                      <a:pt x="1300" y="8"/>
                    </a:cubicBezTo>
                    <a:cubicBezTo>
                      <a:pt x="1263" y="3"/>
                      <a:pt x="1221" y="0"/>
                      <a:pt x="11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38"/>
              <p:cNvSpPr/>
              <p:nvPr/>
            </p:nvSpPr>
            <p:spPr>
              <a:xfrm>
                <a:off x="4214075" y="1204900"/>
                <a:ext cx="57375" cy="75325"/>
              </a:xfrm>
              <a:custGeom>
                <a:avLst/>
                <a:gdLst/>
                <a:ahLst/>
                <a:cxnLst/>
                <a:rect l="l" t="t" r="r" b="b"/>
                <a:pathLst>
                  <a:path w="2295" h="3013" extrusionOk="0">
                    <a:moveTo>
                      <a:pt x="797" y="1"/>
                    </a:moveTo>
                    <a:cubicBezTo>
                      <a:pt x="576" y="1"/>
                      <a:pt x="369" y="119"/>
                      <a:pt x="209" y="398"/>
                    </a:cubicBezTo>
                    <a:cubicBezTo>
                      <a:pt x="1" y="751"/>
                      <a:pt x="707" y="1104"/>
                      <a:pt x="1220" y="1697"/>
                    </a:cubicBezTo>
                    <a:cubicBezTo>
                      <a:pt x="1509" y="2066"/>
                      <a:pt x="1733" y="2499"/>
                      <a:pt x="1862" y="2949"/>
                    </a:cubicBezTo>
                    <a:cubicBezTo>
                      <a:pt x="1873" y="2994"/>
                      <a:pt x="1908" y="3013"/>
                      <a:pt x="1950" y="3013"/>
                    </a:cubicBezTo>
                    <a:cubicBezTo>
                      <a:pt x="2030" y="3013"/>
                      <a:pt x="2135" y="2946"/>
                      <a:pt x="2167" y="2852"/>
                    </a:cubicBezTo>
                    <a:cubicBezTo>
                      <a:pt x="2247" y="2580"/>
                      <a:pt x="2295" y="2291"/>
                      <a:pt x="2279" y="2002"/>
                    </a:cubicBezTo>
                    <a:cubicBezTo>
                      <a:pt x="2207" y="1010"/>
                      <a:pt x="1441" y="1"/>
                      <a:pt x="79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38"/>
              <p:cNvSpPr/>
              <p:nvPr/>
            </p:nvSpPr>
            <p:spPr>
              <a:xfrm>
                <a:off x="4206450" y="1197425"/>
                <a:ext cx="72625" cy="90425"/>
              </a:xfrm>
              <a:custGeom>
                <a:avLst/>
                <a:gdLst/>
                <a:ahLst/>
                <a:cxnLst/>
                <a:rect l="l" t="t" r="r" b="b"/>
                <a:pathLst>
                  <a:path w="2905" h="3617" extrusionOk="0">
                    <a:moveTo>
                      <a:pt x="1085" y="602"/>
                    </a:moveTo>
                    <a:cubicBezTo>
                      <a:pt x="1117" y="602"/>
                      <a:pt x="1146" y="608"/>
                      <a:pt x="1172" y="617"/>
                    </a:cubicBezTo>
                    <a:cubicBezTo>
                      <a:pt x="1621" y="713"/>
                      <a:pt x="2215" y="1499"/>
                      <a:pt x="2263" y="2317"/>
                    </a:cubicBezTo>
                    <a:cubicBezTo>
                      <a:pt x="2279" y="2429"/>
                      <a:pt x="2279" y="2542"/>
                      <a:pt x="2263" y="2654"/>
                    </a:cubicBezTo>
                    <a:cubicBezTo>
                      <a:pt x="2135" y="2349"/>
                      <a:pt x="1958" y="2060"/>
                      <a:pt x="1750" y="1804"/>
                    </a:cubicBezTo>
                    <a:cubicBezTo>
                      <a:pt x="1573" y="1611"/>
                      <a:pt x="1381" y="1419"/>
                      <a:pt x="1188" y="1242"/>
                    </a:cubicBezTo>
                    <a:cubicBezTo>
                      <a:pt x="1028" y="1130"/>
                      <a:pt x="899" y="986"/>
                      <a:pt x="787" y="825"/>
                    </a:cubicBezTo>
                    <a:cubicBezTo>
                      <a:pt x="893" y="649"/>
                      <a:pt x="999" y="602"/>
                      <a:pt x="1085" y="602"/>
                    </a:cubicBezTo>
                    <a:close/>
                    <a:moveTo>
                      <a:pt x="1130" y="1"/>
                    </a:moveTo>
                    <a:cubicBezTo>
                      <a:pt x="766" y="1"/>
                      <a:pt x="420" y="214"/>
                      <a:pt x="258" y="552"/>
                    </a:cubicBezTo>
                    <a:cubicBezTo>
                      <a:pt x="1" y="986"/>
                      <a:pt x="402" y="1355"/>
                      <a:pt x="803" y="1691"/>
                    </a:cubicBezTo>
                    <a:cubicBezTo>
                      <a:pt x="980" y="1852"/>
                      <a:pt x="1156" y="2012"/>
                      <a:pt x="1317" y="2189"/>
                    </a:cubicBezTo>
                    <a:cubicBezTo>
                      <a:pt x="1573" y="2526"/>
                      <a:pt x="1766" y="2911"/>
                      <a:pt x="1878" y="3328"/>
                    </a:cubicBezTo>
                    <a:cubicBezTo>
                      <a:pt x="1926" y="3504"/>
                      <a:pt x="2071" y="3617"/>
                      <a:pt x="2247" y="3617"/>
                    </a:cubicBezTo>
                    <a:cubicBezTo>
                      <a:pt x="2488" y="3617"/>
                      <a:pt x="2696" y="3472"/>
                      <a:pt x="2776" y="3248"/>
                    </a:cubicBezTo>
                    <a:cubicBezTo>
                      <a:pt x="2873" y="2943"/>
                      <a:pt x="2905" y="2606"/>
                      <a:pt x="2889" y="2285"/>
                    </a:cubicBezTo>
                    <a:cubicBezTo>
                      <a:pt x="2825" y="1258"/>
                      <a:pt x="2087" y="199"/>
                      <a:pt x="1333" y="23"/>
                    </a:cubicBezTo>
                    <a:cubicBezTo>
                      <a:pt x="1265" y="8"/>
                      <a:pt x="1198" y="1"/>
                      <a:pt x="11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38"/>
              <p:cNvSpPr/>
              <p:nvPr/>
            </p:nvSpPr>
            <p:spPr>
              <a:xfrm>
                <a:off x="3764875" y="982200"/>
                <a:ext cx="15250" cy="1062500"/>
              </a:xfrm>
              <a:custGeom>
                <a:avLst/>
                <a:gdLst/>
                <a:ahLst/>
                <a:cxnLst/>
                <a:rect l="l" t="t" r="r" b="b"/>
                <a:pathLst>
                  <a:path w="610" h="42500" extrusionOk="0">
                    <a:moveTo>
                      <a:pt x="0" y="1"/>
                    </a:moveTo>
                    <a:lnTo>
                      <a:pt x="0" y="42500"/>
                    </a:lnTo>
                    <a:lnTo>
                      <a:pt x="610" y="42500"/>
                    </a:lnTo>
                    <a:lnTo>
                      <a:pt x="6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38"/>
              <p:cNvSpPr/>
              <p:nvPr/>
            </p:nvSpPr>
            <p:spPr>
              <a:xfrm>
                <a:off x="4022375" y="982200"/>
                <a:ext cx="15250" cy="1062500"/>
              </a:xfrm>
              <a:custGeom>
                <a:avLst/>
                <a:gdLst/>
                <a:ahLst/>
                <a:cxnLst/>
                <a:rect l="l" t="t" r="r" b="b"/>
                <a:pathLst>
                  <a:path w="610" h="42500" extrusionOk="0">
                    <a:moveTo>
                      <a:pt x="0" y="1"/>
                    </a:moveTo>
                    <a:lnTo>
                      <a:pt x="0" y="42500"/>
                    </a:lnTo>
                    <a:lnTo>
                      <a:pt x="610" y="42500"/>
                    </a:lnTo>
                    <a:lnTo>
                      <a:pt x="6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38"/>
              <p:cNvSpPr/>
              <p:nvPr/>
            </p:nvSpPr>
            <p:spPr>
              <a:xfrm>
                <a:off x="3446800" y="1357625"/>
                <a:ext cx="890450" cy="434000"/>
              </a:xfrm>
              <a:custGeom>
                <a:avLst/>
                <a:gdLst/>
                <a:ahLst/>
                <a:cxnLst/>
                <a:rect l="l" t="t" r="r" b="b"/>
                <a:pathLst>
                  <a:path w="35618" h="17360" extrusionOk="0">
                    <a:moveTo>
                      <a:pt x="17809" y="0"/>
                    </a:moveTo>
                    <a:cubicBezTo>
                      <a:pt x="7092" y="0"/>
                      <a:pt x="1" y="3851"/>
                      <a:pt x="1" y="6867"/>
                    </a:cubicBezTo>
                    <a:lnTo>
                      <a:pt x="1" y="11904"/>
                    </a:lnTo>
                    <a:cubicBezTo>
                      <a:pt x="1" y="14921"/>
                      <a:pt x="2439" y="17359"/>
                      <a:pt x="5439" y="17359"/>
                    </a:cubicBezTo>
                    <a:cubicBezTo>
                      <a:pt x="5439" y="17359"/>
                      <a:pt x="14552" y="16092"/>
                      <a:pt x="17665" y="16092"/>
                    </a:cubicBezTo>
                    <a:cubicBezTo>
                      <a:pt x="20761" y="16092"/>
                      <a:pt x="30194" y="17359"/>
                      <a:pt x="30194" y="17359"/>
                    </a:cubicBezTo>
                    <a:cubicBezTo>
                      <a:pt x="33195" y="17343"/>
                      <a:pt x="35617" y="14905"/>
                      <a:pt x="35617" y="11904"/>
                    </a:cubicBezTo>
                    <a:lnTo>
                      <a:pt x="35617" y="6867"/>
                    </a:lnTo>
                    <a:cubicBezTo>
                      <a:pt x="35617" y="3867"/>
                      <a:pt x="27900" y="0"/>
                      <a:pt x="17809"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38"/>
              <p:cNvSpPr/>
              <p:nvPr/>
            </p:nvSpPr>
            <p:spPr>
              <a:xfrm>
                <a:off x="3439575" y="1350400"/>
                <a:ext cx="905275" cy="448425"/>
              </a:xfrm>
              <a:custGeom>
                <a:avLst/>
                <a:gdLst/>
                <a:ahLst/>
                <a:cxnLst/>
                <a:rect l="l" t="t" r="r" b="b"/>
                <a:pathLst>
                  <a:path w="36211" h="17937" extrusionOk="0">
                    <a:moveTo>
                      <a:pt x="18114" y="594"/>
                    </a:moveTo>
                    <a:cubicBezTo>
                      <a:pt x="28269" y="594"/>
                      <a:pt x="35617" y="4509"/>
                      <a:pt x="35617" y="7156"/>
                    </a:cubicBezTo>
                    <a:lnTo>
                      <a:pt x="35617" y="12193"/>
                    </a:lnTo>
                    <a:cubicBezTo>
                      <a:pt x="35601" y="15017"/>
                      <a:pt x="33323" y="17311"/>
                      <a:pt x="30499" y="17327"/>
                    </a:cubicBezTo>
                    <a:cubicBezTo>
                      <a:pt x="29890" y="17247"/>
                      <a:pt x="20986" y="16060"/>
                      <a:pt x="17954" y="16060"/>
                    </a:cubicBezTo>
                    <a:cubicBezTo>
                      <a:pt x="14921" y="16076"/>
                      <a:pt x="6306" y="17247"/>
                      <a:pt x="5712" y="17327"/>
                    </a:cubicBezTo>
                    <a:cubicBezTo>
                      <a:pt x="2889" y="17311"/>
                      <a:pt x="611" y="15017"/>
                      <a:pt x="594" y="12193"/>
                    </a:cubicBezTo>
                    <a:lnTo>
                      <a:pt x="594" y="7156"/>
                    </a:lnTo>
                    <a:cubicBezTo>
                      <a:pt x="594" y="4477"/>
                      <a:pt x="7413" y="594"/>
                      <a:pt x="18114" y="594"/>
                    </a:cubicBezTo>
                    <a:close/>
                    <a:moveTo>
                      <a:pt x="18098" y="0"/>
                    </a:moveTo>
                    <a:cubicBezTo>
                      <a:pt x="13189" y="0"/>
                      <a:pt x="8552" y="819"/>
                      <a:pt x="5071" y="2327"/>
                    </a:cubicBezTo>
                    <a:cubicBezTo>
                      <a:pt x="1894" y="3690"/>
                      <a:pt x="1" y="5487"/>
                      <a:pt x="1" y="7156"/>
                    </a:cubicBezTo>
                    <a:lnTo>
                      <a:pt x="1" y="12193"/>
                    </a:lnTo>
                    <a:cubicBezTo>
                      <a:pt x="1" y="15354"/>
                      <a:pt x="2568" y="17921"/>
                      <a:pt x="5728" y="17937"/>
                    </a:cubicBezTo>
                    <a:lnTo>
                      <a:pt x="5777" y="17937"/>
                    </a:lnTo>
                    <a:cubicBezTo>
                      <a:pt x="5873" y="17921"/>
                      <a:pt x="14905" y="16670"/>
                      <a:pt x="17954" y="16670"/>
                    </a:cubicBezTo>
                    <a:cubicBezTo>
                      <a:pt x="20986" y="16670"/>
                      <a:pt x="30339" y="17921"/>
                      <a:pt x="30435" y="17937"/>
                    </a:cubicBezTo>
                    <a:lnTo>
                      <a:pt x="30483" y="17937"/>
                    </a:lnTo>
                    <a:cubicBezTo>
                      <a:pt x="33644" y="17921"/>
                      <a:pt x="36211" y="15354"/>
                      <a:pt x="36211" y="12193"/>
                    </a:cubicBezTo>
                    <a:lnTo>
                      <a:pt x="36211" y="7156"/>
                    </a:lnTo>
                    <a:cubicBezTo>
                      <a:pt x="36211" y="3835"/>
                      <a:pt x="28302" y="0"/>
                      <a:pt x="180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38"/>
              <p:cNvSpPr/>
              <p:nvPr/>
            </p:nvSpPr>
            <p:spPr>
              <a:xfrm>
                <a:off x="3501250" y="1500925"/>
                <a:ext cx="76325" cy="217600"/>
              </a:xfrm>
              <a:custGeom>
                <a:avLst/>
                <a:gdLst/>
                <a:ahLst/>
                <a:cxnLst/>
                <a:rect l="l" t="t" r="r" b="b"/>
                <a:pathLst>
                  <a:path w="3053" h="8704" extrusionOk="0">
                    <a:moveTo>
                      <a:pt x="1778" y="0"/>
                    </a:moveTo>
                    <a:cubicBezTo>
                      <a:pt x="369" y="0"/>
                      <a:pt x="0" y="4134"/>
                      <a:pt x="983" y="6830"/>
                    </a:cubicBezTo>
                    <a:cubicBezTo>
                      <a:pt x="1208" y="7456"/>
                      <a:pt x="1545" y="8049"/>
                      <a:pt x="1946" y="8595"/>
                    </a:cubicBezTo>
                    <a:cubicBezTo>
                      <a:pt x="2011" y="8671"/>
                      <a:pt x="2096" y="8703"/>
                      <a:pt x="2179" y="8703"/>
                    </a:cubicBezTo>
                    <a:cubicBezTo>
                      <a:pt x="2361" y="8703"/>
                      <a:pt x="2535" y="8547"/>
                      <a:pt x="2491" y="8338"/>
                    </a:cubicBezTo>
                    <a:cubicBezTo>
                      <a:pt x="2235" y="7119"/>
                      <a:pt x="2138" y="5868"/>
                      <a:pt x="2203" y="4632"/>
                    </a:cubicBezTo>
                    <a:cubicBezTo>
                      <a:pt x="2379" y="2563"/>
                      <a:pt x="3053" y="734"/>
                      <a:pt x="2443" y="268"/>
                    </a:cubicBezTo>
                    <a:cubicBezTo>
                      <a:pt x="2201" y="84"/>
                      <a:pt x="1979" y="0"/>
                      <a:pt x="1778"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38"/>
              <p:cNvSpPr/>
              <p:nvPr/>
            </p:nvSpPr>
            <p:spPr>
              <a:xfrm>
                <a:off x="3498550" y="1147475"/>
                <a:ext cx="85050" cy="119850"/>
              </a:xfrm>
              <a:custGeom>
                <a:avLst/>
                <a:gdLst/>
                <a:ahLst/>
                <a:cxnLst/>
                <a:rect l="l" t="t" r="r" b="b"/>
                <a:pathLst>
                  <a:path w="3402" h="4794" extrusionOk="0">
                    <a:moveTo>
                      <a:pt x="2526" y="0"/>
                    </a:moveTo>
                    <a:cubicBezTo>
                      <a:pt x="1624" y="0"/>
                      <a:pt x="336" y="1720"/>
                      <a:pt x="64" y="3288"/>
                    </a:cubicBezTo>
                    <a:cubicBezTo>
                      <a:pt x="0" y="3722"/>
                      <a:pt x="0" y="4155"/>
                      <a:pt x="64" y="4588"/>
                    </a:cubicBezTo>
                    <a:cubicBezTo>
                      <a:pt x="84" y="4714"/>
                      <a:pt x="209" y="4793"/>
                      <a:pt x="320" y="4793"/>
                    </a:cubicBezTo>
                    <a:cubicBezTo>
                      <a:pt x="391" y="4793"/>
                      <a:pt x="456" y="4760"/>
                      <a:pt x="482" y="4684"/>
                    </a:cubicBezTo>
                    <a:cubicBezTo>
                      <a:pt x="738" y="3946"/>
                      <a:pt x="1091" y="3272"/>
                      <a:pt x="1573" y="2663"/>
                    </a:cubicBezTo>
                    <a:cubicBezTo>
                      <a:pt x="2391" y="1668"/>
                      <a:pt x="3401" y="1010"/>
                      <a:pt x="3193" y="513"/>
                    </a:cubicBezTo>
                    <a:cubicBezTo>
                      <a:pt x="3030" y="154"/>
                      <a:pt x="2795" y="0"/>
                      <a:pt x="2526"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38"/>
              <p:cNvSpPr/>
              <p:nvPr/>
            </p:nvSpPr>
            <p:spPr>
              <a:xfrm>
                <a:off x="3547475" y="1204900"/>
                <a:ext cx="56975" cy="75325"/>
              </a:xfrm>
              <a:custGeom>
                <a:avLst/>
                <a:gdLst/>
                <a:ahLst/>
                <a:cxnLst/>
                <a:rect l="l" t="t" r="r" b="b"/>
                <a:pathLst>
                  <a:path w="2279" h="3013" extrusionOk="0">
                    <a:moveTo>
                      <a:pt x="1483" y="1"/>
                    </a:moveTo>
                    <a:cubicBezTo>
                      <a:pt x="839" y="1"/>
                      <a:pt x="76" y="1010"/>
                      <a:pt x="17" y="2002"/>
                    </a:cubicBezTo>
                    <a:cubicBezTo>
                      <a:pt x="1" y="2291"/>
                      <a:pt x="33" y="2580"/>
                      <a:pt x="113" y="2852"/>
                    </a:cubicBezTo>
                    <a:cubicBezTo>
                      <a:pt x="144" y="2946"/>
                      <a:pt x="257" y="3013"/>
                      <a:pt x="341" y="3013"/>
                    </a:cubicBezTo>
                    <a:cubicBezTo>
                      <a:pt x="386" y="3013"/>
                      <a:pt x="423" y="2994"/>
                      <a:pt x="434" y="2949"/>
                    </a:cubicBezTo>
                    <a:cubicBezTo>
                      <a:pt x="546" y="2499"/>
                      <a:pt x="771" y="2066"/>
                      <a:pt x="1059" y="1697"/>
                    </a:cubicBezTo>
                    <a:cubicBezTo>
                      <a:pt x="1573" y="1104"/>
                      <a:pt x="2279" y="751"/>
                      <a:pt x="2070" y="398"/>
                    </a:cubicBezTo>
                    <a:cubicBezTo>
                      <a:pt x="1910" y="119"/>
                      <a:pt x="1704" y="1"/>
                      <a:pt x="1483"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38"/>
              <p:cNvSpPr/>
              <p:nvPr/>
            </p:nvSpPr>
            <p:spPr>
              <a:xfrm>
                <a:off x="3360975" y="965525"/>
                <a:ext cx="718375" cy="1095425"/>
              </a:xfrm>
              <a:custGeom>
                <a:avLst/>
                <a:gdLst/>
                <a:ahLst/>
                <a:cxnLst/>
                <a:rect l="l" t="t" r="r" b="b"/>
                <a:pathLst>
                  <a:path w="28735" h="43817" extrusionOk="0">
                    <a:moveTo>
                      <a:pt x="21849" y="0"/>
                    </a:moveTo>
                    <a:cubicBezTo>
                      <a:pt x="10211" y="0"/>
                      <a:pt x="0" y="9431"/>
                      <a:pt x="0" y="21909"/>
                    </a:cubicBezTo>
                    <a:cubicBezTo>
                      <a:pt x="0" y="28936"/>
                      <a:pt x="3369" y="35530"/>
                      <a:pt x="9049" y="39653"/>
                    </a:cubicBezTo>
                    <a:cubicBezTo>
                      <a:pt x="12835" y="42394"/>
                      <a:pt x="17337" y="43816"/>
                      <a:pt x="21890" y="43816"/>
                    </a:cubicBezTo>
                    <a:cubicBezTo>
                      <a:pt x="24187" y="43816"/>
                      <a:pt x="26497" y="43454"/>
                      <a:pt x="28734" y="42717"/>
                    </a:cubicBezTo>
                    <a:cubicBezTo>
                      <a:pt x="23376" y="40937"/>
                      <a:pt x="18900" y="37166"/>
                      <a:pt x="16236" y="32193"/>
                    </a:cubicBezTo>
                    <a:cubicBezTo>
                      <a:pt x="12787" y="32562"/>
                      <a:pt x="9145" y="33059"/>
                      <a:pt x="9145" y="33059"/>
                    </a:cubicBezTo>
                    <a:cubicBezTo>
                      <a:pt x="6145" y="33059"/>
                      <a:pt x="3706" y="30621"/>
                      <a:pt x="3706" y="27620"/>
                    </a:cubicBezTo>
                    <a:lnTo>
                      <a:pt x="3706" y="22567"/>
                    </a:lnTo>
                    <a:cubicBezTo>
                      <a:pt x="3706" y="20289"/>
                      <a:pt x="7781" y="17529"/>
                      <a:pt x="14407" y="16326"/>
                    </a:cubicBezTo>
                    <a:cubicBezTo>
                      <a:pt x="16317" y="9171"/>
                      <a:pt x="21691" y="3443"/>
                      <a:pt x="28734" y="1117"/>
                    </a:cubicBezTo>
                    <a:cubicBezTo>
                      <a:pt x="26428" y="357"/>
                      <a:pt x="24111" y="0"/>
                      <a:pt x="21849"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38"/>
              <p:cNvSpPr/>
              <p:nvPr/>
            </p:nvSpPr>
            <p:spPr>
              <a:xfrm>
                <a:off x="3762450" y="497175"/>
                <a:ext cx="198175" cy="201075"/>
              </a:xfrm>
              <a:custGeom>
                <a:avLst/>
                <a:gdLst/>
                <a:ahLst/>
                <a:cxnLst/>
                <a:rect l="l" t="t" r="r" b="b"/>
                <a:pathLst>
                  <a:path w="7927" h="8043" extrusionOk="0">
                    <a:moveTo>
                      <a:pt x="5678" y="0"/>
                    </a:moveTo>
                    <a:cubicBezTo>
                      <a:pt x="5116" y="0"/>
                      <a:pt x="4554" y="370"/>
                      <a:pt x="4397" y="1000"/>
                    </a:cubicBezTo>
                    <a:lnTo>
                      <a:pt x="3996" y="2636"/>
                    </a:lnTo>
                    <a:lnTo>
                      <a:pt x="2295" y="1385"/>
                    </a:lnTo>
                    <a:cubicBezTo>
                      <a:pt x="2075" y="1217"/>
                      <a:pt x="1815" y="1132"/>
                      <a:pt x="1554" y="1132"/>
                    </a:cubicBezTo>
                    <a:cubicBezTo>
                      <a:pt x="1341" y="1132"/>
                      <a:pt x="1126" y="1189"/>
                      <a:pt x="931" y="1305"/>
                    </a:cubicBezTo>
                    <a:lnTo>
                      <a:pt x="851" y="1353"/>
                    </a:lnTo>
                    <a:cubicBezTo>
                      <a:pt x="1" y="1946"/>
                      <a:pt x="225" y="3294"/>
                      <a:pt x="1220" y="3647"/>
                    </a:cubicBezTo>
                    <a:lnTo>
                      <a:pt x="2825" y="4192"/>
                    </a:lnTo>
                    <a:lnTo>
                      <a:pt x="1284" y="5957"/>
                    </a:lnTo>
                    <a:cubicBezTo>
                      <a:pt x="1108" y="6166"/>
                      <a:pt x="996" y="6422"/>
                      <a:pt x="963" y="6695"/>
                    </a:cubicBezTo>
                    <a:cubicBezTo>
                      <a:pt x="947" y="6872"/>
                      <a:pt x="980" y="7048"/>
                      <a:pt x="1044" y="7209"/>
                    </a:cubicBezTo>
                    <a:cubicBezTo>
                      <a:pt x="1233" y="7760"/>
                      <a:pt x="1728" y="8043"/>
                      <a:pt x="2232" y="8043"/>
                    </a:cubicBezTo>
                    <a:cubicBezTo>
                      <a:pt x="2667" y="8043"/>
                      <a:pt x="3110" y="7832"/>
                      <a:pt x="3370" y="7401"/>
                    </a:cubicBezTo>
                    <a:lnTo>
                      <a:pt x="4541" y="5380"/>
                    </a:lnTo>
                    <a:lnTo>
                      <a:pt x="5680" y="6583"/>
                    </a:lnTo>
                    <a:cubicBezTo>
                      <a:pt x="5911" y="6823"/>
                      <a:pt x="6221" y="6948"/>
                      <a:pt x="6533" y="6948"/>
                    </a:cubicBezTo>
                    <a:cubicBezTo>
                      <a:pt x="6743" y="6948"/>
                      <a:pt x="6953" y="6891"/>
                      <a:pt x="7140" y="6775"/>
                    </a:cubicBezTo>
                    <a:cubicBezTo>
                      <a:pt x="7172" y="6759"/>
                      <a:pt x="7188" y="6743"/>
                      <a:pt x="7220" y="6727"/>
                    </a:cubicBezTo>
                    <a:cubicBezTo>
                      <a:pt x="7926" y="6166"/>
                      <a:pt x="7894" y="5075"/>
                      <a:pt x="7156" y="4561"/>
                    </a:cubicBezTo>
                    <a:lnTo>
                      <a:pt x="5488" y="3390"/>
                    </a:lnTo>
                    <a:lnTo>
                      <a:pt x="6659" y="1850"/>
                    </a:lnTo>
                    <a:cubicBezTo>
                      <a:pt x="6948" y="1465"/>
                      <a:pt x="6964" y="936"/>
                      <a:pt x="6707" y="535"/>
                    </a:cubicBezTo>
                    <a:lnTo>
                      <a:pt x="6643" y="470"/>
                    </a:lnTo>
                    <a:cubicBezTo>
                      <a:pt x="6388" y="148"/>
                      <a:pt x="6033" y="0"/>
                      <a:pt x="56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38"/>
              <p:cNvSpPr/>
              <p:nvPr/>
            </p:nvSpPr>
            <p:spPr>
              <a:xfrm>
                <a:off x="3761250" y="489950"/>
                <a:ext cx="202175" cy="215925"/>
              </a:xfrm>
              <a:custGeom>
                <a:avLst/>
                <a:gdLst/>
                <a:ahLst/>
                <a:cxnLst/>
                <a:rect l="l" t="t" r="r" b="b"/>
                <a:pathLst>
                  <a:path w="8087" h="8637" extrusionOk="0">
                    <a:moveTo>
                      <a:pt x="5739" y="599"/>
                    </a:moveTo>
                    <a:cubicBezTo>
                      <a:pt x="6014" y="599"/>
                      <a:pt x="6279" y="727"/>
                      <a:pt x="6466" y="952"/>
                    </a:cubicBezTo>
                    <a:cubicBezTo>
                      <a:pt x="6466" y="968"/>
                      <a:pt x="6482" y="984"/>
                      <a:pt x="6498" y="1016"/>
                    </a:cubicBezTo>
                    <a:cubicBezTo>
                      <a:pt x="6691" y="1305"/>
                      <a:pt x="6675" y="1690"/>
                      <a:pt x="6450" y="1963"/>
                    </a:cubicBezTo>
                    <a:lnTo>
                      <a:pt x="5119" y="3743"/>
                    </a:lnTo>
                    <a:lnTo>
                      <a:pt x="7028" y="5123"/>
                    </a:lnTo>
                    <a:cubicBezTo>
                      <a:pt x="7301" y="5316"/>
                      <a:pt x="7461" y="5637"/>
                      <a:pt x="7477" y="5973"/>
                    </a:cubicBezTo>
                    <a:cubicBezTo>
                      <a:pt x="7477" y="6294"/>
                      <a:pt x="7333" y="6599"/>
                      <a:pt x="7076" y="6776"/>
                    </a:cubicBezTo>
                    <a:lnTo>
                      <a:pt x="7012" y="6824"/>
                    </a:lnTo>
                    <a:cubicBezTo>
                      <a:pt x="6874" y="6905"/>
                      <a:pt x="6721" y="6945"/>
                      <a:pt x="6569" y="6945"/>
                    </a:cubicBezTo>
                    <a:cubicBezTo>
                      <a:pt x="6334" y="6945"/>
                      <a:pt x="6103" y="6849"/>
                      <a:pt x="5937" y="6663"/>
                    </a:cubicBezTo>
                    <a:lnTo>
                      <a:pt x="4541" y="5171"/>
                    </a:lnTo>
                    <a:lnTo>
                      <a:pt x="3145" y="7546"/>
                    </a:lnTo>
                    <a:cubicBezTo>
                      <a:pt x="2972" y="7848"/>
                      <a:pt x="2631" y="8034"/>
                      <a:pt x="2285" y="8034"/>
                    </a:cubicBezTo>
                    <a:cubicBezTo>
                      <a:pt x="2245" y="8034"/>
                      <a:pt x="2206" y="8032"/>
                      <a:pt x="2167" y="8027"/>
                    </a:cubicBezTo>
                    <a:cubicBezTo>
                      <a:pt x="1798" y="7995"/>
                      <a:pt x="1477" y="7754"/>
                      <a:pt x="1364" y="7401"/>
                    </a:cubicBezTo>
                    <a:cubicBezTo>
                      <a:pt x="1236" y="7080"/>
                      <a:pt x="1316" y="6711"/>
                      <a:pt x="1557" y="6455"/>
                    </a:cubicBezTo>
                    <a:lnTo>
                      <a:pt x="3386" y="4353"/>
                    </a:lnTo>
                    <a:lnTo>
                      <a:pt x="1364" y="3647"/>
                    </a:lnTo>
                    <a:cubicBezTo>
                      <a:pt x="995" y="3519"/>
                      <a:pt x="723" y="3198"/>
                      <a:pt x="675" y="2813"/>
                    </a:cubicBezTo>
                    <a:cubicBezTo>
                      <a:pt x="626" y="2444"/>
                      <a:pt x="787" y="2091"/>
                      <a:pt x="1076" y="1882"/>
                    </a:cubicBezTo>
                    <a:lnTo>
                      <a:pt x="1140" y="1850"/>
                    </a:lnTo>
                    <a:cubicBezTo>
                      <a:pt x="1268" y="1770"/>
                      <a:pt x="1429" y="1722"/>
                      <a:pt x="1589" y="1722"/>
                    </a:cubicBezTo>
                    <a:cubicBezTo>
                      <a:pt x="1798" y="1722"/>
                      <a:pt x="2006" y="1802"/>
                      <a:pt x="2183" y="1931"/>
                    </a:cubicBezTo>
                    <a:lnTo>
                      <a:pt x="4236" y="3455"/>
                    </a:lnTo>
                    <a:lnTo>
                      <a:pt x="4734" y="1369"/>
                    </a:lnTo>
                    <a:cubicBezTo>
                      <a:pt x="4830" y="1000"/>
                      <a:pt x="5119" y="711"/>
                      <a:pt x="5504" y="631"/>
                    </a:cubicBezTo>
                    <a:cubicBezTo>
                      <a:pt x="5582" y="610"/>
                      <a:pt x="5661" y="599"/>
                      <a:pt x="5739" y="599"/>
                    </a:cubicBezTo>
                    <a:close/>
                    <a:moveTo>
                      <a:pt x="5715" y="0"/>
                    </a:moveTo>
                    <a:cubicBezTo>
                      <a:pt x="5602" y="0"/>
                      <a:pt x="5488" y="12"/>
                      <a:pt x="5375" y="37"/>
                    </a:cubicBezTo>
                    <a:cubicBezTo>
                      <a:pt x="4782" y="166"/>
                      <a:pt x="4300" y="631"/>
                      <a:pt x="4156" y="1241"/>
                    </a:cubicBezTo>
                    <a:lnTo>
                      <a:pt x="3867" y="2428"/>
                    </a:lnTo>
                    <a:lnTo>
                      <a:pt x="2536" y="1449"/>
                    </a:lnTo>
                    <a:cubicBezTo>
                      <a:pt x="2259" y="1235"/>
                      <a:pt x="1927" y="1125"/>
                      <a:pt x="1596" y="1125"/>
                    </a:cubicBezTo>
                    <a:cubicBezTo>
                      <a:pt x="1333" y="1125"/>
                      <a:pt x="1070" y="1195"/>
                      <a:pt x="835" y="1337"/>
                    </a:cubicBezTo>
                    <a:lnTo>
                      <a:pt x="739" y="1401"/>
                    </a:lnTo>
                    <a:cubicBezTo>
                      <a:pt x="257" y="1738"/>
                      <a:pt x="1" y="2316"/>
                      <a:pt x="97" y="2893"/>
                    </a:cubicBezTo>
                    <a:cubicBezTo>
                      <a:pt x="177" y="3503"/>
                      <a:pt x="594" y="4016"/>
                      <a:pt x="1172" y="4225"/>
                    </a:cubicBezTo>
                    <a:lnTo>
                      <a:pt x="2359" y="4626"/>
                    </a:lnTo>
                    <a:lnTo>
                      <a:pt x="1124" y="6070"/>
                    </a:lnTo>
                    <a:cubicBezTo>
                      <a:pt x="883" y="6310"/>
                      <a:pt x="755" y="6631"/>
                      <a:pt x="723" y="6968"/>
                    </a:cubicBezTo>
                    <a:cubicBezTo>
                      <a:pt x="707" y="7177"/>
                      <a:pt x="723" y="7401"/>
                      <a:pt x="803" y="7610"/>
                    </a:cubicBezTo>
                    <a:cubicBezTo>
                      <a:pt x="995" y="8171"/>
                      <a:pt x="1525" y="8572"/>
                      <a:pt x="2118" y="8637"/>
                    </a:cubicBezTo>
                    <a:lnTo>
                      <a:pt x="2279" y="8637"/>
                    </a:lnTo>
                    <a:cubicBezTo>
                      <a:pt x="2856" y="8637"/>
                      <a:pt x="3386" y="8332"/>
                      <a:pt x="3675" y="7834"/>
                    </a:cubicBezTo>
                    <a:lnTo>
                      <a:pt x="4653" y="6166"/>
                    </a:lnTo>
                    <a:lnTo>
                      <a:pt x="5520" y="7080"/>
                    </a:lnTo>
                    <a:cubicBezTo>
                      <a:pt x="5796" y="7386"/>
                      <a:pt x="6181" y="7544"/>
                      <a:pt x="6572" y="7544"/>
                    </a:cubicBezTo>
                    <a:cubicBezTo>
                      <a:pt x="6839" y="7544"/>
                      <a:pt x="7108" y="7471"/>
                      <a:pt x="7349" y="7321"/>
                    </a:cubicBezTo>
                    <a:lnTo>
                      <a:pt x="7429" y="7257"/>
                    </a:lnTo>
                    <a:cubicBezTo>
                      <a:pt x="7846" y="6952"/>
                      <a:pt x="8087" y="6471"/>
                      <a:pt x="8071" y="5957"/>
                    </a:cubicBezTo>
                    <a:cubicBezTo>
                      <a:pt x="8071" y="5428"/>
                      <a:pt x="7814" y="4931"/>
                      <a:pt x="7381" y="4626"/>
                    </a:cubicBezTo>
                    <a:lnTo>
                      <a:pt x="5969" y="3615"/>
                    </a:lnTo>
                    <a:lnTo>
                      <a:pt x="6948" y="2316"/>
                    </a:lnTo>
                    <a:cubicBezTo>
                      <a:pt x="7317" y="1834"/>
                      <a:pt x="7349" y="1176"/>
                      <a:pt x="6996" y="663"/>
                    </a:cubicBezTo>
                    <a:lnTo>
                      <a:pt x="6932" y="583"/>
                    </a:lnTo>
                    <a:cubicBezTo>
                      <a:pt x="6634" y="208"/>
                      <a:pt x="6181" y="0"/>
                      <a:pt x="57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38"/>
              <p:cNvSpPr/>
              <p:nvPr/>
            </p:nvSpPr>
            <p:spPr>
              <a:xfrm>
                <a:off x="3765675" y="496075"/>
                <a:ext cx="169675" cy="90675"/>
              </a:xfrm>
              <a:custGeom>
                <a:avLst/>
                <a:gdLst/>
                <a:ahLst/>
                <a:cxnLst/>
                <a:rect l="l" t="t" r="r" b="b"/>
                <a:pathLst>
                  <a:path w="6787" h="3627" extrusionOk="0">
                    <a:moveTo>
                      <a:pt x="5523" y="1"/>
                    </a:moveTo>
                    <a:cubicBezTo>
                      <a:pt x="4960" y="1"/>
                      <a:pt x="4399" y="374"/>
                      <a:pt x="4252" y="1012"/>
                    </a:cubicBezTo>
                    <a:lnTo>
                      <a:pt x="3851" y="2632"/>
                    </a:lnTo>
                    <a:lnTo>
                      <a:pt x="2150" y="1381"/>
                    </a:lnTo>
                    <a:cubicBezTo>
                      <a:pt x="1926" y="1210"/>
                      <a:pt x="1662" y="1125"/>
                      <a:pt x="1397" y="1125"/>
                    </a:cubicBezTo>
                    <a:cubicBezTo>
                      <a:pt x="1187" y="1125"/>
                      <a:pt x="977" y="1178"/>
                      <a:pt x="786" y="1284"/>
                    </a:cubicBezTo>
                    <a:lnTo>
                      <a:pt x="706" y="1333"/>
                    </a:lnTo>
                    <a:cubicBezTo>
                      <a:pt x="145" y="1750"/>
                      <a:pt x="0" y="2536"/>
                      <a:pt x="401" y="3113"/>
                    </a:cubicBezTo>
                    <a:cubicBezTo>
                      <a:pt x="465" y="2792"/>
                      <a:pt x="642" y="2520"/>
                      <a:pt x="899" y="2327"/>
                    </a:cubicBezTo>
                    <a:lnTo>
                      <a:pt x="979" y="2279"/>
                    </a:lnTo>
                    <a:cubicBezTo>
                      <a:pt x="1170" y="2173"/>
                      <a:pt x="1383" y="2120"/>
                      <a:pt x="1594" y="2120"/>
                    </a:cubicBezTo>
                    <a:cubicBezTo>
                      <a:pt x="1862" y="2120"/>
                      <a:pt x="2127" y="2205"/>
                      <a:pt x="2343" y="2375"/>
                    </a:cubicBezTo>
                    <a:lnTo>
                      <a:pt x="4043" y="3627"/>
                    </a:lnTo>
                    <a:lnTo>
                      <a:pt x="4444" y="2006"/>
                    </a:lnTo>
                    <a:cubicBezTo>
                      <a:pt x="4593" y="1374"/>
                      <a:pt x="5161" y="1003"/>
                      <a:pt x="5730" y="1003"/>
                    </a:cubicBezTo>
                    <a:cubicBezTo>
                      <a:pt x="6084" y="1003"/>
                      <a:pt x="6438" y="1147"/>
                      <a:pt x="6690" y="1461"/>
                    </a:cubicBezTo>
                    <a:cubicBezTo>
                      <a:pt x="6787" y="1156"/>
                      <a:pt x="6738" y="819"/>
                      <a:pt x="6546" y="546"/>
                    </a:cubicBezTo>
                    <a:cubicBezTo>
                      <a:pt x="6530" y="514"/>
                      <a:pt x="6514" y="498"/>
                      <a:pt x="6498" y="482"/>
                    </a:cubicBezTo>
                    <a:cubicBezTo>
                      <a:pt x="6242" y="152"/>
                      <a:pt x="5882" y="1"/>
                      <a:pt x="552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38"/>
              <p:cNvSpPr/>
              <p:nvPr/>
            </p:nvSpPr>
            <p:spPr>
              <a:xfrm>
                <a:off x="3784925" y="607600"/>
                <a:ext cx="173300" cy="89500"/>
              </a:xfrm>
              <a:custGeom>
                <a:avLst/>
                <a:gdLst/>
                <a:ahLst/>
                <a:cxnLst/>
                <a:rect l="l" t="t" r="r" b="b"/>
                <a:pathLst>
                  <a:path w="6932" h="3580" extrusionOk="0">
                    <a:moveTo>
                      <a:pt x="3450" y="0"/>
                    </a:moveTo>
                    <a:lnTo>
                      <a:pt x="2262" y="2005"/>
                    </a:lnTo>
                    <a:cubicBezTo>
                      <a:pt x="2010" y="2429"/>
                      <a:pt x="1576" y="2641"/>
                      <a:pt x="1143" y="2641"/>
                    </a:cubicBezTo>
                    <a:cubicBezTo>
                      <a:pt x="722" y="2641"/>
                      <a:pt x="301" y="2441"/>
                      <a:pt x="48" y="2038"/>
                    </a:cubicBezTo>
                    <a:cubicBezTo>
                      <a:pt x="32" y="2054"/>
                      <a:pt x="32" y="2054"/>
                      <a:pt x="48" y="2054"/>
                    </a:cubicBezTo>
                    <a:cubicBezTo>
                      <a:pt x="32" y="2118"/>
                      <a:pt x="16" y="2166"/>
                      <a:pt x="16" y="2230"/>
                    </a:cubicBezTo>
                    <a:cubicBezTo>
                      <a:pt x="0" y="2407"/>
                      <a:pt x="16" y="2583"/>
                      <a:pt x="81" y="2759"/>
                    </a:cubicBezTo>
                    <a:cubicBezTo>
                      <a:pt x="269" y="3300"/>
                      <a:pt x="766" y="3579"/>
                      <a:pt x="1270" y="3579"/>
                    </a:cubicBezTo>
                    <a:cubicBezTo>
                      <a:pt x="1709" y="3579"/>
                      <a:pt x="2153" y="3369"/>
                      <a:pt x="2407" y="2936"/>
                    </a:cubicBezTo>
                    <a:lnTo>
                      <a:pt x="3594" y="931"/>
                    </a:lnTo>
                    <a:lnTo>
                      <a:pt x="4733" y="2134"/>
                    </a:lnTo>
                    <a:cubicBezTo>
                      <a:pt x="4954" y="2374"/>
                      <a:pt x="5261" y="2499"/>
                      <a:pt x="5571" y="2499"/>
                    </a:cubicBezTo>
                    <a:cubicBezTo>
                      <a:pt x="5780" y="2499"/>
                      <a:pt x="5990" y="2442"/>
                      <a:pt x="6177" y="2326"/>
                    </a:cubicBezTo>
                    <a:lnTo>
                      <a:pt x="6257" y="2278"/>
                    </a:lnTo>
                    <a:cubicBezTo>
                      <a:pt x="6787" y="1877"/>
                      <a:pt x="6931" y="1139"/>
                      <a:pt x="6610" y="578"/>
                    </a:cubicBezTo>
                    <a:lnTo>
                      <a:pt x="6610" y="578"/>
                    </a:lnTo>
                    <a:cubicBezTo>
                      <a:pt x="6546" y="882"/>
                      <a:pt x="6370" y="1155"/>
                      <a:pt x="6113" y="1348"/>
                    </a:cubicBezTo>
                    <a:lnTo>
                      <a:pt x="6033" y="1396"/>
                    </a:lnTo>
                    <a:cubicBezTo>
                      <a:pt x="5846" y="1512"/>
                      <a:pt x="5635" y="1568"/>
                      <a:pt x="5427" y="1568"/>
                    </a:cubicBezTo>
                    <a:cubicBezTo>
                      <a:pt x="5116" y="1568"/>
                      <a:pt x="4809" y="1443"/>
                      <a:pt x="4589" y="1203"/>
                    </a:cubicBezTo>
                    <a:lnTo>
                      <a:pt x="3450" y="0"/>
                    </a:ln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38"/>
              <p:cNvSpPr/>
              <p:nvPr/>
            </p:nvSpPr>
            <p:spPr>
              <a:xfrm>
                <a:off x="3889600" y="506225"/>
                <a:ext cx="31600" cy="36500"/>
              </a:xfrm>
              <a:custGeom>
                <a:avLst/>
                <a:gdLst/>
                <a:ahLst/>
                <a:cxnLst/>
                <a:rect l="l" t="t" r="r" b="b"/>
                <a:pathLst>
                  <a:path w="1264" h="1460" extrusionOk="0">
                    <a:moveTo>
                      <a:pt x="574" y="1"/>
                    </a:moveTo>
                    <a:cubicBezTo>
                      <a:pt x="423" y="1"/>
                      <a:pt x="271" y="80"/>
                      <a:pt x="145" y="269"/>
                    </a:cubicBezTo>
                    <a:cubicBezTo>
                      <a:pt x="1" y="477"/>
                      <a:pt x="402" y="590"/>
                      <a:pt x="658" y="846"/>
                    </a:cubicBezTo>
                    <a:cubicBezTo>
                      <a:pt x="819" y="1007"/>
                      <a:pt x="931" y="1215"/>
                      <a:pt x="979" y="1440"/>
                    </a:cubicBezTo>
                    <a:cubicBezTo>
                      <a:pt x="979" y="1453"/>
                      <a:pt x="990" y="1459"/>
                      <a:pt x="1007" y="1459"/>
                    </a:cubicBezTo>
                    <a:cubicBezTo>
                      <a:pt x="1050" y="1459"/>
                      <a:pt x="1133" y="1418"/>
                      <a:pt x="1156" y="1360"/>
                    </a:cubicBezTo>
                    <a:cubicBezTo>
                      <a:pt x="1220" y="1199"/>
                      <a:pt x="1252" y="1055"/>
                      <a:pt x="1252" y="894"/>
                    </a:cubicBezTo>
                    <a:cubicBezTo>
                      <a:pt x="1263" y="424"/>
                      <a:pt x="923" y="1"/>
                      <a:pt x="574"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38"/>
              <p:cNvSpPr/>
              <p:nvPr/>
            </p:nvSpPr>
            <p:spPr>
              <a:xfrm>
                <a:off x="3880775" y="528025"/>
                <a:ext cx="23300" cy="27125"/>
              </a:xfrm>
              <a:custGeom>
                <a:avLst/>
                <a:gdLst/>
                <a:ahLst/>
                <a:cxnLst/>
                <a:rect l="l" t="t" r="r" b="b"/>
                <a:pathLst>
                  <a:path w="932" h="1085" extrusionOk="0">
                    <a:moveTo>
                      <a:pt x="413" y="0"/>
                    </a:moveTo>
                    <a:cubicBezTo>
                      <a:pt x="301" y="0"/>
                      <a:pt x="189" y="59"/>
                      <a:pt x="97" y="199"/>
                    </a:cubicBezTo>
                    <a:cubicBezTo>
                      <a:pt x="1" y="343"/>
                      <a:pt x="289" y="440"/>
                      <a:pt x="482" y="632"/>
                    </a:cubicBezTo>
                    <a:cubicBezTo>
                      <a:pt x="594" y="744"/>
                      <a:pt x="675" y="905"/>
                      <a:pt x="707" y="1065"/>
                    </a:cubicBezTo>
                    <a:cubicBezTo>
                      <a:pt x="707" y="1079"/>
                      <a:pt x="716" y="1085"/>
                      <a:pt x="729" y="1085"/>
                    </a:cubicBezTo>
                    <a:cubicBezTo>
                      <a:pt x="764" y="1085"/>
                      <a:pt x="828" y="1047"/>
                      <a:pt x="851" y="1001"/>
                    </a:cubicBezTo>
                    <a:cubicBezTo>
                      <a:pt x="899" y="889"/>
                      <a:pt x="915" y="777"/>
                      <a:pt x="931" y="664"/>
                    </a:cubicBezTo>
                    <a:cubicBezTo>
                      <a:pt x="931" y="317"/>
                      <a:pt x="673" y="0"/>
                      <a:pt x="41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05" name="Google Shape;605;p38"/>
          <p:cNvGrpSpPr/>
          <p:nvPr/>
        </p:nvGrpSpPr>
        <p:grpSpPr>
          <a:xfrm>
            <a:off x="1939225" y="3405386"/>
            <a:ext cx="1641267" cy="2414933"/>
            <a:chOff x="1821300" y="979273"/>
            <a:chExt cx="1230950" cy="1811200"/>
          </a:xfrm>
        </p:grpSpPr>
        <p:sp>
          <p:nvSpPr>
            <p:cNvPr id="606" name="Google Shape;606;p38"/>
            <p:cNvSpPr/>
            <p:nvPr/>
          </p:nvSpPr>
          <p:spPr>
            <a:xfrm>
              <a:off x="1973075" y="2627873"/>
              <a:ext cx="897300" cy="162600"/>
            </a:xfrm>
            <a:prstGeom prst="ellipse">
              <a:avLst/>
            </a:prstGeom>
            <a:solidFill>
              <a:srgbClr val="CEAAF6">
                <a:alpha val="370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7" name="Google Shape;607;p38"/>
            <p:cNvGrpSpPr/>
            <p:nvPr/>
          </p:nvGrpSpPr>
          <p:grpSpPr>
            <a:xfrm>
              <a:off x="1821300" y="979273"/>
              <a:ext cx="1230950" cy="1780850"/>
              <a:chOff x="610725" y="494075"/>
              <a:chExt cx="1230950" cy="1780850"/>
            </a:xfrm>
          </p:grpSpPr>
          <p:sp>
            <p:nvSpPr>
              <p:cNvPr id="608" name="Google Shape;608;p38"/>
              <p:cNvSpPr/>
              <p:nvPr/>
            </p:nvSpPr>
            <p:spPr>
              <a:xfrm>
                <a:off x="1060350" y="620425"/>
                <a:ext cx="162050" cy="410725"/>
              </a:xfrm>
              <a:custGeom>
                <a:avLst/>
                <a:gdLst/>
                <a:ahLst/>
                <a:cxnLst/>
                <a:rect l="l" t="t" r="r" b="b"/>
                <a:pathLst>
                  <a:path w="6482" h="16429" extrusionOk="0">
                    <a:moveTo>
                      <a:pt x="337" y="0"/>
                    </a:moveTo>
                    <a:lnTo>
                      <a:pt x="0" y="482"/>
                    </a:lnTo>
                    <a:cubicBezTo>
                      <a:pt x="1187" y="1316"/>
                      <a:pt x="3321" y="3145"/>
                      <a:pt x="4268" y="6209"/>
                    </a:cubicBezTo>
                    <a:cubicBezTo>
                      <a:pt x="5824" y="11151"/>
                      <a:pt x="3113" y="15290"/>
                      <a:pt x="2567" y="16076"/>
                    </a:cubicBezTo>
                    <a:lnTo>
                      <a:pt x="3048" y="16429"/>
                    </a:lnTo>
                    <a:cubicBezTo>
                      <a:pt x="3642" y="15611"/>
                      <a:pt x="6482" y="11231"/>
                      <a:pt x="4845" y="6033"/>
                    </a:cubicBezTo>
                    <a:cubicBezTo>
                      <a:pt x="3834" y="2808"/>
                      <a:pt x="1588" y="851"/>
                      <a:pt x="33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38"/>
              <p:cNvSpPr/>
              <p:nvPr/>
            </p:nvSpPr>
            <p:spPr>
              <a:xfrm>
                <a:off x="1268100" y="1961250"/>
                <a:ext cx="363000" cy="293400"/>
              </a:xfrm>
              <a:custGeom>
                <a:avLst/>
                <a:gdLst/>
                <a:ahLst/>
                <a:cxnLst/>
                <a:rect l="l" t="t" r="r" b="b"/>
                <a:pathLst>
                  <a:path w="14520" h="11736" extrusionOk="0">
                    <a:moveTo>
                      <a:pt x="10892" y="1"/>
                    </a:moveTo>
                    <a:cubicBezTo>
                      <a:pt x="7058" y="1"/>
                      <a:pt x="0" y="1611"/>
                      <a:pt x="225" y="2985"/>
                    </a:cubicBezTo>
                    <a:cubicBezTo>
                      <a:pt x="466" y="4461"/>
                      <a:pt x="1140" y="8937"/>
                      <a:pt x="1140" y="8937"/>
                    </a:cubicBezTo>
                    <a:cubicBezTo>
                      <a:pt x="1425" y="10577"/>
                      <a:pt x="2852" y="11736"/>
                      <a:pt x="4461" y="11736"/>
                    </a:cubicBezTo>
                    <a:cubicBezTo>
                      <a:pt x="4662" y="11736"/>
                      <a:pt x="4866" y="11717"/>
                      <a:pt x="5070" y="11680"/>
                    </a:cubicBezTo>
                    <a:lnTo>
                      <a:pt x="11440" y="10557"/>
                    </a:lnTo>
                    <a:cubicBezTo>
                      <a:pt x="13285" y="10236"/>
                      <a:pt x="14520" y="8487"/>
                      <a:pt x="14199" y="6642"/>
                    </a:cubicBezTo>
                    <a:cubicBezTo>
                      <a:pt x="14199" y="6642"/>
                      <a:pt x="13525" y="2182"/>
                      <a:pt x="13285" y="690"/>
                    </a:cubicBezTo>
                    <a:cubicBezTo>
                      <a:pt x="13205" y="203"/>
                      <a:pt x="12251" y="1"/>
                      <a:pt x="10892" y="1"/>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38"/>
              <p:cNvSpPr/>
              <p:nvPr/>
            </p:nvSpPr>
            <p:spPr>
              <a:xfrm>
                <a:off x="1259275" y="1953375"/>
                <a:ext cx="379850" cy="308725"/>
              </a:xfrm>
              <a:custGeom>
                <a:avLst/>
                <a:gdLst/>
                <a:ahLst/>
                <a:cxnLst/>
                <a:rect l="l" t="t" r="r" b="b"/>
                <a:pathLst>
                  <a:path w="15194" h="12349" extrusionOk="0">
                    <a:moveTo>
                      <a:pt x="11227" y="615"/>
                    </a:moveTo>
                    <a:cubicBezTo>
                      <a:pt x="12632" y="615"/>
                      <a:pt x="13295" y="834"/>
                      <a:pt x="13333" y="1054"/>
                    </a:cubicBezTo>
                    <a:cubicBezTo>
                      <a:pt x="13573" y="2513"/>
                      <a:pt x="14247" y="6941"/>
                      <a:pt x="14247" y="7006"/>
                    </a:cubicBezTo>
                    <a:cubicBezTo>
                      <a:pt x="14552" y="8674"/>
                      <a:pt x="13429" y="10278"/>
                      <a:pt x="11744" y="10583"/>
                    </a:cubicBezTo>
                    <a:lnTo>
                      <a:pt x="5375" y="11706"/>
                    </a:lnTo>
                    <a:cubicBezTo>
                      <a:pt x="5197" y="11737"/>
                      <a:pt x="5020" y="11752"/>
                      <a:pt x="4845" y="11752"/>
                    </a:cubicBezTo>
                    <a:cubicBezTo>
                      <a:pt x="3366" y="11752"/>
                      <a:pt x="2054" y="10696"/>
                      <a:pt x="1781" y="9204"/>
                    </a:cubicBezTo>
                    <a:cubicBezTo>
                      <a:pt x="1781" y="9155"/>
                      <a:pt x="1108" y="4711"/>
                      <a:pt x="867" y="3251"/>
                    </a:cubicBezTo>
                    <a:cubicBezTo>
                      <a:pt x="787" y="2754"/>
                      <a:pt x="3193" y="1679"/>
                      <a:pt x="7284" y="989"/>
                    </a:cubicBezTo>
                    <a:cubicBezTo>
                      <a:pt x="8968" y="716"/>
                      <a:pt x="10270" y="615"/>
                      <a:pt x="11227" y="615"/>
                    </a:cubicBezTo>
                    <a:close/>
                    <a:moveTo>
                      <a:pt x="11252" y="1"/>
                    </a:moveTo>
                    <a:cubicBezTo>
                      <a:pt x="9827" y="1"/>
                      <a:pt x="8172" y="233"/>
                      <a:pt x="7188" y="396"/>
                    </a:cubicBezTo>
                    <a:cubicBezTo>
                      <a:pt x="5985" y="604"/>
                      <a:pt x="1" y="1679"/>
                      <a:pt x="273" y="3348"/>
                    </a:cubicBezTo>
                    <a:cubicBezTo>
                      <a:pt x="514" y="4808"/>
                      <a:pt x="1204" y="9252"/>
                      <a:pt x="1204" y="9300"/>
                    </a:cubicBezTo>
                    <a:cubicBezTo>
                      <a:pt x="1509" y="11065"/>
                      <a:pt x="3033" y="12348"/>
                      <a:pt x="4830" y="12348"/>
                    </a:cubicBezTo>
                    <a:cubicBezTo>
                      <a:pt x="5038" y="12348"/>
                      <a:pt x="5263" y="12332"/>
                      <a:pt x="5488" y="12300"/>
                    </a:cubicBezTo>
                    <a:lnTo>
                      <a:pt x="11841" y="11177"/>
                    </a:lnTo>
                    <a:cubicBezTo>
                      <a:pt x="13846" y="10824"/>
                      <a:pt x="15194" y="8915"/>
                      <a:pt x="14841" y="6909"/>
                    </a:cubicBezTo>
                    <a:cubicBezTo>
                      <a:pt x="14841" y="6861"/>
                      <a:pt x="14167" y="2417"/>
                      <a:pt x="13926" y="941"/>
                    </a:cubicBezTo>
                    <a:cubicBezTo>
                      <a:pt x="13808" y="221"/>
                      <a:pt x="12639" y="1"/>
                      <a:pt x="1125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38"/>
              <p:cNvSpPr/>
              <p:nvPr/>
            </p:nvSpPr>
            <p:spPr>
              <a:xfrm>
                <a:off x="818075" y="1948000"/>
                <a:ext cx="395700" cy="319225"/>
              </a:xfrm>
              <a:custGeom>
                <a:avLst/>
                <a:gdLst/>
                <a:ahLst/>
                <a:cxnLst/>
                <a:rect l="l" t="t" r="r" b="b"/>
                <a:pathLst>
                  <a:path w="15828" h="12769" extrusionOk="0">
                    <a:moveTo>
                      <a:pt x="3910" y="1"/>
                    </a:moveTo>
                    <a:cubicBezTo>
                      <a:pt x="3313" y="1"/>
                      <a:pt x="2913" y="123"/>
                      <a:pt x="2808" y="402"/>
                    </a:cubicBezTo>
                    <a:cubicBezTo>
                      <a:pt x="2279" y="1798"/>
                      <a:pt x="627" y="6017"/>
                      <a:pt x="627" y="6017"/>
                    </a:cubicBezTo>
                    <a:cubicBezTo>
                      <a:pt x="1" y="7782"/>
                      <a:pt x="899" y="9723"/>
                      <a:pt x="2680" y="10365"/>
                    </a:cubicBezTo>
                    <a:lnTo>
                      <a:pt x="8761" y="12563"/>
                    </a:lnTo>
                    <a:cubicBezTo>
                      <a:pt x="9140" y="12702"/>
                      <a:pt x="9529" y="12768"/>
                      <a:pt x="9912" y="12768"/>
                    </a:cubicBezTo>
                    <a:cubicBezTo>
                      <a:pt x="11292" y="12768"/>
                      <a:pt x="12593" y="11911"/>
                      <a:pt x="13108" y="10542"/>
                    </a:cubicBezTo>
                    <a:cubicBezTo>
                      <a:pt x="13108" y="10542"/>
                      <a:pt x="14745" y="6322"/>
                      <a:pt x="15274" y="4926"/>
                    </a:cubicBezTo>
                    <a:cubicBezTo>
                      <a:pt x="15828" y="3441"/>
                      <a:pt x="7085" y="1"/>
                      <a:pt x="3910" y="1"/>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38"/>
              <p:cNvSpPr/>
              <p:nvPr/>
            </p:nvSpPr>
            <p:spPr>
              <a:xfrm>
                <a:off x="809650" y="1940675"/>
                <a:ext cx="399925" cy="334250"/>
              </a:xfrm>
              <a:custGeom>
                <a:avLst/>
                <a:gdLst/>
                <a:ahLst/>
                <a:cxnLst/>
                <a:rect l="l" t="t" r="r" b="b"/>
                <a:pathLst>
                  <a:path w="15997" h="13370" extrusionOk="0">
                    <a:moveTo>
                      <a:pt x="4134" y="593"/>
                    </a:moveTo>
                    <a:cubicBezTo>
                      <a:pt x="4174" y="593"/>
                      <a:pt x="4214" y="595"/>
                      <a:pt x="4252" y="599"/>
                    </a:cubicBezTo>
                    <a:cubicBezTo>
                      <a:pt x="6932" y="599"/>
                      <a:pt x="13862" y="3182"/>
                      <a:pt x="15162" y="4770"/>
                    </a:cubicBezTo>
                    <a:cubicBezTo>
                      <a:pt x="15290" y="4915"/>
                      <a:pt x="15355" y="5043"/>
                      <a:pt x="15322" y="5107"/>
                    </a:cubicBezTo>
                    <a:cubicBezTo>
                      <a:pt x="14793" y="6503"/>
                      <a:pt x="13173" y="10674"/>
                      <a:pt x="13157" y="10722"/>
                    </a:cubicBezTo>
                    <a:cubicBezTo>
                      <a:pt x="12693" y="11975"/>
                      <a:pt x="11515" y="12759"/>
                      <a:pt x="10257" y="12759"/>
                    </a:cubicBezTo>
                    <a:cubicBezTo>
                      <a:pt x="9904" y="12759"/>
                      <a:pt x="9545" y="12697"/>
                      <a:pt x="9194" y="12567"/>
                    </a:cubicBezTo>
                    <a:lnTo>
                      <a:pt x="3097" y="10369"/>
                    </a:lnTo>
                    <a:cubicBezTo>
                      <a:pt x="1493" y="9776"/>
                      <a:pt x="675" y="8011"/>
                      <a:pt x="1252" y="6407"/>
                    </a:cubicBezTo>
                    <a:cubicBezTo>
                      <a:pt x="1268" y="6375"/>
                      <a:pt x="2905" y="2187"/>
                      <a:pt x="3418" y="791"/>
                    </a:cubicBezTo>
                    <a:cubicBezTo>
                      <a:pt x="3450" y="727"/>
                      <a:pt x="3595" y="663"/>
                      <a:pt x="3803" y="631"/>
                    </a:cubicBezTo>
                    <a:cubicBezTo>
                      <a:pt x="3909" y="608"/>
                      <a:pt x="4023" y="593"/>
                      <a:pt x="4134" y="593"/>
                    </a:cubicBezTo>
                    <a:close/>
                    <a:moveTo>
                      <a:pt x="4223" y="0"/>
                    </a:moveTo>
                    <a:cubicBezTo>
                      <a:pt x="4031" y="0"/>
                      <a:pt x="3858" y="12"/>
                      <a:pt x="3707" y="37"/>
                    </a:cubicBezTo>
                    <a:cubicBezTo>
                      <a:pt x="3274" y="118"/>
                      <a:pt x="2969" y="294"/>
                      <a:pt x="2873" y="583"/>
                    </a:cubicBezTo>
                    <a:cubicBezTo>
                      <a:pt x="2343" y="1979"/>
                      <a:pt x="707" y="6150"/>
                      <a:pt x="691" y="6214"/>
                    </a:cubicBezTo>
                    <a:cubicBezTo>
                      <a:pt x="1" y="8123"/>
                      <a:pt x="980" y="10241"/>
                      <a:pt x="2905" y="10947"/>
                    </a:cubicBezTo>
                    <a:lnTo>
                      <a:pt x="8985" y="13145"/>
                    </a:lnTo>
                    <a:cubicBezTo>
                      <a:pt x="9386" y="13289"/>
                      <a:pt x="9803" y="13369"/>
                      <a:pt x="10237" y="13369"/>
                    </a:cubicBezTo>
                    <a:cubicBezTo>
                      <a:pt x="11793" y="13369"/>
                      <a:pt x="13189" y="12407"/>
                      <a:pt x="13718" y="10947"/>
                    </a:cubicBezTo>
                    <a:cubicBezTo>
                      <a:pt x="13734" y="10915"/>
                      <a:pt x="15371" y="6727"/>
                      <a:pt x="15884" y="5332"/>
                    </a:cubicBezTo>
                    <a:cubicBezTo>
                      <a:pt x="15996" y="5043"/>
                      <a:pt x="15916" y="4722"/>
                      <a:pt x="15643" y="4385"/>
                    </a:cubicBezTo>
                    <a:cubicBezTo>
                      <a:pt x="14230" y="2686"/>
                      <a:pt x="7094" y="0"/>
                      <a:pt x="422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38"/>
              <p:cNvSpPr/>
              <p:nvPr/>
            </p:nvSpPr>
            <p:spPr>
              <a:xfrm>
                <a:off x="664075" y="995025"/>
                <a:ext cx="1144325" cy="1144325"/>
              </a:xfrm>
              <a:custGeom>
                <a:avLst/>
                <a:gdLst/>
                <a:ahLst/>
                <a:cxnLst/>
                <a:rect l="l" t="t" r="r" b="b"/>
                <a:pathLst>
                  <a:path w="45773" h="45773" extrusionOk="0">
                    <a:moveTo>
                      <a:pt x="22878" y="1"/>
                    </a:moveTo>
                    <a:cubicBezTo>
                      <a:pt x="10236" y="1"/>
                      <a:pt x="0" y="10253"/>
                      <a:pt x="0" y="22879"/>
                    </a:cubicBezTo>
                    <a:cubicBezTo>
                      <a:pt x="0" y="35521"/>
                      <a:pt x="10236" y="45773"/>
                      <a:pt x="22878" y="45773"/>
                    </a:cubicBezTo>
                    <a:cubicBezTo>
                      <a:pt x="35520" y="45773"/>
                      <a:pt x="45772" y="35521"/>
                      <a:pt x="45772" y="22879"/>
                    </a:cubicBezTo>
                    <a:cubicBezTo>
                      <a:pt x="45772" y="10253"/>
                      <a:pt x="35520" y="1"/>
                      <a:pt x="22878" y="1"/>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38"/>
              <p:cNvSpPr/>
              <p:nvPr/>
            </p:nvSpPr>
            <p:spPr>
              <a:xfrm>
                <a:off x="610725" y="987350"/>
                <a:ext cx="1205275" cy="1159625"/>
              </a:xfrm>
              <a:custGeom>
                <a:avLst/>
                <a:gdLst/>
                <a:ahLst/>
                <a:cxnLst/>
                <a:rect l="l" t="t" r="r" b="b"/>
                <a:pathLst>
                  <a:path w="48211" h="46385" extrusionOk="0">
                    <a:moveTo>
                      <a:pt x="25012" y="613"/>
                    </a:moveTo>
                    <a:cubicBezTo>
                      <a:pt x="37494" y="613"/>
                      <a:pt x="47585" y="10720"/>
                      <a:pt x="47601" y="23202"/>
                    </a:cubicBezTo>
                    <a:cubicBezTo>
                      <a:pt x="47601" y="32331"/>
                      <a:pt x="42098" y="40561"/>
                      <a:pt x="33660" y="44058"/>
                    </a:cubicBezTo>
                    <a:cubicBezTo>
                      <a:pt x="30863" y="45217"/>
                      <a:pt x="27927" y="45781"/>
                      <a:pt x="25016" y="45781"/>
                    </a:cubicBezTo>
                    <a:cubicBezTo>
                      <a:pt x="19143" y="45781"/>
                      <a:pt x="13372" y="43488"/>
                      <a:pt x="9049" y="39165"/>
                    </a:cubicBezTo>
                    <a:cubicBezTo>
                      <a:pt x="2583" y="32700"/>
                      <a:pt x="658" y="22993"/>
                      <a:pt x="4156" y="14554"/>
                    </a:cubicBezTo>
                    <a:cubicBezTo>
                      <a:pt x="7637" y="6116"/>
                      <a:pt x="15883" y="613"/>
                      <a:pt x="25012" y="613"/>
                    </a:cubicBezTo>
                    <a:close/>
                    <a:moveTo>
                      <a:pt x="25023" y="0"/>
                    </a:moveTo>
                    <a:cubicBezTo>
                      <a:pt x="18987" y="0"/>
                      <a:pt x="13058" y="2358"/>
                      <a:pt x="8616" y="6789"/>
                    </a:cubicBezTo>
                    <a:cubicBezTo>
                      <a:pt x="1990" y="13431"/>
                      <a:pt x="0" y="23410"/>
                      <a:pt x="3594" y="32074"/>
                    </a:cubicBezTo>
                    <a:cubicBezTo>
                      <a:pt x="7188" y="40737"/>
                      <a:pt x="15643" y="46385"/>
                      <a:pt x="25012" y="46385"/>
                    </a:cubicBezTo>
                    <a:cubicBezTo>
                      <a:pt x="37815" y="46369"/>
                      <a:pt x="48195" y="35988"/>
                      <a:pt x="48211" y="23202"/>
                    </a:cubicBezTo>
                    <a:cubicBezTo>
                      <a:pt x="48211" y="13816"/>
                      <a:pt x="42564" y="5362"/>
                      <a:pt x="33900" y="1768"/>
                    </a:cubicBezTo>
                    <a:cubicBezTo>
                      <a:pt x="31026" y="578"/>
                      <a:pt x="28011" y="0"/>
                      <a:pt x="2502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38"/>
              <p:cNvSpPr/>
              <p:nvPr/>
            </p:nvSpPr>
            <p:spPr>
              <a:xfrm>
                <a:off x="927575" y="501550"/>
                <a:ext cx="173700" cy="154525"/>
              </a:xfrm>
              <a:custGeom>
                <a:avLst/>
                <a:gdLst/>
                <a:ahLst/>
                <a:cxnLst/>
                <a:rect l="l" t="t" r="r" b="b"/>
                <a:pathLst>
                  <a:path w="6948" h="6181" extrusionOk="0">
                    <a:moveTo>
                      <a:pt x="4524" y="0"/>
                    </a:moveTo>
                    <a:cubicBezTo>
                      <a:pt x="4366" y="0"/>
                      <a:pt x="4205" y="32"/>
                      <a:pt x="4060" y="119"/>
                    </a:cubicBezTo>
                    <a:cubicBezTo>
                      <a:pt x="3145" y="664"/>
                      <a:pt x="3514" y="3183"/>
                      <a:pt x="3514" y="3183"/>
                    </a:cubicBezTo>
                    <a:cubicBezTo>
                      <a:pt x="3514" y="3183"/>
                      <a:pt x="2752" y="3025"/>
                      <a:pt x="2005" y="3025"/>
                    </a:cubicBezTo>
                    <a:cubicBezTo>
                      <a:pt x="1586" y="3025"/>
                      <a:pt x="1171" y="3075"/>
                      <a:pt x="899" y="3231"/>
                    </a:cubicBezTo>
                    <a:cubicBezTo>
                      <a:pt x="289" y="3584"/>
                      <a:pt x="1" y="4611"/>
                      <a:pt x="273" y="5285"/>
                    </a:cubicBezTo>
                    <a:cubicBezTo>
                      <a:pt x="552" y="5989"/>
                      <a:pt x="1887" y="6180"/>
                      <a:pt x="3254" y="6180"/>
                    </a:cubicBezTo>
                    <a:cubicBezTo>
                      <a:pt x="4877" y="6180"/>
                      <a:pt x="6546" y="5911"/>
                      <a:pt x="6546" y="5911"/>
                    </a:cubicBezTo>
                    <a:cubicBezTo>
                      <a:pt x="6546" y="5911"/>
                      <a:pt x="6948" y="985"/>
                      <a:pt x="5343" y="215"/>
                    </a:cubicBezTo>
                    <a:cubicBezTo>
                      <a:pt x="5242" y="170"/>
                      <a:pt x="4891" y="0"/>
                      <a:pt x="4524" y="0"/>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38"/>
              <p:cNvSpPr/>
              <p:nvPr/>
            </p:nvSpPr>
            <p:spPr>
              <a:xfrm>
                <a:off x="918350" y="494075"/>
                <a:ext cx="188950" cy="169700"/>
              </a:xfrm>
              <a:custGeom>
                <a:avLst/>
                <a:gdLst/>
                <a:ahLst/>
                <a:cxnLst/>
                <a:rect l="l" t="t" r="r" b="b"/>
                <a:pathLst>
                  <a:path w="7558" h="6788" extrusionOk="0">
                    <a:moveTo>
                      <a:pt x="4871" y="603"/>
                    </a:moveTo>
                    <a:cubicBezTo>
                      <a:pt x="5066" y="603"/>
                      <a:pt x="5308" y="667"/>
                      <a:pt x="5568" y="787"/>
                    </a:cubicBezTo>
                    <a:cubicBezTo>
                      <a:pt x="6546" y="1252"/>
                      <a:pt x="6739" y="4108"/>
                      <a:pt x="6611" y="5953"/>
                    </a:cubicBezTo>
                    <a:cubicBezTo>
                      <a:pt x="5692" y="6085"/>
                      <a:pt x="4620" y="6176"/>
                      <a:pt x="3654" y="6176"/>
                    </a:cubicBezTo>
                    <a:cubicBezTo>
                      <a:pt x="2274" y="6176"/>
                      <a:pt x="1107" y="5990"/>
                      <a:pt x="899" y="5472"/>
                    </a:cubicBezTo>
                    <a:cubicBezTo>
                      <a:pt x="691" y="4926"/>
                      <a:pt x="947" y="4060"/>
                      <a:pt x="1413" y="3787"/>
                    </a:cubicBezTo>
                    <a:cubicBezTo>
                      <a:pt x="1666" y="3674"/>
                      <a:pt x="1944" y="3624"/>
                      <a:pt x="2225" y="3624"/>
                    </a:cubicBezTo>
                    <a:cubicBezTo>
                      <a:pt x="2264" y="3624"/>
                      <a:pt x="2304" y="3625"/>
                      <a:pt x="2343" y="3627"/>
                    </a:cubicBezTo>
                    <a:cubicBezTo>
                      <a:pt x="2840" y="3627"/>
                      <a:pt x="3338" y="3675"/>
                      <a:pt x="3819" y="3787"/>
                    </a:cubicBezTo>
                    <a:lnTo>
                      <a:pt x="4236" y="3867"/>
                    </a:lnTo>
                    <a:lnTo>
                      <a:pt x="4172" y="3450"/>
                    </a:lnTo>
                    <a:cubicBezTo>
                      <a:pt x="4028" y="2487"/>
                      <a:pt x="4076" y="979"/>
                      <a:pt x="4573" y="675"/>
                    </a:cubicBezTo>
                    <a:cubicBezTo>
                      <a:pt x="4652" y="626"/>
                      <a:pt x="4753" y="603"/>
                      <a:pt x="4871" y="603"/>
                    </a:cubicBezTo>
                    <a:close/>
                    <a:moveTo>
                      <a:pt x="4880" y="1"/>
                    </a:moveTo>
                    <a:cubicBezTo>
                      <a:pt x="4653" y="1"/>
                      <a:pt x="4448" y="54"/>
                      <a:pt x="4268" y="161"/>
                    </a:cubicBezTo>
                    <a:cubicBezTo>
                      <a:pt x="3434" y="659"/>
                      <a:pt x="3466" y="2311"/>
                      <a:pt x="3530" y="3113"/>
                    </a:cubicBezTo>
                    <a:cubicBezTo>
                      <a:pt x="3234" y="3068"/>
                      <a:pt x="2816" y="3018"/>
                      <a:pt x="2391" y="3018"/>
                    </a:cubicBezTo>
                    <a:cubicBezTo>
                      <a:pt x="1918" y="3018"/>
                      <a:pt x="1437" y="3079"/>
                      <a:pt x="1108" y="3274"/>
                    </a:cubicBezTo>
                    <a:cubicBezTo>
                      <a:pt x="386" y="3691"/>
                      <a:pt x="1" y="4830"/>
                      <a:pt x="354" y="5696"/>
                    </a:cubicBezTo>
                    <a:cubicBezTo>
                      <a:pt x="691" y="6562"/>
                      <a:pt x="2151" y="6787"/>
                      <a:pt x="3627" y="6787"/>
                    </a:cubicBezTo>
                    <a:cubicBezTo>
                      <a:pt x="4750" y="6771"/>
                      <a:pt x="5857" y="6675"/>
                      <a:pt x="6948" y="6498"/>
                    </a:cubicBezTo>
                    <a:lnTo>
                      <a:pt x="7188" y="6466"/>
                    </a:lnTo>
                    <a:lnTo>
                      <a:pt x="7204" y="6226"/>
                    </a:lnTo>
                    <a:cubicBezTo>
                      <a:pt x="7236" y="5696"/>
                      <a:pt x="7557" y="1076"/>
                      <a:pt x="5824" y="241"/>
                    </a:cubicBezTo>
                    <a:cubicBezTo>
                      <a:pt x="5479" y="82"/>
                      <a:pt x="5162" y="1"/>
                      <a:pt x="488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38"/>
              <p:cNvSpPr/>
              <p:nvPr/>
            </p:nvSpPr>
            <p:spPr>
              <a:xfrm>
                <a:off x="977325" y="1048775"/>
                <a:ext cx="283575" cy="1037250"/>
              </a:xfrm>
              <a:custGeom>
                <a:avLst/>
                <a:gdLst/>
                <a:ahLst/>
                <a:cxnLst/>
                <a:rect l="l" t="t" r="r" b="b"/>
                <a:pathLst>
                  <a:path w="11343" h="41490" extrusionOk="0">
                    <a:moveTo>
                      <a:pt x="289" y="1"/>
                    </a:moveTo>
                    <a:lnTo>
                      <a:pt x="0" y="530"/>
                    </a:lnTo>
                    <a:cubicBezTo>
                      <a:pt x="6514" y="4156"/>
                      <a:pt x="10733" y="12081"/>
                      <a:pt x="10733" y="20745"/>
                    </a:cubicBezTo>
                    <a:cubicBezTo>
                      <a:pt x="10733" y="29408"/>
                      <a:pt x="6514" y="37350"/>
                      <a:pt x="0" y="40960"/>
                    </a:cubicBezTo>
                    <a:lnTo>
                      <a:pt x="289" y="41489"/>
                    </a:lnTo>
                    <a:cubicBezTo>
                      <a:pt x="6995" y="37767"/>
                      <a:pt x="11343" y="29617"/>
                      <a:pt x="11343" y="20745"/>
                    </a:cubicBezTo>
                    <a:cubicBezTo>
                      <a:pt x="11343" y="11873"/>
                      <a:pt x="6995" y="3723"/>
                      <a:pt x="289"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8"/>
              <p:cNvSpPr/>
              <p:nvPr/>
            </p:nvSpPr>
            <p:spPr>
              <a:xfrm>
                <a:off x="1230000" y="987425"/>
                <a:ext cx="393900" cy="1151125"/>
              </a:xfrm>
              <a:custGeom>
                <a:avLst/>
                <a:gdLst/>
                <a:ahLst/>
                <a:cxnLst/>
                <a:rect l="l" t="t" r="r" b="b"/>
                <a:pathLst>
                  <a:path w="15756" h="46045" extrusionOk="0">
                    <a:moveTo>
                      <a:pt x="81" y="0"/>
                    </a:moveTo>
                    <a:lnTo>
                      <a:pt x="0" y="610"/>
                    </a:lnTo>
                    <a:cubicBezTo>
                      <a:pt x="8632" y="1893"/>
                      <a:pt x="15145" y="11487"/>
                      <a:pt x="15145" y="22926"/>
                    </a:cubicBezTo>
                    <a:cubicBezTo>
                      <a:pt x="15145" y="30932"/>
                      <a:pt x="12274" y="38328"/>
                      <a:pt x="7653" y="42226"/>
                    </a:cubicBezTo>
                    <a:cubicBezTo>
                      <a:pt x="6113" y="43526"/>
                      <a:pt x="4428" y="44633"/>
                      <a:pt x="2616" y="45499"/>
                    </a:cubicBezTo>
                    <a:lnTo>
                      <a:pt x="2856" y="46045"/>
                    </a:lnTo>
                    <a:cubicBezTo>
                      <a:pt x="4717" y="45146"/>
                      <a:pt x="6466" y="44023"/>
                      <a:pt x="8038" y="42676"/>
                    </a:cubicBezTo>
                    <a:cubicBezTo>
                      <a:pt x="12803" y="38681"/>
                      <a:pt x="15755" y="31108"/>
                      <a:pt x="15755" y="22926"/>
                    </a:cubicBezTo>
                    <a:cubicBezTo>
                      <a:pt x="15755" y="11198"/>
                      <a:pt x="9017" y="1332"/>
                      <a:pt x="8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8"/>
              <p:cNvSpPr/>
              <p:nvPr/>
            </p:nvSpPr>
            <p:spPr>
              <a:xfrm>
                <a:off x="650425" y="1023525"/>
                <a:ext cx="811825" cy="1098175"/>
              </a:xfrm>
              <a:custGeom>
                <a:avLst/>
                <a:gdLst/>
                <a:ahLst/>
                <a:cxnLst/>
                <a:rect l="l" t="t" r="r" b="b"/>
                <a:pathLst>
                  <a:path w="32473" h="43927" extrusionOk="0">
                    <a:moveTo>
                      <a:pt x="15996" y="0"/>
                    </a:moveTo>
                    <a:cubicBezTo>
                      <a:pt x="6354" y="3241"/>
                      <a:pt x="1" y="12434"/>
                      <a:pt x="402" y="22605"/>
                    </a:cubicBezTo>
                    <a:cubicBezTo>
                      <a:pt x="787" y="32761"/>
                      <a:pt x="7830" y="41440"/>
                      <a:pt x="17697" y="43927"/>
                    </a:cubicBezTo>
                    <a:cubicBezTo>
                      <a:pt x="22782" y="42210"/>
                      <a:pt x="27098" y="38777"/>
                      <a:pt x="29922" y="34221"/>
                    </a:cubicBezTo>
                    <a:lnTo>
                      <a:pt x="29922" y="34221"/>
                    </a:lnTo>
                    <a:lnTo>
                      <a:pt x="29023" y="34253"/>
                    </a:lnTo>
                    <a:cubicBezTo>
                      <a:pt x="23801" y="34497"/>
                      <a:pt x="20001" y="34976"/>
                      <a:pt x="17163" y="34976"/>
                    </a:cubicBezTo>
                    <a:cubicBezTo>
                      <a:pt x="12729" y="34976"/>
                      <a:pt x="10642" y="33807"/>
                      <a:pt x="9145" y="28750"/>
                    </a:cubicBezTo>
                    <a:cubicBezTo>
                      <a:pt x="7333" y="22653"/>
                      <a:pt x="12386" y="16140"/>
                      <a:pt x="29954" y="16027"/>
                    </a:cubicBezTo>
                    <a:cubicBezTo>
                      <a:pt x="30836" y="16027"/>
                      <a:pt x="31670" y="16043"/>
                      <a:pt x="32473" y="16059"/>
                    </a:cubicBezTo>
                    <a:cubicBezTo>
                      <a:pt x="30259" y="8134"/>
                      <a:pt x="23970" y="2021"/>
                      <a:pt x="15996"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38"/>
              <p:cNvSpPr/>
              <p:nvPr/>
            </p:nvSpPr>
            <p:spPr>
              <a:xfrm>
                <a:off x="923575" y="500650"/>
                <a:ext cx="148025" cy="150675"/>
              </a:xfrm>
              <a:custGeom>
                <a:avLst/>
                <a:gdLst/>
                <a:ahLst/>
                <a:cxnLst/>
                <a:rect l="l" t="t" r="r" b="b"/>
                <a:pathLst>
                  <a:path w="5921" h="6027" extrusionOk="0">
                    <a:moveTo>
                      <a:pt x="4541" y="1"/>
                    </a:moveTo>
                    <a:cubicBezTo>
                      <a:pt x="4381" y="1"/>
                      <a:pt x="4219" y="34"/>
                      <a:pt x="4075" y="123"/>
                    </a:cubicBezTo>
                    <a:cubicBezTo>
                      <a:pt x="3161" y="652"/>
                      <a:pt x="3514" y="3187"/>
                      <a:pt x="3514" y="3187"/>
                    </a:cubicBezTo>
                    <a:cubicBezTo>
                      <a:pt x="3514" y="3187"/>
                      <a:pt x="2752" y="3029"/>
                      <a:pt x="2005" y="3029"/>
                    </a:cubicBezTo>
                    <a:cubicBezTo>
                      <a:pt x="1585" y="3029"/>
                      <a:pt x="1170" y="3079"/>
                      <a:pt x="899" y="3235"/>
                    </a:cubicBezTo>
                    <a:cubicBezTo>
                      <a:pt x="289" y="3588"/>
                      <a:pt x="0" y="4615"/>
                      <a:pt x="273" y="5289"/>
                    </a:cubicBezTo>
                    <a:cubicBezTo>
                      <a:pt x="417" y="5674"/>
                      <a:pt x="867" y="5898"/>
                      <a:pt x="1476" y="6027"/>
                    </a:cubicBezTo>
                    <a:cubicBezTo>
                      <a:pt x="1220" y="5353"/>
                      <a:pt x="1508" y="4342"/>
                      <a:pt x="2118" y="4005"/>
                    </a:cubicBezTo>
                    <a:cubicBezTo>
                      <a:pt x="2384" y="3849"/>
                      <a:pt x="2795" y="3799"/>
                      <a:pt x="3212" y="3799"/>
                    </a:cubicBezTo>
                    <a:cubicBezTo>
                      <a:pt x="3955" y="3799"/>
                      <a:pt x="4717" y="3957"/>
                      <a:pt x="4717" y="3957"/>
                    </a:cubicBezTo>
                    <a:cubicBezTo>
                      <a:pt x="4717" y="3957"/>
                      <a:pt x="4364" y="1422"/>
                      <a:pt x="5279" y="893"/>
                    </a:cubicBezTo>
                    <a:cubicBezTo>
                      <a:pt x="5424" y="808"/>
                      <a:pt x="5589" y="769"/>
                      <a:pt x="5757" y="769"/>
                    </a:cubicBezTo>
                    <a:cubicBezTo>
                      <a:pt x="5811" y="769"/>
                      <a:pt x="5866" y="773"/>
                      <a:pt x="5920" y="781"/>
                    </a:cubicBezTo>
                    <a:cubicBezTo>
                      <a:pt x="5776" y="540"/>
                      <a:pt x="5583" y="347"/>
                      <a:pt x="5343" y="219"/>
                    </a:cubicBezTo>
                    <a:cubicBezTo>
                      <a:pt x="5243" y="164"/>
                      <a:pt x="4898" y="1"/>
                      <a:pt x="4541"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38"/>
              <p:cNvSpPr/>
              <p:nvPr/>
            </p:nvSpPr>
            <p:spPr>
              <a:xfrm>
                <a:off x="1598600" y="1183275"/>
                <a:ext cx="89075" cy="125275"/>
              </a:xfrm>
              <a:custGeom>
                <a:avLst/>
                <a:gdLst/>
                <a:ahLst/>
                <a:cxnLst/>
                <a:rect l="l" t="t" r="r" b="b"/>
                <a:pathLst>
                  <a:path w="3563" h="5011" extrusionOk="0">
                    <a:moveTo>
                      <a:pt x="920" y="1"/>
                    </a:moveTo>
                    <a:cubicBezTo>
                      <a:pt x="637" y="1"/>
                      <a:pt x="392" y="163"/>
                      <a:pt x="225" y="541"/>
                    </a:cubicBezTo>
                    <a:cubicBezTo>
                      <a:pt x="0" y="1054"/>
                      <a:pt x="1075" y="1744"/>
                      <a:pt x="1926" y="2787"/>
                    </a:cubicBezTo>
                    <a:cubicBezTo>
                      <a:pt x="2407" y="3413"/>
                      <a:pt x="2792" y="4134"/>
                      <a:pt x="3049" y="4889"/>
                    </a:cubicBezTo>
                    <a:cubicBezTo>
                      <a:pt x="3075" y="4973"/>
                      <a:pt x="3146" y="5011"/>
                      <a:pt x="3225" y="5011"/>
                    </a:cubicBezTo>
                    <a:cubicBezTo>
                      <a:pt x="3339" y="5011"/>
                      <a:pt x="3469" y="4932"/>
                      <a:pt x="3498" y="4808"/>
                    </a:cubicBezTo>
                    <a:cubicBezTo>
                      <a:pt x="3562" y="4343"/>
                      <a:pt x="3562" y="3894"/>
                      <a:pt x="3498" y="3445"/>
                    </a:cubicBezTo>
                    <a:cubicBezTo>
                      <a:pt x="3226" y="1803"/>
                      <a:pt x="1863" y="1"/>
                      <a:pt x="92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8"/>
              <p:cNvSpPr/>
              <p:nvPr/>
            </p:nvSpPr>
            <p:spPr>
              <a:xfrm>
                <a:off x="1591375" y="1175750"/>
                <a:ext cx="103900" cy="140575"/>
              </a:xfrm>
              <a:custGeom>
                <a:avLst/>
                <a:gdLst/>
                <a:ahLst/>
                <a:cxnLst/>
                <a:rect l="l" t="t" r="r" b="b"/>
                <a:pathLst>
                  <a:path w="4156" h="5623" extrusionOk="0">
                    <a:moveTo>
                      <a:pt x="1186" y="608"/>
                    </a:moveTo>
                    <a:cubicBezTo>
                      <a:pt x="1214" y="608"/>
                      <a:pt x="1242" y="611"/>
                      <a:pt x="1268" y="617"/>
                    </a:cubicBezTo>
                    <a:cubicBezTo>
                      <a:pt x="2006" y="697"/>
                      <a:pt x="3225" y="2270"/>
                      <a:pt x="3482" y="3810"/>
                    </a:cubicBezTo>
                    <a:cubicBezTo>
                      <a:pt x="3546" y="4131"/>
                      <a:pt x="3546" y="4468"/>
                      <a:pt x="3514" y="4804"/>
                    </a:cubicBezTo>
                    <a:cubicBezTo>
                      <a:pt x="3257" y="4115"/>
                      <a:pt x="2888" y="3473"/>
                      <a:pt x="2439" y="2895"/>
                    </a:cubicBezTo>
                    <a:cubicBezTo>
                      <a:pt x="2150" y="2558"/>
                      <a:pt x="1862" y="2238"/>
                      <a:pt x="1541" y="1933"/>
                    </a:cubicBezTo>
                    <a:cubicBezTo>
                      <a:pt x="1188" y="1596"/>
                      <a:pt x="723" y="1115"/>
                      <a:pt x="787" y="970"/>
                    </a:cubicBezTo>
                    <a:cubicBezTo>
                      <a:pt x="918" y="682"/>
                      <a:pt x="1060" y="608"/>
                      <a:pt x="1186" y="608"/>
                    </a:cubicBezTo>
                    <a:close/>
                    <a:moveTo>
                      <a:pt x="1220" y="0"/>
                    </a:moveTo>
                    <a:cubicBezTo>
                      <a:pt x="925" y="0"/>
                      <a:pt x="505" y="119"/>
                      <a:pt x="241" y="729"/>
                    </a:cubicBezTo>
                    <a:cubicBezTo>
                      <a:pt x="1" y="1259"/>
                      <a:pt x="498" y="1740"/>
                      <a:pt x="1124" y="2366"/>
                    </a:cubicBezTo>
                    <a:cubicBezTo>
                      <a:pt x="1412" y="2655"/>
                      <a:pt x="1701" y="2960"/>
                      <a:pt x="1974" y="3280"/>
                    </a:cubicBezTo>
                    <a:cubicBezTo>
                      <a:pt x="2439" y="3890"/>
                      <a:pt x="2808" y="4564"/>
                      <a:pt x="3049" y="5286"/>
                    </a:cubicBezTo>
                    <a:cubicBezTo>
                      <a:pt x="3125" y="5469"/>
                      <a:pt x="3288" y="5608"/>
                      <a:pt x="3483" y="5608"/>
                    </a:cubicBezTo>
                    <a:cubicBezTo>
                      <a:pt x="3493" y="5608"/>
                      <a:pt x="3504" y="5607"/>
                      <a:pt x="3514" y="5607"/>
                    </a:cubicBezTo>
                    <a:lnTo>
                      <a:pt x="3562" y="5623"/>
                    </a:lnTo>
                    <a:cubicBezTo>
                      <a:pt x="3819" y="5607"/>
                      <a:pt x="4028" y="5414"/>
                      <a:pt x="4076" y="5157"/>
                    </a:cubicBezTo>
                    <a:cubicBezTo>
                      <a:pt x="4156" y="4676"/>
                      <a:pt x="4156" y="4179"/>
                      <a:pt x="4076" y="3698"/>
                    </a:cubicBezTo>
                    <a:cubicBezTo>
                      <a:pt x="3787" y="1981"/>
                      <a:pt x="2423" y="152"/>
                      <a:pt x="1348" y="8"/>
                    </a:cubicBezTo>
                    <a:cubicBezTo>
                      <a:pt x="1309" y="3"/>
                      <a:pt x="1266" y="0"/>
                      <a:pt x="122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8"/>
              <p:cNvSpPr/>
              <p:nvPr/>
            </p:nvSpPr>
            <p:spPr>
              <a:xfrm>
                <a:off x="1576950" y="1243375"/>
                <a:ext cx="59775" cy="78775"/>
              </a:xfrm>
              <a:custGeom>
                <a:avLst/>
                <a:gdLst/>
                <a:ahLst/>
                <a:cxnLst/>
                <a:rect l="l" t="t" r="r" b="b"/>
                <a:pathLst>
                  <a:path w="2391" h="3151" extrusionOk="0">
                    <a:moveTo>
                      <a:pt x="825" y="1"/>
                    </a:moveTo>
                    <a:cubicBezTo>
                      <a:pt x="593" y="1"/>
                      <a:pt x="376" y="124"/>
                      <a:pt x="209" y="415"/>
                    </a:cubicBezTo>
                    <a:cubicBezTo>
                      <a:pt x="0" y="784"/>
                      <a:pt x="738" y="1153"/>
                      <a:pt x="1267" y="1779"/>
                    </a:cubicBezTo>
                    <a:cubicBezTo>
                      <a:pt x="1572" y="2164"/>
                      <a:pt x="1797" y="2613"/>
                      <a:pt x="1925" y="3094"/>
                    </a:cubicBezTo>
                    <a:cubicBezTo>
                      <a:pt x="1936" y="3133"/>
                      <a:pt x="1974" y="3151"/>
                      <a:pt x="2021" y="3151"/>
                    </a:cubicBezTo>
                    <a:cubicBezTo>
                      <a:pt x="2110" y="3151"/>
                      <a:pt x="2231" y="3087"/>
                      <a:pt x="2262" y="2982"/>
                    </a:cubicBezTo>
                    <a:cubicBezTo>
                      <a:pt x="2342" y="2693"/>
                      <a:pt x="2391" y="2388"/>
                      <a:pt x="2374" y="2083"/>
                    </a:cubicBezTo>
                    <a:cubicBezTo>
                      <a:pt x="2303" y="1056"/>
                      <a:pt x="1501" y="1"/>
                      <a:pt x="82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38"/>
              <p:cNvSpPr/>
              <p:nvPr/>
            </p:nvSpPr>
            <p:spPr>
              <a:xfrm>
                <a:off x="1569325" y="1235925"/>
                <a:ext cx="75025" cy="93650"/>
              </a:xfrm>
              <a:custGeom>
                <a:avLst/>
                <a:gdLst/>
                <a:ahLst/>
                <a:cxnLst/>
                <a:rect l="l" t="t" r="r" b="b"/>
                <a:pathLst>
                  <a:path w="3001" h="3746" extrusionOk="0">
                    <a:moveTo>
                      <a:pt x="1131" y="602"/>
                    </a:moveTo>
                    <a:cubicBezTo>
                      <a:pt x="1168" y="602"/>
                      <a:pt x="1203" y="608"/>
                      <a:pt x="1236" y="617"/>
                    </a:cubicBezTo>
                    <a:cubicBezTo>
                      <a:pt x="1701" y="729"/>
                      <a:pt x="2327" y="1563"/>
                      <a:pt x="2375" y="2414"/>
                    </a:cubicBezTo>
                    <a:cubicBezTo>
                      <a:pt x="2391" y="2558"/>
                      <a:pt x="2391" y="2686"/>
                      <a:pt x="2359" y="2815"/>
                    </a:cubicBezTo>
                    <a:cubicBezTo>
                      <a:pt x="2230" y="2478"/>
                      <a:pt x="2038" y="2157"/>
                      <a:pt x="1813" y="1868"/>
                    </a:cubicBezTo>
                    <a:cubicBezTo>
                      <a:pt x="1621" y="1660"/>
                      <a:pt x="1412" y="1467"/>
                      <a:pt x="1203" y="1291"/>
                    </a:cubicBezTo>
                    <a:cubicBezTo>
                      <a:pt x="1043" y="1162"/>
                      <a:pt x="899" y="1018"/>
                      <a:pt x="770" y="857"/>
                    </a:cubicBezTo>
                    <a:cubicBezTo>
                      <a:pt x="902" y="654"/>
                      <a:pt x="1024" y="602"/>
                      <a:pt x="1131" y="602"/>
                    </a:cubicBezTo>
                    <a:close/>
                    <a:moveTo>
                      <a:pt x="1155" y="1"/>
                    </a:moveTo>
                    <a:cubicBezTo>
                      <a:pt x="777" y="1"/>
                      <a:pt x="420" y="216"/>
                      <a:pt x="257" y="569"/>
                    </a:cubicBezTo>
                    <a:cubicBezTo>
                      <a:pt x="0" y="1018"/>
                      <a:pt x="417" y="1387"/>
                      <a:pt x="818" y="1740"/>
                    </a:cubicBezTo>
                    <a:cubicBezTo>
                      <a:pt x="1011" y="1900"/>
                      <a:pt x="1187" y="2077"/>
                      <a:pt x="1348" y="2269"/>
                    </a:cubicBezTo>
                    <a:cubicBezTo>
                      <a:pt x="1637" y="2622"/>
                      <a:pt x="1829" y="3023"/>
                      <a:pt x="1958" y="3456"/>
                    </a:cubicBezTo>
                    <a:cubicBezTo>
                      <a:pt x="2006" y="3633"/>
                      <a:pt x="2150" y="3745"/>
                      <a:pt x="2327" y="3745"/>
                    </a:cubicBezTo>
                    <a:cubicBezTo>
                      <a:pt x="2567" y="3745"/>
                      <a:pt x="2776" y="3601"/>
                      <a:pt x="2856" y="3376"/>
                    </a:cubicBezTo>
                    <a:cubicBezTo>
                      <a:pt x="2952" y="3039"/>
                      <a:pt x="3000" y="2702"/>
                      <a:pt x="2984" y="2365"/>
                    </a:cubicBezTo>
                    <a:cubicBezTo>
                      <a:pt x="2904" y="1307"/>
                      <a:pt x="2150" y="216"/>
                      <a:pt x="1364" y="23"/>
                    </a:cubicBezTo>
                    <a:cubicBezTo>
                      <a:pt x="1294" y="8"/>
                      <a:pt x="1224" y="1"/>
                      <a:pt x="115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38"/>
              <p:cNvSpPr/>
              <p:nvPr/>
            </p:nvSpPr>
            <p:spPr>
              <a:xfrm>
                <a:off x="793100" y="1285500"/>
                <a:ext cx="56300" cy="81625"/>
              </a:xfrm>
              <a:custGeom>
                <a:avLst/>
                <a:gdLst/>
                <a:ahLst/>
                <a:cxnLst/>
                <a:rect l="l" t="t" r="r" b="b"/>
                <a:pathLst>
                  <a:path w="2252" h="3265" extrusionOk="0">
                    <a:moveTo>
                      <a:pt x="1423" y="1"/>
                    </a:moveTo>
                    <a:cubicBezTo>
                      <a:pt x="732" y="1"/>
                      <a:pt x="0" y="1170"/>
                      <a:pt x="37" y="2243"/>
                    </a:cubicBezTo>
                    <a:cubicBezTo>
                      <a:pt x="37" y="2532"/>
                      <a:pt x="117" y="2837"/>
                      <a:pt x="230" y="3126"/>
                    </a:cubicBezTo>
                    <a:cubicBezTo>
                      <a:pt x="268" y="3212"/>
                      <a:pt x="376" y="3264"/>
                      <a:pt x="460" y="3264"/>
                    </a:cubicBezTo>
                    <a:cubicBezTo>
                      <a:pt x="515" y="3264"/>
                      <a:pt x="560" y="3241"/>
                      <a:pt x="567" y="3190"/>
                    </a:cubicBezTo>
                    <a:cubicBezTo>
                      <a:pt x="647" y="2693"/>
                      <a:pt x="823" y="2227"/>
                      <a:pt x="1096" y="1810"/>
                    </a:cubicBezTo>
                    <a:cubicBezTo>
                      <a:pt x="1561" y="1136"/>
                      <a:pt x="2251" y="687"/>
                      <a:pt x="2011" y="350"/>
                    </a:cubicBezTo>
                    <a:cubicBezTo>
                      <a:pt x="1833" y="106"/>
                      <a:pt x="1630" y="1"/>
                      <a:pt x="142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38"/>
              <p:cNvSpPr/>
              <p:nvPr/>
            </p:nvSpPr>
            <p:spPr>
              <a:xfrm>
                <a:off x="785600" y="1277650"/>
                <a:ext cx="71825" cy="96850"/>
              </a:xfrm>
              <a:custGeom>
                <a:avLst/>
                <a:gdLst/>
                <a:ahLst/>
                <a:cxnLst/>
                <a:rect l="l" t="t" r="r" b="b"/>
                <a:pathLst>
                  <a:path w="2873" h="3874" extrusionOk="0">
                    <a:moveTo>
                      <a:pt x="1720" y="616"/>
                    </a:moveTo>
                    <a:lnTo>
                      <a:pt x="1720" y="616"/>
                    </a:lnTo>
                    <a:cubicBezTo>
                      <a:pt x="1863" y="617"/>
                      <a:pt x="1990" y="697"/>
                      <a:pt x="2070" y="825"/>
                    </a:cubicBezTo>
                    <a:cubicBezTo>
                      <a:pt x="1958" y="1001"/>
                      <a:pt x="1829" y="1162"/>
                      <a:pt x="1685" y="1306"/>
                    </a:cubicBezTo>
                    <a:cubicBezTo>
                      <a:pt x="1492" y="1499"/>
                      <a:pt x="1316" y="1723"/>
                      <a:pt x="1155" y="1948"/>
                    </a:cubicBezTo>
                    <a:cubicBezTo>
                      <a:pt x="947" y="2253"/>
                      <a:pt x="786" y="2590"/>
                      <a:pt x="690" y="2942"/>
                    </a:cubicBezTo>
                    <a:cubicBezTo>
                      <a:pt x="658" y="2814"/>
                      <a:pt x="642" y="2670"/>
                      <a:pt x="642" y="2541"/>
                    </a:cubicBezTo>
                    <a:cubicBezTo>
                      <a:pt x="610" y="1675"/>
                      <a:pt x="1139" y="793"/>
                      <a:pt x="1605" y="632"/>
                    </a:cubicBezTo>
                    <a:cubicBezTo>
                      <a:pt x="1634" y="618"/>
                      <a:pt x="1676" y="616"/>
                      <a:pt x="1720" y="616"/>
                    </a:cubicBezTo>
                    <a:close/>
                    <a:moveTo>
                      <a:pt x="1733" y="1"/>
                    </a:moveTo>
                    <a:cubicBezTo>
                      <a:pt x="1628" y="1"/>
                      <a:pt x="1520" y="19"/>
                      <a:pt x="1412" y="55"/>
                    </a:cubicBezTo>
                    <a:cubicBezTo>
                      <a:pt x="642" y="311"/>
                      <a:pt x="0" y="1483"/>
                      <a:pt x="32" y="2557"/>
                    </a:cubicBezTo>
                    <a:cubicBezTo>
                      <a:pt x="48" y="2894"/>
                      <a:pt x="129" y="3231"/>
                      <a:pt x="257" y="3552"/>
                    </a:cubicBezTo>
                    <a:cubicBezTo>
                      <a:pt x="353" y="3745"/>
                      <a:pt x="546" y="3873"/>
                      <a:pt x="770" y="3873"/>
                    </a:cubicBezTo>
                    <a:lnTo>
                      <a:pt x="819" y="3857"/>
                    </a:lnTo>
                    <a:cubicBezTo>
                      <a:pt x="995" y="3841"/>
                      <a:pt x="1139" y="3713"/>
                      <a:pt x="1171" y="3536"/>
                    </a:cubicBezTo>
                    <a:cubicBezTo>
                      <a:pt x="1236" y="3087"/>
                      <a:pt x="1412" y="2670"/>
                      <a:pt x="1653" y="2285"/>
                    </a:cubicBezTo>
                    <a:cubicBezTo>
                      <a:pt x="1797" y="2092"/>
                      <a:pt x="1958" y="1900"/>
                      <a:pt x="2134" y="1707"/>
                    </a:cubicBezTo>
                    <a:cubicBezTo>
                      <a:pt x="2487" y="1322"/>
                      <a:pt x="2872" y="905"/>
                      <a:pt x="2567" y="488"/>
                    </a:cubicBezTo>
                    <a:cubicBezTo>
                      <a:pt x="2339" y="163"/>
                      <a:pt x="2047"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8"/>
              <p:cNvSpPr/>
              <p:nvPr/>
            </p:nvSpPr>
            <p:spPr>
              <a:xfrm>
                <a:off x="851950" y="1316075"/>
                <a:ext cx="34350" cy="50325"/>
              </a:xfrm>
              <a:custGeom>
                <a:avLst/>
                <a:gdLst/>
                <a:ahLst/>
                <a:cxnLst/>
                <a:rect l="l" t="t" r="r" b="b"/>
                <a:pathLst>
                  <a:path w="1374" h="2013" extrusionOk="0">
                    <a:moveTo>
                      <a:pt x="871" y="1"/>
                    </a:moveTo>
                    <a:cubicBezTo>
                      <a:pt x="450" y="1"/>
                      <a:pt x="1" y="723"/>
                      <a:pt x="26" y="1389"/>
                    </a:cubicBezTo>
                    <a:cubicBezTo>
                      <a:pt x="26" y="1566"/>
                      <a:pt x="74" y="1758"/>
                      <a:pt x="138" y="1919"/>
                    </a:cubicBezTo>
                    <a:cubicBezTo>
                      <a:pt x="157" y="1978"/>
                      <a:pt x="225" y="2012"/>
                      <a:pt x="278" y="2012"/>
                    </a:cubicBezTo>
                    <a:cubicBezTo>
                      <a:pt x="312" y="2012"/>
                      <a:pt x="340" y="1998"/>
                      <a:pt x="346" y="1967"/>
                    </a:cubicBezTo>
                    <a:cubicBezTo>
                      <a:pt x="395" y="1662"/>
                      <a:pt x="507" y="1373"/>
                      <a:pt x="667" y="1117"/>
                    </a:cubicBezTo>
                    <a:cubicBezTo>
                      <a:pt x="956" y="700"/>
                      <a:pt x="1373" y="411"/>
                      <a:pt x="1229" y="218"/>
                    </a:cubicBezTo>
                    <a:cubicBezTo>
                      <a:pt x="1121" y="66"/>
                      <a:pt x="997" y="1"/>
                      <a:pt x="8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8"/>
              <p:cNvSpPr/>
              <p:nvPr/>
            </p:nvSpPr>
            <p:spPr>
              <a:xfrm>
                <a:off x="844950" y="1308650"/>
                <a:ext cx="50175" cy="65025"/>
              </a:xfrm>
              <a:custGeom>
                <a:avLst/>
                <a:gdLst/>
                <a:ahLst/>
                <a:cxnLst/>
                <a:rect l="l" t="t" r="r" b="b"/>
                <a:pathLst>
                  <a:path w="2007" h="2601" extrusionOk="0">
                    <a:moveTo>
                      <a:pt x="1156" y="595"/>
                    </a:moveTo>
                    <a:cubicBezTo>
                      <a:pt x="1172" y="595"/>
                      <a:pt x="1204" y="612"/>
                      <a:pt x="1220" y="628"/>
                    </a:cubicBezTo>
                    <a:cubicBezTo>
                      <a:pt x="1172" y="692"/>
                      <a:pt x="1092" y="772"/>
                      <a:pt x="1028" y="836"/>
                    </a:cubicBezTo>
                    <a:cubicBezTo>
                      <a:pt x="915" y="964"/>
                      <a:pt x="803" y="1093"/>
                      <a:pt x="707" y="1237"/>
                    </a:cubicBezTo>
                    <a:lnTo>
                      <a:pt x="642" y="1333"/>
                    </a:lnTo>
                    <a:cubicBezTo>
                      <a:pt x="723" y="964"/>
                      <a:pt x="963" y="660"/>
                      <a:pt x="1124" y="595"/>
                    </a:cubicBezTo>
                    <a:close/>
                    <a:moveTo>
                      <a:pt x="1167" y="0"/>
                    </a:moveTo>
                    <a:cubicBezTo>
                      <a:pt x="1093" y="0"/>
                      <a:pt x="1019" y="11"/>
                      <a:pt x="947" y="34"/>
                    </a:cubicBezTo>
                    <a:cubicBezTo>
                      <a:pt x="434" y="210"/>
                      <a:pt x="1" y="981"/>
                      <a:pt x="17" y="1686"/>
                    </a:cubicBezTo>
                    <a:cubicBezTo>
                      <a:pt x="17" y="1911"/>
                      <a:pt x="65" y="2136"/>
                      <a:pt x="145" y="2344"/>
                    </a:cubicBezTo>
                    <a:cubicBezTo>
                      <a:pt x="225" y="2505"/>
                      <a:pt x="370" y="2601"/>
                      <a:pt x="546" y="2601"/>
                    </a:cubicBezTo>
                    <a:lnTo>
                      <a:pt x="594" y="2601"/>
                    </a:lnTo>
                    <a:cubicBezTo>
                      <a:pt x="755" y="2601"/>
                      <a:pt x="899" y="2473"/>
                      <a:pt x="931" y="2312"/>
                    </a:cubicBezTo>
                    <a:cubicBezTo>
                      <a:pt x="979" y="2055"/>
                      <a:pt x="1060" y="1799"/>
                      <a:pt x="1204" y="1590"/>
                    </a:cubicBezTo>
                    <a:cubicBezTo>
                      <a:pt x="1300" y="1462"/>
                      <a:pt x="1380" y="1350"/>
                      <a:pt x="1493" y="1237"/>
                    </a:cubicBezTo>
                    <a:cubicBezTo>
                      <a:pt x="1717" y="981"/>
                      <a:pt x="2006" y="676"/>
                      <a:pt x="1766" y="339"/>
                    </a:cubicBezTo>
                    <a:cubicBezTo>
                      <a:pt x="1643" y="118"/>
                      <a:pt x="1407" y="0"/>
                      <a:pt x="116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38"/>
              <p:cNvSpPr/>
              <p:nvPr/>
            </p:nvSpPr>
            <p:spPr>
              <a:xfrm>
                <a:off x="837325" y="1424975"/>
                <a:ext cx="996725" cy="473750"/>
              </a:xfrm>
              <a:custGeom>
                <a:avLst/>
                <a:gdLst/>
                <a:ahLst/>
                <a:cxnLst/>
                <a:rect l="l" t="t" r="r" b="b"/>
                <a:pathLst>
                  <a:path w="39869" h="18950" extrusionOk="0">
                    <a:moveTo>
                      <a:pt x="23050" y="0"/>
                    </a:moveTo>
                    <a:cubicBezTo>
                      <a:pt x="22908" y="0"/>
                      <a:pt x="22766" y="1"/>
                      <a:pt x="22622" y="1"/>
                    </a:cubicBezTo>
                    <a:cubicBezTo>
                      <a:pt x="5055" y="114"/>
                      <a:pt x="1" y="6627"/>
                      <a:pt x="1814" y="12724"/>
                    </a:cubicBezTo>
                    <a:cubicBezTo>
                      <a:pt x="3320" y="17781"/>
                      <a:pt x="5411" y="18950"/>
                      <a:pt x="9847" y="18950"/>
                    </a:cubicBezTo>
                    <a:cubicBezTo>
                      <a:pt x="12686" y="18950"/>
                      <a:pt x="16486" y="18471"/>
                      <a:pt x="21708" y="18227"/>
                    </a:cubicBezTo>
                    <a:cubicBezTo>
                      <a:pt x="32601" y="17713"/>
                      <a:pt x="39869" y="17248"/>
                      <a:pt x="39869" y="11216"/>
                    </a:cubicBezTo>
                    <a:cubicBezTo>
                      <a:pt x="39869" y="4144"/>
                      <a:pt x="37807" y="0"/>
                      <a:pt x="23050"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38"/>
              <p:cNvSpPr/>
              <p:nvPr/>
            </p:nvSpPr>
            <p:spPr>
              <a:xfrm>
                <a:off x="857000" y="1417350"/>
                <a:ext cx="984675" cy="488975"/>
              </a:xfrm>
              <a:custGeom>
                <a:avLst/>
                <a:gdLst/>
                <a:ahLst/>
                <a:cxnLst/>
                <a:rect l="l" t="t" r="r" b="b"/>
                <a:pathLst>
                  <a:path w="39387" h="19559" extrusionOk="0">
                    <a:moveTo>
                      <a:pt x="22333" y="611"/>
                    </a:moveTo>
                    <a:cubicBezTo>
                      <a:pt x="29729" y="611"/>
                      <a:pt x="34237" y="1670"/>
                      <a:pt x="36531" y="3948"/>
                    </a:cubicBezTo>
                    <a:cubicBezTo>
                      <a:pt x="38504" y="5906"/>
                      <a:pt x="38777" y="8745"/>
                      <a:pt x="38777" y="11505"/>
                    </a:cubicBezTo>
                    <a:cubicBezTo>
                      <a:pt x="38777" y="17120"/>
                      <a:pt x="32312" y="17698"/>
                      <a:pt x="20905" y="18227"/>
                    </a:cubicBezTo>
                    <a:cubicBezTo>
                      <a:pt x="18498" y="18339"/>
                      <a:pt x="16413" y="18500"/>
                      <a:pt x="14551" y="18644"/>
                    </a:cubicBezTo>
                    <a:cubicBezTo>
                      <a:pt x="12368" y="18815"/>
                      <a:pt x="10558" y="18955"/>
                      <a:pt x="9042" y="18955"/>
                    </a:cubicBezTo>
                    <a:cubicBezTo>
                      <a:pt x="4708" y="18955"/>
                      <a:pt x="2765" y="17809"/>
                      <a:pt x="1316" y="12949"/>
                    </a:cubicBezTo>
                    <a:cubicBezTo>
                      <a:pt x="642" y="10654"/>
                      <a:pt x="1011" y="8457"/>
                      <a:pt x="2374" y="6612"/>
                    </a:cubicBezTo>
                    <a:cubicBezTo>
                      <a:pt x="4364" y="3916"/>
                      <a:pt x="9369" y="692"/>
                      <a:pt x="21851" y="611"/>
                    </a:cubicBezTo>
                    <a:close/>
                    <a:moveTo>
                      <a:pt x="22335" y="0"/>
                    </a:moveTo>
                    <a:cubicBezTo>
                      <a:pt x="22170" y="0"/>
                      <a:pt x="22003" y="1"/>
                      <a:pt x="21835" y="2"/>
                    </a:cubicBezTo>
                    <a:cubicBezTo>
                      <a:pt x="9113" y="82"/>
                      <a:pt x="3963" y="3435"/>
                      <a:pt x="1893" y="6243"/>
                    </a:cubicBezTo>
                    <a:cubicBezTo>
                      <a:pt x="401" y="8264"/>
                      <a:pt x="0" y="10638"/>
                      <a:pt x="738" y="13109"/>
                    </a:cubicBezTo>
                    <a:cubicBezTo>
                      <a:pt x="1781" y="16591"/>
                      <a:pt x="3096" y="18323"/>
                      <a:pt x="5310" y="19077"/>
                    </a:cubicBezTo>
                    <a:cubicBezTo>
                      <a:pt x="6353" y="19430"/>
                      <a:pt x="7573" y="19559"/>
                      <a:pt x="9065" y="19559"/>
                    </a:cubicBezTo>
                    <a:cubicBezTo>
                      <a:pt x="10589" y="19559"/>
                      <a:pt x="12418" y="19414"/>
                      <a:pt x="14616" y="19254"/>
                    </a:cubicBezTo>
                    <a:cubicBezTo>
                      <a:pt x="16461" y="19109"/>
                      <a:pt x="18546" y="18949"/>
                      <a:pt x="20937" y="18837"/>
                    </a:cubicBezTo>
                    <a:cubicBezTo>
                      <a:pt x="26728" y="18564"/>
                      <a:pt x="31060" y="18307"/>
                      <a:pt x="34173" y="17393"/>
                    </a:cubicBezTo>
                    <a:cubicBezTo>
                      <a:pt x="37734" y="16334"/>
                      <a:pt x="39387" y="14473"/>
                      <a:pt x="39387" y="11505"/>
                    </a:cubicBezTo>
                    <a:cubicBezTo>
                      <a:pt x="39387" y="8617"/>
                      <a:pt x="39098" y="5649"/>
                      <a:pt x="36948" y="3515"/>
                    </a:cubicBezTo>
                    <a:cubicBezTo>
                      <a:pt x="34514" y="1097"/>
                      <a:pt x="30004" y="0"/>
                      <a:pt x="223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8"/>
              <p:cNvSpPr/>
              <p:nvPr/>
            </p:nvSpPr>
            <p:spPr>
              <a:xfrm>
                <a:off x="926425" y="1586750"/>
                <a:ext cx="79400" cy="227675"/>
              </a:xfrm>
              <a:custGeom>
                <a:avLst/>
                <a:gdLst/>
                <a:ahLst/>
                <a:cxnLst/>
                <a:rect l="l" t="t" r="r" b="b"/>
                <a:pathLst>
                  <a:path w="3176" h="9107" extrusionOk="0">
                    <a:moveTo>
                      <a:pt x="1838" y="1"/>
                    </a:moveTo>
                    <a:cubicBezTo>
                      <a:pt x="376" y="1"/>
                      <a:pt x="1" y="4331"/>
                      <a:pt x="1025" y="7151"/>
                    </a:cubicBezTo>
                    <a:cubicBezTo>
                      <a:pt x="1266" y="7809"/>
                      <a:pt x="1603" y="8419"/>
                      <a:pt x="2020" y="8980"/>
                    </a:cubicBezTo>
                    <a:cubicBezTo>
                      <a:pt x="2093" y="9068"/>
                      <a:pt x="2185" y="9106"/>
                      <a:pt x="2275" y="9106"/>
                    </a:cubicBezTo>
                    <a:cubicBezTo>
                      <a:pt x="2462" y="9106"/>
                      <a:pt x="2636" y="8941"/>
                      <a:pt x="2582" y="8724"/>
                    </a:cubicBezTo>
                    <a:cubicBezTo>
                      <a:pt x="2325" y="7440"/>
                      <a:pt x="2229" y="6141"/>
                      <a:pt x="2293" y="4841"/>
                    </a:cubicBezTo>
                    <a:cubicBezTo>
                      <a:pt x="2485" y="2691"/>
                      <a:pt x="3175" y="782"/>
                      <a:pt x="2533" y="285"/>
                    </a:cubicBezTo>
                    <a:cubicBezTo>
                      <a:pt x="2280" y="90"/>
                      <a:pt x="2048" y="1"/>
                      <a:pt x="1838"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32" name="Google Shape;632;p38"/>
          <p:cNvGrpSpPr/>
          <p:nvPr/>
        </p:nvGrpSpPr>
        <p:grpSpPr>
          <a:xfrm>
            <a:off x="9599290" y="2944385"/>
            <a:ext cx="1637000" cy="2436087"/>
            <a:chOff x="6083875" y="971485"/>
            <a:chExt cx="1227750" cy="1827065"/>
          </a:xfrm>
        </p:grpSpPr>
        <p:grpSp>
          <p:nvGrpSpPr>
            <p:cNvPr id="633" name="Google Shape;633;p38"/>
            <p:cNvGrpSpPr/>
            <p:nvPr/>
          </p:nvGrpSpPr>
          <p:grpSpPr>
            <a:xfrm>
              <a:off x="6083875" y="971485"/>
              <a:ext cx="1227750" cy="1827065"/>
              <a:chOff x="6083875" y="971485"/>
              <a:chExt cx="1227750" cy="1827065"/>
            </a:xfrm>
          </p:grpSpPr>
          <p:sp>
            <p:nvSpPr>
              <p:cNvPr id="634" name="Google Shape;634;p38"/>
              <p:cNvSpPr/>
              <p:nvPr/>
            </p:nvSpPr>
            <p:spPr>
              <a:xfrm>
                <a:off x="6303875" y="2635950"/>
                <a:ext cx="897300" cy="162600"/>
              </a:xfrm>
              <a:prstGeom prst="ellipse">
                <a:avLst/>
              </a:prstGeom>
              <a:solidFill>
                <a:schemeClr val="dk2">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5" name="Google Shape;635;p38"/>
              <p:cNvGrpSpPr/>
              <p:nvPr/>
            </p:nvGrpSpPr>
            <p:grpSpPr>
              <a:xfrm>
                <a:off x="6083875" y="971485"/>
                <a:ext cx="1227750" cy="1796425"/>
                <a:chOff x="6150125" y="424350"/>
                <a:chExt cx="1227750" cy="1796425"/>
              </a:xfrm>
            </p:grpSpPr>
            <p:sp>
              <p:nvSpPr>
                <p:cNvPr id="636" name="Google Shape;636;p38"/>
                <p:cNvSpPr/>
                <p:nvPr/>
              </p:nvSpPr>
              <p:spPr>
                <a:xfrm>
                  <a:off x="6810150" y="1887825"/>
                  <a:ext cx="403275" cy="325400"/>
                </a:xfrm>
                <a:custGeom>
                  <a:avLst/>
                  <a:gdLst/>
                  <a:ahLst/>
                  <a:cxnLst/>
                  <a:rect l="l" t="t" r="r" b="b"/>
                  <a:pathLst>
                    <a:path w="16131" h="13016" extrusionOk="0">
                      <a:moveTo>
                        <a:pt x="12163" y="0"/>
                      </a:moveTo>
                      <a:cubicBezTo>
                        <a:pt x="8936" y="0"/>
                        <a:pt x="1" y="3509"/>
                        <a:pt x="569" y="5023"/>
                      </a:cubicBezTo>
                      <a:cubicBezTo>
                        <a:pt x="1098" y="6451"/>
                        <a:pt x="2783" y="10735"/>
                        <a:pt x="2783" y="10735"/>
                      </a:cubicBezTo>
                      <a:cubicBezTo>
                        <a:pt x="3285" y="12140"/>
                        <a:pt x="4611" y="13015"/>
                        <a:pt x="6025" y="13015"/>
                      </a:cubicBezTo>
                      <a:cubicBezTo>
                        <a:pt x="6419" y="13015"/>
                        <a:pt x="6819" y="12948"/>
                        <a:pt x="7211" y="12804"/>
                      </a:cubicBezTo>
                      <a:lnTo>
                        <a:pt x="13403" y="10558"/>
                      </a:lnTo>
                      <a:cubicBezTo>
                        <a:pt x="15200" y="9900"/>
                        <a:pt x="16131" y="7927"/>
                        <a:pt x="15473" y="6130"/>
                      </a:cubicBezTo>
                      <a:cubicBezTo>
                        <a:pt x="15473" y="6130"/>
                        <a:pt x="13804" y="1847"/>
                        <a:pt x="13275" y="403"/>
                      </a:cubicBezTo>
                      <a:cubicBezTo>
                        <a:pt x="13169" y="123"/>
                        <a:pt x="12766" y="0"/>
                        <a:pt x="1216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38"/>
                <p:cNvSpPr/>
                <p:nvPr/>
              </p:nvSpPr>
              <p:spPr>
                <a:xfrm>
                  <a:off x="6812325" y="1880350"/>
                  <a:ext cx="409525" cy="340425"/>
                </a:xfrm>
                <a:custGeom>
                  <a:avLst/>
                  <a:gdLst/>
                  <a:ahLst/>
                  <a:cxnLst/>
                  <a:rect l="l" t="t" r="r" b="b"/>
                  <a:pathLst>
                    <a:path w="16381" h="13617" extrusionOk="0">
                      <a:moveTo>
                        <a:pt x="12129" y="605"/>
                      </a:moveTo>
                      <a:cubicBezTo>
                        <a:pt x="12578" y="605"/>
                        <a:pt x="12851" y="670"/>
                        <a:pt x="12899" y="814"/>
                      </a:cubicBezTo>
                      <a:cubicBezTo>
                        <a:pt x="13429" y="2226"/>
                        <a:pt x="15097" y="6493"/>
                        <a:pt x="15113" y="6525"/>
                      </a:cubicBezTo>
                      <a:cubicBezTo>
                        <a:pt x="15707" y="8162"/>
                        <a:pt x="14857" y="9975"/>
                        <a:pt x="13220" y="10568"/>
                      </a:cubicBezTo>
                      <a:lnTo>
                        <a:pt x="7011" y="12830"/>
                      </a:lnTo>
                      <a:cubicBezTo>
                        <a:pt x="6657" y="12959"/>
                        <a:pt x="6295" y="13020"/>
                        <a:pt x="5939" y="13020"/>
                      </a:cubicBezTo>
                      <a:cubicBezTo>
                        <a:pt x="4648" y="13020"/>
                        <a:pt x="3434" y="12220"/>
                        <a:pt x="2968" y="10937"/>
                      </a:cubicBezTo>
                      <a:cubicBezTo>
                        <a:pt x="2968" y="10889"/>
                        <a:pt x="1300" y="6638"/>
                        <a:pt x="770" y="5210"/>
                      </a:cubicBezTo>
                      <a:cubicBezTo>
                        <a:pt x="722" y="5082"/>
                        <a:pt x="931" y="4648"/>
                        <a:pt x="2118" y="3926"/>
                      </a:cubicBezTo>
                      <a:cubicBezTo>
                        <a:pt x="3385" y="3188"/>
                        <a:pt x="4717" y="2579"/>
                        <a:pt x="6081" y="2081"/>
                      </a:cubicBezTo>
                      <a:cubicBezTo>
                        <a:pt x="8888" y="1039"/>
                        <a:pt x="11038" y="605"/>
                        <a:pt x="12129" y="605"/>
                      </a:cubicBezTo>
                      <a:close/>
                      <a:moveTo>
                        <a:pt x="12022" y="1"/>
                      </a:moveTo>
                      <a:cubicBezTo>
                        <a:pt x="10048" y="1"/>
                        <a:pt x="6715" y="1204"/>
                        <a:pt x="5872" y="1520"/>
                      </a:cubicBezTo>
                      <a:cubicBezTo>
                        <a:pt x="4460" y="2033"/>
                        <a:pt x="3113" y="2659"/>
                        <a:pt x="1813" y="3413"/>
                      </a:cubicBezTo>
                      <a:cubicBezTo>
                        <a:pt x="530" y="4199"/>
                        <a:pt x="0" y="4857"/>
                        <a:pt x="209" y="5418"/>
                      </a:cubicBezTo>
                      <a:cubicBezTo>
                        <a:pt x="738" y="6846"/>
                        <a:pt x="2407" y="11114"/>
                        <a:pt x="2407" y="11146"/>
                      </a:cubicBezTo>
                      <a:cubicBezTo>
                        <a:pt x="2952" y="12622"/>
                        <a:pt x="4364" y="13617"/>
                        <a:pt x="5936" y="13617"/>
                      </a:cubicBezTo>
                      <a:cubicBezTo>
                        <a:pt x="6386" y="13617"/>
                        <a:pt x="6819" y="13536"/>
                        <a:pt x="7220" y="13392"/>
                      </a:cubicBezTo>
                      <a:lnTo>
                        <a:pt x="13429" y="11130"/>
                      </a:lnTo>
                      <a:cubicBezTo>
                        <a:pt x="15370" y="10424"/>
                        <a:pt x="16381" y="8274"/>
                        <a:pt x="15675" y="6317"/>
                      </a:cubicBezTo>
                      <a:cubicBezTo>
                        <a:pt x="15659" y="6269"/>
                        <a:pt x="13990" y="2017"/>
                        <a:pt x="13461" y="605"/>
                      </a:cubicBezTo>
                      <a:cubicBezTo>
                        <a:pt x="13300" y="167"/>
                        <a:pt x="12755" y="1"/>
                        <a:pt x="12022" y="1"/>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38"/>
                <p:cNvSpPr/>
                <p:nvPr/>
              </p:nvSpPr>
              <p:spPr>
                <a:xfrm>
                  <a:off x="6839200" y="572700"/>
                  <a:ext cx="164475" cy="418350"/>
                </a:xfrm>
                <a:custGeom>
                  <a:avLst/>
                  <a:gdLst/>
                  <a:ahLst/>
                  <a:cxnLst/>
                  <a:rect l="l" t="t" r="r" b="b"/>
                  <a:pathLst>
                    <a:path w="6579" h="16734" extrusionOk="0">
                      <a:moveTo>
                        <a:pt x="6241" y="0"/>
                      </a:moveTo>
                      <a:cubicBezTo>
                        <a:pt x="4974" y="883"/>
                        <a:pt x="2679" y="2856"/>
                        <a:pt x="1653" y="6145"/>
                      </a:cubicBezTo>
                      <a:cubicBezTo>
                        <a:pt x="0" y="11455"/>
                        <a:pt x="2888" y="15899"/>
                        <a:pt x="3482" y="16734"/>
                      </a:cubicBezTo>
                      <a:lnTo>
                        <a:pt x="3979" y="16397"/>
                      </a:lnTo>
                      <a:cubicBezTo>
                        <a:pt x="3401" y="15594"/>
                        <a:pt x="658" y="11359"/>
                        <a:pt x="2230" y="6321"/>
                      </a:cubicBezTo>
                      <a:cubicBezTo>
                        <a:pt x="3209" y="3209"/>
                        <a:pt x="5375" y="1332"/>
                        <a:pt x="6578" y="498"/>
                      </a:cubicBezTo>
                      <a:lnTo>
                        <a:pt x="6241" y="0"/>
                      </a:ln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8"/>
                <p:cNvSpPr/>
                <p:nvPr/>
              </p:nvSpPr>
              <p:spPr>
                <a:xfrm>
                  <a:off x="6887525" y="431625"/>
                  <a:ext cx="242750" cy="220225"/>
                </a:xfrm>
                <a:custGeom>
                  <a:avLst/>
                  <a:gdLst/>
                  <a:ahLst/>
                  <a:cxnLst/>
                  <a:rect l="l" t="t" r="r" b="b"/>
                  <a:pathLst>
                    <a:path w="9710" h="8809" extrusionOk="0">
                      <a:moveTo>
                        <a:pt x="4292" y="0"/>
                      </a:moveTo>
                      <a:cubicBezTo>
                        <a:pt x="3280" y="0"/>
                        <a:pt x="2604" y="1156"/>
                        <a:pt x="3105" y="2082"/>
                      </a:cubicBezTo>
                      <a:lnTo>
                        <a:pt x="3971" y="3670"/>
                      </a:lnTo>
                      <a:lnTo>
                        <a:pt x="1484" y="3959"/>
                      </a:lnTo>
                      <a:cubicBezTo>
                        <a:pt x="1003" y="4007"/>
                        <a:pt x="586" y="4312"/>
                        <a:pt x="394" y="4761"/>
                      </a:cubicBezTo>
                      <a:cubicBezTo>
                        <a:pt x="1" y="5686"/>
                        <a:pt x="748" y="6636"/>
                        <a:pt x="1681" y="6636"/>
                      </a:cubicBezTo>
                      <a:cubicBezTo>
                        <a:pt x="1816" y="6636"/>
                        <a:pt x="1955" y="6616"/>
                        <a:pt x="2094" y="6574"/>
                      </a:cubicBezTo>
                      <a:lnTo>
                        <a:pt x="4485" y="5836"/>
                      </a:lnTo>
                      <a:lnTo>
                        <a:pt x="4517" y="7601"/>
                      </a:lnTo>
                      <a:cubicBezTo>
                        <a:pt x="4517" y="8178"/>
                        <a:pt x="4934" y="8675"/>
                        <a:pt x="5511" y="8788"/>
                      </a:cubicBezTo>
                      <a:cubicBezTo>
                        <a:pt x="5543" y="8788"/>
                        <a:pt x="5576" y="8804"/>
                        <a:pt x="5608" y="8804"/>
                      </a:cubicBezTo>
                      <a:cubicBezTo>
                        <a:pt x="5649" y="8807"/>
                        <a:pt x="5689" y="8809"/>
                        <a:pt x="5729" y="8809"/>
                      </a:cubicBezTo>
                      <a:cubicBezTo>
                        <a:pt x="6633" y="8809"/>
                        <a:pt x="7315" y="7962"/>
                        <a:pt x="7116" y="7071"/>
                      </a:cubicBezTo>
                      <a:lnTo>
                        <a:pt x="6650" y="4953"/>
                      </a:lnTo>
                      <a:lnTo>
                        <a:pt x="8672" y="4568"/>
                      </a:lnTo>
                      <a:cubicBezTo>
                        <a:pt x="9169" y="4488"/>
                        <a:pt x="9570" y="4087"/>
                        <a:pt x="9635" y="3574"/>
                      </a:cubicBezTo>
                      <a:cubicBezTo>
                        <a:pt x="9651" y="3542"/>
                        <a:pt x="9651" y="3526"/>
                        <a:pt x="9651" y="3493"/>
                      </a:cubicBezTo>
                      <a:cubicBezTo>
                        <a:pt x="9710" y="2652"/>
                        <a:pt x="9016" y="2047"/>
                        <a:pt x="8268" y="2047"/>
                      </a:cubicBezTo>
                      <a:cubicBezTo>
                        <a:pt x="8003" y="2047"/>
                        <a:pt x="7732" y="2123"/>
                        <a:pt x="7485" y="2290"/>
                      </a:cubicBezTo>
                      <a:lnTo>
                        <a:pt x="6009" y="3285"/>
                      </a:lnTo>
                      <a:lnTo>
                        <a:pt x="5576" y="1087"/>
                      </a:lnTo>
                      <a:cubicBezTo>
                        <a:pt x="5479" y="557"/>
                        <a:pt x="5078" y="140"/>
                        <a:pt x="4565" y="28"/>
                      </a:cubicBezTo>
                      <a:lnTo>
                        <a:pt x="4469" y="12"/>
                      </a:lnTo>
                      <a:cubicBezTo>
                        <a:pt x="4409" y="4"/>
                        <a:pt x="4350" y="0"/>
                        <a:pt x="42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8"/>
                <p:cNvSpPr/>
                <p:nvPr/>
              </p:nvSpPr>
              <p:spPr>
                <a:xfrm>
                  <a:off x="6882900" y="424350"/>
                  <a:ext cx="254325" cy="235000"/>
                </a:xfrm>
                <a:custGeom>
                  <a:avLst/>
                  <a:gdLst/>
                  <a:ahLst/>
                  <a:cxnLst/>
                  <a:rect l="l" t="t" r="r" b="b"/>
                  <a:pathLst>
                    <a:path w="10173" h="9400" extrusionOk="0">
                      <a:moveTo>
                        <a:pt x="4479" y="584"/>
                      </a:moveTo>
                      <a:cubicBezTo>
                        <a:pt x="4521" y="584"/>
                        <a:pt x="4563" y="587"/>
                        <a:pt x="4605" y="592"/>
                      </a:cubicBezTo>
                      <a:cubicBezTo>
                        <a:pt x="4638" y="592"/>
                        <a:pt x="4654" y="592"/>
                        <a:pt x="4686" y="608"/>
                      </a:cubicBezTo>
                      <a:cubicBezTo>
                        <a:pt x="5087" y="688"/>
                        <a:pt x="5392" y="1009"/>
                        <a:pt x="5472" y="1410"/>
                      </a:cubicBezTo>
                      <a:lnTo>
                        <a:pt x="5985" y="4073"/>
                      </a:lnTo>
                      <a:lnTo>
                        <a:pt x="7846" y="2806"/>
                      </a:lnTo>
                      <a:cubicBezTo>
                        <a:pt x="8024" y="2687"/>
                        <a:pt x="8238" y="2627"/>
                        <a:pt x="8451" y="2627"/>
                      </a:cubicBezTo>
                      <a:cubicBezTo>
                        <a:pt x="8643" y="2627"/>
                        <a:pt x="8835" y="2675"/>
                        <a:pt x="9001" y="2774"/>
                      </a:cubicBezTo>
                      <a:cubicBezTo>
                        <a:pt x="9354" y="2966"/>
                        <a:pt x="9563" y="3335"/>
                        <a:pt x="9531" y="3736"/>
                      </a:cubicBezTo>
                      <a:lnTo>
                        <a:pt x="9531" y="3800"/>
                      </a:lnTo>
                      <a:cubicBezTo>
                        <a:pt x="9467" y="4186"/>
                        <a:pt x="9178" y="4474"/>
                        <a:pt x="8793" y="4538"/>
                      </a:cubicBezTo>
                      <a:lnTo>
                        <a:pt x="6466" y="4988"/>
                      </a:lnTo>
                      <a:lnTo>
                        <a:pt x="6996" y="7410"/>
                      </a:lnTo>
                      <a:cubicBezTo>
                        <a:pt x="7076" y="7763"/>
                        <a:pt x="6980" y="8148"/>
                        <a:pt x="6739" y="8421"/>
                      </a:cubicBezTo>
                      <a:cubicBezTo>
                        <a:pt x="6535" y="8654"/>
                        <a:pt x="6226" y="8794"/>
                        <a:pt x="5918" y="8794"/>
                      </a:cubicBezTo>
                      <a:cubicBezTo>
                        <a:pt x="5887" y="8794"/>
                        <a:pt x="5856" y="8793"/>
                        <a:pt x="5825" y="8790"/>
                      </a:cubicBezTo>
                      <a:lnTo>
                        <a:pt x="5745" y="8790"/>
                      </a:lnTo>
                      <a:cubicBezTo>
                        <a:pt x="5311" y="8694"/>
                        <a:pt x="5007" y="8325"/>
                        <a:pt x="5007" y="7875"/>
                      </a:cubicBezTo>
                      <a:lnTo>
                        <a:pt x="4958" y="5710"/>
                      </a:lnTo>
                      <a:lnTo>
                        <a:pt x="2199" y="6576"/>
                      </a:lnTo>
                      <a:cubicBezTo>
                        <a:pt x="2095" y="6609"/>
                        <a:pt x="1988" y="6625"/>
                        <a:pt x="1882" y="6625"/>
                      </a:cubicBezTo>
                      <a:cubicBezTo>
                        <a:pt x="1576" y="6625"/>
                        <a:pt x="1274" y="6493"/>
                        <a:pt x="1060" y="6255"/>
                      </a:cubicBezTo>
                      <a:cubicBezTo>
                        <a:pt x="787" y="5966"/>
                        <a:pt x="707" y="5533"/>
                        <a:pt x="867" y="5164"/>
                      </a:cubicBezTo>
                      <a:cubicBezTo>
                        <a:pt x="996" y="4811"/>
                        <a:pt x="1333" y="4571"/>
                        <a:pt x="1718" y="4555"/>
                      </a:cubicBezTo>
                      <a:lnTo>
                        <a:pt x="4621" y="4186"/>
                      </a:lnTo>
                      <a:lnTo>
                        <a:pt x="3547" y="2212"/>
                      </a:lnTo>
                      <a:cubicBezTo>
                        <a:pt x="3338" y="1843"/>
                        <a:pt x="3370" y="1394"/>
                        <a:pt x="3611" y="1041"/>
                      </a:cubicBezTo>
                      <a:cubicBezTo>
                        <a:pt x="3797" y="755"/>
                        <a:pt x="4135" y="584"/>
                        <a:pt x="4479" y="584"/>
                      </a:cubicBezTo>
                      <a:close/>
                      <a:moveTo>
                        <a:pt x="4474" y="0"/>
                      </a:moveTo>
                      <a:cubicBezTo>
                        <a:pt x="3938" y="0"/>
                        <a:pt x="3425" y="266"/>
                        <a:pt x="3113" y="720"/>
                      </a:cubicBezTo>
                      <a:cubicBezTo>
                        <a:pt x="2744" y="1250"/>
                        <a:pt x="2712" y="1939"/>
                        <a:pt x="3017" y="2517"/>
                      </a:cubicBezTo>
                      <a:lnTo>
                        <a:pt x="3675" y="3720"/>
                      </a:lnTo>
                      <a:lnTo>
                        <a:pt x="1637" y="3961"/>
                      </a:lnTo>
                      <a:cubicBezTo>
                        <a:pt x="1284" y="3993"/>
                        <a:pt x="948" y="4137"/>
                        <a:pt x="691" y="4378"/>
                      </a:cubicBezTo>
                      <a:cubicBezTo>
                        <a:pt x="33" y="4988"/>
                        <a:pt x="1" y="6014"/>
                        <a:pt x="595" y="6672"/>
                      </a:cubicBezTo>
                      <a:cubicBezTo>
                        <a:pt x="923" y="7036"/>
                        <a:pt x="1380" y="7237"/>
                        <a:pt x="1847" y="7237"/>
                      </a:cubicBezTo>
                      <a:cubicBezTo>
                        <a:pt x="2019" y="7237"/>
                        <a:pt x="2191" y="7210"/>
                        <a:pt x="2359" y="7154"/>
                      </a:cubicBezTo>
                      <a:lnTo>
                        <a:pt x="4365" y="6544"/>
                      </a:lnTo>
                      <a:lnTo>
                        <a:pt x="4397" y="7892"/>
                      </a:lnTo>
                      <a:cubicBezTo>
                        <a:pt x="4397" y="8630"/>
                        <a:pt x="4926" y="9255"/>
                        <a:pt x="5648" y="9384"/>
                      </a:cubicBezTo>
                      <a:lnTo>
                        <a:pt x="5761" y="9400"/>
                      </a:lnTo>
                      <a:lnTo>
                        <a:pt x="5937" y="9400"/>
                      </a:lnTo>
                      <a:cubicBezTo>
                        <a:pt x="6418" y="9400"/>
                        <a:pt x="6884" y="9207"/>
                        <a:pt x="7204" y="8838"/>
                      </a:cubicBezTo>
                      <a:cubicBezTo>
                        <a:pt x="7573" y="8421"/>
                        <a:pt x="7718" y="7843"/>
                        <a:pt x="7606" y="7298"/>
                      </a:cubicBezTo>
                      <a:lnTo>
                        <a:pt x="7204" y="5469"/>
                      </a:lnTo>
                      <a:lnTo>
                        <a:pt x="8921" y="5148"/>
                      </a:lnTo>
                      <a:cubicBezTo>
                        <a:pt x="9547" y="5036"/>
                        <a:pt x="10028" y="4522"/>
                        <a:pt x="10124" y="3897"/>
                      </a:cubicBezTo>
                      <a:lnTo>
                        <a:pt x="10124" y="3784"/>
                      </a:lnTo>
                      <a:cubicBezTo>
                        <a:pt x="10173" y="3159"/>
                        <a:pt x="9852" y="2581"/>
                        <a:pt x="9306" y="2260"/>
                      </a:cubicBezTo>
                      <a:cubicBezTo>
                        <a:pt x="9042" y="2109"/>
                        <a:pt x="8745" y="2033"/>
                        <a:pt x="8450" y="2033"/>
                      </a:cubicBezTo>
                      <a:cubicBezTo>
                        <a:pt x="8119" y="2033"/>
                        <a:pt x="7789" y="2129"/>
                        <a:pt x="7509" y="2324"/>
                      </a:cubicBezTo>
                      <a:lnTo>
                        <a:pt x="6402" y="3079"/>
                      </a:lnTo>
                      <a:lnTo>
                        <a:pt x="6049" y="1314"/>
                      </a:lnTo>
                      <a:cubicBezTo>
                        <a:pt x="5937" y="672"/>
                        <a:pt x="5440" y="159"/>
                        <a:pt x="4798" y="30"/>
                      </a:cubicBezTo>
                      <a:cubicBezTo>
                        <a:pt x="4766" y="14"/>
                        <a:pt x="4718" y="14"/>
                        <a:pt x="4686" y="14"/>
                      </a:cubicBezTo>
                      <a:cubicBezTo>
                        <a:pt x="4615" y="5"/>
                        <a:pt x="4544" y="0"/>
                        <a:pt x="4474"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38"/>
                <p:cNvSpPr/>
                <p:nvPr/>
              </p:nvSpPr>
              <p:spPr>
                <a:xfrm>
                  <a:off x="6384350" y="1901475"/>
                  <a:ext cx="370550" cy="299000"/>
                </a:xfrm>
                <a:custGeom>
                  <a:avLst/>
                  <a:gdLst/>
                  <a:ahLst/>
                  <a:cxnLst/>
                  <a:rect l="l" t="t" r="r" b="b"/>
                  <a:pathLst>
                    <a:path w="14822" h="11960" extrusionOk="0">
                      <a:moveTo>
                        <a:pt x="3685" y="0"/>
                      </a:moveTo>
                      <a:cubicBezTo>
                        <a:pt x="2313" y="0"/>
                        <a:pt x="1352" y="203"/>
                        <a:pt x="1268" y="691"/>
                      </a:cubicBezTo>
                      <a:cubicBezTo>
                        <a:pt x="1028" y="2199"/>
                        <a:pt x="338" y="6755"/>
                        <a:pt x="338" y="6755"/>
                      </a:cubicBezTo>
                      <a:cubicBezTo>
                        <a:pt x="1" y="8632"/>
                        <a:pt x="1252" y="10429"/>
                        <a:pt x="3145" y="10766"/>
                      </a:cubicBezTo>
                      <a:lnTo>
                        <a:pt x="9643" y="11905"/>
                      </a:lnTo>
                      <a:cubicBezTo>
                        <a:pt x="9847" y="11942"/>
                        <a:pt x="10050" y="11960"/>
                        <a:pt x="10250" y="11960"/>
                      </a:cubicBezTo>
                      <a:cubicBezTo>
                        <a:pt x="11893" y="11960"/>
                        <a:pt x="13354" y="10771"/>
                        <a:pt x="13654" y="9098"/>
                      </a:cubicBezTo>
                      <a:cubicBezTo>
                        <a:pt x="13654" y="9098"/>
                        <a:pt x="14344" y="4541"/>
                        <a:pt x="14584" y="3033"/>
                      </a:cubicBezTo>
                      <a:cubicBezTo>
                        <a:pt x="14822" y="1644"/>
                        <a:pt x="7591" y="0"/>
                        <a:pt x="368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38"/>
                <p:cNvSpPr/>
                <p:nvPr/>
              </p:nvSpPr>
              <p:spPr>
                <a:xfrm>
                  <a:off x="6376750" y="1893875"/>
                  <a:ext cx="386650" cy="314075"/>
                </a:xfrm>
                <a:custGeom>
                  <a:avLst/>
                  <a:gdLst/>
                  <a:ahLst/>
                  <a:cxnLst/>
                  <a:rect l="l" t="t" r="r" b="b"/>
                  <a:pathLst>
                    <a:path w="15466" h="12563" extrusionOk="0">
                      <a:moveTo>
                        <a:pt x="4011" y="610"/>
                      </a:moveTo>
                      <a:cubicBezTo>
                        <a:pt x="5359" y="626"/>
                        <a:pt x="6722" y="754"/>
                        <a:pt x="8054" y="995"/>
                      </a:cubicBezTo>
                      <a:cubicBezTo>
                        <a:pt x="12225" y="1685"/>
                        <a:pt x="14680" y="2792"/>
                        <a:pt x="14600" y="3289"/>
                      </a:cubicBezTo>
                      <a:cubicBezTo>
                        <a:pt x="14343" y="4781"/>
                        <a:pt x="13653" y="9305"/>
                        <a:pt x="13653" y="9354"/>
                      </a:cubicBezTo>
                      <a:cubicBezTo>
                        <a:pt x="13381" y="10870"/>
                        <a:pt x="12050" y="11953"/>
                        <a:pt x="10547" y="11953"/>
                      </a:cubicBezTo>
                      <a:cubicBezTo>
                        <a:pt x="10365" y="11953"/>
                        <a:pt x="10181" y="11937"/>
                        <a:pt x="9995" y="11904"/>
                      </a:cubicBezTo>
                      <a:lnTo>
                        <a:pt x="3498" y="10765"/>
                      </a:lnTo>
                      <a:cubicBezTo>
                        <a:pt x="1781" y="10461"/>
                        <a:pt x="642" y="8824"/>
                        <a:pt x="947" y="7107"/>
                      </a:cubicBezTo>
                      <a:cubicBezTo>
                        <a:pt x="947" y="7059"/>
                        <a:pt x="1637" y="2535"/>
                        <a:pt x="1877" y="1043"/>
                      </a:cubicBezTo>
                      <a:cubicBezTo>
                        <a:pt x="1893" y="899"/>
                        <a:pt x="2310" y="642"/>
                        <a:pt x="3706" y="610"/>
                      </a:cubicBezTo>
                      <a:close/>
                      <a:moveTo>
                        <a:pt x="3690" y="0"/>
                      </a:moveTo>
                      <a:cubicBezTo>
                        <a:pt x="2166" y="48"/>
                        <a:pt x="1380" y="353"/>
                        <a:pt x="1284" y="947"/>
                      </a:cubicBezTo>
                      <a:cubicBezTo>
                        <a:pt x="1043" y="2455"/>
                        <a:pt x="353" y="6979"/>
                        <a:pt x="353" y="7011"/>
                      </a:cubicBezTo>
                      <a:cubicBezTo>
                        <a:pt x="0" y="9049"/>
                        <a:pt x="1364" y="11006"/>
                        <a:pt x="3401" y="11359"/>
                      </a:cubicBezTo>
                      <a:lnTo>
                        <a:pt x="9899" y="12498"/>
                      </a:lnTo>
                      <a:cubicBezTo>
                        <a:pt x="10107" y="12546"/>
                        <a:pt x="10332" y="12562"/>
                        <a:pt x="10557" y="12562"/>
                      </a:cubicBezTo>
                      <a:cubicBezTo>
                        <a:pt x="12370" y="12562"/>
                        <a:pt x="13926" y="11247"/>
                        <a:pt x="14247" y="9450"/>
                      </a:cubicBezTo>
                      <a:cubicBezTo>
                        <a:pt x="14263" y="9418"/>
                        <a:pt x="14937" y="4893"/>
                        <a:pt x="15193" y="3401"/>
                      </a:cubicBezTo>
                      <a:cubicBezTo>
                        <a:pt x="15466" y="1701"/>
                        <a:pt x="9386" y="610"/>
                        <a:pt x="8150" y="401"/>
                      </a:cubicBezTo>
                      <a:cubicBezTo>
                        <a:pt x="6674" y="145"/>
                        <a:pt x="5182" y="0"/>
                        <a:pt x="3690"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8"/>
                <p:cNvSpPr/>
                <p:nvPr/>
              </p:nvSpPr>
              <p:spPr>
                <a:xfrm>
                  <a:off x="6203875" y="916425"/>
                  <a:ext cx="1166375" cy="1166375"/>
                </a:xfrm>
                <a:custGeom>
                  <a:avLst/>
                  <a:gdLst/>
                  <a:ahLst/>
                  <a:cxnLst/>
                  <a:rect l="l" t="t" r="r" b="b"/>
                  <a:pathLst>
                    <a:path w="46655" h="46655" extrusionOk="0">
                      <a:moveTo>
                        <a:pt x="23328" y="0"/>
                      </a:moveTo>
                      <a:cubicBezTo>
                        <a:pt x="10445" y="0"/>
                        <a:pt x="0" y="10445"/>
                        <a:pt x="0" y="23328"/>
                      </a:cubicBezTo>
                      <a:cubicBezTo>
                        <a:pt x="0" y="36226"/>
                        <a:pt x="10445" y="46655"/>
                        <a:pt x="23328" y="46655"/>
                      </a:cubicBezTo>
                      <a:cubicBezTo>
                        <a:pt x="36210" y="46655"/>
                        <a:pt x="46655" y="36226"/>
                        <a:pt x="46655" y="23328"/>
                      </a:cubicBezTo>
                      <a:cubicBezTo>
                        <a:pt x="46655" y="10445"/>
                        <a:pt x="36210" y="0"/>
                        <a:pt x="2332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8"/>
                <p:cNvSpPr/>
                <p:nvPr/>
              </p:nvSpPr>
              <p:spPr>
                <a:xfrm>
                  <a:off x="6150125" y="909125"/>
                  <a:ext cx="1227750" cy="1181300"/>
                </a:xfrm>
                <a:custGeom>
                  <a:avLst/>
                  <a:gdLst/>
                  <a:ahLst/>
                  <a:cxnLst/>
                  <a:rect l="l" t="t" r="r" b="b"/>
                  <a:pathLst>
                    <a:path w="49110" h="47252" extrusionOk="0">
                      <a:moveTo>
                        <a:pt x="25478" y="597"/>
                      </a:moveTo>
                      <a:cubicBezTo>
                        <a:pt x="38200" y="613"/>
                        <a:pt x="48500" y="10913"/>
                        <a:pt x="48516" y="23636"/>
                      </a:cubicBezTo>
                      <a:cubicBezTo>
                        <a:pt x="48516" y="32941"/>
                        <a:pt x="42901" y="41331"/>
                        <a:pt x="34301" y="44909"/>
                      </a:cubicBezTo>
                      <a:cubicBezTo>
                        <a:pt x="31452" y="46087"/>
                        <a:pt x="28462" y="46660"/>
                        <a:pt x="25498" y="46660"/>
                      </a:cubicBezTo>
                      <a:cubicBezTo>
                        <a:pt x="19501" y="46660"/>
                        <a:pt x="13612" y="44316"/>
                        <a:pt x="9209" y="39904"/>
                      </a:cubicBezTo>
                      <a:cubicBezTo>
                        <a:pt x="2616" y="33326"/>
                        <a:pt x="642" y="23427"/>
                        <a:pt x="4204" y="14812"/>
                      </a:cubicBezTo>
                      <a:cubicBezTo>
                        <a:pt x="7782" y="6212"/>
                        <a:pt x="16172" y="597"/>
                        <a:pt x="25478" y="597"/>
                      </a:cubicBezTo>
                      <a:close/>
                      <a:moveTo>
                        <a:pt x="25489" y="1"/>
                      </a:moveTo>
                      <a:cubicBezTo>
                        <a:pt x="19340" y="1"/>
                        <a:pt x="13294" y="2401"/>
                        <a:pt x="8776" y="6918"/>
                      </a:cubicBezTo>
                      <a:cubicBezTo>
                        <a:pt x="2022" y="13673"/>
                        <a:pt x="1" y="23844"/>
                        <a:pt x="3658" y="32668"/>
                      </a:cubicBezTo>
                      <a:cubicBezTo>
                        <a:pt x="7316" y="41492"/>
                        <a:pt x="15932" y="47251"/>
                        <a:pt x="25478" y="47251"/>
                      </a:cubicBezTo>
                      <a:cubicBezTo>
                        <a:pt x="38521" y="47235"/>
                        <a:pt x="49094" y="36679"/>
                        <a:pt x="49110" y="23636"/>
                      </a:cubicBezTo>
                      <a:cubicBezTo>
                        <a:pt x="49110" y="14074"/>
                        <a:pt x="43350" y="5458"/>
                        <a:pt x="34526" y="1801"/>
                      </a:cubicBezTo>
                      <a:cubicBezTo>
                        <a:pt x="31604" y="589"/>
                        <a:pt x="28534" y="1"/>
                        <a:pt x="25489" y="1"/>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38"/>
                <p:cNvSpPr/>
                <p:nvPr/>
              </p:nvSpPr>
              <p:spPr>
                <a:xfrm>
                  <a:off x="6760975" y="972975"/>
                  <a:ext cx="288400" cy="1056475"/>
                </a:xfrm>
                <a:custGeom>
                  <a:avLst/>
                  <a:gdLst/>
                  <a:ahLst/>
                  <a:cxnLst/>
                  <a:rect l="l" t="t" r="r" b="b"/>
                  <a:pathLst>
                    <a:path w="11536" h="42259" extrusionOk="0">
                      <a:moveTo>
                        <a:pt x="11247" y="1"/>
                      </a:moveTo>
                      <a:cubicBezTo>
                        <a:pt x="4413" y="3787"/>
                        <a:pt x="1" y="12081"/>
                        <a:pt x="1" y="21130"/>
                      </a:cubicBezTo>
                      <a:cubicBezTo>
                        <a:pt x="1" y="30178"/>
                        <a:pt x="4413" y="38473"/>
                        <a:pt x="11247" y="42259"/>
                      </a:cubicBezTo>
                      <a:lnTo>
                        <a:pt x="11536" y="41729"/>
                      </a:lnTo>
                      <a:cubicBezTo>
                        <a:pt x="4894" y="38039"/>
                        <a:pt x="594" y="29954"/>
                        <a:pt x="594" y="21130"/>
                      </a:cubicBezTo>
                      <a:cubicBezTo>
                        <a:pt x="594" y="12306"/>
                        <a:pt x="4894" y="4220"/>
                        <a:pt x="11536" y="530"/>
                      </a:cubicBezTo>
                      <a:lnTo>
                        <a:pt x="11247" y="1"/>
                      </a:ln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38"/>
                <p:cNvSpPr/>
                <p:nvPr/>
              </p:nvSpPr>
              <p:spPr>
                <a:xfrm>
                  <a:off x="6390375" y="910800"/>
                  <a:ext cx="401525" cy="1172400"/>
                </a:xfrm>
                <a:custGeom>
                  <a:avLst/>
                  <a:gdLst/>
                  <a:ahLst/>
                  <a:cxnLst/>
                  <a:rect l="l" t="t" r="r" b="b"/>
                  <a:pathLst>
                    <a:path w="16061" h="46896" extrusionOk="0">
                      <a:moveTo>
                        <a:pt x="15964" y="1"/>
                      </a:moveTo>
                      <a:cubicBezTo>
                        <a:pt x="6867" y="1348"/>
                        <a:pt x="1" y="11392"/>
                        <a:pt x="1" y="23344"/>
                      </a:cubicBezTo>
                      <a:cubicBezTo>
                        <a:pt x="1" y="31687"/>
                        <a:pt x="3017" y="39387"/>
                        <a:pt x="7862" y="43478"/>
                      </a:cubicBezTo>
                      <a:cubicBezTo>
                        <a:pt x="9466" y="44842"/>
                        <a:pt x="11247" y="45997"/>
                        <a:pt x="13156" y="46896"/>
                      </a:cubicBezTo>
                      <a:lnTo>
                        <a:pt x="13397" y="46366"/>
                      </a:lnTo>
                      <a:cubicBezTo>
                        <a:pt x="11552" y="45468"/>
                        <a:pt x="9819" y="44345"/>
                        <a:pt x="8247" y="43013"/>
                      </a:cubicBezTo>
                      <a:cubicBezTo>
                        <a:pt x="3546" y="39050"/>
                        <a:pt x="610" y="31510"/>
                        <a:pt x="610" y="23360"/>
                      </a:cubicBezTo>
                      <a:cubicBezTo>
                        <a:pt x="610" y="11696"/>
                        <a:pt x="7252" y="1910"/>
                        <a:pt x="16060" y="594"/>
                      </a:cubicBezTo>
                      <a:lnTo>
                        <a:pt x="15964" y="1"/>
                      </a:ln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8"/>
                <p:cNvSpPr/>
                <p:nvPr/>
              </p:nvSpPr>
              <p:spPr>
                <a:xfrm>
                  <a:off x="6701625" y="1147900"/>
                  <a:ext cx="37325" cy="49250"/>
                </a:xfrm>
                <a:custGeom>
                  <a:avLst/>
                  <a:gdLst/>
                  <a:ahLst/>
                  <a:cxnLst/>
                  <a:rect l="l" t="t" r="r" b="b"/>
                  <a:pathLst>
                    <a:path w="1493" h="1970" extrusionOk="0">
                      <a:moveTo>
                        <a:pt x="989" y="1"/>
                      </a:moveTo>
                      <a:cubicBezTo>
                        <a:pt x="569" y="1"/>
                        <a:pt x="64" y="666"/>
                        <a:pt x="16" y="1314"/>
                      </a:cubicBezTo>
                      <a:cubicBezTo>
                        <a:pt x="0" y="1507"/>
                        <a:pt x="32" y="1683"/>
                        <a:pt x="81" y="1876"/>
                      </a:cubicBezTo>
                      <a:cubicBezTo>
                        <a:pt x="100" y="1934"/>
                        <a:pt x="162" y="1969"/>
                        <a:pt x="214" y="1969"/>
                      </a:cubicBezTo>
                      <a:cubicBezTo>
                        <a:pt x="247" y="1969"/>
                        <a:pt x="277" y="1955"/>
                        <a:pt x="289" y="1924"/>
                      </a:cubicBezTo>
                      <a:cubicBezTo>
                        <a:pt x="369" y="1635"/>
                        <a:pt x="498" y="1346"/>
                        <a:pt x="706" y="1105"/>
                      </a:cubicBezTo>
                      <a:cubicBezTo>
                        <a:pt x="1027" y="720"/>
                        <a:pt x="1492" y="480"/>
                        <a:pt x="1364" y="255"/>
                      </a:cubicBezTo>
                      <a:cubicBezTo>
                        <a:pt x="1263" y="77"/>
                        <a:pt x="1131" y="1"/>
                        <a:pt x="989"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8"/>
                <p:cNvSpPr/>
                <p:nvPr/>
              </p:nvSpPr>
              <p:spPr>
                <a:xfrm>
                  <a:off x="6590925" y="1050675"/>
                  <a:ext cx="91075" cy="127725"/>
                </a:xfrm>
                <a:custGeom>
                  <a:avLst/>
                  <a:gdLst/>
                  <a:ahLst/>
                  <a:cxnLst/>
                  <a:rect l="l" t="t" r="r" b="b"/>
                  <a:pathLst>
                    <a:path w="3643" h="5109" extrusionOk="0">
                      <a:moveTo>
                        <a:pt x="2696" y="0"/>
                      </a:moveTo>
                      <a:cubicBezTo>
                        <a:pt x="1740" y="0"/>
                        <a:pt x="364" y="1840"/>
                        <a:pt x="81" y="3518"/>
                      </a:cubicBezTo>
                      <a:cubicBezTo>
                        <a:pt x="0" y="3968"/>
                        <a:pt x="0" y="4433"/>
                        <a:pt x="81" y="4898"/>
                      </a:cubicBezTo>
                      <a:cubicBezTo>
                        <a:pt x="109" y="5032"/>
                        <a:pt x="234" y="5108"/>
                        <a:pt x="347" y="5108"/>
                      </a:cubicBezTo>
                      <a:cubicBezTo>
                        <a:pt x="425" y="5108"/>
                        <a:pt x="497" y="5073"/>
                        <a:pt x="530" y="4994"/>
                      </a:cubicBezTo>
                      <a:cubicBezTo>
                        <a:pt x="786" y="4224"/>
                        <a:pt x="1188" y="3486"/>
                        <a:pt x="1685" y="2845"/>
                      </a:cubicBezTo>
                      <a:cubicBezTo>
                        <a:pt x="2535" y="1786"/>
                        <a:pt x="3642" y="1080"/>
                        <a:pt x="3402" y="550"/>
                      </a:cubicBezTo>
                      <a:cubicBezTo>
                        <a:pt x="3231" y="166"/>
                        <a:pt x="2982" y="0"/>
                        <a:pt x="2696"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38"/>
                <p:cNvSpPr/>
                <p:nvPr/>
              </p:nvSpPr>
              <p:spPr>
                <a:xfrm>
                  <a:off x="6643050" y="1112075"/>
                  <a:ext cx="61000" cy="80300"/>
                </a:xfrm>
                <a:custGeom>
                  <a:avLst/>
                  <a:gdLst/>
                  <a:ahLst/>
                  <a:cxnLst/>
                  <a:rect l="l" t="t" r="r" b="b"/>
                  <a:pathLst>
                    <a:path w="2440" h="3212" extrusionOk="0">
                      <a:moveTo>
                        <a:pt x="1593" y="0"/>
                      </a:moveTo>
                      <a:cubicBezTo>
                        <a:pt x="908" y="0"/>
                        <a:pt x="89" y="1070"/>
                        <a:pt x="17" y="2121"/>
                      </a:cubicBezTo>
                      <a:cubicBezTo>
                        <a:pt x="1" y="2442"/>
                        <a:pt x="33" y="2747"/>
                        <a:pt x="129" y="3036"/>
                      </a:cubicBezTo>
                      <a:cubicBezTo>
                        <a:pt x="161" y="3141"/>
                        <a:pt x="282" y="3212"/>
                        <a:pt x="371" y="3212"/>
                      </a:cubicBezTo>
                      <a:cubicBezTo>
                        <a:pt x="418" y="3212"/>
                        <a:pt x="455" y="3192"/>
                        <a:pt x="466" y="3148"/>
                      </a:cubicBezTo>
                      <a:cubicBezTo>
                        <a:pt x="595" y="2651"/>
                        <a:pt x="819" y="2202"/>
                        <a:pt x="1140" y="1800"/>
                      </a:cubicBezTo>
                      <a:cubicBezTo>
                        <a:pt x="1686" y="1175"/>
                        <a:pt x="2440" y="790"/>
                        <a:pt x="2215" y="421"/>
                      </a:cubicBezTo>
                      <a:cubicBezTo>
                        <a:pt x="2047" y="126"/>
                        <a:pt x="1828" y="0"/>
                        <a:pt x="159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38"/>
                <p:cNvSpPr/>
                <p:nvPr/>
              </p:nvSpPr>
              <p:spPr>
                <a:xfrm>
                  <a:off x="6177800" y="1242475"/>
                  <a:ext cx="1015575" cy="482925"/>
                </a:xfrm>
                <a:custGeom>
                  <a:avLst/>
                  <a:gdLst/>
                  <a:ahLst/>
                  <a:cxnLst/>
                  <a:rect l="l" t="t" r="r" b="b"/>
                  <a:pathLst>
                    <a:path w="40623" h="19317" extrusionOk="0">
                      <a:moveTo>
                        <a:pt x="17058" y="0"/>
                      </a:moveTo>
                      <a:cubicBezTo>
                        <a:pt x="2087" y="0"/>
                        <a:pt x="1" y="4222"/>
                        <a:pt x="1" y="11425"/>
                      </a:cubicBezTo>
                      <a:cubicBezTo>
                        <a:pt x="1" y="17585"/>
                        <a:pt x="7397" y="18067"/>
                        <a:pt x="18515" y="18580"/>
                      </a:cubicBezTo>
                      <a:cubicBezTo>
                        <a:pt x="23830" y="18830"/>
                        <a:pt x="27700" y="19317"/>
                        <a:pt x="30592" y="19317"/>
                      </a:cubicBezTo>
                      <a:cubicBezTo>
                        <a:pt x="35120" y="19317"/>
                        <a:pt x="37250" y="18124"/>
                        <a:pt x="38778" y="12965"/>
                      </a:cubicBezTo>
                      <a:cubicBezTo>
                        <a:pt x="40623" y="6756"/>
                        <a:pt x="35473" y="114"/>
                        <a:pt x="17568" y="2"/>
                      </a:cubicBezTo>
                      <a:cubicBezTo>
                        <a:pt x="17396" y="1"/>
                        <a:pt x="17226" y="0"/>
                        <a:pt x="17058"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8"/>
                <p:cNvSpPr/>
                <p:nvPr/>
              </p:nvSpPr>
              <p:spPr>
                <a:xfrm>
                  <a:off x="6170175" y="1235250"/>
                  <a:ext cx="1003150" cy="497800"/>
                </a:xfrm>
                <a:custGeom>
                  <a:avLst/>
                  <a:gdLst/>
                  <a:ahLst/>
                  <a:cxnLst/>
                  <a:rect l="l" t="t" r="r" b="b"/>
                  <a:pathLst>
                    <a:path w="40126" h="19912" extrusionOk="0">
                      <a:moveTo>
                        <a:pt x="17873" y="596"/>
                      </a:moveTo>
                      <a:cubicBezTo>
                        <a:pt x="30596" y="676"/>
                        <a:pt x="35697" y="3965"/>
                        <a:pt x="37719" y="6708"/>
                      </a:cubicBezTo>
                      <a:cubicBezTo>
                        <a:pt x="39115" y="8601"/>
                        <a:pt x="39500" y="10831"/>
                        <a:pt x="38794" y="13174"/>
                      </a:cubicBezTo>
                      <a:cubicBezTo>
                        <a:pt x="37319" y="18147"/>
                        <a:pt x="35340" y="19308"/>
                        <a:pt x="30909" y="19308"/>
                      </a:cubicBezTo>
                      <a:cubicBezTo>
                        <a:pt x="29365" y="19308"/>
                        <a:pt x="27523" y="19167"/>
                        <a:pt x="25301" y="18997"/>
                      </a:cubicBezTo>
                      <a:cubicBezTo>
                        <a:pt x="23408" y="18853"/>
                        <a:pt x="21274" y="18676"/>
                        <a:pt x="18836" y="18564"/>
                      </a:cubicBezTo>
                      <a:cubicBezTo>
                        <a:pt x="7188" y="18019"/>
                        <a:pt x="610" y="17441"/>
                        <a:pt x="610" y="11714"/>
                      </a:cubicBezTo>
                      <a:cubicBezTo>
                        <a:pt x="610" y="8890"/>
                        <a:pt x="883" y="6002"/>
                        <a:pt x="2905" y="3997"/>
                      </a:cubicBezTo>
                      <a:cubicBezTo>
                        <a:pt x="5231" y="1670"/>
                        <a:pt x="9835" y="596"/>
                        <a:pt x="17376" y="596"/>
                      </a:cubicBezTo>
                      <a:close/>
                      <a:moveTo>
                        <a:pt x="17364" y="0"/>
                      </a:moveTo>
                      <a:cubicBezTo>
                        <a:pt x="9557" y="0"/>
                        <a:pt x="4969" y="1098"/>
                        <a:pt x="2487" y="3564"/>
                      </a:cubicBezTo>
                      <a:cubicBezTo>
                        <a:pt x="306" y="5729"/>
                        <a:pt x="1" y="8762"/>
                        <a:pt x="1" y="11714"/>
                      </a:cubicBezTo>
                      <a:cubicBezTo>
                        <a:pt x="1" y="14730"/>
                        <a:pt x="1685" y="16623"/>
                        <a:pt x="5311" y="17698"/>
                      </a:cubicBezTo>
                      <a:cubicBezTo>
                        <a:pt x="8472" y="18628"/>
                        <a:pt x="12900" y="18885"/>
                        <a:pt x="18804" y="19174"/>
                      </a:cubicBezTo>
                      <a:cubicBezTo>
                        <a:pt x="21242" y="19286"/>
                        <a:pt x="23376" y="19447"/>
                        <a:pt x="25253" y="19591"/>
                      </a:cubicBezTo>
                      <a:cubicBezTo>
                        <a:pt x="27499" y="19767"/>
                        <a:pt x="29344" y="19912"/>
                        <a:pt x="30900" y="19912"/>
                      </a:cubicBezTo>
                      <a:cubicBezTo>
                        <a:pt x="32425" y="19912"/>
                        <a:pt x="33660" y="19767"/>
                        <a:pt x="34735" y="19414"/>
                      </a:cubicBezTo>
                      <a:cubicBezTo>
                        <a:pt x="36965" y="18644"/>
                        <a:pt x="38313" y="16880"/>
                        <a:pt x="39371" y="13350"/>
                      </a:cubicBezTo>
                      <a:cubicBezTo>
                        <a:pt x="40125" y="10815"/>
                        <a:pt x="39724" y="8393"/>
                        <a:pt x="38200" y="6355"/>
                      </a:cubicBezTo>
                      <a:cubicBezTo>
                        <a:pt x="36082" y="3499"/>
                        <a:pt x="30852" y="82"/>
                        <a:pt x="17873" y="2"/>
                      </a:cubicBezTo>
                      <a:cubicBezTo>
                        <a:pt x="17702" y="1"/>
                        <a:pt x="17533" y="0"/>
                        <a:pt x="17364"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8"/>
                <p:cNvSpPr/>
                <p:nvPr/>
              </p:nvSpPr>
              <p:spPr>
                <a:xfrm>
                  <a:off x="7022100" y="1407325"/>
                  <a:ext cx="80925" cy="232025"/>
                </a:xfrm>
                <a:custGeom>
                  <a:avLst/>
                  <a:gdLst/>
                  <a:ahLst/>
                  <a:cxnLst/>
                  <a:rect l="l" t="t" r="r" b="b"/>
                  <a:pathLst>
                    <a:path w="3237" h="9281" extrusionOk="0">
                      <a:moveTo>
                        <a:pt x="1353" y="1"/>
                      </a:moveTo>
                      <a:cubicBezTo>
                        <a:pt x="1138" y="1"/>
                        <a:pt x="901" y="91"/>
                        <a:pt x="642" y="290"/>
                      </a:cubicBezTo>
                      <a:cubicBezTo>
                        <a:pt x="0" y="804"/>
                        <a:pt x="706" y="2745"/>
                        <a:pt x="882" y="4943"/>
                      </a:cubicBezTo>
                      <a:cubicBezTo>
                        <a:pt x="963" y="6258"/>
                        <a:pt x="866" y="7590"/>
                        <a:pt x="594" y="8890"/>
                      </a:cubicBezTo>
                      <a:cubicBezTo>
                        <a:pt x="550" y="9119"/>
                        <a:pt x="729" y="9281"/>
                        <a:pt x="913" y="9281"/>
                      </a:cubicBezTo>
                      <a:cubicBezTo>
                        <a:pt x="1000" y="9281"/>
                        <a:pt x="1088" y="9245"/>
                        <a:pt x="1155" y="9162"/>
                      </a:cubicBezTo>
                      <a:cubicBezTo>
                        <a:pt x="1604" y="8585"/>
                        <a:pt x="1941" y="7959"/>
                        <a:pt x="2198" y="7285"/>
                      </a:cubicBezTo>
                      <a:cubicBezTo>
                        <a:pt x="3236" y="4422"/>
                        <a:pt x="2851" y="1"/>
                        <a:pt x="135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38"/>
                <p:cNvSpPr/>
                <p:nvPr/>
              </p:nvSpPr>
              <p:spPr>
                <a:xfrm>
                  <a:off x="6962325" y="430100"/>
                  <a:ext cx="168750" cy="110125"/>
                </a:xfrm>
                <a:custGeom>
                  <a:avLst/>
                  <a:gdLst/>
                  <a:ahLst/>
                  <a:cxnLst/>
                  <a:rect l="l" t="t" r="r" b="b"/>
                  <a:pathLst>
                    <a:path w="6750" h="4405" extrusionOk="0">
                      <a:moveTo>
                        <a:pt x="1357" y="1"/>
                      </a:moveTo>
                      <a:cubicBezTo>
                        <a:pt x="680" y="1"/>
                        <a:pt x="90" y="493"/>
                        <a:pt x="1" y="1180"/>
                      </a:cubicBezTo>
                      <a:cubicBezTo>
                        <a:pt x="227" y="1021"/>
                        <a:pt x="508" y="927"/>
                        <a:pt x="789" y="927"/>
                      </a:cubicBezTo>
                      <a:cubicBezTo>
                        <a:pt x="847" y="927"/>
                        <a:pt x="905" y="931"/>
                        <a:pt x="963" y="939"/>
                      </a:cubicBezTo>
                      <a:lnTo>
                        <a:pt x="1043" y="955"/>
                      </a:lnTo>
                      <a:cubicBezTo>
                        <a:pt x="1573" y="1068"/>
                        <a:pt x="1974" y="1485"/>
                        <a:pt x="2070" y="1998"/>
                      </a:cubicBezTo>
                      <a:lnTo>
                        <a:pt x="2503" y="4212"/>
                      </a:lnTo>
                      <a:lnTo>
                        <a:pt x="3979" y="3201"/>
                      </a:lnTo>
                      <a:cubicBezTo>
                        <a:pt x="4221" y="3039"/>
                        <a:pt x="4488" y="2965"/>
                        <a:pt x="4749" y="2965"/>
                      </a:cubicBezTo>
                      <a:cubicBezTo>
                        <a:pt x="5492" y="2965"/>
                        <a:pt x="6189" y="3562"/>
                        <a:pt x="6129" y="4405"/>
                      </a:cubicBezTo>
                      <a:cubicBezTo>
                        <a:pt x="6434" y="4212"/>
                        <a:pt x="6643" y="3907"/>
                        <a:pt x="6691" y="3570"/>
                      </a:cubicBezTo>
                      <a:lnTo>
                        <a:pt x="6691" y="3474"/>
                      </a:lnTo>
                      <a:cubicBezTo>
                        <a:pt x="6750" y="2645"/>
                        <a:pt x="6057" y="2043"/>
                        <a:pt x="5316" y="2043"/>
                      </a:cubicBezTo>
                      <a:cubicBezTo>
                        <a:pt x="5053" y="2043"/>
                        <a:pt x="4784" y="2119"/>
                        <a:pt x="4541" y="2287"/>
                      </a:cubicBezTo>
                      <a:lnTo>
                        <a:pt x="3049" y="3282"/>
                      </a:lnTo>
                      <a:lnTo>
                        <a:pt x="2632" y="1084"/>
                      </a:lnTo>
                      <a:cubicBezTo>
                        <a:pt x="2535" y="554"/>
                        <a:pt x="2134" y="137"/>
                        <a:pt x="1605" y="25"/>
                      </a:cubicBezTo>
                      <a:lnTo>
                        <a:pt x="1509" y="9"/>
                      </a:lnTo>
                      <a:cubicBezTo>
                        <a:pt x="1458" y="3"/>
                        <a:pt x="1407" y="1"/>
                        <a:pt x="1357"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38"/>
                <p:cNvSpPr/>
                <p:nvPr/>
              </p:nvSpPr>
              <p:spPr>
                <a:xfrm>
                  <a:off x="6887175" y="534600"/>
                  <a:ext cx="177450" cy="115275"/>
                </a:xfrm>
                <a:custGeom>
                  <a:avLst/>
                  <a:gdLst/>
                  <a:ahLst/>
                  <a:cxnLst/>
                  <a:rect l="l" t="t" r="r" b="b"/>
                  <a:pathLst>
                    <a:path w="7098" h="4611" extrusionOk="0">
                      <a:moveTo>
                        <a:pt x="857" y="0"/>
                      </a:moveTo>
                      <a:cubicBezTo>
                        <a:pt x="809" y="32"/>
                        <a:pt x="760" y="64"/>
                        <a:pt x="712" y="112"/>
                      </a:cubicBezTo>
                      <a:cubicBezTo>
                        <a:pt x="568" y="241"/>
                        <a:pt x="472" y="401"/>
                        <a:pt x="391" y="578"/>
                      </a:cubicBezTo>
                      <a:cubicBezTo>
                        <a:pt x="1" y="1485"/>
                        <a:pt x="740" y="2442"/>
                        <a:pt x="1668" y="2442"/>
                      </a:cubicBezTo>
                      <a:cubicBezTo>
                        <a:pt x="1806" y="2442"/>
                        <a:pt x="1949" y="2420"/>
                        <a:pt x="2092" y="2375"/>
                      </a:cubicBezTo>
                      <a:lnTo>
                        <a:pt x="4467" y="1637"/>
                      </a:lnTo>
                      <a:lnTo>
                        <a:pt x="4499" y="3401"/>
                      </a:lnTo>
                      <a:cubicBezTo>
                        <a:pt x="4515" y="3979"/>
                        <a:pt x="4932" y="4492"/>
                        <a:pt x="5509" y="4605"/>
                      </a:cubicBezTo>
                      <a:lnTo>
                        <a:pt x="5606" y="4605"/>
                      </a:lnTo>
                      <a:cubicBezTo>
                        <a:pt x="5649" y="4609"/>
                        <a:pt x="5692" y="4610"/>
                        <a:pt x="5735" y="4610"/>
                      </a:cubicBezTo>
                      <a:cubicBezTo>
                        <a:pt x="6389" y="4610"/>
                        <a:pt x="6962" y="4161"/>
                        <a:pt x="7098" y="3514"/>
                      </a:cubicBezTo>
                      <a:lnTo>
                        <a:pt x="7098" y="3514"/>
                      </a:lnTo>
                      <a:cubicBezTo>
                        <a:pt x="6859" y="3696"/>
                        <a:pt x="6584" y="3792"/>
                        <a:pt x="6294" y="3792"/>
                      </a:cubicBezTo>
                      <a:cubicBezTo>
                        <a:pt x="6252" y="3792"/>
                        <a:pt x="6210" y="3790"/>
                        <a:pt x="6167" y="3786"/>
                      </a:cubicBezTo>
                      <a:cubicBezTo>
                        <a:pt x="6135" y="3786"/>
                        <a:pt x="6103" y="3786"/>
                        <a:pt x="6071" y="3770"/>
                      </a:cubicBezTo>
                      <a:cubicBezTo>
                        <a:pt x="5493" y="3674"/>
                        <a:pt x="5060" y="3161"/>
                        <a:pt x="5060" y="2567"/>
                      </a:cubicBezTo>
                      <a:lnTo>
                        <a:pt x="5028" y="818"/>
                      </a:lnTo>
                      <a:lnTo>
                        <a:pt x="2654" y="1556"/>
                      </a:lnTo>
                      <a:cubicBezTo>
                        <a:pt x="2514" y="1599"/>
                        <a:pt x="2375" y="1619"/>
                        <a:pt x="2239" y="1619"/>
                      </a:cubicBezTo>
                      <a:cubicBezTo>
                        <a:pt x="1411" y="1619"/>
                        <a:pt x="721" y="869"/>
                        <a:pt x="87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8"/>
                <p:cNvSpPr/>
                <p:nvPr/>
              </p:nvSpPr>
              <p:spPr>
                <a:xfrm>
                  <a:off x="7255125" y="1300425"/>
                  <a:ext cx="57500" cy="83150"/>
                </a:xfrm>
                <a:custGeom>
                  <a:avLst/>
                  <a:gdLst/>
                  <a:ahLst/>
                  <a:cxnLst/>
                  <a:rect l="l" t="t" r="r" b="b"/>
                  <a:pathLst>
                    <a:path w="2300" h="3326" extrusionOk="0">
                      <a:moveTo>
                        <a:pt x="846" y="1"/>
                      </a:moveTo>
                      <a:cubicBezTo>
                        <a:pt x="633" y="1"/>
                        <a:pt x="423" y="110"/>
                        <a:pt x="241" y="363"/>
                      </a:cubicBezTo>
                      <a:cubicBezTo>
                        <a:pt x="0" y="700"/>
                        <a:pt x="690" y="1165"/>
                        <a:pt x="1171" y="1855"/>
                      </a:cubicBezTo>
                      <a:cubicBezTo>
                        <a:pt x="1444" y="2272"/>
                        <a:pt x="1637" y="2753"/>
                        <a:pt x="1717" y="3251"/>
                      </a:cubicBezTo>
                      <a:cubicBezTo>
                        <a:pt x="1723" y="3302"/>
                        <a:pt x="1768" y="3325"/>
                        <a:pt x="1824" y="3325"/>
                      </a:cubicBezTo>
                      <a:cubicBezTo>
                        <a:pt x="1908" y="3325"/>
                        <a:pt x="2015" y="3273"/>
                        <a:pt x="2054" y="3187"/>
                      </a:cubicBezTo>
                      <a:cubicBezTo>
                        <a:pt x="2182" y="2898"/>
                        <a:pt x="2246" y="2593"/>
                        <a:pt x="2262" y="2288"/>
                      </a:cubicBezTo>
                      <a:cubicBezTo>
                        <a:pt x="2299" y="1192"/>
                        <a:pt x="1551" y="1"/>
                        <a:pt x="846"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8"/>
                <p:cNvSpPr/>
                <p:nvPr/>
              </p:nvSpPr>
              <p:spPr>
                <a:xfrm>
                  <a:off x="7217425" y="1331775"/>
                  <a:ext cx="34825" cy="51075"/>
                </a:xfrm>
                <a:custGeom>
                  <a:avLst/>
                  <a:gdLst/>
                  <a:ahLst/>
                  <a:cxnLst/>
                  <a:rect l="l" t="t" r="r" b="b"/>
                  <a:pathLst>
                    <a:path w="1393" h="2043" extrusionOk="0">
                      <a:moveTo>
                        <a:pt x="501" y="1"/>
                      </a:moveTo>
                      <a:cubicBezTo>
                        <a:pt x="375" y="1"/>
                        <a:pt x="251" y="65"/>
                        <a:pt x="145" y="216"/>
                      </a:cubicBezTo>
                      <a:cubicBezTo>
                        <a:pt x="0" y="408"/>
                        <a:pt x="417" y="713"/>
                        <a:pt x="722" y="1130"/>
                      </a:cubicBezTo>
                      <a:cubicBezTo>
                        <a:pt x="883" y="1387"/>
                        <a:pt x="995" y="1692"/>
                        <a:pt x="1059" y="1997"/>
                      </a:cubicBezTo>
                      <a:cubicBezTo>
                        <a:pt x="1059" y="2028"/>
                        <a:pt x="1083" y="2042"/>
                        <a:pt x="1115" y="2042"/>
                      </a:cubicBezTo>
                      <a:cubicBezTo>
                        <a:pt x="1165" y="2042"/>
                        <a:pt x="1232" y="2007"/>
                        <a:pt x="1252" y="1949"/>
                      </a:cubicBezTo>
                      <a:cubicBezTo>
                        <a:pt x="1332" y="1772"/>
                        <a:pt x="1364" y="1596"/>
                        <a:pt x="1380" y="1403"/>
                      </a:cubicBezTo>
                      <a:cubicBezTo>
                        <a:pt x="1392" y="735"/>
                        <a:pt x="928" y="1"/>
                        <a:pt x="501"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38"/>
                <p:cNvSpPr/>
                <p:nvPr/>
              </p:nvSpPr>
              <p:spPr>
                <a:xfrm>
                  <a:off x="7091875" y="495450"/>
                  <a:ext cx="28575" cy="40800"/>
                </a:xfrm>
                <a:custGeom>
                  <a:avLst/>
                  <a:gdLst/>
                  <a:ahLst/>
                  <a:cxnLst/>
                  <a:rect l="l" t="t" r="r" b="b"/>
                  <a:pathLst>
                    <a:path w="1143" h="1632" extrusionOk="0">
                      <a:moveTo>
                        <a:pt x="436" y="1"/>
                      </a:moveTo>
                      <a:cubicBezTo>
                        <a:pt x="376" y="1"/>
                        <a:pt x="311" y="9"/>
                        <a:pt x="241" y="26"/>
                      </a:cubicBezTo>
                      <a:cubicBezTo>
                        <a:pt x="1" y="90"/>
                        <a:pt x="225" y="459"/>
                        <a:pt x="241" y="860"/>
                      </a:cubicBezTo>
                      <a:cubicBezTo>
                        <a:pt x="241" y="1101"/>
                        <a:pt x="177" y="1342"/>
                        <a:pt x="65" y="1550"/>
                      </a:cubicBezTo>
                      <a:cubicBezTo>
                        <a:pt x="41" y="1586"/>
                        <a:pt x="116" y="1631"/>
                        <a:pt x="196" y="1631"/>
                      </a:cubicBezTo>
                      <a:cubicBezTo>
                        <a:pt x="222" y="1631"/>
                        <a:pt x="249" y="1626"/>
                        <a:pt x="273" y="1614"/>
                      </a:cubicBezTo>
                      <a:cubicBezTo>
                        <a:pt x="418" y="1534"/>
                        <a:pt x="546" y="1438"/>
                        <a:pt x="674" y="1325"/>
                      </a:cubicBezTo>
                      <a:cubicBezTo>
                        <a:pt x="1142" y="843"/>
                        <a:pt x="1051" y="1"/>
                        <a:pt x="436"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58" name="Google Shape;658;p38"/>
            <p:cNvSpPr/>
            <p:nvPr/>
          </p:nvSpPr>
          <p:spPr>
            <a:xfrm>
              <a:off x="6578425" y="1500060"/>
              <a:ext cx="725975" cy="1095375"/>
            </a:xfrm>
            <a:custGeom>
              <a:avLst/>
              <a:gdLst/>
              <a:ahLst/>
              <a:cxnLst/>
              <a:rect l="l" t="t" r="r" b="b"/>
              <a:pathLst>
                <a:path w="29039" h="43815" extrusionOk="0">
                  <a:moveTo>
                    <a:pt x="13765" y="0"/>
                  </a:moveTo>
                  <a:cubicBezTo>
                    <a:pt x="8118" y="2086"/>
                    <a:pt x="3498" y="6257"/>
                    <a:pt x="850" y="11664"/>
                  </a:cubicBezTo>
                  <a:cubicBezTo>
                    <a:pt x="17199" y="12225"/>
                    <a:pt x="21899" y="18611"/>
                    <a:pt x="20119" y="24579"/>
                  </a:cubicBezTo>
                  <a:cubicBezTo>
                    <a:pt x="18587" y="29735"/>
                    <a:pt x="16460" y="30929"/>
                    <a:pt x="11938" y="30929"/>
                  </a:cubicBezTo>
                  <a:cubicBezTo>
                    <a:pt x="9073" y="30929"/>
                    <a:pt x="5246" y="30449"/>
                    <a:pt x="0" y="30194"/>
                  </a:cubicBezTo>
                  <a:lnTo>
                    <a:pt x="0" y="30194"/>
                  </a:lnTo>
                  <a:cubicBezTo>
                    <a:pt x="2407" y="36515"/>
                    <a:pt x="7428" y="41473"/>
                    <a:pt x="13765" y="43815"/>
                  </a:cubicBezTo>
                  <a:cubicBezTo>
                    <a:pt x="22942" y="40430"/>
                    <a:pt x="29039" y="31686"/>
                    <a:pt x="29039" y="21916"/>
                  </a:cubicBezTo>
                  <a:cubicBezTo>
                    <a:pt x="29039" y="12129"/>
                    <a:pt x="22942" y="3386"/>
                    <a:pt x="13765"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9" name="Google Shape;659;p38"/>
          <p:cNvSpPr/>
          <p:nvPr/>
        </p:nvSpPr>
        <p:spPr>
          <a:xfrm>
            <a:off x="1333067" y="3741915"/>
            <a:ext cx="9525709" cy="1195600"/>
          </a:xfrm>
          <a:prstGeom prst="rect">
            <a:avLst/>
          </a:prstGeom>
        </p:spPr>
        <p:txBody>
          <a:bodyPr>
            <a:prstTxWarp prst="textPlain">
              <a:avLst/>
            </a:prstTxWarp>
          </a:bodyPr>
          <a:lstStyle/>
          <a:p>
            <a:pPr algn="ctr" defTabSz="1219170">
              <a:buClr>
                <a:srgbClr val="000000"/>
              </a:buClr>
            </a:pPr>
            <a:endParaRPr lang="x-none" sz="1867" kern="0" dirty="0">
              <a:ln w="19050" cap="flat" cmpd="sng">
                <a:solidFill>
                  <a:srgbClr val="0879B1"/>
                </a:solidFill>
                <a:prstDash val="solid"/>
                <a:round/>
                <a:headEnd type="none" w="sm" len="sm"/>
                <a:tailEnd type="none" w="sm" len="sm"/>
              </a:ln>
              <a:noFill/>
              <a:latin typeface="Fredoka One"/>
              <a:cs typeface="Arial"/>
              <a:sym typeface="Arial"/>
            </a:endParaRPr>
          </a:p>
        </p:txBody>
      </p:sp>
      <p:grpSp>
        <p:nvGrpSpPr>
          <p:cNvPr id="660" name="Google Shape;660;p38"/>
          <p:cNvGrpSpPr/>
          <p:nvPr/>
        </p:nvGrpSpPr>
        <p:grpSpPr>
          <a:xfrm>
            <a:off x="681366" y="2639177"/>
            <a:ext cx="544201" cy="488759"/>
            <a:chOff x="918350" y="494075"/>
            <a:chExt cx="188950" cy="169700"/>
          </a:xfrm>
        </p:grpSpPr>
        <p:sp>
          <p:nvSpPr>
            <p:cNvPr id="661" name="Google Shape;661;p38"/>
            <p:cNvSpPr/>
            <p:nvPr/>
          </p:nvSpPr>
          <p:spPr>
            <a:xfrm>
              <a:off x="927575" y="501550"/>
              <a:ext cx="173700" cy="154525"/>
            </a:xfrm>
            <a:custGeom>
              <a:avLst/>
              <a:gdLst/>
              <a:ahLst/>
              <a:cxnLst/>
              <a:rect l="l" t="t" r="r" b="b"/>
              <a:pathLst>
                <a:path w="6948" h="6181" extrusionOk="0">
                  <a:moveTo>
                    <a:pt x="4524" y="0"/>
                  </a:moveTo>
                  <a:cubicBezTo>
                    <a:pt x="4366" y="0"/>
                    <a:pt x="4205" y="32"/>
                    <a:pt x="4060" y="119"/>
                  </a:cubicBezTo>
                  <a:cubicBezTo>
                    <a:pt x="3145" y="664"/>
                    <a:pt x="3514" y="3183"/>
                    <a:pt x="3514" y="3183"/>
                  </a:cubicBezTo>
                  <a:cubicBezTo>
                    <a:pt x="3514" y="3183"/>
                    <a:pt x="2752" y="3025"/>
                    <a:pt x="2005" y="3025"/>
                  </a:cubicBezTo>
                  <a:cubicBezTo>
                    <a:pt x="1586" y="3025"/>
                    <a:pt x="1171" y="3075"/>
                    <a:pt x="899" y="3231"/>
                  </a:cubicBezTo>
                  <a:cubicBezTo>
                    <a:pt x="289" y="3584"/>
                    <a:pt x="1" y="4611"/>
                    <a:pt x="273" y="5285"/>
                  </a:cubicBezTo>
                  <a:cubicBezTo>
                    <a:pt x="552" y="5989"/>
                    <a:pt x="1887" y="6180"/>
                    <a:pt x="3254" y="6180"/>
                  </a:cubicBezTo>
                  <a:cubicBezTo>
                    <a:pt x="4877" y="6180"/>
                    <a:pt x="6546" y="5911"/>
                    <a:pt x="6546" y="5911"/>
                  </a:cubicBezTo>
                  <a:cubicBezTo>
                    <a:pt x="6546" y="5911"/>
                    <a:pt x="6948" y="985"/>
                    <a:pt x="5343" y="215"/>
                  </a:cubicBezTo>
                  <a:cubicBezTo>
                    <a:pt x="5242" y="170"/>
                    <a:pt x="4891" y="0"/>
                    <a:pt x="4524" y="0"/>
                  </a:cubicBezTo>
                  <a:close/>
                </a:path>
              </a:pathLst>
            </a:custGeom>
            <a:solidFill>
              <a:srgbClr val="CEAAF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38"/>
            <p:cNvSpPr/>
            <p:nvPr/>
          </p:nvSpPr>
          <p:spPr>
            <a:xfrm>
              <a:off x="918350" y="494075"/>
              <a:ext cx="188950" cy="169700"/>
            </a:xfrm>
            <a:custGeom>
              <a:avLst/>
              <a:gdLst/>
              <a:ahLst/>
              <a:cxnLst/>
              <a:rect l="l" t="t" r="r" b="b"/>
              <a:pathLst>
                <a:path w="7558" h="6788" extrusionOk="0">
                  <a:moveTo>
                    <a:pt x="4871" y="603"/>
                  </a:moveTo>
                  <a:cubicBezTo>
                    <a:pt x="5066" y="603"/>
                    <a:pt x="5308" y="667"/>
                    <a:pt x="5568" y="787"/>
                  </a:cubicBezTo>
                  <a:cubicBezTo>
                    <a:pt x="6546" y="1252"/>
                    <a:pt x="6739" y="4108"/>
                    <a:pt x="6611" y="5953"/>
                  </a:cubicBezTo>
                  <a:cubicBezTo>
                    <a:pt x="5692" y="6085"/>
                    <a:pt x="4620" y="6176"/>
                    <a:pt x="3654" y="6176"/>
                  </a:cubicBezTo>
                  <a:cubicBezTo>
                    <a:pt x="2274" y="6176"/>
                    <a:pt x="1107" y="5990"/>
                    <a:pt x="899" y="5472"/>
                  </a:cubicBezTo>
                  <a:cubicBezTo>
                    <a:pt x="691" y="4926"/>
                    <a:pt x="947" y="4060"/>
                    <a:pt x="1413" y="3787"/>
                  </a:cubicBezTo>
                  <a:cubicBezTo>
                    <a:pt x="1666" y="3674"/>
                    <a:pt x="1944" y="3624"/>
                    <a:pt x="2225" y="3624"/>
                  </a:cubicBezTo>
                  <a:cubicBezTo>
                    <a:pt x="2264" y="3624"/>
                    <a:pt x="2304" y="3625"/>
                    <a:pt x="2343" y="3627"/>
                  </a:cubicBezTo>
                  <a:cubicBezTo>
                    <a:pt x="2840" y="3627"/>
                    <a:pt x="3338" y="3675"/>
                    <a:pt x="3819" y="3787"/>
                  </a:cubicBezTo>
                  <a:lnTo>
                    <a:pt x="4236" y="3867"/>
                  </a:lnTo>
                  <a:lnTo>
                    <a:pt x="4172" y="3450"/>
                  </a:lnTo>
                  <a:cubicBezTo>
                    <a:pt x="4028" y="2487"/>
                    <a:pt x="4076" y="979"/>
                    <a:pt x="4573" y="675"/>
                  </a:cubicBezTo>
                  <a:cubicBezTo>
                    <a:pt x="4652" y="626"/>
                    <a:pt x="4753" y="603"/>
                    <a:pt x="4871" y="603"/>
                  </a:cubicBezTo>
                  <a:close/>
                  <a:moveTo>
                    <a:pt x="4880" y="1"/>
                  </a:moveTo>
                  <a:cubicBezTo>
                    <a:pt x="4653" y="1"/>
                    <a:pt x="4448" y="54"/>
                    <a:pt x="4268" y="161"/>
                  </a:cubicBezTo>
                  <a:cubicBezTo>
                    <a:pt x="3434" y="659"/>
                    <a:pt x="3466" y="2311"/>
                    <a:pt x="3530" y="3113"/>
                  </a:cubicBezTo>
                  <a:cubicBezTo>
                    <a:pt x="3234" y="3068"/>
                    <a:pt x="2816" y="3018"/>
                    <a:pt x="2391" y="3018"/>
                  </a:cubicBezTo>
                  <a:cubicBezTo>
                    <a:pt x="1918" y="3018"/>
                    <a:pt x="1437" y="3079"/>
                    <a:pt x="1108" y="3274"/>
                  </a:cubicBezTo>
                  <a:cubicBezTo>
                    <a:pt x="386" y="3691"/>
                    <a:pt x="1" y="4830"/>
                    <a:pt x="354" y="5696"/>
                  </a:cubicBezTo>
                  <a:cubicBezTo>
                    <a:pt x="691" y="6562"/>
                    <a:pt x="2151" y="6787"/>
                    <a:pt x="3627" y="6787"/>
                  </a:cubicBezTo>
                  <a:cubicBezTo>
                    <a:pt x="4750" y="6771"/>
                    <a:pt x="5857" y="6675"/>
                    <a:pt x="6948" y="6498"/>
                  </a:cubicBezTo>
                  <a:lnTo>
                    <a:pt x="7188" y="6466"/>
                  </a:lnTo>
                  <a:lnTo>
                    <a:pt x="7204" y="6226"/>
                  </a:lnTo>
                  <a:cubicBezTo>
                    <a:pt x="7236" y="5696"/>
                    <a:pt x="7557" y="1076"/>
                    <a:pt x="5824" y="241"/>
                  </a:cubicBezTo>
                  <a:cubicBezTo>
                    <a:pt x="5479" y="82"/>
                    <a:pt x="5162" y="1"/>
                    <a:pt x="488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8"/>
            <p:cNvSpPr/>
            <p:nvPr/>
          </p:nvSpPr>
          <p:spPr>
            <a:xfrm>
              <a:off x="923575" y="500650"/>
              <a:ext cx="148025" cy="150675"/>
            </a:xfrm>
            <a:custGeom>
              <a:avLst/>
              <a:gdLst/>
              <a:ahLst/>
              <a:cxnLst/>
              <a:rect l="l" t="t" r="r" b="b"/>
              <a:pathLst>
                <a:path w="5921" h="6027" extrusionOk="0">
                  <a:moveTo>
                    <a:pt x="4541" y="1"/>
                  </a:moveTo>
                  <a:cubicBezTo>
                    <a:pt x="4381" y="1"/>
                    <a:pt x="4219" y="34"/>
                    <a:pt x="4075" y="123"/>
                  </a:cubicBezTo>
                  <a:cubicBezTo>
                    <a:pt x="3161" y="652"/>
                    <a:pt x="3514" y="3187"/>
                    <a:pt x="3514" y="3187"/>
                  </a:cubicBezTo>
                  <a:cubicBezTo>
                    <a:pt x="3514" y="3187"/>
                    <a:pt x="2752" y="3029"/>
                    <a:pt x="2005" y="3029"/>
                  </a:cubicBezTo>
                  <a:cubicBezTo>
                    <a:pt x="1585" y="3029"/>
                    <a:pt x="1170" y="3079"/>
                    <a:pt x="899" y="3235"/>
                  </a:cubicBezTo>
                  <a:cubicBezTo>
                    <a:pt x="289" y="3588"/>
                    <a:pt x="0" y="4615"/>
                    <a:pt x="273" y="5289"/>
                  </a:cubicBezTo>
                  <a:cubicBezTo>
                    <a:pt x="417" y="5674"/>
                    <a:pt x="867" y="5898"/>
                    <a:pt x="1476" y="6027"/>
                  </a:cubicBezTo>
                  <a:cubicBezTo>
                    <a:pt x="1220" y="5353"/>
                    <a:pt x="1508" y="4342"/>
                    <a:pt x="2118" y="4005"/>
                  </a:cubicBezTo>
                  <a:cubicBezTo>
                    <a:pt x="2384" y="3849"/>
                    <a:pt x="2795" y="3799"/>
                    <a:pt x="3212" y="3799"/>
                  </a:cubicBezTo>
                  <a:cubicBezTo>
                    <a:pt x="3955" y="3799"/>
                    <a:pt x="4717" y="3957"/>
                    <a:pt x="4717" y="3957"/>
                  </a:cubicBezTo>
                  <a:cubicBezTo>
                    <a:pt x="4717" y="3957"/>
                    <a:pt x="4364" y="1422"/>
                    <a:pt x="5279" y="893"/>
                  </a:cubicBezTo>
                  <a:cubicBezTo>
                    <a:pt x="5424" y="808"/>
                    <a:pt x="5589" y="769"/>
                    <a:pt x="5757" y="769"/>
                  </a:cubicBezTo>
                  <a:cubicBezTo>
                    <a:pt x="5811" y="769"/>
                    <a:pt x="5866" y="773"/>
                    <a:pt x="5920" y="781"/>
                  </a:cubicBezTo>
                  <a:cubicBezTo>
                    <a:pt x="5776" y="540"/>
                    <a:pt x="5583" y="347"/>
                    <a:pt x="5343" y="219"/>
                  </a:cubicBezTo>
                  <a:cubicBezTo>
                    <a:pt x="5243" y="164"/>
                    <a:pt x="4898" y="1"/>
                    <a:pt x="4541"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4" name="Google Shape;664;p38"/>
          <p:cNvGrpSpPr/>
          <p:nvPr/>
        </p:nvGrpSpPr>
        <p:grpSpPr>
          <a:xfrm>
            <a:off x="5772408" y="5819821"/>
            <a:ext cx="647021" cy="649687"/>
            <a:chOff x="3132175" y="631198"/>
            <a:chExt cx="224650" cy="225575"/>
          </a:xfrm>
        </p:grpSpPr>
        <p:sp>
          <p:nvSpPr>
            <p:cNvPr id="665" name="Google Shape;665;p38"/>
            <p:cNvSpPr/>
            <p:nvPr/>
          </p:nvSpPr>
          <p:spPr>
            <a:xfrm>
              <a:off x="3140200" y="682673"/>
              <a:ext cx="209400" cy="166150"/>
            </a:xfrm>
            <a:custGeom>
              <a:avLst/>
              <a:gdLst/>
              <a:ahLst/>
              <a:cxnLst/>
              <a:rect l="l" t="t" r="r" b="b"/>
              <a:pathLst>
                <a:path w="8376" h="6646" extrusionOk="0">
                  <a:moveTo>
                    <a:pt x="2178" y="0"/>
                  </a:moveTo>
                  <a:cubicBezTo>
                    <a:pt x="1566" y="0"/>
                    <a:pt x="862" y="419"/>
                    <a:pt x="627" y="947"/>
                  </a:cubicBezTo>
                  <a:cubicBezTo>
                    <a:pt x="1" y="2342"/>
                    <a:pt x="787" y="4781"/>
                    <a:pt x="3049" y="6305"/>
                  </a:cubicBezTo>
                  <a:cubicBezTo>
                    <a:pt x="3332" y="6494"/>
                    <a:pt x="3946" y="6646"/>
                    <a:pt x="4595" y="6646"/>
                  </a:cubicBezTo>
                  <a:cubicBezTo>
                    <a:pt x="5160" y="6646"/>
                    <a:pt x="5752" y="6531"/>
                    <a:pt x="6178" y="6225"/>
                  </a:cubicBezTo>
                  <a:cubicBezTo>
                    <a:pt x="8376" y="4621"/>
                    <a:pt x="7718" y="1556"/>
                    <a:pt x="7493" y="947"/>
                  </a:cubicBezTo>
                  <a:cubicBezTo>
                    <a:pt x="7445" y="818"/>
                    <a:pt x="7204" y="193"/>
                    <a:pt x="6691" y="64"/>
                  </a:cubicBezTo>
                  <a:cubicBezTo>
                    <a:pt x="6653" y="57"/>
                    <a:pt x="6613" y="51"/>
                    <a:pt x="6560" y="51"/>
                  </a:cubicBezTo>
                  <a:cubicBezTo>
                    <a:pt x="6388" y="51"/>
                    <a:pt x="6073" y="112"/>
                    <a:pt x="5215" y="369"/>
                  </a:cubicBezTo>
                  <a:lnTo>
                    <a:pt x="4557" y="578"/>
                  </a:lnTo>
                  <a:cubicBezTo>
                    <a:pt x="4140" y="562"/>
                    <a:pt x="3723" y="497"/>
                    <a:pt x="3338" y="369"/>
                  </a:cubicBezTo>
                  <a:cubicBezTo>
                    <a:pt x="2841" y="225"/>
                    <a:pt x="2728" y="96"/>
                    <a:pt x="2455" y="32"/>
                  </a:cubicBezTo>
                  <a:cubicBezTo>
                    <a:pt x="2367" y="10"/>
                    <a:pt x="2273" y="0"/>
                    <a:pt x="21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38"/>
            <p:cNvSpPr/>
            <p:nvPr/>
          </p:nvSpPr>
          <p:spPr>
            <a:xfrm>
              <a:off x="3132175" y="675248"/>
              <a:ext cx="224650" cy="181525"/>
            </a:xfrm>
            <a:custGeom>
              <a:avLst/>
              <a:gdLst/>
              <a:ahLst/>
              <a:cxnLst/>
              <a:rect l="l" t="t" r="r" b="b"/>
              <a:pathLst>
                <a:path w="8986" h="7261" extrusionOk="0">
                  <a:moveTo>
                    <a:pt x="2488" y="618"/>
                  </a:moveTo>
                  <a:cubicBezTo>
                    <a:pt x="2552" y="618"/>
                    <a:pt x="2632" y="618"/>
                    <a:pt x="2696" y="650"/>
                  </a:cubicBezTo>
                  <a:cubicBezTo>
                    <a:pt x="2793" y="666"/>
                    <a:pt x="2889" y="714"/>
                    <a:pt x="2985" y="762"/>
                  </a:cubicBezTo>
                  <a:cubicBezTo>
                    <a:pt x="3162" y="843"/>
                    <a:pt x="3354" y="923"/>
                    <a:pt x="3563" y="987"/>
                  </a:cubicBezTo>
                  <a:cubicBezTo>
                    <a:pt x="3980" y="1115"/>
                    <a:pt x="4413" y="1179"/>
                    <a:pt x="4862" y="1179"/>
                  </a:cubicBezTo>
                  <a:lnTo>
                    <a:pt x="4910" y="1179"/>
                  </a:lnTo>
                  <a:lnTo>
                    <a:pt x="4958" y="1163"/>
                  </a:lnTo>
                  <a:lnTo>
                    <a:pt x="5616" y="971"/>
                  </a:lnTo>
                  <a:cubicBezTo>
                    <a:pt x="6482" y="709"/>
                    <a:pt x="6747" y="661"/>
                    <a:pt x="6876" y="661"/>
                  </a:cubicBezTo>
                  <a:cubicBezTo>
                    <a:pt x="6905" y="661"/>
                    <a:pt x="6927" y="663"/>
                    <a:pt x="6948" y="666"/>
                  </a:cubicBezTo>
                  <a:cubicBezTo>
                    <a:pt x="7172" y="730"/>
                    <a:pt x="7381" y="955"/>
                    <a:pt x="7525" y="1356"/>
                  </a:cubicBezTo>
                  <a:cubicBezTo>
                    <a:pt x="7541" y="1388"/>
                    <a:pt x="8584" y="4661"/>
                    <a:pt x="6322" y="6297"/>
                  </a:cubicBezTo>
                  <a:cubicBezTo>
                    <a:pt x="5965" y="6558"/>
                    <a:pt x="5442" y="6656"/>
                    <a:pt x="4937" y="6656"/>
                  </a:cubicBezTo>
                  <a:cubicBezTo>
                    <a:pt x="4354" y="6656"/>
                    <a:pt x="3796" y="6525"/>
                    <a:pt x="3547" y="6361"/>
                  </a:cubicBezTo>
                  <a:cubicBezTo>
                    <a:pt x="1381" y="4902"/>
                    <a:pt x="659" y="2655"/>
                    <a:pt x="1220" y="1388"/>
                  </a:cubicBezTo>
                  <a:cubicBezTo>
                    <a:pt x="1493" y="923"/>
                    <a:pt x="1958" y="634"/>
                    <a:pt x="2488" y="618"/>
                  </a:cubicBezTo>
                  <a:close/>
                  <a:moveTo>
                    <a:pt x="2509" y="1"/>
                  </a:moveTo>
                  <a:cubicBezTo>
                    <a:pt x="1804" y="1"/>
                    <a:pt x="978" y="483"/>
                    <a:pt x="675" y="1131"/>
                  </a:cubicBezTo>
                  <a:cubicBezTo>
                    <a:pt x="1" y="2623"/>
                    <a:pt x="787" y="5222"/>
                    <a:pt x="3210" y="6859"/>
                  </a:cubicBezTo>
                  <a:cubicBezTo>
                    <a:pt x="3531" y="7067"/>
                    <a:pt x="4220" y="7260"/>
                    <a:pt x="4942" y="7260"/>
                  </a:cubicBezTo>
                  <a:cubicBezTo>
                    <a:pt x="4970" y="7261"/>
                    <a:pt x="4998" y="7261"/>
                    <a:pt x="5025" y="7261"/>
                  </a:cubicBezTo>
                  <a:cubicBezTo>
                    <a:pt x="5607" y="7261"/>
                    <a:pt x="6185" y="7100"/>
                    <a:pt x="6675" y="6779"/>
                  </a:cubicBezTo>
                  <a:cubicBezTo>
                    <a:pt x="8985" y="5110"/>
                    <a:pt x="8392" y="1917"/>
                    <a:pt x="8103" y="1147"/>
                  </a:cubicBezTo>
                  <a:cubicBezTo>
                    <a:pt x="7878" y="554"/>
                    <a:pt x="7525" y="185"/>
                    <a:pt x="7092" y="72"/>
                  </a:cubicBezTo>
                  <a:cubicBezTo>
                    <a:pt x="7025" y="56"/>
                    <a:pt x="6960" y="46"/>
                    <a:pt x="6879" y="46"/>
                  </a:cubicBezTo>
                  <a:cubicBezTo>
                    <a:pt x="6650" y="46"/>
                    <a:pt x="6299" y="128"/>
                    <a:pt x="5456" y="377"/>
                  </a:cubicBezTo>
                  <a:lnTo>
                    <a:pt x="4830" y="570"/>
                  </a:lnTo>
                  <a:cubicBezTo>
                    <a:pt x="4461" y="570"/>
                    <a:pt x="4108" y="506"/>
                    <a:pt x="3755" y="393"/>
                  </a:cubicBezTo>
                  <a:cubicBezTo>
                    <a:pt x="3579" y="345"/>
                    <a:pt x="3402" y="265"/>
                    <a:pt x="3242" y="201"/>
                  </a:cubicBezTo>
                  <a:cubicBezTo>
                    <a:pt x="3113" y="137"/>
                    <a:pt x="2985" y="88"/>
                    <a:pt x="2841" y="40"/>
                  </a:cubicBezTo>
                  <a:cubicBezTo>
                    <a:pt x="2735" y="13"/>
                    <a:pt x="2623" y="1"/>
                    <a:pt x="250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8"/>
            <p:cNvSpPr/>
            <p:nvPr/>
          </p:nvSpPr>
          <p:spPr>
            <a:xfrm>
              <a:off x="3161250" y="704673"/>
              <a:ext cx="47325" cy="75950"/>
            </a:xfrm>
            <a:custGeom>
              <a:avLst/>
              <a:gdLst/>
              <a:ahLst/>
              <a:cxnLst/>
              <a:rect l="l" t="t" r="r" b="b"/>
              <a:pathLst>
                <a:path w="1893" h="3038" extrusionOk="0">
                  <a:moveTo>
                    <a:pt x="957" y="1"/>
                  </a:moveTo>
                  <a:cubicBezTo>
                    <a:pt x="0" y="1"/>
                    <a:pt x="75" y="1630"/>
                    <a:pt x="875" y="2505"/>
                  </a:cubicBezTo>
                  <a:cubicBezTo>
                    <a:pt x="1068" y="2714"/>
                    <a:pt x="1309" y="2890"/>
                    <a:pt x="1565" y="3019"/>
                  </a:cubicBezTo>
                  <a:cubicBezTo>
                    <a:pt x="1592" y="3032"/>
                    <a:pt x="1621" y="3037"/>
                    <a:pt x="1651" y="3037"/>
                  </a:cubicBezTo>
                  <a:cubicBezTo>
                    <a:pt x="1768" y="3037"/>
                    <a:pt x="1892" y="2951"/>
                    <a:pt x="1854" y="2874"/>
                  </a:cubicBezTo>
                  <a:cubicBezTo>
                    <a:pt x="1613" y="2473"/>
                    <a:pt x="1469" y="2040"/>
                    <a:pt x="1421" y="1591"/>
                  </a:cubicBezTo>
                  <a:cubicBezTo>
                    <a:pt x="1357" y="837"/>
                    <a:pt x="1597" y="131"/>
                    <a:pt x="1212" y="35"/>
                  </a:cubicBezTo>
                  <a:cubicBezTo>
                    <a:pt x="1120" y="12"/>
                    <a:pt x="1035" y="1"/>
                    <a:pt x="957"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8"/>
            <p:cNvSpPr/>
            <p:nvPr/>
          </p:nvSpPr>
          <p:spPr>
            <a:xfrm>
              <a:off x="3208800" y="631198"/>
              <a:ext cx="56575" cy="70350"/>
            </a:xfrm>
            <a:custGeom>
              <a:avLst/>
              <a:gdLst/>
              <a:ahLst/>
              <a:cxnLst/>
              <a:rect l="l" t="t" r="r" b="b"/>
              <a:pathLst>
                <a:path w="2263" h="2814" extrusionOk="0">
                  <a:moveTo>
                    <a:pt x="415" y="1"/>
                  </a:moveTo>
                  <a:cubicBezTo>
                    <a:pt x="233" y="1"/>
                    <a:pt x="85" y="22"/>
                    <a:pt x="0" y="38"/>
                  </a:cubicBezTo>
                  <a:lnTo>
                    <a:pt x="97" y="631"/>
                  </a:lnTo>
                  <a:cubicBezTo>
                    <a:pt x="143" y="620"/>
                    <a:pt x="258" y="602"/>
                    <a:pt x="404" y="602"/>
                  </a:cubicBezTo>
                  <a:cubicBezTo>
                    <a:pt x="662" y="602"/>
                    <a:pt x="1016" y="658"/>
                    <a:pt x="1252" y="904"/>
                  </a:cubicBezTo>
                  <a:cubicBezTo>
                    <a:pt x="1605" y="1257"/>
                    <a:pt x="1605" y="1899"/>
                    <a:pt x="1268" y="2524"/>
                  </a:cubicBezTo>
                  <a:lnTo>
                    <a:pt x="1797" y="2813"/>
                  </a:lnTo>
                  <a:cubicBezTo>
                    <a:pt x="2262" y="1947"/>
                    <a:pt x="2214" y="1032"/>
                    <a:pt x="1685" y="487"/>
                  </a:cubicBezTo>
                  <a:cubicBezTo>
                    <a:pt x="1297" y="88"/>
                    <a:pt x="787" y="1"/>
                    <a:pt x="415"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8"/>
            <p:cNvSpPr/>
            <p:nvPr/>
          </p:nvSpPr>
          <p:spPr>
            <a:xfrm>
              <a:off x="3248100" y="679573"/>
              <a:ext cx="108725" cy="173768"/>
            </a:xfrm>
            <a:custGeom>
              <a:avLst/>
              <a:gdLst/>
              <a:ahLst/>
              <a:cxnLst/>
              <a:rect l="l" t="t" r="r" b="b"/>
              <a:pathLst>
                <a:path w="4349" h="6589" extrusionOk="0">
                  <a:moveTo>
                    <a:pt x="2527" y="0"/>
                  </a:moveTo>
                  <a:cubicBezTo>
                    <a:pt x="2402" y="0"/>
                    <a:pt x="2203" y="35"/>
                    <a:pt x="1782" y="145"/>
                  </a:cubicBezTo>
                  <a:cubicBezTo>
                    <a:pt x="2022" y="338"/>
                    <a:pt x="2199" y="595"/>
                    <a:pt x="2311" y="899"/>
                  </a:cubicBezTo>
                  <a:cubicBezTo>
                    <a:pt x="2536" y="1509"/>
                    <a:pt x="3178" y="4589"/>
                    <a:pt x="996" y="6178"/>
                  </a:cubicBezTo>
                  <a:cubicBezTo>
                    <a:pt x="691" y="6370"/>
                    <a:pt x="354" y="6499"/>
                    <a:pt x="1" y="6547"/>
                  </a:cubicBezTo>
                  <a:cubicBezTo>
                    <a:pt x="195" y="6573"/>
                    <a:pt x="401" y="6589"/>
                    <a:pt x="610" y="6589"/>
                  </a:cubicBezTo>
                  <a:cubicBezTo>
                    <a:pt x="1161" y="6589"/>
                    <a:pt x="1732" y="6480"/>
                    <a:pt x="2151" y="6178"/>
                  </a:cubicBezTo>
                  <a:cubicBezTo>
                    <a:pt x="4349" y="4589"/>
                    <a:pt x="3691" y="1509"/>
                    <a:pt x="3466" y="899"/>
                  </a:cubicBezTo>
                  <a:cubicBezTo>
                    <a:pt x="3402" y="755"/>
                    <a:pt x="3178" y="129"/>
                    <a:pt x="2664" y="17"/>
                  </a:cubicBezTo>
                  <a:cubicBezTo>
                    <a:pt x="2625" y="7"/>
                    <a:pt x="2583" y="0"/>
                    <a:pt x="2527"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0" name="Google Shape;670;p38"/>
          <p:cNvGrpSpPr/>
          <p:nvPr/>
        </p:nvGrpSpPr>
        <p:grpSpPr>
          <a:xfrm>
            <a:off x="5804772" y="269642"/>
            <a:ext cx="582291" cy="621893"/>
            <a:chOff x="3761250" y="489950"/>
            <a:chExt cx="202175" cy="215925"/>
          </a:xfrm>
        </p:grpSpPr>
        <p:sp>
          <p:nvSpPr>
            <p:cNvPr id="671" name="Google Shape;671;p38"/>
            <p:cNvSpPr/>
            <p:nvPr/>
          </p:nvSpPr>
          <p:spPr>
            <a:xfrm>
              <a:off x="3762450" y="497175"/>
              <a:ext cx="198175" cy="201075"/>
            </a:xfrm>
            <a:custGeom>
              <a:avLst/>
              <a:gdLst/>
              <a:ahLst/>
              <a:cxnLst/>
              <a:rect l="l" t="t" r="r" b="b"/>
              <a:pathLst>
                <a:path w="7927" h="8043" extrusionOk="0">
                  <a:moveTo>
                    <a:pt x="5678" y="0"/>
                  </a:moveTo>
                  <a:cubicBezTo>
                    <a:pt x="5116" y="0"/>
                    <a:pt x="4554" y="370"/>
                    <a:pt x="4397" y="1000"/>
                  </a:cubicBezTo>
                  <a:lnTo>
                    <a:pt x="3996" y="2636"/>
                  </a:lnTo>
                  <a:lnTo>
                    <a:pt x="2295" y="1385"/>
                  </a:lnTo>
                  <a:cubicBezTo>
                    <a:pt x="2075" y="1217"/>
                    <a:pt x="1815" y="1132"/>
                    <a:pt x="1554" y="1132"/>
                  </a:cubicBezTo>
                  <a:cubicBezTo>
                    <a:pt x="1341" y="1132"/>
                    <a:pt x="1126" y="1189"/>
                    <a:pt x="931" y="1305"/>
                  </a:cubicBezTo>
                  <a:lnTo>
                    <a:pt x="851" y="1353"/>
                  </a:lnTo>
                  <a:cubicBezTo>
                    <a:pt x="1" y="1946"/>
                    <a:pt x="225" y="3294"/>
                    <a:pt x="1220" y="3647"/>
                  </a:cubicBezTo>
                  <a:lnTo>
                    <a:pt x="2825" y="4192"/>
                  </a:lnTo>
                  <a:lnTo>
                    <a:pt x="1284" y="5957"/>
                  </a:lnTo>
                  <a:cubicBezTo>
                    <a:pt x="1108" y="6166"/>
                    <a:pt x="996" y="6422"/>
                    <a:pt x="963" y="6695"/>
                  </a:cubicBezTo>
                  <a:cubicBezTo>
                    <a:pt x="947" y="6872"/>
                    <a:pt x="980" y="7048"/>
                    <a:pt x="1044" y="7209"/>
                  </a:cubicBezTo>
                  <a:cubicBezTo>
                    <a:pt x="1233" y="7760"/>
                    <a:pt x="1728" y="8043"/>
                    <a:pt x="2232" y="8043"/>
                  </a:cubicBezTo>
                  <a:cubicBezTo>
                    <a:pt x="2667" y="8043"/>
                    <a:pt x="3110" y="7832"/>
                    <a:pt x="3370" y="7401"/>
                  </a:cubicBezTo>
                  <a:lnTo>
                    <a:pt x="4541" y="5380"/>
                  </a:lnTo>
                  <a:lnTo>
                    <a:pt x="5680" y="6583"/>
                  </a:lnTo>
                  <a:cubicBezTo>
                    <a:pt x="5911" y="6823"/>
                    <a:pt x="6221" y="6948"/>
                    <a:pt x="6533" y="6948"/>
                  </a:cubicBezTo>
                  <a:cubicBezTo>
                    <a:pt x="6743" y="6948"/>
                    <a:pt x="6953" y="6891"/>
                    <a:pt x="7140" y="6775"/>
                  </a:cubicBezTo>
                  <a:cubicBezTo>
                    <a:pt x="7172" y="6759"/>
                    <a:pt x="7188" y="6743"/>
                    <a:pt x="7220" y="6727"/>
                  </a:cubicBezTo>
                  <a:cubicBezTo>
                    <a:pt x="7926" y="6166"/>
                    <a:pt x="7894" y="5075"/>
                    <a:pt x="7156" y="4561"/>
                  </a:cubicBezTo>
                  <a:lnTo>
                    <a:pt x="5488" y="3390"/>
                  </a:lnTo>
                  <a:lnTo>
                    <a:pt x="6659" y="1850"/>
                  </a:lnTo>
                  <a:cubicBezTo>
                    <a:pt x="6948" y="1465"/>
                    <a:pt x="6964" y="936"/>
                    <a:pt x="6707" y="535"/>
                  </a:cubicBezTo>
                  <a:lnTo>
                    <a:pt x="6643" y="470"/>
                  </a:lnTo>
                  <a:cubicBezTo>
                    <a:pt x="6388" y="148"/>
                    <a:pt x="6033" y="0"/>
                    <a:pt x="56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8"/>
            <p:cNvSpPr/>
            <p:nvPr/>
          </p:nvSpPr>
          <p:spPr>
            <a:xfrm>
              <a:off x="3761250" y="489950"/>
              <a:ext cx="202175" cy="215925"/>
            </a:xfrm>
            <a:custGeom>
              <a:avLst/>
              <a:gdLst/>
              <a:ahLst/>
              <a:cxnLst/>
              <a:rect l="l" t="t" r="r" b="b"/>
              <a:pathLst>
                <a:path w="8087" h="8637" extrusionOk="0">
                  <a:moveTo>
                    <a:pt x="5739" y="599"/>
                  </a:moveTo>
                  <a:cubicBezTo>
                    <a:pt x="6014" y="599"/>
                    <a:pt x="6279" y="727"/>
                    <a:pt x="6466" y="952"/>
                  </a:cubicBezTo>
                  <a:cubicBezTo>
                    <a:pt x="6466" y="968"/>
                    <a:pt x="6482" y="984"/>
                    <a:pt x="6498" y="1016"/>
                  </a:cubicBezTo>
                  <a:cubicBezTo>
                    <a:pt x="6691" y="1305"/>
                    <a:pt x="6675" y="1690"/>
                    <a:pt x="6450" y="1963"/>
                  </a:cubicBezTo>
                  <a:lnTo>
                    <a:pt x="5119" y="3743"/>
                  </a:lnTo>
                  <a:lnTo>
                    <a:pt x="7028" y="5123"/>
                  </a:lnTo>
                  <a:cubicBezTo>
                    <a:pt x="7301" y="5316"/>
                    <a:pt x="7461" y="5637"/>
                    <a:pt x="7477" y="5973"/>
                  </a:cubicBezTo>
                  <a:cubicBezTo>
                    <a:pt x="7477" y="6294"/>
                    <a:pt x="7333" y="6599"/>
                    <a:pt x="7076" y="6776"/>
                  </a:cubicBezTo>
                  <a:lnTo>
                    <a:pt x="7012" y="6824"/>
                  </a:lnTo>
                  <a:cubicBezTo>
                    <a:pt x="6874" y="6905"/>
                    <a:pt x="6721" y="6945"/>
                    <a:pt x="6569" y="6945"/>
                  </a:cubicBezTo>
                  <a:cubicBezTo>
                    <a:pt x="6334" y="6945"/>
                    <a:pt x="6103" y="6849"/>
                    <a:pt x="5937" y="6663"/>
                  </a:cubicBezTo>
                  <a:lnTo>
                    <a:pt x="4541" y="5171"/>
                  </a:lnTo>
                  <a:lnTo>
                    <a:pt x="3145" y="7546"/>
                  </a:lnTo>
                  <a:cubicBezTo>
                    <a:pt x="2972" y="7848"/>
                    <a:pt x="2631" y="8034"/>
                    <a:pt x="2285" y="8034"/>
                  </a:cubicBezTo>
                  <a:cubicBezTo>
                    <a:pt x="2245" y="8034"/>
                    <a:pt x="2206" y="8032"/>
                    <a:pt x="2167" y="8027"/>
                  </a:cubicBezTo>
                  <a:cubicBezTo>
                    <a:pt x="1798" y="7995"/>
                    <a:pt x="1477" y="7754"/>
                    <a:pt x="1364" y="7401"/>
                  </a:cubicBezTo>
                  <a:cubicBezTo>
                    <a:pt x="1236" y="7080"/>
                    <a:pt x="1316" y="6711"/>
                    <a:pt x="1557" y="6455"/>
                  </a:cubicBezTo>
                  <a:lnTo>
                    <a:pt x="3386" y="4353"/>
                  </a:lnTo>
                  <a:lnTo>
                    <a:pt x="1364" y="3647"/>
                  </a:lnTo>
                  <a:cubicBezTo>
                    <a:pt x="995" y="3519"/>
                    <a:pt x="723" y="3198"/>
                    <a:pt x="675" y="2813"/>
                  </a:cubicBezTo>
                  <a:cubicBezTo>
                    <a:pt x="626" y="2444"/>
                    <a:pt x="787" y="2091"/>
                    <a:pt x="1076" y="1882"/>
                  </a:cubicBezTo>
                  <a:lnTo>
                    <a:pt x="1140" y="1850"/>
                  </a:lnTo>
                  <a:cubicBezTo>
                    <a:pt x="1268" y="1770"/>
                    <a:pt x="1429" y="1722"/>
                    <a:pt x="1589" y="1722"/>
                  </a:cubicBezTo>
                  <a:cubicBezTo>
                    <a:pt x="1798" y="1722"/>
                    <a:pt x="2006" y="1802"/>
                    <a:pt x="2183" y="1931"/>
                  </a:cubicBezTo>
                  <a:lnTo>
                    <a:pt x="4236" y="3455"/>
                  </a:lnTo>
                  <a:lnTo>
                    <a:pt x="4734" y="1369"/>
                  </a:lnTo>
                  <a:cubicBezTo>
                    <a:pt x="4830" y="1000"/>
                    <a:pt x="5119" y="711"/>
                    <a:pt x="5504" y="631"/>
                  </a:cubicBezTo>
                  <a:cubicBezTo>
                    <a:pt x="5582" y="610"/>
                    <a:pt x="5661" y="599"/>
                    <a:pt x="5739" y="599"/>
                  </a:cubicBezTo>
                  <a:close/>
                  <a:moveTo>
                    <a:pt x="5715" y="0"/>
                  </a:moveTo>
                  <a:cubicBezTo>
                    <a:pt x="5602" y="0"/>
                    <a:pt x="5488" y="12"/>
                    <a:pt x="5375" y="37"/>
                  </a:cubicBezTo>
                  <a:cubicBezTo>
                    <a:pt x="4782" y="166"/>
                    <a:pt x="4300" y="631"/>
                    <a:pt x="4156" y="1241"/>
                  </a:cubicBezTo>
                  <a:lnTo>
                    <a:pt x="3867" y="2428"/>
                  </a:lnTo>
                  <a:lnTo>
                    <a:pt x="2536" y="1449"/>
                  </a:lnTo>
                  <a:cubicBezTo>
                    <a:pt x="2259" y="1235"/>
                    <a:pt x="1927" y="1125"/>
                    <a:pt x="1596" y="1125"/>
                  </a:cubicBezTo>
                  <a:cubicBezTo>
                    <a:pt x="1333" y="1125"/>
                    <a:pt x="1070" y="1195"/>
                    <a:pt x="835" y="1337"/>
                  </a:cubicBezTo>
                  <a:lnTo>
                    <a:pt x="739" y="1401"/>
                  </a:lnTo>
                  <a:cubicBezTo>
                    <a:pt x="257" y="1738"/>
                    <a:pt x="1" y="2316"/>
                    <a:pt x="97" y="2893"/>
                  </a:cubicBezTo>
                  <a:cubicBezTo>
                    <a:pt x="177" y="3503"/>
                    <a:pt x="594" y="4016"/>
                    <a:pt x="1172" y="4225"/>
                  </a:cubicBezTo>
                  <a:lnTo>
                    <a:pt x="2359" y="4626"/>
                  </a:lnTo>
                  <a:lnTo>
                    <a:pt x="1124" y="6070"/>
                  </a:lnTo>
                  <a:cubicBezTo>
                    <a:pt x="883" y="6310"/>
                    <a:pt x="755" y="6631"/>
                    <a:pt x="723" y="6968"/>
                  </a:cubicBezTo>
                  <a:cubicBezTo>
                    <a:pt x="707" y="7177"/>
                    <a:pt x="723" y="7401"/>
                    <a:pt x="803" y="7610"/>
                  </a:cubicBezTo>
                  <a:cubicBezTo>
                    <a:pt x="995" y="8171"/>
                    <a:pt x="1525" y="8572"/>
                    <a:pt x="2118" y="8637"/>
                  </a:cubicBezTo>
                  <a:lnTo>
                    <a:pt x="2279" y="8637"/>
                  </a:lnTo>
                  <a:cubicBezTo>
                    <a:pt x="2856" y="8637"/>
                    <a:pt x="3386" y="8332"/>
                    <a:pt x="3675" y="7834"/>
                  </a:cubicBezTo>
                  <a:lnTo>
                    <a:pt x="4653" y="6166"/>
                  </a:lnTo>
                  <a:lnTo>
                    <a:pt x="5520" y="7080"/>
                  </a:lnTo>
                  <a:cubicBezTo>
                    <a:pt x="5796" y="7386"/>
                    <a:pt x="6181" y="7544"/>
                    <a:pt x="6572" y="7544"/>
                  </a:cubicBezTo>
                  <a:cubicBezTo>
                    <a:pt x="6839" y="7544"/>
                    <a:pt x="7108" y="7471"/>
                    <a:pt x="7349" y="7321"/>
                  </a:cubicBezTo>
                  <a:lnTo>
                    <a:pt x="7429" y="7257"/>
                  </a:lnTo>
                  <a:cubicBezTo>
                    <a:pt x="7846" y="6952"/>
                    <a:pt x="8087" y="6471"/>
                    <a:pt x="8071" y="5957"/>
                  </a:cubicBezTo>
                  <a:cubicBezTo>
                    <a:pt x="8071" y="5428"/>
                    <a:pt x="7814" y="4931"/>
                    <a:pt x="7381" y="4626"/>
                  </a:cubicBezTo>
                  <a:lnTo>
                    <a:pt x="5969" y="3615"/>
                  </a:lnTo>
                  <a:lnTo>
                    <a:pt x="6948" y="2316"/>
                  </a:lnTo>
                  <a:cubicBezTo>
                    <a:pt x="7317" y="1834"/>
                    <a:pt x="7349" y="1176"/>
                    <a:pt x="6996" y="663"/>
                  </a:cubicBezTo>
                  <a:lnTo>
                    <a:pt x="6932" y="583"/>
                  </a:lnTo>
                  <a:cubicBezTo>
                    <a:pt x="6634" y="208"/>
                    <a:pt x="6181" y="0"/>
                    <a:pt x="57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8"/>
            <p:cNvSpPr/>
            <p:nvPr/>
          </p:nvSpPr>
          <p:spPr>
            <a:xfrm>
              <a:off x="3765675" y="496075"/>
              <a:ext cx="169675" cy="90675"/>
            </a:xfrm>
            <a:custGeom>
              <a:avLst/>
              <a:gdLst/>
              <a:ahLst/>
              <a:cxnLst/>
              <a:rect l="l" t="t" r="r" b="b"/>
              <a:pathLst>
                <a:path w="6787" h="3627" extrusionOk="0">
                  <a:moveTo>
                    <a:pt x="5523" y="1"/>
                  </a:moveTo>
                  <a:cubicBezTo>
                    <a:pt x="4960" y="1"/>
                    <a:pt x="4399" y="374"/>
                    <a:pt x="4252" y="1012"/>
                  </a:cubicBezTo>
                  <a:lnTo>
                    <a:pt x="3851" y="2632"/>
                  </a:lnTo>
                  <a:lnTo>
                    <a:pt x="2150" y="1381"/>
                  </a:lnTo>
                  <a:cubicBezTo>
                    <a:pt x="1926" y="1210"/>
                    <a:pt x="1662" y="1125"/>
                    <a:pt x="1397" y="1125"/>
                  </a:cubicBezTo>
                  <a:cubicBezTo>
                    <a:pt x="1187" y="1125"/>
                    <a:pt x="977" y="1178"/>
                    <a:pt x="786" y="1284"/>
                  </a:cubicBezTo>
                  <a:lnTo>
                    <a:pt x="706" y="1333"/>
                  </a:lnTo>
                  <a:cubicBezTo>
                    <a:pt x="145" y="1750"/>
                    <a:pt x="0" y="2536"/>
                    <a:pt x="401" y="3113"/>
                  </a:cubicBezTo>
                  <a:cubicBezTo>
                    <a:pt x="465" y="2792"/>
                    <a:pt x="642" y="2520"/>
                    <a:pt x="899" y="2327"/>
                  </a:cubicBezTo>
                  <a:lnTo>
                    <a:pt x="979" y="2279"/>
                  </a:lnTo>
                  <a:cubicBezTo>
                    <a:pt x="1170" y="2173"/>
                    <a:pt x="1383" y="2120"/>
                    <a:pt x="1594" y="2120"/>
                  </a:cubicBezTo>
                  <a:cubicBezTo>
                    <a:pt x="1862" y="2120"/>
                    <a:pt x="2127" y="2205"/>
                    <a:pt x="2343" y="2375"/>
                  </a:cubicBezTo>
                  <a:lnTo>
                    <a:pt x="4043" y="3627"/>
                  </a:lnTo>
                  <a:lnTo>
                    <a:pt x="4444" y="2006"/>
                  </a:lnTo>
                  <a:cubicBezTo>
                    <a:pt x="4593" y="1374"/>
                    <a:pt x="5161" y="1003"/>
                    <a:pt x="5730" y="1003"/>
                  </a:cubicBezTo>
                  <a:cubicBezTo>
                    <a:pt x="6084" y="1003"/>
                    <a:pt x="6438" y="1147"/>
                    <a:pt x="6690" y="1461"/>
                  </a:cubicBezTo>
                  <a:cubicBezTo>
                    <a:pt x="6787" y="1156"/>
                    <a:pt x="6738" y="819"/>
                    <a:pt x="6546" y="546"/>
                  </a:cubicBezTo>
                  <a:cubicBezTo>
                    <a:pt x="6530" y="514"/>
                    <a:pt x="6514" y="498"/>
                    <a:pt x="6498" y="482"/>
                  </a:cubicBezTo>
                  <a:cubicBezTo>
                    <a:pt x="6242" y="152"/>
                    <a:pt x="5882" y="1"/>
                    <a:pt x="552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8"/>
            <p:cNvSpPr/>
            <p:nvPr/>
          </p:nvSpPr>
          <p:spPr>
            <a:xfrm>
              <a:off x="3784925" y="607600"/>
              <a:ext cx="173300" cy="89500"/>
            </a:xfrm>
            <a:custGeom>
              <a:avLst/>
              <a:gdLst/>
              <a:ahLst/>
              <a:cxnLst/>
              <a:rect l="l" t="t" r="r" b="b"/>
              <a:pathLst>
                <a:path w="6932" h="3580" extrusionOk="0">
                  <a:moveTo>
                    <a:pt x="3450" y="0"/>
                  </a:moveTo>
                  <a:lnTo>
                    <a:pt x="2262" y="2005"/>
                  </a:lnTo>
                  <a:cubicBezTo>
                    <a:pt x="2010" y="2429"/>
                    <a:pt x="1576" y="2641"/>
                    <a:pt x="1143" y="2641"/>
                  </a:cubicBezTo>
                  <a:cubicBezTo>
                    <a:pt x="722" y="2641"/>
                    <a:pt x="301" y="2441"/>
                    <a:pt x="48" y="2038"/>
                  </a:cubicBezTo>
                  <a:cubicBezTo>
                    <a:pt x="32" y="2054"/>
                    <a:pt x="32" y="2054"/>
                    <a:pt x="48" y="2054"/>
                  </a:cubicBezTo>
                  <a:cubicBezTo>
                    <a:pt x="32" y="2118"/>
                    <a:pt x="16" y="2166"/>
                    <a:pt x="16" y="2230"/>
                  </a:cubicBezTo>
                  <a:cubicBezTo>
                    <a:pt x="0" y="2407"/>
                    <a:pt x="16" y="2583"/>
                    <a:pt x="81" y="2759"/>
                  </a:cubicBezTo>
                  <a:cubicBezTo>
                    <a:pt x="269" y="3300"/>
                    <a:pt x="766" y="3579"/>
                    <a:pt x="1270" y="3579"/>
                  </a:cubicBezTo>
                  <a:cubicBezTo>
                    <a:pt x="1709" y="3579"/>
                    <a:pt x="2153" y="3369"/>
                    <a:pt x="2407" y="2936"/>
                  </a:cubicBezTo>
                  <a:lnTo>
                    <a:pt x="3594" y="931"/>
                  </a:lnTo>
                  <a:lnTo>
                    <a:pt x="4733" y="2134"/>
                  </a:lnTo>
                  <a:cubicBezTo>
                    <a:pt x="4954" y="2374"/>
                    <a:pt x="5261" y="2499"/>
                    <a:pt x="5571" y="2499"/>
                  </a:cubicBezTo>
                  <a:cubicBezTo>
                    <a:pt x="5780" y="2499"/>
                    <a:pt x="5990" y="2442"/>
                    <a:pt x="6177" y="2326"/>
                  </a:cubicBezTo>
                  <a:lnTo>
                    <a:pt x="6257" y="2278"/>
                  </a:lnTo>
                  <a:cubicBezTo>
                    <a:pt x="6787" y="1877"/>
                    <a:pt x="6931" y="1139"/>
                    <a:pt x="6610" y="578"/>
                  </a:cubicBezTo>
                  <a:lnTo>
                    <a:pt x="6610" y="578"/>
                  </a:lnTo>
                  <a:cubicBezTo>
                    <a:pt x="6546" y="882"/>
                    <a:pt x="6370" y="1155"/>
                    <a:pt x="6113" y="1348"/>
                  </a:cubicBezTo>
                  <a:lnTo>
                    <a:pt x="6033" y="1396"/>
                  </a:lnTo>
                  <a:cubicBezTo>
                    <a:pt x="5846" y="1512"/>
                    <a:pt x="5635" y="1568"/>
                    <a:pt x="5427" y="1568"/>
                  </a:cubicBezTo>
                  <a:cubicBezTo>
                    <a:pt x="5116" y="1568"/>
                    <a:pt x="4809" y="1443"/>
                    <a:pt x="4589" y="1203"/>
                  </a:cubicBezTo>
                  <a:lnTo>
                    <a:pt x="3450" y="0"/>
                  </a:ln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8"/>
            <p:cNvSpPr/>
            <p:nvPr/>
          </p:nvSpPr>
          <p:spPr>
            <a:xfrm>
              <a:off x="3889600" y="506225"/>
              <a:ext cx="31600" cy="36500"/>
            </a:xfrm>
            <a:custGeom>
              <a:avLst/>
              <a:gdLst/>
              <a:ahLst/>
              <a:cxnLst/>
              <a:rect l="l" t="t" r="r" b="b"/>
              <a:pathLst>
                <a:path w="1264" h="1460" extrusionOk="0">
                  <a:moveTo>
                    <a:pt x="574" y="1"/>
                  </a:moveTo>
                  <a:cubicBezTo>
                    <a:pt x="423" y="1"/>
                    <a:pt x="271" y="80"/>
                    <a:pt x="145" y="269"/>
                  </a:cubicBezTo>
                  <a:cubicBezTo>
                    <a:pt x="1" y="477"/>
                    <a:pt x="402" y="590"/>
                    <a:pt x="658" y="846"/>
                  </a:cubicBezTo>
                  <a:cubicBezTo>
                    <a:pt x="819" y="1007"/>
                    <a:pt x="931" y="1215"/>
                    <a:pt x="979" y="1440"/>
                  </a:cubicBezTo>
                  <a:cubicBezTo>
                    <a:pt x="979" y="1453"/>
                    <a:pt x="990" y="1459"/>
                    <a:pt x="1007" y="1459"/>
                  </a:cubicBezTo>
                  <a:cubicBezTo>
                    <a:pt x="1050" y="1459"/>
                    <a:pt x="1133" y="1418"/>
                    <a:pt x="1156" y="1360"/>
                  </a:cubicBezTo>
                  <a:cubicBezTo>
                    <a:pt x="1220" y="1199"/>
                    <a:pt x="1252" y="1055"/>
                    <a:pt x="1252" y="894"/>
                  </a:cubicBezTo>
                  <a:cubicBezTo>
                    <a:pt x="1263" y="424"/>
                    <a:pt x="923" y="1"/>
                    <a:pt x="574"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8"/>
            <p:cNvSpPr/>
            <p:nvPr/>
          </p:nvSpPr>
          <p:spPr>
            <a:xfrm>
              <a:off x="3880775" y="528025"/>
              <a:ext cx="23300" cy="27125"/>
            </a:xfrm>
            <a:custGeom>
              <a:avLst/>
              <a:gdLst/>
              <a:ahLst/>
              <a:cxnLst/>
              <a:rect l="l" t="t" r="r" b="b"/>
              <a:pathLst>
                <a:path w="932" h="1085" extrusionOk="0">
                  <a:moveTo>
                    <a:pt x="413" y="0"/>
                  </a:moveTo>
                  <a:cubicBezTo>
                    <a:pt x="301" y="0"/>
                    <a:pt x="189" y="59"/>
                    <a:pt x="97" y="199"/>
                  </a:cubicBezTo>
                  <a:cubicBezTo>
                    <a:pt x="1" y="343"/>
                    <a:pt x="289" y="440"/>
                    <a:pt x="482" y="632"/>
                  </a:cubicBezTo>
                  <a:cubicBezTo>
                    <a:pt x="594" y="744"/>
                    <a:pt x="675" y="905"/>
                    <a:pt x="707" y="1065"/>
                  </a:cubicBezTo>
                  <a:cubicBezTo>
                    <a:pt x="707" y="1079"/>
                    <a:pt x="716" y="1085"/>
                    <a:pt x="729" y="1085"/>
                  </a:cubicBezTo>
                  <a:cubicBezTo>
                    <a:pt x="764" y="1085"/>
                    <a:pt x="828" y="1047"/>
                    <a:pt x="851" y="1001"/>
                  </a:cubicBezTo>
                  <a:cubicBezTo>
                    <a:pt x="899" y="889"/>
                    <a:pt x="915" y="777"/>
                    <a:pt x="931" y="664"/>
                  </a:cubicBezTo>
                  <a:cubicBezTo>
                    <a:pt x="931" y="317"/>
                    <a:pt x="673" y="0"/>
                    <a:pt x="41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7" name="Google Shape;677;p38"/>
          <p:cNvGrpSpPr/>
          <p:nvPr/>
        </p:nvGrpSpPr>
        <p:grpSpPr>
          <a:xfrm>
            <a:off x="10928964" y="2804396"/>
            <a:ext cx="647003" cy="597840"/>
            <a:chOff x="8814275" y="969810"/>
            <a:chExt cx="254325" cy="235000"/>
          </a:xfrm>
        </p:grpSpPr>
        <p:sp>
          <p:nvSpPr>
            <p:cNvPr id="678" name="Google Shape;678;p38"/>
            <p:cNvSpPr/>
            <p:nvPr/>
          </p:nvSpPr>
          <p:spPr>
            <a:xfrm>
              <a:off x="8818900" y="977085"/>
              <a:ext cx="242750" cy="220225"/>
            </a:xfrm>
            <a:custGeom>
              <a:avLst/>
              <a:gdLst/>
              <a:ahLst/>
              <a:cxnLst/>
              <a:rect l="l" t="t" r="r" b="b"/>
              <a:pathLst>
                <a:path w="9710" h="8809" extrusionOk="0">
                  <a:moveTo>
                    <a:pt x="4292" y="0"/>
                  </a:moveTo>
                  <a:cubicBezTo>
                    <a:pt x="3280" y="0"/>
                    <a:pt x="2604" y="1156"/>
                    <a:pt x="3105" y="2082"/>
                  </a:cubicBezTo>
                  <a:lnTo>
                    <a:pt x="3971" y="3670"/>
                  </a:lnTo>
                  <a:lnTo>
                    <a:pt x="1484" y="3959"/>
                  </a:lnTo>
                  <a:cubicBezTo>
                    <a:pt x="1003" y="4007"/>
                    <a:pt x="586" y="4312"/>
                    <a:pt x="394" y="4761"/>
                  </a:cubicBezTo>
                  <a:cubicBezTo>
                    <a:pt x="1" y="5686"/>
                    <a:pt x="748" y="6636"/>
                    <a:pt x="1681" y="6636"/>
                  </a:cubicBezTo>
                  <a:cubicBezTo>
                    <a:pt x="1816" y="6636"/>
                    <a:pt x="1955" y="6616"/>
                    <a:pt x="2094" y="6574"/>
                  </a:cubicBezTo>
                  <a:lnTo>
                    <a:pt x="4485" y="5836"/>
                  </a:lnTo>
                  <a:lnTo>
                    <a:pt x="4517" y="7601"/>
                  </a:lnTo>
                  <a:cubicBezTo>
                    <a:pt x="4517" y="8178"/>
                    <a:pt x="4934" y="8675"/>
                    <a:pt x="5511" y="8788"/>
                  </a:cubicBezTo>
                  <a:cubicBezTo>
                    <a:pt x="5543" y="8788"/>
                    <a:pt x="5576" y="8804"/>
                    <a:pt x="5608" y="8804"/>
                  </a:cubicBezTo>
                  <a:cubicBezTo>
                    <a:pt x="5649" y="8807"/>
                    <a:pt x="5689" y="8809"/>
                    <a:pt x="5729" y="8809"/>
                  </a:cubicBezTo>
                  <a:cubicBezTo>
                    <a:pt x="6633" y="8809"/>
                    <a:pt x="7315" y="7962"/>
                    <a:pt x="7116" y="7071"/>
                  </a:cubicBezTo>
                  <a:lnTo>
                    <a:pt x="6650" y="4953"/>
                  </a:lnTo>
                  <a:lnTo>
                    <a:pt x="8672" y="4568"/>
                  </a:lnTo>
                  <a:cubicBezTo>
                    <a:pt x="9169" y="4488"/>
                    <a:pt x="9570" y="4087"/>
                    <a:pt x="9635" y="3574"/>
                  </a:cubicBezTo>
                  <a:cubicBezTo>
                    <a:pt x="9651" y="3542"/>
                    <a:pt x="9651" y="3526"/>
                    <a:pt x="9651" y="3493"/>
                  </a:cubicBezTo>
                  <a:cubicBezTo>
                    <a:pt x="9710" y="2652"/>
                    <a:pt x="9016" y="2047"/>
                    <a:pt x="8268" y="2047"/>
                  </a:cubicBezTo>
                  <a:cubicBezTo>
                    <a:pt x="8003" y="2047"/>
                    <a:pt x="7732" y="2123"/>
                    <a:pt x="7485" y="2290"/>
                  </a:cubicBezTo>
                  <a:lnTo>
                    <a:pt x="6009" y="3285"/>
                  </a:lnTo>
                  <a:lnTo>
                    <a:pt x="5576" y="1087"/>
                  </a:lnTo>
                  <a:cubicBezTo>
                    <a:pt x="5479" y="557"/>
                    <a:pt x="5078" y="140"/>
                    <a:pt x="4565" y="28"/>
                  </a:cubicBezTo>
                  <a:lnTo>
                    <a:pt x="4469" y="12"/>
                  </a:lnTo>
                  <a:cubicBezTo>
                    <a:pt x="4409" y="4"/>
                    <a:pt x="4350" y="0"/>
                    <a:pt x="42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8"/>
            <p:cNvSpPr/>
            <p:nvPr/>
          </p:nvSpPr>
          <p:spPr>
            <a:xfrm>
              <a:off x="8814275" y="969810"/>
              <a:ext cx="254325" cy="235000"/>
            </a:xfrm>
            <a:custGeom>
              <a:avLst/>
              <a:gdLst/>
              <a:ahLst/>
              <a:cxnLst/>
              <a:rect l="l" t="t" r="r" b="b"/>
              <a:pathLst>
                <a:path w="10173" h="9400" extrusionOk="0">
                  <a:moveTo>
                    <a:pt x="4479" y="584"/>
                  </a:moveTo>
                  <a:cubicBezTo>
                    <a:pt x="4521" y="584"/>
                    <a:pt x="4563" y="587"/>
                    <a:pt x="4605" y="592"/>
                  </a:cubicBezTo>
                  <a:cubicBezTo>
                    <a:pt x="4638" y="592"/>
                    <a:pt x="4654" y="592"/>
                    <a:pt x="4686" y="608"/>
                  </a:cubicBezTo>
                  <a:cubicBezTo>
                    <a:pt x="5087" y="688"/>
                    <a:pt x="5392" y="1009"/>
                    <a:pt x="5472" y="1410"/>
                  </a:cubicBezTo>
                  <a:lnTo>
                    <a:pt x="5985" y="4073"/>
                  </a:lnTo>
                  <a:lnTo>
                    <a:pt x="7846" y="2806"/>
                  </a:lnTo>
                  <a:cubicBezTo>
                    <a:pt x="8024" y="2687"/>
                    <a:pt x="8238" y="2627"/>
                    <a:pt x="8451" y="2627"/>
                  </a:cubicBezTo>
                  <a:cubicBezTo>
                    <a:pt x="8643" y="2627"/>
                    <a:pt x="8835" y="2675"/>
                    <a:pt x="9001" y="2774"/>
                  </a:cubicBezTo>
                  <a:cubicBezTo>
                    <a:pt x="9354" y="2966"/>
                    <a:pt x="9563" y="3335"/>
                    <a:pt x="9531" y="3736"/>
                  </a:cubicBezTo>
                  <a:lnTo>
                    <a:pt x="9531" y="3800"/>
                  </a:lnTo>
                  <a:cubicBezTo>
                    <a:pt x="9467" y="4186"/>
                    <a:pt x="9178" y="4474"/>
                    <a:pt x="8793" y="4538"/>
                  </a:cubicBezTo>
                  <a:lnTo>
                    <a:pt x="6466" y="4988"/>
                  </a:lnTo>
                  <a:lnTo>
                    <a:pt x="6996" y="7410"/>
                  </a:lnTo>
                  <a:cubicBezTo>
                    <a:pt x="7076" y="7763"/>
                    <a:pt x="6980" y="8148"/>
                    <a:pt x="6739" y="8421"/>
                  </a:cubicBezTo>
                  <a:cubicBezTo>
                    <a:pt x="6535" y="8654"/>
                    <a:pt x="6226" y="8794"/>
                    <a:pt x="5918" y="8794"/>
                  </a:cubicBezTo>
                  <a:cubicBezTo>
                    <a:pt x="5887" y="8794"/>
                    <a:pt x="5856" y="8793"/>
                    <a:pt x="5825" y="8790"/>
                  </a:cubicBezTo>
                  <a:lnTo>
                    <a:pt x="5745" y="8790"/>
                  </a:lnTo>
                  <a:cubicBezTo>
                    <a:pt x="5311" y="8694"/>
                    <a:pt x="5007" y="8325"/>
                    <a:pt x="5007" y="7875"/>
                  </a:cubicBezTo>
                  <a:lnTo>
                    <a:pt x="4958" y="5710"/>
                  </a:lnTo>
                  <a:lnTo>
                    <a:pt x="2199" y="6576"/>
                  </a:lnTo>
                  <a:cubicBezTo>
                    <a:pt x="2095" y="6609"/>
                    <a:pt x="1988" y="6625"/>
                    <a:pt x="1882" y="6625"/>
                  </a:cubicBezTo>
                  <a:cubicBezTo>
                    <a:pt x="1576" y="6625"/>
                    <a:pt x="1274" y="6493"/>
                    <a:pt x="1060" y="6255"/>
                  </a:cubicBezTo>
                  <a:cubicBezTo>
                    <a:pt x="787" y="5966"/>
                    <a:pt x="707" y="5533"/>
                    <a:pt x="867" y="5164"/>
                  </a:cubicBezTo>
                  <a:cubicBezTo>
                    <a:pt x="996" y="4811"/>
                    <a:pt x="1333" y="4571"/>
                    <a:pt x="1718" y="4555"/>
                  </a:cubicBezTo>
                  <a:lnTo>
                    <a:pt x="4621" y="4186"/>
                  </a:lnTo>
                  <a:lnTo>
                    <a:pt x="3547" y="2212"/>
                  </a:lnTo>
                  <a:cubicBezTo>
                    <a:pt x="3338" y="1843"/>
                    <a:pt x="3370" y="1394"/>
                    <a:pt x="3611" y="1041"/>
                  </a:cubicBezTo>
                  <a:cubicBezTo>
                    <a:pt x="3797" y="755"/>
                    <a:pt x="4135" y="584"/>
                    <a:pt x="4479" y="584"/>
                  </a:cubicBezTo>
                  <a:close/>
                  <a:moveTo>
                    <a:pt x="4474" y="0"/>
                  </a:moveTo>
                  <a:cubicBezTo>
                    <a:pt x="3938" y="0"/>
                    <a:pt x="3425" y="266"/>
                    <a:pt x="3113" y="720"/>
                  </a:cubicBezTo>
                  <a:cubicBezTo>
                    <a:pt x="2744" y="1250"/>
                    <a:pt x="2712" y="1939"/>
                    <a:pt x="3017" y="2517"/>
                  </a:cubicBezTo>
                  <a:lnTo>
                    <a:pt x="3675" y="3720"/>
                  </a:lnTo>
                  <a:lnTo>
                    <a:pt x="1637" y="3961"/>
                  </a:lnTo>
                  <a:cubicBezTo>
                    <a:pt x="1284" y="3993"/>
                    <a:pt x="948" y="4137"/>
                    <a:pt x="691" y="4378"/>
                  </a:cubicBezTo>
                  <a:cubicBezTo>
                    <a:pt x="33" y="4988"/>
                    <a:pt x="1" y="6014"/>
                    <a:pt x="595" y="6672"/>
                  </a:cubicBezTo>
                  <a:cubicBezTo>
                    <a:pt x="923" y="7036"/>
                    <a:pt x="1380" y="7237"/>
                    <a:pt x="1847" y="7237"/>
                  </a:cubicBezTo>
                  <a:cubicBezTo>
                    <a:pt x="2019" y="7237"/>
                    <a:pt x="2191" y="7210"/>
                    <a:pt x="2359" y="7154"/>
                  </a:cubicBezTo>
                  <a:lnTo>
                    <a:pt x="4365" y="6544"/>
                  </a:lnTo>
                  <a:lnTo>
                    <a:pt x="4397" y="7892"/>
                  </a:lnTo>
                  <a:cubicBezTo>
                    <a:pt x="4397" y="8630"/>
                    <a:pt x="4926" y="9255"/>
                    <a:pt x="5648" y="9384"/>
                  </a:cubicBezTo>
                  <a:lnTo>
                    <a:pt x="5761" y="9400"/>
                  </a:lnTo>
                  <a:lnTo>
                    <a:pt x="5937" y="9400"/>
                  </a:lnTo>
                  <a:cubicBezTo>
                    <a:pt x="6418" y="9400"/>
                    <a:pt x="6884" y="9207"/>
                    <a:pt x="7204" y="8838"/>
                  </a:cubicBezTo>
                  <a:cubicBezTo>
                    <a:pt x="7573" y="8421"/>
                    <a:pt x="7718" y="7843"/>
                    <a:pt x="7606" y="7298"/>
                  </a:cubicBezTo>
                  <a:lnTo>
                    <a:pt x="7204" y="5469"/>
                  </a:lnTo>
                  <a:lnTo>
                    <a:pt x="8921" y="5148"/>
                  </a:lnTo>
                  <a:cubicBezTo>
                    <a:pt x="9547" y="5036"/>
                    <a:pt x="10028" y="4522"/>
                    <a:pt x="10124" y="3897"/>
                  </a:cubicBezTo>
                  <a:lnTo>
                    <a:pt x="10124" y="3784"/>
                  </a:lnTo>
                  <a:cubicBezTo>
                    <a:pt x="10173" y="3159"/>
                    <a:pt x="9852" y="2581"/>
                    <a:pt x="9306" y="2260"/>
                  </a:cubicBezTo>
                  <a:cubicBezTo>
                    <a:pt x="9042" y="2109"/>
                    <a:pt x="8745" y="2033"/>
                    <a:pt x="8450" y="2033"/>
                  </a:cubicBezTo>
                  <a:cubicBezTo>
                    <a:pt x="8119" y="2033"/>
                    <a:pt x="7789" y="2129"/>
                    <a:pt x="7509" y="2324"/>
                  </a:cubicBezTo>
                  <a:lnTo>
                    <a:pt x="6402" y="3079"/>
                  </a:lnTo>
                  <a:lnTo>
                    <a:pt x="6049" y="1314"/>
                  </a:lnTo>
                  <a:cubicBezTo>
                    <a:pt x="5937" y="672"/>
                    <a:pt x="5440" y="159"/>
                    <a:pt x="4798" y="30"/>
                  </a:cubicBezTo>
                  <a:cubicBezTo>
                    <a:pt x="4766" y="14"/>
                    <a:pt x="4718" y="14"/>
                    <a:pt x="4686" y="14"/>
                  </a:cubicBezTo>
                  <a:cubicBezTo>
                    <a:pt x="4615" y="5"/>
                    <a:pt x="4544" y="0"/>
                    <a:pt x="4474" y="0"/>
                  </a:cubicBezTo>
                  <a:close/>
                </a:path>
              </a:pathLst>
            </a:custGeom>
            <a:solidFill>
              <a:schemeClr val="hlink"/>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8"/>
            <p:cNvSpPr/>
            <p:nvPr/>
          </p:nvSpPr>
          <p:spPr>
            <a:xfrm>
              <a:off x="8893700" y="975560"/>
              <a:ext cx="168750" cy="110125"/>
            </a:xfrm>
            <a:custGeom>
              <a:avLst/>
              <a:gdLst/>
              <a:ahLst/>
              <a:cxnLst/>
              <a:rect l="l" t="t" r="r" b="b"/>
              <a:pathLst>
                <a:path w="6750" h="4405" extrusionOk="0">
                  <a:moveTo>
                    <a:pt x="1357" y="1"/>
                  </a:moveTo>
                  <a:cubicBezTo>
                    <a:pt x="680" y="1"/>
                    <a:pt x="90" y="493"/>
                    <a:pt x="1" y="1180"/>
                  </a:cubicBezTo>
                  <a:cubicBezTo>
                    <a:pt x="227" y="1021"/>
                    <a:pt x="508" y="927"/>
                    <a:pt x="789" y="927"/>
                  </a:cubicBezTo>
                  <a:cubicBezTo>
                    <a:pt x="847" y="927"/>
                    <a:pt x="905" y="931"/>
                    <a:pt x="963" y="939"/>
                  </a:cubicBezTo>
                  <a:lnTo>
                    <a:pt x="1043" y="955"/>
                  </a:lnTo>
                  <a:cubicBezTo>
                    <a:pt x="1573" y="1068"/>
                    <a:pt x="1974" y="1485"/>
                    <a:pt x="2070" y="1998"/>
                  </a:cubicBezTo>
                  <a:lnTo>
                    <a:pt x="2503" y="4212"/>
                  </a:lnTo>
                  <a:lnTo>
                    <a:pt x="3979" y="3201"/>
                  </a:lnTo>
                  <a:cubicBezTo>
                    <a:pt x="4221" y="3039"/>
                    <a:pt x="4488" y="2965"/>
                    <a:pt x="4749" y="2965"/>
                  </a:cubicBezTo>
                  <a:cubicBezTo>
                    <a:pt x="5492" y="2965"/>
                    <a:pt x="6189" y="3562"/>
                    <a:pt x="6129" y="4405"/>
                  </a:cubicBezTo>
                  <a:cubicBezTo>
                    <a:pt x="6434" y="4212"/>
                    <a:pt x="6643" y="3907"/>
                    <a:pt x="6691" y="3570"/>
                  </a:cubicBezTo>
                  <a:lnTo>
                    <a:pt x="6691" y="3474"/>
                  </a:lnTo>
                  <a:cubicBezTo>
                    <a:pt x="6750" y="2645"/>
                    <a:pt x="6057" y="2043"/>
                    <a:pt x="5316" y="2043"/>
                  </a:cubicBezTo>
                  <a:cubicBezTo>
                    <a:pt x="5053" y="2043"/>
                    <a:pt x="4784" y="2119"/>
                    <a:pt x="4541" y="2287"/>
                  </a:cubicBezTo>
                  <a:lnTo>
                    <a:pt x="3049" y="3282"/>
                  </a:lnTo>
                  <a:lnTo>
                    <a:pt x="2632" y="1084"/>
                  </a:lnTo>
                  <a:cubicBezTo>
                    <a:pt x="2535" y="554"/>
                    <a:pt x="2134" y="137"/>
                    <a:pt x="1605" y="25"/>
                  </a:cubicBezTo>
                  <a:lnTo>
                    <a:pt x="1509" y="9"/>
                  </a:lnTo>
                  <a:cubicBezTo>
                    <a:pt x="1458" y="3"/>
                    <a:pt x="1407" y="1"/>
                    <a:pt x="1357"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8"/>
            <p:cNvSpPr/>
            <p:nvPr/>
          </p:nvSpPr>
          <p:spPr>
            <a:xfrm>
              <a:off x="8818550" y="1080060"/>
              <a:ext cx="177450" cy="115275"/>
            </a:xfrm>
            <a:custGeom>
              <a:avLst/>
              <a:gdLst/>
              <a:ahLst/>
              <a:cxnLst/>
              <a:rect l="l" t="t" r="r" b="b"/>
              <a:pathLst>
                <a:path w="7098" h="4611" extrusionOk="0">
                  <a:moveTo>
                    <a:pt x="857" y="0"/>
                  </a:moveTo>
                  <a:cubicBezTo>
                    <a:pt x="809" y="32"/>
                    <a:pt x="760" y="64"/>
                    <a:pt x="712" y="112"/>
                  </a:cubicBezTo>
                  <a:cubicBezTo>
                    <a:pt x="568" y="241"/>
                    <a:pt x="472" y="401"/>
                    <a:pt x="391" y="578"/>
                  </a:cubicBezTo>
                  <a:cubicBezTo>
                    <a:pt x="1" y="1485"/>
                    <a:pt x="740" y="2442"/>
                    <a:pt x="1668" y="2442"/>
                  </a:cubicBezTo>
                  <a:cubicBezTo>
                    <a:pt x="1806" y="2442"/>
                    <a:pt x="1949" y="2420"/>
                    <a:pt x="2092" y="2375"/>
                  </a:cubicBezTo>
                  <a:lnTo>
                    <a:pt x="4467" y="1637"/>
                  </a:lnTo>
                  <a:lnTo>
                    <a:pt x="4499" y="3401"/>
                  </a:lnTo>
                  <a:cubicBezTo>
                    <a:pt x="4515" y="3979"/>
                    <a:pt x="4932" y="4492"/>
                    <a:pt x="5509" y="4605"/>
                  </a:cubicBezTo>
                  <a:lnTo>
                    <a:pt x="5606" y="4605"/>
                  </a:lnTo>
                  <a:cubicBezTo>
                    <a:pt x="5649" y="4609"/>
                    <a:pt x="5692" y="4610"/>
                    <a:pt x="5735" y="4610"/>
                  </a:cubicBezTo>
                  <a:cubicBezTo>
                    <a:pt x="6389" y="4610"/>
                    <a:pt x="6962" y="4161"/>
                    <a:pt x="7098" y="3514"/>
                  </a:cubicBezTo>
                  <a:lnTo>
                    <a:pt x="7098" y="3514"/>
                  </a:lnTo>
                  <a:cubicBezTo>
                    <a:pt x="6859" y="3696"/>
                    <a:pt x="6584" y="3792"/>
                    <a:pt x="6294" y="3792"/>
                  </a:cubicBezTo>
                  <a:cubicBezTo>
                    <a:pt x="6252" y="3792"/>
                    <a:pt x="6210" y="3790"/>
                    <a:pt x="6167" y="3786"/>
                  </a:cubicBezTo>
                  <a:cubicBezTo>
                    <a:pt x="6135" y="3786"/>
                    <a:pt x="6103" y="3786"/>
                    <a:pt x="6071" y="3770"/>
                  </a:cubicBezTo>
                  <a:cubicBezTo>
                    <a:pt x="5493" y="3674"/>
                    <a:pt x="5060" y="3161"/>
                    <a:pt x="5060" y="2567"/>
                  </a:cubicBezTo>
                  <a:lnTo>
                    <a:pt x="5028" y="818"/>
                  </a:lnTo>
                  <a:lnTo>
                    <a:pt x="2654" y="1556"/>
                  </a:lnTo>
                  <a:cubicBezTo>
                    <a:pt x="2514" y="1599"/>
                    <a:pt x="2375" y="1619"/>
                    <a:pt x="2239" y="1619"/>
                  </a:cubicBezTo>
                  <a:cubicBezTo>
                    <a:pt x="1411" y="1619"/>
                    <a:pt x="721" y="869"/>
                    <a:pt x="873"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8"/>
            <p:cNvSpPr/>
            <p:nvPr/>
          </p:nvSpPr>
          <p:spPr>
            <a:xfrm>
              <a:off x="9023250" y="1040910"/>
              <a:ext cx="28575" cy="40800"/>
            </a:xfrm>
            <a:custGeom>
              <a:avLst/>
              <a:gdLst/>
              <a:ahLst/>
              <a:cxnLst/>
              <a:rect l="l" t="t" r="r" b="b"/>
              <a:pathLst>
                <a:path w="1143" h="1632" extrusionOk="0">
                  <a:moveTo>
                    <a:pt x="436" y="1"/>
                  </a:moveTo>
                  <a:cubicBezTo>
                    <a:pt x="376" y="1"/>
                    <a:pt x="311" y="9"/>
                    <a:pt x="241" y="26"/>
                  </a:cubicBezTo>
                  <a:cubicBezTo>
                    <a:pt x="1" y="90"/>
                    <a:pt x="225" y="459"/>
                    <a:pt x="241" y="860"/>
                  </a:cubicBezTo>
                  <a:cubicBezTo>
                    <a:pt x="241" y="1101"/>
                    <a:pt x="177" y="1342"/>
                    <a:pt x="65" y="1550"/>
                  </a:cubicBezTo>
                  <a:cubicBezTo>
                    <a:pt x="41" y="1586"/>
                    <a:pt x="116" y="1631"/>
                    <a:pt x="196" y="1631"/>
                  </a:cubicBezTo>
                  <a:cubicBezTo>
                    <a:pt x="222" y="1631"/>
                    <a:pt x="249" y="1626"/>
                    <a:pt x="273" y="1614"/>
                  </a:cubicBezTo>
                  <a:cubicBezTo>
                    <a:pt x="418" y="1534"/>
                    <a:pt x="546" y="1438"/>
                    <a:pt x="674" y="1325"/>
                  </a:cubicBezTo>
                  <a:cubicBezTo>
                    <a:pt x="1142" y="843"/>
                    <a:pt x="1051" y="1"/>
                    <a:pt x="436"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Rounded Rectangle 6">
            <a:extLst>
              <a:ext uri="{FF2B5EF4-FFF2-40B4-BE49-F238E27FC236}">
                <a16:creationId xmlns:a16="http://schemas.microsoft.com/office/drawing/2014/main" id="{24760F9A-75DE-6F44-A36F-F885FACB9576}"/>
              </a:ext>
            </a:extLst>
          </p:cNvPr>
          <p:cNvSpPr/>
          <p:nvPr/>
        </p:nvSpPr>
        <p:spPr>
          <a:xfrm>
            <a:off x="1495893" y="279263"/>
            <a:ext cx="9847071" cy="2575307"/>
          </a:xfrm>
          <a:prstGeom prst="roundRect">
            <a:avLst/>
          </a:prstGeom>
          <a:ln cmpd="thinThick">
            <a:solidFill>
              <a:schemeClr val="accent2">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halkboard SE Light" panose="03050602040202020205" pitchFamily="66" charset="77"/>
                <a:cs typeface="Futura Condensed Medium" panose="020B0602020204020303" pitchFamily="34" charset="-79"/>
              </a:rPr>
              <a:t>D</a:t>
            </a:r>
            <a:r>
              <a:rPr lang="x-none" sz="4000" dirty="0">
                <a:latin typeface="Chalkboard SE Light" panose="03050602040202020205" pitchFamily="66" charset="77"/>
                <a:cs typeface="Futura Condensed Medium" panose="020B0602020204020303" pitchFamily="34" charset="-79"/>
              </a:rPr>
              <a:t>ặn dò:</a:t>
            </a:r>
          </a:p>
          <a:p>
            <a:pPr algn="ctr"/>
            <a:r>
              <a:rPr lang="en-US" sz="4000" dirty="0">
                <a:latin typeface="Chalkboard SE Light" panose="03050602040202020205" pitchFamily="66" charset="77"/>
                <a:cs typeface="Futura Condensed Medium" panose="020B0602020204020303" pitchFamily="34" charset="-79"/>
              </a:rPr>
              <a:t>C</a:t>
            </a:r>
            <a:r>
              <a:rPr lang="x-none" sz="4000" dirty="0">
                <a:latin typeface="Chalkboard SE Light" panose="03050602040202020205" pitchFamily="66" charset="77"/>
                <a:cs typeface="Futura Condensed Medium" panose="020B0602020204020303" pitchFamily="34" charset="-79"/>
              </a:rPr>
              <a:t>huẩn bị bài </a:t>
            </a:r>
            <a:r>
              <a:rPr lang="x-none" sz="4000" i="1" dirty="0">
                <a:latin typeface="Chalkboard SE Light" panose="03050602040202020205" pitchFamily="66" charset="77"/>
                <a:cs typeface="Futura Condensed Medium" panose="020B0602020204020303" pitchFamily="34" charset="-79"/>
              </a:rPr>
              <a:t>Kiểm tra viết – tiết 8 </a:t>
            </a:r>
            <a:r>
              <a:rPr lang="x-none" sz="4000" dirty="0">
                <a:latin typeface="Chalkboard SE Light" panose="03050602040202020205" pitchFamily="66" charset="77"/>
                <a:cs typeface="Futura Condensed Medium" panose="020B0602020204020303" pitchFamily="34" charset="-79"/>
              </a:rPr>
              <a:t>trang 106.</a:t>
            </a:r>
          </a:p>
        </p:txBody>
      </p:sp>
    </p:spTree>
    <p:extLst>
      <p:ext uri="{BB962C8B-B14F-4D97-AF65-F5344CB8AC3E}">
        <p14:creationId xmlns:p14="http://schemas.microsoft.com/office/powerpoint/2010/main" val="222019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32"/>
                                        </p:tgtEl>
                                        <p:attrNameLst>
                                          <p:attrName>style.visibility</p:attrName>
                                        </p:attrNameLst>
                                      </p:cBhvr>
                                      <p:to>
                                        <p:strVal val="visible"/>
                                      </p:to>
                                    </p:set>
                                    <p:anim calcmode="lin" valueType="num">
                                      <p:cBhvr additive="base">
                                        <p:cTn id="7" dur="500" fill="hold"/>
                                        <p:tgtEl>
                                          <p:spTgt spid="632"/>
                                        </p:tgtEl>
                                        <p:attrNameLst>
                                          <p:attrName>ppt_x</p:attrName>
                                        </p:attrNameLst>
                                      </p:cBhvr>
                                      <p:tavLst>
                                        <p:tav tm="0">
                                          <p:val>
                                            <p:strVal val="#ppt_x"/>
                                          </p:val>
                                        </p:tav>
                                        <p:tav tm="100000">
                                          <p:val>
                                            <p:strVal val="#ppt_x"/>
                                          </p:val>
                                        </p:tav>
                                      </p:tavLst>
                                    </p:anim>
                                    <p:anim calcmode="lin" valueType="num">
                                      <p:cBhvr additive="base">
                                        <p:cTn id="8" dur="500" fill="hold"/>
                                        <p:tgtEl>
                                          <p:spTgt spid="6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05"/>
                                        </p:tgtEl>
                                        <p:attrNameLst>
                                          <p:attrName>style.visibility</p:attrName>
                                        </p:attrNameLst>
                                      </p:cBhvr>
                                      <p:to>
                                        <p:strVal val="visible"/>
                                      </p:to>
                                    </p:set>
                                    <p:anim calcmode="lin" valueType="num">
                                      <p:cBhvr additive="base">
                                        <p:cTn id="11" dur="500" fill="hold"/>
                                        <p:tgtEl>
                                          <p:spTgt spid="605"/>
                                        </p:tgtEl>
                                        <p:attrNameLst>
                                          <p:attrName>ppt_x</p:attrName>
                                        </p:attrNameLst>
                                      </p:cBhvr>
                                      <p:tavLst>
                                        <p:tav tm="0">
                                          <p:val>
                                            <p:strVal val="#ppt_x"/>
                                          </p:val>
                                        </p:tav>
                                        <p:tav tm="100000">
                                          <p:val>
                                            <p:strVal val="#ppt_x"/>
                                          </p:val>
                                        </p:tav>
                                      </p:tavLst>
                                    </p:anim>
                                    <p:anim calcmode="lin" valueType="num">
                                      <p:cBhvr additive="base">
                                        <p:cTn id="12" dur="500" fill="hold"/>
                                        <p:tgtEl>
                                          <p:spTgt spid="60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50"/>
                                        </p:tgtEl>
                                        <p:attrNameLst>
                                          <p:attrName>style.visibility</p:attrName>
                                        </p:attrNameLst>
                                      </p:cBhvr>
                                      <p:to>
                                        <p:strVal val="visible"/>
                                      </p:to>
                                    </p:set>
                                    <p:anim calcmode="lin" valueType="num">
                                      <p:cBhvr additive="base">
                                        <p:cTn id="15" dur="500" fill="hold"/>
                                        <p:tgtEl>
                                          <p:spTgt spid="550"/>
                                        </p:tgtEl>
                                        <p:attrNameLst>
                                          <p:attrName>ppt_x</p:attrName>
                                        </p:attrNameLst>
                                      </p:cBhvr>
                                      <p:tavLst>
                                        <p:tav tm="0">
                                          <p:val>
                                            <p:strVal val="#ppt_x"/>
                                          </p:val>
                                        </p:tav>
                                        <p:tav tm="100000">
                                          <p:val>
                                            <p:strVal val="#ppt_x"/>
                                          </p:val>
                                        </p:tav>
                                      </p:tavLst>
                                    </p:anim>
                                    <p:anim calcmode="lin" valueType="num">
                                      <p:cBhvr additive="base">
                                        <p:cTn id="16" dur="500" fill="hold"/>
                                        <p:tgtEl>
                                          <p:spTgt spid="5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77"/>
                                        </p:tgtEl>
                                        <p:attrNameLst>
                                          <p:attrName>style.visibility</p:attrName>
                                        </p:attrNameLst>
                                      </p:cBhvr>
                                      <p:to>
                                        <p:strVal val="visible"/>
                                      </p:to>
                                    </p:set>
                                    <p:anim calcmode="lin" valueType="num">
                                      <p:cBhvr additive="base">
                                        <p:cTn id="19" dur="500" fill="hold"/>
                                        <p:tgtEl>
                                          <p:spTgt spid="577"/>
                                        </p:tgtEl>
                                        <p:attrNameLst>
                                          <p:attrName>ppt_x</p:attrName>
                                        </p:attrNameLst>
                                      </p:cBhvr>
                                      <p:tavLst>
                                        <p:tav tm="0">
                                          <p:val>
                                            <p:strVal val="#ppt_x"/>
                                          </p:val>
                                        </p:tav>
                                        <p:tav tm="100000">
                                          <p:val>
                                            <p:strVal val="#ppt_x"/>
                                          </p:val>
                                        </p:tav>
                                      </p:tavLst>
                                    </p:anim>
                                    <p:anim calcmode="lin" valueType="num">
                                      <p:cBhvr additive="base">
                                        <p:cTn id="20" dur="500" fill="hold"/>
                                        <p:tgtEl>
                                          <p:spTgt spid="57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52253C"/>
            </a:gs>
            <a:gs pos="72000">
              <a:srgbClr val="27163A"/>
            </a:gs>
          </a:gsLst>
          <a:lin ang="2700000" scaled="1"/>
          <a:tileRect/>
        </a:gradFill>
        <a:effectLst/>
      </p:bgPr>
    </p:bg>
    <p:spTree>
      <p:nvGrpSpPr>
        <p:cNvPr id="1" name=""/>
        <p:cNvGrpSpPr/>
        <p:nvPr/>
      </p:nvGrpSpPr>
      <p:grpSpPr>
        <a:xfrm>
          <a:off x="0" y="0"/>
          <a:ext cx="0" cy="0"/>
          <a:chOff x="0" y="0"/>
          <a:chExt cx="0" cy="0"/>
        </a:xfrm>
      </p:grpSpPr>
      <p:sp>
        <p:nvSpPr>
          <p:cNvPr id="235" name="圆角矩形 234"/>
          <p:cNvSpPr/>
          <p:nvPr/>
        </p:nvSpPr>
        <p:spPr>
          <a:xfrm>
            <a:off x="3100387" y="2283198"/>
            <a:ext cx="6029325" cy="1920716"/>
          </a:xfrm>
          <a:prstGeom prst="roundRect">
            <a:avLst>
              <a:gd name="adj" fmla="val 13916"/>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3600" b="1" dirty="0" err="1">
                <a:solidFill>
                  <a:srgbClr val="8A40AF"/>
                </a:solidFill>
                <a:latin typeface="Chalkboard SE" panose="03050602040202020205" pitchFamily="66" charset="77"/>
              </a:rPr>
              <a:t>Ôn</a:t>
            </a:r>
            <a:r>
              <a:rPr lang="en" sz="3600" b="1" dirty="0">
                <a:solidFill>
                  <a:srgbClr val="8A40AF"/>
                </a:solidFill>
                <a:latin typeface="Chalkboard SE" panose="03050602040202020205" pitchFamily="66" charset="77"/>
              </a:rPr>
              <a:t> </a:t>
            </a:r>
            <a:r>
              <a:rPr lang="en" sz="3600" b="1" dirty="0" err="1">
                <a:solidFill>
                  <a:srgbClr val="8A40AF"/>
                </a:solidFill>
                <a:latin typeface="Chalkboard SE" panose="03050602040202020205" pitchFamily="66" charset="77"/>
              </a:rPr>
              <a:t>tập</a:t>
            </a:r>
            <a:r>
              <a:rPr lang="en" sz="3600" b="1" dirty="0">
                <a:solidFill>
                  <a:srgbClr val="8A40AF"/>
                </a:solidFill>
                <a:latin typeface="Chalkboard SE" panose="03050602040202020205" pitchFamily="66" charset="77"/>
              </a:rPr>
              <a:t> </a:t>
            </a:r>
            <a:r>
              <a:rPr lang="en" sz="3600" b="1" dirty="0" err="1">
                <a:solidFill>
                  <a:srgbClr val="8A40AF"/>
                </a:solidFill>
                <a:latin typeface="Chalkboard SE" panose="03050602040202020205" pitchFamily="66" charset="77"/>
              </a:rPr>
              <a:t>giữa</a:t>
            </a:r>
            <a:r>
              <a:rPr lang="en" sz="3600" b="1" dirty="0">
                <a:solidFill>
                  <a:srgbClr val="8A40AF"/>
                </a:solidFill>
                <a:latin typeface="Chalkboard SE" panose="03050602040202020205" pitchFamily="66" charset="77"/>
              </a:rPr>
              <a:t> </a:t>
            </a:r>
            <a:r>
              <a:rPr lang="en" sz="3600" b="1" dirty="0" err="1">
                <a:solidFill>
                  <a:srgbClr val="8A40AF"/>
                </a:solidFill>
                <a:latin typeface="Chalkboard SE" panose="03050602040202020205" pitchFamily="66" charset="77"/>
              </a:rPr>
              <a:t>học</a:t>
            </a:r>
            <a:r>
              <a:rPr lang="en" sz="3600" b="1" dirty="0">
                <a:solidFill>
                  <a:srgbClr val="8A40AF"/>
                </a:solidFill>
                <a:latin typeface="Chalkboard SE" panose="03050602040202020205" pitchFamily="66" charset="77"/>
              </a:rPr>
              <a:t> </a:t>
            </a:r>
            <a:r>
              <a:rPr lang="en" sz="3600" b="1" dirty="0" err="1">
                <a:solidFill>
                  <a:srgbClr val="8A40AF"/>
                </a:solidFill>
                <a:latin typeface="Chalkboard SE" panose="03050602040202020205" pitchFamily="66" charset="77"/>
              </a:rPr>
              <a:t>kì</a:t>
            </a:r>
            <a:r>
              <a:rPr lang="en" sz="3600" b="1" dirty="0">
                <a:solidFill>
                  <a:srgbClr val="8A40AF"/>
                </a:solidFill>
                <a:latin typeface="Chalkboard SE" panose="03050602040202020205" pitchFamily="66" charset="77"/>
              </a:rPr>
              <a:t> II</a:t>
            </a:r>
            <a:br>
              <a:rPr lang="en" sz="3600" b="1" dirty="0">
                <a:solidFill>
                  <a:srgbClr val="8A40AF"/>
                </a:solidFill>
                <a:latin typeface="Chalkboard SE" panose="03050602040202020205" pitchFamily="66" charset="77"/>
              </a:rPr>
            </a:br>
            <a:r>
              <a:rPr lang="en" sz="3600" b="1" dirty="0">
                <a:solidFill>
                  <a:srgbClr val="8A40AF"/>
                </a:solidFill>
                <a:latin typeface="Chalkboard SE" panose="03050602040202020205" pitchFamily="66" charset="77"/>
              </a:rPr>
              <a:t>(</a:t>
            </a:r>
            <a:r>
              <a:rPr lang="en" sz="3600" b="1" dirty="0" err="1">
                <a:solidFill>
                  <a:srgbClr val="8A40AF"/>
                </a:solidFill>
                <a:latin typeface="Chalkboard SE" panose="03050602040202020205" pitchFamily="66" charset="77"/>
              </a:rPr>
              <a:t>Tiết</a:t>
            </a:r>
            <a:r>
              <a:rPr lang="en" sz="3600" b="1" dirty="0">
                <a:solidFill>
                  <a:srgbClr val="8A40AF"/>
                </a:solidFill>
                <a:latin typeface="Chalkboard SE" panose="03050602040202020205" pitchFamily="66" charset="77"/>
              </a:rPr>
              <a:t> 7)</a:t>
            </a:r>
          </a:p>
          <a:p>
            <a:pPr algn="ctr"/>
            <a:r>
              <a:rPr lang="en-US" altLang="zh-CN" sz="3200" b="1" i="1" dirty="0">
                <a:solidFill>
                  <a:schemeClr val="bg1"/>
                </a:solidFill>
                <a:latin typeface="Chalkboard SE" panose="03050602040202020205" pitchFamily="66" charset="77"/>
                <a:ea typeface="Arial Unicode MS" panose="020B0604020202020204" pitchFamily="34" charset="-122"/>
              </a:rPr>
              <a:t>                  </a:t>
            </a:r>
            <a:r>
              <a:rPr lang="en-US" altLang="zh-CN" sz="3200" b="1" i="1" dirty="0">
                <a:solidFill>
                  <a:srgbClr val="886DAF"/>
                </a:solidFill>
                <a:latin typeface="Chalkboard SE" panose="03050602040202020205" pitchFamily="66" charset="77"/>
                <a:ea typeface="Arial Unicode MS" panose="020B0604020202020204" pitchFamily="34" charset="-122"/>
              </a:rPr>
              <a:t>T</a:t>
            </a:r>
            <a:r>
              <a:rPr lang="en" altLang="zh-CN" sz="3200" b="1" i="1" dirty="0">
                <a:solidFill>
                  <a:srgbClr val="886DAF"/>
                </a:solidFill>
                <a:latin typeface="Chalkboard SE" panose="03050602040202020205" pitchFamily="66" charset="77"/>
                <a:ea typeface="Arial Unicode MS" panose="020B0604020202020204" pitchFamily="34" charset="-122"/>
              </a:rPr>
              <a:t>rang 103</a:t>
            </a:r>
            <a:endParaRPr lang="zh-CN" altLang="en-US" sz="3200" i="1" dirty="0">
              <a:solidFill>
                <a:srgbClr val="886DAF"/>
              </a:solidFill>
              <a:latin typeface="Arial Unicode MS" panose="020B0604020202020204" pitchFamily="34" charset="-122"/>
              <a:ea typeface="Arial Unicode MS" panose="020B0604020202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3000">
              <a:srgbClr val="52253C"/>
            </a:gs>
            <a:gs pos="72000">
              <a:srgbClr val="27163A"/>
            </a:gs>
          </a:gsLst>
          <a:lin ang="2700000" scaled="1"/>
          <a:tileRect/>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869D176-5B45-2447-B126-C68B8C275223}"/>
              </a:ext>
            </a:extLst>
          </p:cNvPr>
          <p:cNvGrpSpPr/>
          <p:nvPr/>
        </p:nvGrpSpPr>
        <p:grpSpPr>
          <a:xfrm>
            <a:off x="1618747" y="1370666"/>
            <a:ext cx="8954505" cy="3637270"/>
            <a:chOff x="1618747" y="1370666"/>
            <a:chExt cx="8954505" cy="3882190"/>
          </a:xfrm>
        </p:grpSpPr>
        <p:grpSp>
          <p:nvGrpSpPr>
            <p:cNvPr id="6" name="Group 5">
              <a:extLst>
                <a:ext uri="{FF2B5EF4-FFF2-40B4-BE49-F238E27FC236}">
                  <a16:creationId xmlns:a16="http://schemas.microsoft.com/office/drawing/2014/main" id="{92B64F14-F131-FA42-A394-D4DC2479C0E1}"/>
                </a:ext>
              </a:extLst>
            </p:cNvPr>
            <p:cNvGrpSpPr/>
            <p:nvPr/>
          </p:nvGrpSpPr>
          <p:grpSpPr>
            <a:xfrm>
              <a:off x="1618747" y="1370666"/>
              <a:ext cx="8954505" cy="3882190"/>
              <a:chOff x="0" y="2975810"/>
              <a:chExt cx="8954505" cy="3882190"/>
            </a:xfrm>
          </p:grpSpPr>
          <p:sp>
            <p:nvSpPr>
              <p:cNvPr id="4" name="Rounded Rectangle 3">
                <a:extLst>
                  <a:ext uri="{FF2B5EF4-FFF2-40B4-BE49-F238E27FC236}">
                    <a16:creationId xmlns:a16="http://schemas.microsoft.com/office/drawing/2014/main" id="{2CD69EBB-59DB-0A40-B134-A1078B2BAB22}"/>
                  </a:ext>
                </a:extLst>
              </p:cNvPr>
              <p:cNvSpPr/>
              <p:nvPr/>
            </p:nvSpPr>
            <p:spPr>
              <a:xfrm>
                <a:off x="866272" y="2975810"/>
                <a:ext cx="7443537" cy="3882190"/>
              </a:xfrm>
              <a:prstGeom prst="roundRect">
                <a:avLst/>
              </a:prstGeom>
              <a:solidFill>
                <a:srgbClr val="FFFFFF">
                  <a:alpha val="87843"/>
                </a:srgb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x-none" dirty="0">
                  <a:solidFill>
                    <a:schemeClr val="bg1"/>
                  </a:solidFill>
                </a:endParaRPr>
              </a:p>
            </p:txBody>
          </p:sp>
          <p:sp>
            <p:nvSpPr>
              <p:cNvPr id="133" name="文本框 23">
                <a:extLst>
                  <a:ext uri="{FF2B5EF4-FFF2-40B4-BE49-F238E27FC236}">
                    <a16:creationId xmlns:a16="http://schemas.microsoft.com/office/drawing/2014/main" id="{3FD52561-5073-4E3F-BFA4-BF199387016C}"/>
                  </a:ext>
                </a:extLst>
              </p:cNvPr>
              <p:cNvSpPr txBox="1"/>
              <p:nvPr/>
            </p:nvSpPr>
            <p:spPr>
              <a:xfrm>
                <a:off x="0" y="3154741"/>
                <a:ext cx="8954505" cy="230832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US" altLang="zh-CN" sz="4800" b="1" i="0" u="none" strike="noStrike" kern="1200" cap="none" spc="0" normalizeH="0" baseline="0" noProof="0" dirty="0" err="1">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Mục</a:t>
                </a:r>
                <a:r>
                  <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800" b="1" i="0" u="none" strike="noStrike" kern="1200" cap="none" spc="0" normalizeH="0" baseline="0" noProof="0" dirty="0" err="1">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rPr>
                  <a:t>tiêu</a:t>
                </a:r>
                <a:endPar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a:p>
                <a:pPr lvl="0" algn="ctr">
                  <a:defRPr/>
                </a:pPr>
                <a:endPar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a:p>
                <a:pPr lvl="0" algn="ctr">
                  <a:defRPr/>
                </a:pPr>
                <a:endParaRPr kumimoji="0" lang="en-US" altLang="zh-CN" sz="4800" b="1" i="0" u="none" strike="noStrike" kern="1200" cap="none" spc="0" normalizeH="0" baseline="0" noProof="0" dirty="0">
                  <a:ln>
                    <a:noFill/>
                  </a:ln>
                  <a:effectLst>
                    <a:glow rad="101600">
                      <a:srgbClr val="8A40AF">
                        <a:alpha val="60000"/>
                      </a:srgbClr>
                    </a:glow>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7" name="TextBox 6">
              <a:extLst>
                <a:ext uri="{FF2B5EF4-FFF2-40B4-BE49-F238E27FC236}">
                  <a16:creationId xmlns:a16="http://schemas.microsoft.com/office/drawing/2014/main" id="{2F6EFAAE-36B2-514D-B67A-D3B5A953572F}"/>
                </a:ext>
              </a:extLst>
            </p:cNvPr>
            <p:cNvSpPr txBox="1"/>
            <p:nvPr/>
          </p:nvSpPr>
          <p:spPr>
            <a:xfrm>
              <a:off x="2987748" y="2651804"/>
              <a:ext cx="7176977" cy="1478255"/>
            </a:xfrm>
            <a:prstGeom prst="rect">
              <a:avLst/>
            </a:prstGeom>
            <a:noFill/>
          </p:spPr>
          <p:txBody>
            <a:bodyPr wrap="square" rtlCol="0">
              <a:spAutoFit/>
            </a:bodyPr>
            <a:lstStyle/>
            <a:p>
              <a:pPr>
                <a:lnSpc>
                  <a:spcPct val="150000"/>
                </a:lnSpc>
              </a:pPr>
              <a:r>
                <a:rPr lang="x-none" sz="2800" dirty="0">
                  <a:latin typeface="Chalkboard SE Light" panose="03050602040202020205" pitchFamily="66" charset="77"/>
                </a:rPr>
                <a:t>Đọc </a:t>
              </a:r>
              <a:r>
                <a:rPr lang="en-US" sz="2800" dirty="0" err="1">
                  <a:latin typeface="Chalkboard SE Light" panose="03050602040202020205" pitchFamily="66" charset="77"/>
                </a:rPr>
                <a:t>và</a:t>
              </a:r>
              <a:r>
                <a:rPr lang="en-US" sz="2800" dirty="0">
                  <a:latin typeface="Chalkboard SE Light" panose="03050602040202020205" pitchFamily="66" charset="77"/>
                </a:rPr>
                <a:t> </a:t>
              </a:r>
              <a:r>
                <a:rPr lang="en-US" sz="2800" dirty="0" err="1">
                  <a:latin typeface="Chalkboard SE Light" panose="03050602040202020205" pitchFamily="66" charset="77"/>
                </a:rPr>
                <a:t>trả</a:t>
              </a:r>
              <a:r>
                <a:rPr lang="en-US" sz="2800" dirty="0">
                  <a:latin typeface="Chalkboard SE Light" panose="03050602040202020205" pitchFamily="66" charset="77"/>
                </a:rPr>
                <a:t> </a:t>
              </a:r>
              <a:r>
                <a:rPr lang="en-US" sz="2800" dirty="0" err="1">
                  <a:latin typeface="Chalkboard SE Light" panose="03050602040202020205" pitchFamily="66" charset="77"/>
                </a:rPr>
                <a:t>lời</a:t>
              </a:r>
              <a:r>
                <a:rPr lang="en-US" sz="2800" dirty="0">
                  <a:latin typeface="Chalkboard SE Light" panose="03050602040202020205" pitchFamily="66" charset="77"/>
                </a:rPr>
                <a:t> </a:t>
              </a:r>
              <a:r>
                <a:rPr lang="en-US" sz="2800" dirty="0" err="1">
                  <a:latin typeface="Chalkboard SE Light" panose="03050602040202020205" pitchFamily="66" charset="77"/>
                </a:rPr>
                <a:t>đúng</a:t>
              </a:r>
              <a:r>
                <a:rPr lang="en-US" sz="2800" dirty="0">
                  <a:latin typeface="Chalkboard SE Light" panose="03050602040202020205" pitchFamily="66" charset="77"/>
                </a:rPr>
                <a:t> </a:t>
              </a:r>
              <a:r>
                <a:rPr lang="en-US" sz="2800" dirty="0" err="1">
                  <a:latin typeface="Chalkboard SE Light" panose="03050602040202020205" pitchFamily="66" charset="77"/>
                </a:rPr>
                <a:t>các</a:t>
              </a:r>
              <a:r>
                <a:rPr lang="en-US" sz="2800" dirty="0">
                  <a:latin typeface="Chalkboard SE Light" panose="03050602040202020205" pitchFamily="66" charset="77"/>
                </a:rPr>
                <a:t> </a:t>
              </a:r>
              <a:r>
                <a:rPr lang="en-US" sz="2800" dirty="0" err="1">
                  <a:latin typeface="Chalkboard SE Light" panose="03050602040202020205" pitchFamily="66" charset="77"/>
                </a:rPr>
                <a:t>câu</a:t>
              </a:r>
              <a:r>
                <a:rPr lang="en-US" sz="2800" dirty="0">
                  <a:latin typeface="Chalkboard SE Light" panose="03050602040202020205" pitchFamily="66" charset="77"/>
                </a:rPr>
                <a:t> </a:t>
              </a:r>
              <a:r>
                <a:rPr lang="en-US" sz="2800" dirty="0" err="1">
                  <a:latin typeface="Chalkboard SE Light" panose="03050602040202020205" pitchFamily="66" charset="77"/>
                </a:rPr>
                <a:t>hỏi</a:t>
              </a:r>
              <a:r>
                <a:rPr lang="en-US" sz="2800" dirty="0">
                  <a:latin typeface="Chalkboard SE Light" panose="03050602040202020205" pitchFamily="66" charset="77"/>
                </a:rPr>
                <a:t> </a:t>
              </a:r>
              <a:r>
                <a:rPr lang="en-US" sz="2800" dirty="0" err="1">
                  <a:latin typeface="Chalkboard SE Light" panose="03050602040202020205" pitchFamily="66" charset="77"/>
                </a:rPr>
                <a:t>trong</a:t>
              </a:r>
              <a:r>
                <a:rPr lang="en-US" sz="2800" dirty="0">
                  <a:latin typeface="Chalkboard SE Light" panose="03050602040202020205" pitchFamily="66" charset="77"/>
                </a:rPr>
                <a:t> </a:t>
              </a:r>
              <a:r>
                <a:rPr lang="x-none" sz="2800" dirty="0">
                  <a:latin typeface="Chalkboard SE Light" panose="03050602040202020205" pitchFamily="66" charset="77"/>
                </a:rPr>
                <a:t>văn bản.</a:t>
              </a:r>
            </a:p>
            <a:p>
              <a:pPr>
                <a:lnSpc>
                  <a:spcPct val="150000"/>
                </a:lnSpc>
              </a:pPr>
              <a:r>
                <a:rPr lang="x-none" sz="2800" dirty="0">
                  <a:latin typeface="Chalkboard SE Light" panose="03050602040202020205" pitchFamily="66" charset="77"/>
                </a:rPr>
                <a:t>Làm được các bài tập về luyện từ và câu.</a:t>
              </a:r>
            </a:p>
          </p:txBody>
        </p:sp>
        <p:pic>
          <p:nvPicPr>
            <p:cNvPr id="1026" name="Picture 2" descr="Neptune Png Clip Art - Planet Clipart PNG – Stunning free transparent png  clipart images free download">
              <a:extLst>
                <a:ext uri="{FF2B5EF4-FFF2-40B4-BE49-F238E27FC236}">
                  <a16:creationId xmlns:a16="http://schemas.microsoft.com/office/drawing/2014/main" id="{38A69733-5E00-764C-BB2E-A24C2D38779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286" b="90000" l="10000" r="90000">
                          <a14:foregroundMark x1="47976" y1="9821" x2="54167" y2="9286"/>
                          <a14:foregroundMark x1="34762" y1="84643" x2="44524" y2="89107"/>
                          <a14:foregroundMark x1="44524" y1="89107" x2="50357" y2="88571"/>
                          <a14:backgroundMark x1="32738" y1="5893" x2="32738" y2="5893"/>
                        </a14:backgroundRemoval>
                      </a14:imgEffect>
                    </a14:imgLayer>
                  </a14:imgProps>
                </a:ext>
                <a:ext uri="{28A0092B-C50C-407E-A947-70E740481C1C}">
                  <a14:useLocalDpi xmlns:a14="http://schemas.microsoft.com/office/drawing/2010/main" val="0"/>
                </a:ext>
              </a:extLst>
            </a:blip>
            <a:srcRect/>
            <a:stretch>
              <a:fillRect/>
            </a:stretch>
          </p:blipFill>
          <p:spPr bwMode="auto">
            <a:xfrm>
              <a:off x="2432240" y="2849526"/>
              <a:ext cx="693351" cy="46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eptune Png Clip Art - Planet Clipart PNG – Stunning free transparent png  clipart images free download">
              <a:extLst>
                <a:ext uri="{FF2B5EF4-FFF2-40B4-BE49-F238E27FC236}">
                  <a16:creationId xmlns:a16="http://schemas.microsoft.com/office/drawing/2014/main" id="{39A66C1B-764D-A74D-9853-53FE02A6653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286" b="90000" l="10000" r="90000">
                          <a14:foregroundMark x1="47976" y1="9821" x2="54167" y2="9286"/>
                          <a14:foregroundMark x1="34762" y1="84643" x2="44524" y2="89107"/>
                          <a14:foregroundMark x1="44524" y1="89107" x2="50357" y2="88571"/>
                          <a14:backgroundMark x1="32738" y1="5893" x2="32738" y2="5893"/>
                        </a14:backgroundRemoval>
                      </a14:imgEffect>
                    </a14:imgLayer>
                  </a14:imgProps>
                </a:ext>
                <a:ext uri="{28A0092B-C50C-407E-A947-70E740481C1C}">
                  <a14:useLocalDpi xmlns:a14="http://schemas.microsoft.com/office/drawing/2010/main" val="0"/>
                </a:ext>
              </a:extLst>
            </a:blip>
            <a:srcRect/>
            <a:stretch>
              <a:fillRect/>
            </a:stretch>
          </p:blipFill>
          <p:spPr bwMode="auto">
            <a:xfrm>
              <a:off x="2432240" y="3531755"/>
              <a:ext cx="693351" cy="462234"/>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2000" advTm="0">
        <p14:prism dir="u" isContent="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2"/>
          <p:cNvSpPr/>
          <p:nvPr/>
        </p:nvSpPr>
        <p:spPr>
          <a:xfrm>
            <a:off x="-7358" y="4428"/>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dd"/>
          <p:cNvGrpSpPr/>
          <p:nvPr/>
        </p:nvGrpSpPr>
        <p:grpSpPr>
          <a:xfrm>
            <a:off x="282831" y="155727"/>
            <a:ext cx="707253" cy="707253"/>
            <a:chOff x="4100081" y="3027750"/>
            <a:chExt cx="315255" cy="315255"/>
          </a:xfrm>
        </p:grpSpPr>
        <p:sp>
          <p:nvSpPr>
            <p:cNvPr id="9" name="page 8"/>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group 9"/>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dd"/>
          <p:cNvSpPr/>
          <p:nvPr/>
        </p:nvSpPr>
        <p:spPr>
          <a:xfrm>
            <a:off x="3251767" y="862980"/>
            <a:ext cx="5673749" cy="5673749"/>
          </a:xfrm>
          <a:prstGeom prst="ellipse">
            <a:avLst/>
          </a:prstGeom>
          <a:gradFill>
            <a:gsLst>
              <a:gs pos="77000">
                <a:srgbClr val="886DAF"/>
              </a:gs>
              <a:gs pos="63000">
                <a:schemeClr val="bg1">
                  <a:alpha val="0"/>
                </a:schemeClr>
              </a:gs>
              <a:gs pos="100000">
                <a:schemeClr val="bg1"/>
              </a:gs>
            </a:gsLst>
            <a:path path="circle">
              <a:fillToRect l="50000" t="50000" r="50000" b="50000"/>
            </a:path>
          </a:gradFill>
          <a:ln w="28575">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50"/>
          <p:cNvGrpSpPr/>
          <p:nvPr/>
        </p:nvGrpSpPr>
        <p:grpSpPr>
          <a:xfrm>
            <a:off x="4819372" y="5477228"/>
            <a:ext cx="2600887" cy="2600887"/>
            <a:chOff x="3614476" y="3221164"/>
            <a:chExt cx="1950772" cy="1950772"/>
          </a:xfrm>
        </p:grpSpPr>
        <p:sp>
          <p:nvSpPr>
            <p:cNvPr id="13" name="Chord 48"/>
            <p:cNvSpPr/>
            <p:nvPr/>
          </p:nvSpPr>
          <p:spPr>
            <a:xfrm rot="6300000">
              <a:off x="3614476" y="3221164"/>
              <a:ext cx="1950772" cy="1950772"/>
            </a:xfrm>
            <a:prstGeom prst="chord">
              <a:avLst>
                <a:gd name="adj1" fmla="val 4234771"/>
                <a:gd name="adj2" fmla="val 1553198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4"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alpha val="76000"/>
              </a:schemeClr>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15" name="Arc 43"/>
          <p:cNvSpPr/>
          <p:nvPr/>
        </p:nvSpPr>
        <p:spPr>
          <a:xfrm>
            <a:off x="3765680" y="4484213"/>
            <a:ext cx="4660644" cy="4660644"/>
          </a:xfrm>
          <a:prstGeom prst="arc">
            <a:avLst>
              <a:gd name="adj1" fmla="val 10769273"/>
              <a:gd name="adj2" fmla="val 0"/>
            </a:avLst>
          </a:prstGeom>
          <a:ln w="57150" cap="rnd">
            <a:solidFill>
              <a:schemeClr val="bg1">
                <a:alpha val="10196"/>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6" name="Oval 7"/>
          <p:cNvSpPr/>
          <p:nvPr/>
        </p:nvSpPr>
        <p:spPr>
          <a:xfrm>
            <a:off x="3613288"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7" name="Oval 8"/>
          <p:cNvSpPr/>
          <p:nvPr/>
        </p:nvSpPr>
        <p:spPr>
          <a:xfrm>
            <a:off x="8273932"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nvGrpSpPr>
          <p:cNvPr id="4" name="Group 3">
            <a:extLst>
              <a:ext uri="{FF2B5EF4-FFF2-40B4-BE49-F238E27FC236}">
                <a16:creationId xmlns:a16="http://schemas.microsoft.com/office/drawing/2014/main" id="{05DAB1CB-5168-144F-9CBE-4739FCAC6465}"/>
              </a:ext>
            </a:extLst>
          </p:cNvPr>
          <p:cNvGrpSpPr/>
          <p:nvPr/>
        </p:nvGrpSpPr>
        <p:grpSpPr>
          <a:xfrm>
            <a:off x="200389" y="98796"/>
            <a:ext cx="11789187" cy="6802572"/>
            <a:chOff x="200389" y="98796"/>
            <a:chExt cx="11789187" cy="6802572"/>
          </a:xfrm>
        </p:grpSpPr>
        <p:sp>
          <p:nvSpPr>
            <p:cNvPr id="5" name="Rounded Rectangle 4">
              <a:extLst>
                <a:ext uri="{FF2B5EF4-FFF2-40B4-BE49-F238E27FC236}">
                  <a16:creationId xmlns:a16="http://schemas.microsoft.com/office/drawing/2014/main" id="{3507B1BE-0837-984E-B56C-21FF8C0219C4}"/>
                </a:ext>
              </a:extLst>
            </p:cNvPr>
            <p:cNvSpPr/>
            <p:nvPr/>
          </p:nvSpPr>
          <p:spPr>
            <a:xfrm>
              <a:off x="200389" y="98796"/>
              <a:ext cx="11708780" cy="6536729"/>
            </a:xfrm>
            <a:prstGeom prst="roundRect">
              <a:avLst/>
            </a:prstGeom>
            <a:solidFill>
              <a:srgbClr val="FFFFFF">
                <a:alpha val="87843"/>
              </a:srgbClr>
            </a:solidFill>
            <a:ln>
              <a:solidFill>
                <a:srgbClr val="886DA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x-none">
                <a:solidFill>
                  <a:schemeClr val="tx1"/>
                </a:solidFill>
              </a:endParaRPr>
            </a:p>
          </p:txBody>
        </p:sp>
        <p:sp>
          <p:nvSpPr>
            <p:cNvPr id="21" name="TextBox 20">
              <a:extLst>
                <a:ext uri="{FF2B5EF4-FFF2-40B4-BE49-F238E27FC236}">
                  <a16:creationId xmlns:a16="http://schemas.microsoft.com/office/drawing/2014/main" id="{369E71FC-4098-8847-BB8D-01388189BB59}"/>
                </a:ext>
              </a:extLst>
            </p:cNvPr>
            <p:cNvSpPr txBox="1"/>
            <p:nvPr/>
          </p:nvSpPr>
          <p:spPr>
            <a:xfrm>
              <a:off x="493002" y="345727"/>
              <a:ext cx="11496574" cy="6555641"/>
            </a:xfrm>
            <a:prstGeom prst="rect">
              <a:avLst/>
            </a:prstGeom>
            <a:noFill/>
            <a:ln>
              <a:noFill/>
            </a:ln>
          </p:spPr>
          <p:txBody>
            <a:bodyPr wrap="square" rtlCol="0">
              <a:spAutoFit/>
            </a:bodyPr>
            <a:lstStyle/>
            <a:p>
              <a:pPr algn="ctr"/>
              <a:r>
                <a:rPr lang="vi-VN" sz="2800" b="1" dirty="0">
                  <a:latin typeface="Calibri" panose="020F0502020204030204" pitchFamily="34" charset="0"/>
                  <a:cs typeface="Calibri" panose="020F0502020204030204" pitchFamily="34" charset="0"/>
                </a:rPr>
                <a:t>ĐỌC THẦM </a:t>
              </a:r>
            </a:p>
            <a:p>
              <a:r>
                <a:rPr lang="vi-VN" sz="2800" b="1"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Mùa thu, trời như một chiếc dù xanh bay mãi lên cao. Các hồ nước quanh làng như mỗi lúc một sâu hơn. Chúng không còn là một hồ nước nữa, chúng là những cái giếng không đáy, ở đó ta có thể nhìn thấy bầu trời bên kia trái đất.</a:t>
              </a:r>
            </a:p>
            <a:p>
              <a:r>
                <a:rPr lang="vi-VN" sz="2800" dirty="0">
                  <a:latin typeface="Calibri" panose="020F0502020204030204" pitchFamily="34" charset="0"/>
                  <a:cs typeface="Calibri" panose="020F0502020204030204" pitchFamily="34" charset="0"/>
                </a:rPr>
                <a:t>   Những con nhạn bay thành đàn trên trời cao, như một đám mây mỏng lướt qua thôn làng. Gieo xuống những tiếng kêu mát lành, trong veo sương sớm, khiến tim tôi vang lên dịu dàng những câu thơ không nhớ đã thuộc từ bao giờ.</a:t>
              </a:r>
            </a:p>
            <a:p>
              <a:r>
                <a:rPr lang="vi-VN" sz="2800" dirty="0">
                  <a:latin typeface="Calibri" panose="020F0502020204030204" pitchFamily="34" charset="0"/>
                  <a:cs typeface="Calibri" panose="020F0502020204030204" pitchFamily="34" charset="0"/>
                </a:rPr>
                <a:t>   Trẻ con lùa bò ra bãi đê. Con đê rực lên màu vàng của đàn bò đủng đỉnh bước. Ngỡ đấy là một con đê vàng đang uốn lượn. Những cánh đồng lúa xanh mướt, dập dờn trong gió nhẹ; chúng đuổi nhau mãi, đuổi nhau mãi từ ven làng đến tít tắp chân đê.</a:t>
              </a:r>
            </a:p>
            <a:p>
              <a:r>
                <a:rPr lang="vi-VN" sz="2800" dirty="0">
                  <a:latin typeface="Calibri" panose="020F0502020204030204" pitchFamily="34" charset="0"/>
                  <a:cs typeface="Calibri" panose="020F0502020204030204" pitchFamily="34" charset="0"/>
                </a:rPr>
                <a:t>   Trong làng, mùi ổi chín quyến rũ. Những buồng chuối trứng cuốc vàng lốm đốm. Đâu đó thoảng hương cốm mới.</a:t>
              </a:r>
            </a:p>
            <a:p>
              <a:r>
                <a:rPr lang="vi-VN" sz="2800" dirty="0">
                  <a:latin typeface="Calibri" panose="020F0502020204030204" pitchFamily="34" charset="0"/>
                  <a:cs typeface="Calibri" panose="020F0502020204030204" pitchFamily="34" charset="0"/>
                </a:rPr>
                <a:t>   </a:t>
              </a:r>
              <a:endParaRPr lang="x-none" sz="2800" dirty="0">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D00B162-F666-C044-86D3-64097D8A71DF}"/>
              </a:ext>
            </a:extLst>
          </p:cNvPr>
          <p:cNvGrpSpPr/>
          <p:nvPr/>
        </p:nvGrpSpPr>
        <p:grpSpPr>
          <a:xfrm>
            <a:off x="1736231" y="1624195"/>
            <a:ext cx="8767168" cy="3750313"/>
            <a:chOff x="1767277" y="1158494"/>
            <a:chExt cx="8767168" cy="3750313"/>
          </a:xfrm>
        </p:grpSpPr>
        <p:grpSp>
          <p:nvGrpSpPr>
            <p:cNvPr id="7" name="Group 6">
              <a:extLst>
                <a:ext uri="{FF2B5EF4-FFF2-40B4-BE49-F238E27FC236}">
                  <a16:creationId xmlns:a16="http://schemas.microsoft.com/office/drawing/2014/main" id="{96D1764A-9B6B-824E-B634-E83A7F1BDAB4}"/>
                </a:ext>
              </a:extLst>
            </p:cNvPr>
            <p:cNvGrpSpPr/>
            <p:nvPr/>
          </p:nvGrpSpPr>
          <p:grpSpPr>
            <a:xfrm>
              <a:off x="1767277" y="1158494"/>
              <a:ext cx="8767168" cy="3750313"/>
              <a:chOff x="1767277" y="1158494"/>
              <a:chExt cx="8767168" cy="3750313"/>
            </a:xfrm>
          </p:grpSpPr>
          <p:sp>
            <p:nvSpPr>
              <p:cNvPr id="2" name="Rounded Rectangle 1">
                <a:extLst>
                  <a:ext uri="{FF2B5EF4-FFF2-40B4-BE49-F238E27FC236}">
                    <a16:creationId xmlns:a16="http://schemas.microsoft.com/office/drawing/2014/main" id="{85DE18A6-894F-D64E-808D-D69F0D918DF6}"/>
                  </a:ext>
                </a:extLst>
              </p:cNvPr>
              <p:cNvSpPr/>
              <p:nvPr/>
            </p:nvSpPr>
            <p:spPr>
              <a:xfrm>
                <a:off x="1767277" y="1158494"/>
                <a:ext cx="8767168" cy="375031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x-none">
                  <a:solidFill>
                    <a:schemeClr val="tx1"/>
                  </a:solidFill>
                </a:endParaRPr>
              </a:p>
            </p:txBody>
          </p:sp>
          <p:grpSp>
            <p:nvGrpSpPr>
              <p:cNvPr id="18" name="Google Shape;577;p38">
                <a:extLst>
                  <a:ext uri="{FF2B5EF4-FFF2-40B4-BE49-F238E27FC236}">
                    <a16:creationId xmlns:a16="http://schemas.microsoft.com/office/drawing/2014/main" id="{11F4419D-C0F7-8045-A2E0-2FA733EAC306}"/>
                  </a:ext>
                </a:extLst>
              </p:cNvPr>
              <p:cNvGrpSpPr/>
              <p:nvPr/>
            </p:nvGrpSpPr>
            <p:grpSpPr>
              <a:xfrm>
                <a:off x="8988527" y="3139875"/>
                <a:ext cx="1248701" cy="1668960"/>
                <a:chOff x="4660675" y="1039385"/>
                <a:chExt cx="1153550" cy="1696888"/>
              </a:xfrm>
            </p:grpSpPr>
            <p:sp>
              <p:nvSpPr>
                <p:cNvPr id="19" name="Google Shape;578;p38">
                  <a:extLst>
                    <a:ext uri="{FF2B5EF4-FFF2-40B4-BE49-F238E27FC236}">
                      <a16:creationId xmlns:a16="http://schemas.microsoft.com/office/drawing/2014/main" id="{D564B1F4-97E1-9845-930E-A7D49C4DC112}"/>
                    </a:ext>
                  </a:extLst>
                </p:cNvPr>
                <p:cNvSpPr/>
                <p:nvPr/>
              </p:nvSpPr>
              <p:spPr>
                <a:xfrm>
                  <a:off x="4788800" y="2573673"/>
                  <a:ext cx="897300" cy="162600"/>
                </a:xfrm>
                <a:prstGeom prst="ellipse">
                  <a:avLst/>
                </a:prstGeom>
                <a:solidFill>
                  <a:schemeClr val="accent2">
                    <a:alpha val="3708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0" name="Google Shape;579;p38">
                  <a:extLst>
                    <a:ext uri="{FF2B5EF4-FFF2-40B4-BE49-F238E27FC236}">
                      <a16:creationId xmlns:a16="http://schemas.microsoft.com/office/drawing/2014/main" id="{D583DC88-FCDA-734E-A71D-9151F53A2E50}"/>
                    </a:ext>
                  </a:extLst>
                </p:cNvPr>
                <p:cNvGrpSpPr/>
                <p:nvPr/>
              </p:nvGrpSpPr>
              <p:grpSpPr>
                <a:xfrm>
                  <a:off x="4660675" y="1039385"/>
                  <a:ext cx="1153550" cy="1660625"/>
                  <a:chOff x="3302825" y="489950"/>
                  <a:chExt cx="1153550" cy="1660625"/>
                </a:xfrm>
              </p:grpSpPr>
              <p:sp>
                <p:nvSpPr>
                  <p:cNvPr id="22" name="Google Shape;580;p38">
                    <a:extLst>
                      <a:ext uri="{FF2B5EF4-FFF2-40B4-BE49-F238E27FC236}">
                        <a16:creationId xmlns:a16="http://schemas.microsoft.com/office/drawing/2014/main" id="{74158A08-953F-C14B-9B1D-B0E897B838F3}"/>
                      </a:ext>
                    </a:extLst>
                  </p:cNvPr>
                  <p:cNvSpPr/>
                  <p:nvPr/>
                </p:nvSpPr>
                <p:spPr>
                  <a:xfrm>
                    <a:off x="3864325" y="622825"/>
                    <a:ext cx="59800" cy="413150"/>
                  </a:xfrm>
                  <a:custGeom>
                    <a:avLst/>
                    <a:gdLst/>
                    <a:ahLst/>
                    <a:cxnLst/>
                    <a:rect l="l" t="t" r="r" b="b"/>
                    <a:pathLst>
                      <a:path w="2392" h="16526" extrusionOk="0">
                        <a:moveTo>
                          <a:pt x="354" y="1"/>
                        </a:moveTo>
                        <a:lnTo>
                          <a:pt x="1" y="498"/>
                        </a:lnTo>
                        <a:cubicBezTo>
                          <a:pt x="707" y="995"/>
                          <a:pt x="1669" y="4990"/>
                          <a:pt x="1718" y="8792"/>
                        </a:cubicBezTo>
                        <a:cubicBezTo>
                          <a:pt x="1782" y="13910"/>
                          <a:pt x="611" y="15467"/>
                          <a:pt x="177" y="16044"/>
                        </a:cubicBezTo>
                        <a:lnTo>
                          <a:pt x="81" y="16172"/>
                        </a:lnTo>
                        <a:lnTo>
                          <a:pt x="578" y="16525"/>
                        </a:lnTo>
                        <a:lnTo>
                          <a:pt x="659" y="16413"/>
                        </a:lnTo>
                        <a:cubicBezTo>
                          <a:pt x="1140" y="15787"/>
                          <a:pt x="2391" y="14103"/>
                          <a:pt x="2327" y="8776"/>
                        </a:cubicBezTo>
                        <a:cubicBezTo>
                          <a:pt x="2279" y="5247"/>
                          <a:pt x="1429" y="739"/>
                          <a:pt x="35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581;p38">
                    <a:extLst>
                      <a:ext uri="{FF2B5EF4-FFF2-40B4-BE49-F238E27FC236}">
                        <a16:creationId xmlns:a16="http://schemas.microsoft.com/office/drawing/2014/main" id="{43FA2071-23C1-F04D-8622-E30892EC802E}"/>
                      </a:ext>
                    </a:extLst>
                  </p:cNvPr>
                  <p:cNvSpPr/>
                  <p:nvPr/>
                </p:nvSpPr>
                <p:spPr>
                  <a:xfrm>
                    <a:off x="3968725" y="1880725"/>
                    <a:ext cx="322400" cy="262325"/>
                  </a:xfrm>
                  <a:custGeom>
                    <a:avLst/>
                    <a:gdLst/>
                    <a:ahLst/>
                    <a:cxnLst/>
                    <a:rect l="l" t="t" r="r" b="b"/>
                    <a:pathLst>
                      <a:path w="12896" h="10493" extrusionOk="0">
                        <a:moveTo>
                          <a:pt x="7631" y="0"/>
                        </a:moveTo>
                        <a:cubicBezTo>
                          <a:pt x="4091" y="0"/>
                          <a:pt x="1" y="603"/>
                          <a:pt x="28" y="1617"/>
                        </a:cubicBezTo>
                        <a:cubicBezTo>
                          <a:pt x="76" y="3061"/>
                          <a:pt x="141" y="7377"/>
                          <a:pt x="141" y="7377"/>
                        </a:cubicBezTo>
                        <a:cubicBezTo>
                          <a:pt x="203" y="9124"/>
                          <a:pt x="1631" y="10492"/>
                          <a:pt x="3362" y="10492"/>
                        </a:cubicBezTo>
                        <a:cubicBezTo>
                          <a:pt x="3411" y="10492"/>
                          <a:pt x="3460" y="10491"/>
                          <a:pt x="3510" y="10489"/>
                        </a:cubicBezTo>
                        <a:lnTo>
                          <a:pt x="9702" y="10249"/>
                        </a:lnTo>
                        <a:cubicBezTo>
                          <a:pt x="11483" y="10184"/>
                          <a:pt x="12895" y="8660"/>
                          <a:pt x="12815" y="6879"/>
                        </a:cubicBezTo>
                        <a:cubicBezTo>
                          <a:pt x="12815" y="6879"/>
                          <a:pt x="12751" y="2548"/>
                          <a:pt x="12703" y="1120"/>
                        </a:cubicBezTo>
                        <a:cubicBezTo>
                          <a:pt x="12675" y="346"/>
                          <a:pt x="10310" y="0"/>
                          <a:pt x="763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582;p38">
                    <a:extLst>
                      <a:ext uri="{FF2B5EF4-FFF2-40B4-BE49-F238E27FC236}">
                        <a16:creationId xmlns:a16="http://schemas.microsoft.com/office/drawing/2014/main" id="{6DCBF4B7-9F8D-DD4C-B1E7-FCD66364BD8A}"/>
                      </a:ext>
                    </a:extLst>
                  </p:cNvPr>
                  <p:cNvSpPr/>
                  <p:nvPr/>
                </p:nvSpPr>
                <p:spPr>
                  <a:xfrm>
                    <a:off x="3961800" y="1873150"/>
                    <a:ext cx="336525" cy="277425"/>
                  </a:xfrm>
                  <a:custGeom>
                    <a:avLst/>
                    <a:gdLst/>
                    <a:ahLst/>
                    <a:cxnLst/>
                    <a:rect l="l" t="t" r="r" b="b"/>
                    <a:pathLst>
                      <a:path w="13461" h="11097" extrusionOk="0">
                        <a:moveTo>
                          <a:pt x="7910" y="589"/>
                        </a:moveTo>
                        <a:cubicBezTo>
                          <a:pt x="9883" y="589"/>
                          <a:pt x="11664" y="781"/>
                          <a:pt x="12418" y="1182"/>
                        </a:cubicBezTo>
                        <a:cubicBezTo>
                          <a:pt x="12611" y="1294"/>
                          <a:pt x="12675" y="1375"/>
                          <a:pt x="12675" y="1423"/>
                        </a:cubicBezTo>
                        <a:cubicBezTo>
                          <a:pt x="12723" y="2851"/>
                          <a:pt x="12787" y="7134"/>
                          <a:pt x="12787" y="7182"/>
                        </a:cubicBezTo>
                        <a:cubicBezTo>
                          <a:pt x="12851" y="8819"/>
                          <a:pt x="11584" y="10183"/>
                          <a:pt x="9963" y="10247"/>
                        </a:cubicBezTo>
                        <a:lnTo>
                          <a:pt x="3771" y="10503"/>
                        </a:lnTo>
                        <a:cubicBezTo>
                          <a:pt x="3740" y="10504"/>
                          <a:pt x="3710" y="10505"/>
                          <a:pt x="3680" y="10505"/>
                        </a:cubicBezTo>
                        <a:cubicBezTo>
                          <a:pt x="2100" y="10505"/>
                          <a:pt x="785" y="9270"/>
                          <a:pt x="706" y="7680"/>
                        </a:cubicBezTo>
                        <a:cubicBezTo>
                          <a:pt x="706" y="7632"/>
                          <a:pt x="642" y="3332"/>
                          <a:pt x="610" y="1920"/>
                        </a:cubicBezTo>
                        <a:cubicBezTo>
                          <a:pt x="610" y="1856"/>
                          <a:pt x="674" y="1760"/>
                          <a:pt x="867" y="1631"/>
                        </a:cubicBezTo>
                        <a:cubicBezTo>
                          <a:pt x="1942" y="974"/>
                          <a:pt x="5102" y="589"/>
                          <a:pt x="7910" y="589"/>
                        </a:cubicBezTo>
                        <a:close/>
                        <a:moveTo>
                          <a:pt x="7903" y="0"/>
                        </a:moveTo>
                        <a:cubicBezTo>
                          <a:pt x="4983" y="0"/>
                          <a:pt x="1708" y="406"/>
                          <a:pt x="546" y="1118"/>
                        </a:cubicBezTo>
                        <a:cubicBezTo>
                          <a:pt x="177" y="1359"/>
                          <a:pt x="0" y="1631"/>
                          <a:pt x="0" y="1920"/>
                        </a:cubicBezTo>
                        <a:cubicBezTo>
                          <a:pt x="49" y="3348"/>
                          <a:pt x="113" y="7632"/>
                          <a:pt x="113" y="7696"/>
                        </a:cubicBezTo>
                        <a:cubicBezTo>
                          <a:pt x="193" y="9589"/>
                          <a:pt x="1749" y="11097"/>
                          <a:pt x="3658" y="11097"/>
                        </a:cubicBezTo>
                        <a:lnTo>
                          <a:pt x="3787" y="11097"/>
                        </a:lnTo>
                        <a:lnTo>
                          <a:pt x="9979" y="10840"/>
                        </a:lnTo>
                        <a:cubicBezTo>
                          <a:pt x="11937" y="10776"/>
                          <a:pt x="13461" y="9124"/>
                          <a:pt x="13381" y="7166"/>
                        </a:cubicBezTo>
                        <a:cubicBezTo>
                          <a:pt x="13381" y="7118"/>
                          <a:pt x="13317" y="2835"/>
                          <a:pt x="13284" y="1407"/>
                        </a:cubicBezTo>
                        <a:cubicBezTo>
                          <a:pt x="13268" y="1102"/>
                          <a:pt x="13076" y="861"/>
                          <a:pt x="12707" y="653"/>
                        </a:cubicBezTo>
                        <a:cubicBezTo>
                          <a:pt x="11880" y="206"/>
                          <a:pt x="9981" y="0"/>
                          <a:pt x="790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583;p38">
                    <a:extLst>
                      <a:ext uri="{FF2B5EF4-FFF2-40B4-BE49-F238E27FC236}">
                        <a16:creationId xmlns:a16="http://schemas.microsoft.com/office/drawing/2014/main" id="{930941A3-9DE2-DB45-AF4A-FDDD6F8E31BD}"/>
                      </a:ext>
                    </a:extLst>
                  </p:cNvPr>
                  <p:cNvSpPr/>
                  <p:nvPr/>
                </p:nvSpPr>
                <p:spPr>
                  <a:xfrm>
                    <a:off x="3513375" y="1881225"/>
                    <a:ext cx="321100" cy="258925"/>
                  </a:xfrm>
                  <a:custGeom>
                    <a:avLst/>
                    <a:gdLst/>
                    <a:ahLst/>
                    <a:cxnLst/>
                    <a:rect l="l" t="t" r="r" b="b"/>
                    <a:pathLst>
                      <a:path w="12844" h="10357" extrusionOk="0">
                        <a:moveTo>
                          <a:pt x="6375" y="1"/>
                        </a:moveTo>
                        <a:cubicBezTo>
                          <a:pt x="3245" y="1"/>
                          <a:pt x="153" y="438"/>
                          <a:pt x="145" y="1324"/>
                        </a:cubicBezTo>
                        <a:cubicBezTo>
                          <a:pt x="129" y="2768"/>
                          <a:pt x="1" y="7084"/>
                          <a:pt x="1" y="7084"/>
                        </a:cubicBezTo>
                        <a:cubicBezTo>
                          <a:pt x="1" y="8881"/>
                          <a:pt x="1445" y="10341"/>
                          <a:pt x="3242" y="10341"/>
                        </a:cubicBezTo>
                        <a:lnTo>
                          <a:pt x="9434" y="10357"/>
                        </a:lnTo>
                        <a:cubicBezTo>
                          <a:pt x="9444" y="10357"/>
                          <a:pt x="9454" y="10357"/>
                          <a:pt x="9464" y="10357"/>
                        </a:cubicBezTo>
                        <a:cubicBezTo>
                          <a:pt x="11247" y="10357"/>
                          <a:pt x="12675" y="8903"/>
                          <a:pt x="12691" y="7132"/>
                        </a:cubicBezTo>
                        <a:cubicBezTo>
                          <a:pt x="12691" y="7132"/>
                          <a:pt x="12804" y="2800"/>
                          <a:pt x="12836" y="1373"/>
                        </a:cubicBezTo>
                        <a:cubicBezTo>
                          <a:pt x="12844" y="462"/>
                          <a:pt x="9590" y="1"/>
                          <a:pt x="637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584;p38">
                    <a:extLst>
                      <a:ext uri="{FF2B5EF4-FFF2-40B4-BE49-F238E27FC236}">
                        <a16:creationId xmlns:a16="http://schemas.microsoft.com/office/drawing/2014/main" id="{4D1518BE-1AF4-594B-9959-414164DC50C6}"/>
                      </a:ext>
                    </a:extLst>
                  </p:cNvPr>
                  <p:cNvSpPr/>
                  <p:nvPr/>
                </p:nvSpPr>
                <p:spPr>
                  <a:xfrm>
                    <a:off x="3505775" y="1873750"/>
                    <a:ext cx="336125" cy="274025"/>
                  </a:xfrm>
                  <a:custGeom>
                    <a:avLst/>
                    <a:gdLst/>
                    <a:ahLst/>
                    <a:cxnLst/>
                    <a:rect l="l" t="t" r="r" b="b"/>
                    <a:pathLst>
                      <a:path w="13445" h="10961" extrusionOk="0">
                        <a:moveTo>
                          <a:pt x="6567" y="608"/>
                        </a:moveTo>
                        <a:cubicBezTo>
                          <a:pt x="6754" y="608"/>
                          <a:pt x="6945" y="610"/>
                          <a:pt x="7139" y="613"/>
                        </a:cubicBezTo>
                        <a:cubicBezTo>
                          <a:pt x="8503" y="613"/>
                          <a:pt x="9867" y="725"/>
                          <a:pt x="11214" y="966"/>
                        </a:cubicBezTo>
                        <a:cubicBezTo>
                          <a:pt x="12546" y="1238"/>
                          <a:pt x="12819" y="1559"/>
                          <a:pt x="12819" y="1656"/>
                        </a:cubicBezTo>
                        <a:cubicBezTo>
                          <a:pt x="12803" y="3083"/>
                          <a:pt x="12690" y="7383"/>
                          <a:pt x="12690" y="7431"/>
                        </a:cubicBezTo>
                        <a:cubicBezTo>
                          <a:pt x="12674" y="9052"/>
                          <a:pt x="11359" y="10367"/>
                          <a:pt x="9738" y="10367"/>
                        </a:cubicBezTo>
                        <a:lnTo>
                          <a:pt x="9722" y="10367"/>
                        </a:lnTo>
                        <a:lnTo>
                          <a:pt x="3546" y="10351"/>
                        </a:lnTo>
                        <a:cubicBezTo>
                          <a:pt x="1909" y="10335"/>
                          <a:pt x="594" y="9019"/>
                          <a:pt x="610" y="7383"/>
                        </a:cubicBezTo>
                        <a:cubicBezTo>
                          <a:pt x="610" y="7351"/>
                          <a:pt x="722" y="3051"/>
                          <a:pt x="738" y="1623"/>
                        </a:cubicBezTo>
                        <a:cubicBezTo>
                          <a:pt x="738" y="1181"/>
                          <a:pt x="2943" y="608"/>
                          <a:pt x="6567" y="608"/>
                        </a:cubicBezTo>
                        <a:close/>
                        <a:moveTo>
                          <a:pt x="6733" y="0"/>
                        </a:moveTo>
                        <a:cubicBezTo>
                          <a:pt x="4982" y="0"/>
                          <a:pt x="159" y="134"/>
                          <a:pt x="144" y="1623"/>
                        </a:cubicBezTo>
                        <a:cubicBezTo>
                          <a:pt x="128" y="3051"/>
                          <a:pt x="0" y="7335"/>
                          <a:pt x="0" y="7383"/>
                        </a:cubicBezTo>
                        <a:cubicBezTo>
                          <a:pt x="0" y="9340"/>
                          <a:pt x="1572" y="10945"/>
                          <a:pt x="3530" y="10945"/>
                        </a:cubicBezTo>
                        <a:lnTo>
                          <a:pt x="9722" y="10961"/>
                        </a:lnTo>
                        <a:lnTo>
                          <a:pt x="9738" y="10961"/>
                        </a:lnTo>
                        <a:cubicBezTo>
                          <a:pt x="11696" y="10961"/>
                          <a:pt x="13284" y="9388"/>
                          <a:pt x="13284" y="7447"/>
                        </a:cubicBezTo>
                        <a:cubicBezTo>
                          <a:pt x="13284" y="7399"/>
                          <a:pt x="13412" y="3099"/>
                          <a:pt x="13428" y="1672"/>
                        </a:cubicBezTo>
                        <a:cubicBezTo>
                          <a:pt x="13444" y="1094"/>
                          <a:pt x="12755" y="677"/>
                          <a:pt x="11359" y="388"/>
                        </a:cubicBezTo>
                        <a:cubicBezTo>
                          <a:pt x="9963" y="147"/>
                          <a:pt x="8567" y="19"/>
                          <a:pt x="7155" y="3"/>
                        </a:cubicBezTo>
                        <a:cubicBezTo>
                          <a:pt x="7050" y="2"/>
                          <a:pt x="6907" y="0"/>
                          <a:pt x="673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585;p38">
                    <a:extLst>
                      <a:ext uri="{FF2B5EF4-FFF2-40B4-BE49-F238E27FC236}">
                        <a16:creationId xmlns:a16="http://schemas.microsoft.com/office/drawing/2014/main" id="{C4DBF152-94E4-2E41-8869-6044A507A971}"/>
                      </a:ext>
                    </a:extLst>
                  </p:cNvPr>
                  <p:cNvSpPr/>
                  <p:nvPr/>
                </p:nvSpPr>
                <p:spPr>
                  <a:xfrm>
                    <a:off x="3353750" y="965350"/>
                    <a:ext cx="1095000" cy="1094600"/>
                  </a:xfrm>
                  <a:custGeom>
                    <a:avLst/>
                    <a:gdLst/>
                    <a:ahLst/>
                    <a:cxnLst/>
                    <a:rect l="l" t="t" r="r" b="b"/>
                    <a:pathLst>
                      <a:path w="43800" h="43784" extrusionOk="0">
                        <a:moveTo>
                          <a:pt x="21900" y="1"/>
                        </a:moveTo>
                        <a:cubicBezTo>
                          <a:pt x="9803" y="1"/>
                          <a:pt x="1" y="9803"/>
                          <a:pt x="1" y="21900"/>
                        </a:cubicBezTo>
                        <a:cubicBezTo>
                          <a:pt x="1" y="33981"/>
                          <a:pt x="9803" y="43783"/>
                          <a:pt x="21900" y="43783"/>
                        </a:cubicBezTo>
                        <a:cubicBezTo>
                          <a:pt x="33997" y="43783"/>
                          <a:pt x="43799" y="33981"/>
                          <a:pt x="43799" y="21900"/>
                        </a:cubicBezTo>
                        <a:cubicBezTo>
                          <a:pt x="43799" y="9803"/>
                          <a:pt x="33997" y="1"/>
                          <a:pt x="2190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586;p38">
                    <a:extLst>
                      <a:ext uri="{FF2B5EF4-FFF2-40B4-BE49-F238E27FC236}">
                        <a16:creationId xmlns:a16="http://schemas.microsoft.com/office/drawing/2014/main" id="{68BC1F4E-25FE-234A-8942-48E3E7CF8573}"/>
                      </a:ext>
                    </a:extLst>
                  </p:cNvPr>
                  <p:cNvSpPr/>
                  <p:nvPr/>
                </p:nvSpPr>
                <p:spPr>
                  <a:xfrm>
                    <a:off x="3302825" y="957825"/>
                    <a:ext cx="1153550" cy="1109750"/>
                  </a:xfrm>
                  <a:custGeom>
                    <a:avLst/>
                    <a:gdLst/>
                    <a:ahLst/>
                    <a:cxnLst/>
                    <a:rect l="l" t="t" r="r" b="b"/>
                    <a:pathLst>
                      <a:path w="46142" h="44390" extrusionOk="0">
                        <a:moveTo>
                          <a:pt x="23937" y="607"/>
                        </a:moveTo>
                        <a:cubicBezTo>
                          <a:pt x="35857" y="623"/>
                          <a:pt x="45515" y="10281"/>
                          <a:pt x="45531" y="22201"/>
                        </a:cubicBezTo>
                        <a:cubicBezTo>
                          <a:pt x="45531" y="30929"/>
                          <a:pt x="40269" y="38806"/>
                          <a:pt x="32199" y="42143"/>
                        </a:cubicBezTo>
                        <a:cubicBezTo>
                          <a:pt x="29528" y="43253"/>
                          <a:pt x="26724" y="43791"/>
                          <a:pt x="23943" y="43791"/>
                        </a:cubicBezTo>
                        <a:cubicBezTo>
                          <a:pt x="18321" y="43791"/>
                          <a:pt x="12796" y="41591"/>
                          <a:pt x="8664" y="37458"/>
                        </a:cubicBezTo>
                        <a:cubicBezTo>
                          <a:pt x="2487" y="31298"/>
                          <a:pt x="642" y="22008"/>
                          <a:pt x="3995" y="13939"/>
                        </a:cubicBezTo>
                        <a:cubicBezTo>
                          <a:pt x="7332" y="5869"/>
                          <a:pt x="15209" y="607"/>
                          <a:pt x="23937" y="607"/>
                        </a:cubicBezTo>
                        <a:close/>
                        <a:moveTo>
                          <a:pt x="23948" y="0"/>
                        </a:moveTo>
                        <a:cubicBezTo>
                          <a:pt x="18172" y="0"/>
                          <a:pt x="12495" y="2262"/>
                          <a:pt x="8246" y="6511"/>
                        </a:cubicBezTo>
                        <a:cubicBezTo>
                          <a:pt x="1893" y="12848"/>
                          <a:pt x="0" y="22394"/>
                          <a:pt x="3433" y="30688"/>
                        </a:cubicBezTo>
                        <a:cubicBezTo>
                          <a:pt x="6867" y="38982"/>
                          <a:pt x="14969" y="44389"/>
                          <a:pt x="23937" y="44389"/>
                        </a:cubicBezTo>
                        <a:cubicBezTo>
                          <a:pt x="36194" y="44373"/>
                          <a:pt x="46125" y="34442"/>
                          <a:pt x="46141" y="22201"/>
                        </a:cubicBezTo>
                        <a:cubicBezTo>
                          <a:pt x="46141" y="13217"/>
                          <a:pt x="40734" y="5131"/>
                          <a:pt x="32440" y="1698"/>
                        </a:cubicBezTo>
                        <a:cubicBezTo>
                          <a:pt x="29693" y="555"/>
                          <a:pt x="26808" y="0"/>
                          <a:pt x="2394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587;p38">
                    <a:extLst>
                      <a:ext uri="{FF2B5EF4-FFF2-40B4-BE49-F238E27FC236}">
                        <a16:creationId xmlns:a16="http://schemas.microsoft.com/office/drawing/2014/main" id="{F273DC76-6112-4247-BA89-3F77971FCA2F}"/>
                      </a:ext>
                    </a:extLst>
                  </p:cNvPr>
                  <p:cNvSpPr/>
                  <p:nvPr/>
                </p:nvSpPr>
                <p:spPr>
                  <a:xfrm>
                    <a:off x="4234950" y="1147475"/>
                    <a:ext cx="85450" cy="119850"/>
                  </a:xfrm>
                  <a:custGeom>
                    <a:avLst/>
                    <a:gdLst/>
                    <a:ahLst/>
                    <a:cxnLst/>
                    <a:rect l="l" t="t" r="r" b="b"/>
                    <a:pathLst>
                      <a:path w="3418" h="4794" extrusionOk="0">
                        <a:moveTo>
                          <a:pt x="885" y="0"/>
                        </a:moveTo>
                        <a:cubicBezTo>
                          <a:pt x="617" y="0"/>
                          <a:pt x="384" y="154"/>
                          <a:pt x="225" y="513"/>
                        </a:cubicBezTo>
                        <a:cubicBezTo>
                          <a:pt x="0" y="1010"/>
                          <a:pt x="1027" y="1668"/>
                          <a:pt x="1845" y="2663"/>
                        </a:cubicBezTo>
                        <a:cubicBezTo>
                          <a:pt x="2310" y="3272"/>
                          <a:pt x="2663" y="3946"/>
                          <a:pt x="2920" y="4684"/>
                        </a:cubicBezTo>
                        <a:cubicBezTo>
                          <a:pt x="2945" y="4760"/>
                          <a:pt x="3010" y="4793"/>
                          <a:pt x="3082" y="4793"/>
                        </a:cubicBezTo>
                        <a:cubicBezTo>
                          <a:pt x="3192" y="4793"/>
                          <a:pt x="3318" y="4714"/>
                          <a:pt x="3337" y="4588"/>
                        </a:cubicBezTo>
                        <a:cubicBezTo>
                          <a:pt x="3417" y="4155"/>
                          <a:pt x="3417" y="3722"/>
                          <a:pt x="3337" y="3288"/>
                        </a:cubicBezTo>
                        <a:cubicBezTo>
                          <a:pt x="3078" y="1720"/>
                          <a:pt x="1783" y="0"/>
                          <a:pt x="88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588;p38">
                    <a:extLst>
                      <a:ext uri="{FF2B5EF4-FFF2-40B4-BE49-F238E27FC236}">
                        <a16:creationId xmlns:a16="http://schemas.microsoft.com/office/drawing/2014/main" id="{E9D5AC60-71C6-484E-83B2-A28BA7B5453D}"/>
                      </a:ext>
                    </a:extLst>
                  </p:cNvPr>
                  <p:cNvSpPr/>
                  <p:nvPr/>
                </p:nvSpPr>
                <p:spPr>
                  <a:xfrm>
                    <a:off x="4227725" y="1140050"/>
                    <a:ext cx="100300" cy="134975"/>
                  </a:xfrm>
                  <a:custGeom>
                    <a:avLst/>
                    <a:gdLst/>
                    <a:ahLst/>
                    <a:cxnLst/>
                    <a:rect l="l" t="t" r="r" b="b"/>
                    <a:pathLst>
                      <a:path w="4012" h="5399" extrusionOk="0">
                        <a:moveTo>
                          <a:pt x="1236" y="601"/>
                        </a:moveTo>
                        <a:cubicBezTo>
                          <a:pt x="1942" y="698"/>
                          <a:pt x="3097" y="2190"/>
                          <a:pt x="3353" y="3650"/>
                        </a:cubicBezTo>
                        <a:cubicBezTo>
                          <a:pt x="3385" y="3954"/>
                          <a:pt x="3401" y="4259"/>
                          <a:pt x="3385" y="4548"/>
                        </a:cubicBezTo>
                        <a:cubicBezTo>
                          <a:pt x="3129" y="3922"/>
                          <a:pt x="2776" y="3313"/>
                          <a:pt x="2359" y="2783"/>
                        </a:cubicBezTo>
                        <a:cubicBezTo>
                          <a:pt x="2102" y="2462"/>
                          <a:pt x="1813" y="2141"/>
                          <a:pt x="1508" y="1853"/>
                        </a:cubicBezTo>
                        <a:cubicBezTo>
                          <a:pt x="1187" y="1548"/>
                          <a:pt x="722" y="1083"/>
                          <a:pt x="786" y="938"/>
                        </a:cubicBezTo>
                        <a:cubicBezTo>
                          <a:pt x="915" y="665"/>
                          <a:pt x="1059" y="601"/>
                          <a:pt x="1171" y="601"/>
                        </a:cubicBezTo>
                        <a:close/>
                        <a:moveTo>
                          <a:pt x="1177" y="0"/>
                        </a:moveTo>
                        <a:cubicBezTo>
                          <a:pt x="895" y="0"/>
                          <a:pt x="488" y="116"/>
                          <a:pt x="225" y="698"/>
                        </a:cubicBezTo>
                        <a:cubicBezTo>
                          <a:pt x="0" y="1211"/>
                          <a:pt x="482" y="1676"/>
                          <a:pt x="1075" y="2286"/>
                        </a:cubicBezTo>
                        <a:cubicBezTo>
                          <a:pt x="1332" y="2543"/>
                          <a:pt x="1637" y="2831"/>
                          <a:pt x="1893" y="3152"/>
                        </a:cubicBezTo>
                        <a:cubicBezTo>
                          <a:pt x="2343" y="3746"/>
                          <a:pt x="2680" y="4388"/>
                          <a:pt x="2920" y="5077"/>
                        </a:cubicBezTo>
                        <a:cubicBezTo>
                          <a:pt x="2984" y="5270"/>
                          <a:pt x="3177" y="5398"/>
                          <a:pt x="3385" y="5398"/>
                        </a:cubicBezTo>
                        <a:lnTo>
                          <a:pt x="3418" y="5398"/>
                        </a:lnTo>
                        <a:cubicBezTo>
                          <a:pt x="3674" y="5382"/>
                          <a:pt x="3883" y="5206"/>
                          <a:pt x="3931" y="4949"/>
                        </a:cubicBezTo>
                        <a:cubicBezTo>
                          <a:pt x="4011" y="4484"/>
                          <a:pt x="4011" y="4019"/>
                          <a:pt x="3931" y="3553"/>
                        </a:cubicBezTo>
                        <a:cubicBezTo>
                          <a:pt x="3642" y="1901"/>
                          <a:pt x="2343" y="136"/>
                          <a:pt x="1300" y="8"/>
                        </a:cubicBezTo>
                        <a:cubicBezTo>
                          <a:pt x="1263" y="3"/>
                          <a:pt x="1221" y="0"/>
                          <a:pt x="117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589;p38">
                    <a:extLst>
                      <a:ext uri="{FF2B5EF4-FFF2-40B4-BE49-F238E27FC236}">
                        <a16:creationId xmlns:a16="http://schemas.microsoft.com/office/drawing/2014/main" id="{E1B3AA8C-29CD-5440-B0C4-A0591DCE1316}"/>
                      </a:ext>
                    </a:extLst>
                  </p:cNvPr>
                  <p:cNvSpPr/>
                  <p:nvPr/>
                </p:nvSpPr>
                <p:spPr>
                  <a:xfrm>
                    <a:off x="4214075" y="1204900"/>
                    <a:ext cx="57375" cy="75325"/>
                  </a:xfrm>
                  <a:custGeom>
                    <a:avLst/>
                    <a:gdLst/>
                    <a:ahLst/>
                    <a:cxnLst/>
                    <a:rect l="l" t="t" r="r" b="b"/>
                    <a:pathLst>
                      <a:path w="2295" h="3013" extrusionOk="0">
                        <a:moveTo>
                          <a:pt x="797" y="1"/>
                        </a:moveTo>
                        <a:cubicBezTo>
                          <a:pt x="576" y="1"/>
                          <a:pt x="369" y="119"/>
                          <a:pt x="209" y="398"/>
                        </a:cubicBezTo>
                        <a:cubicBezTo>
                          <a:pt x="1" y="751"/>
                          <a:pt x="707" y="1104"/>
                          <a:pt x="1220" y="1697"/>
                        </a:cubicBezTo>
                        <a:cubicBezTo>
                          <a:pt x="1509" y="2066"/>
                          <a:pt x="1733" y="2499"/>
                          <a:pt x="1862" y="2949"/>
                        </a:cubicBezTo>
                        <a:cubicBezTo>
                          <a:pt x="1873" y="2994"/>
                          <a:pt x="1908" y="3013"/>
                          <a:pt x="1950" y="3013"/>
                        </a:cubicBezTo>
                        <a:cubicBezTo>
                          <a:pt x="2030" y="3013"/>
                          <a:pt x="2135" y="2946"/>
                          <a:pt x="2167" y="2852"/>
                        </a:cubicBezTo>
                        <a:cubicBezTo>
                          <a:pt x="2247" y="2580"/>
                          <a:pt x="2295" y="2291"/>
                          <a:pt x="2279" y="2002"/>
                        </a:cubicBezTo>
                        <a:cubicBezTo>
                          <a:pt x="2207" y="1010"/>
                          <a:pt x="1441" y="1"/>
                          <a:pt x="79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590;p38">
                    <a:extLst>
                      <a:ext uri="{FF2B5EF4-FFF2-40B4-BE49-F238E27FC236}">
                        <a16:creationId xmlns:a16="http://schemas.microsoft.com/office/drawing/2014/main" id="{2CEB160D-ABB8-AA4F-B9E8-D6235D09B8C3}"/>
                      </a:ext>
                    </a:extLst>
                  </p:cNvPr>
                  <p:cNvSpPr/>
                  <p:nvPr/>
                </p:nvSpPr>
                <p:spPr>
                  <a:xfrm>
                    <a:off x="4206450" y="1197425"/>
                    <a:ext cx="72625" cy="90425"/>
                  </a:xfrm>
                  <a:custGeom>
                    <a:avLst/>
                    <a:gdLst/>
                    <a:ahLst/>
                    <a:cxnLst/>
                    <a:rect l="l" t="t" r="r" b="b"/>
                    <a:pathLst>
                      <a:path w="2905" h="3617" extrusionOk="0">
                        <a:moveTo>
                          <a:pt x="1085" y="602"/>
                        </a:moveTo>
                        <a:cubicBezTo>
                          <a:pt x="1117" y="602"/>
                          <a:pt x="1146" y="608"/>
                          <a:pt x="1172" y="617"/>
                        </a:cubicBezTo>
                        <a:cubicBezTo>
                          <a:pt x="1621" y="713"/>
                          <a:pt x="2215" y="1499"/>
                          <a:pt x="2263" y="2317"/>
                        </a:cubicBezTo>
                        <a:cubicBezTo>
                          <a:pt x="2279" y="2429"/>
                          <a:pt x="2279" y="2542"/>
                          <a:pt x="2263" y="2654"/>
                        </a:cubicBezTo>
                        <a:cubicBezTo>
                          <a:pt x="2135" y="2349"/>
                          <a:pt x="1958" y="2060"/>
                          <a:pt x="1750" y="1804"/>
                        </a:cubicBezTo>
                        <a:cubicBezTo>
                          <a:pt x="1573" y="1611"/>
                          <a:pt x="1381" y="1419"/>
                          <a:pt x="1188" y="1242"/>
                        </a:cubicBezTo>
                        <a:cubicBezTo>
                          <a:pt x="1028" y="1130"/>
                          <a:pt x="899" y="986"/>
                          <a:pt x="787" y="825"/>
                        </a:cubicBezTo>
                        <a:cubicBezTo>
                          <a:pt x="893" y="649"/>
                          <a:pt x="999" y="602"/>
                          <a:pt x="1085" y="602"/>
                        </a:cubicBezTo>
                        <a:close/>
                        <a:moveTo>
                          <a:pt x="1130" y="1"/>
                        </a:moveTo>
                        <a:cubicBezTo>
                          <a:pt x="766" y="1"/>
                          <a:pt x="420" y="214"/>
                          <a:pt x="258" y="552"/>
                        </a:cubicBezTo>
                        <a:cubicBezTo>
                          <a:pt x="1" y="986"/>
                          <a:pt x="402" y="1355"/>
                          <a:pt x="803" y="1691"/>
                        </a:cubicBezTo>
                        <a:cubicBezTo>
                          <a:pt x="980" y="1852"/>
                          <a:pt x="1156" y="2012"/>
                          <a:pt x="1317" y="2189"/>
                        </a:cubicBezTo>
                        <a:cubicBezTo>
                          <a:pt x="1573" y="2526"/>
                          <a:pt x="1766" y="2911"/>
                          <a:pt x="1878" y="3328"/>
                        </a:cubicBezTo>
                        <a:cubicBezTo>
                          <a:pt x="1926" y="3504"/>
                          <a:pt x="2071" y="3617"/>
                          <a:pt x="2247" y="3617"/>
                        </a:cubicBezTo>
                        <a:cubicBezTo>
                          <a:pt x="2488" y="3617"/>
                          <a:pt x="2696" y="3472"/>
                          <a:pt x="2776" y="3248"/>
                        </a:cubicBezTo>
                        <a:cubicBezTo>
                          <a:pt x="2873" y="2943"/>
                          <a:pt x="2905" y="2606"/>
                          <a:pt x="2889" y="2285"/>
                        </a:cubicBezTo>
                        <a:cubicBezTo>
                          <a:pt x="2825" y="1258"/>
                          <a:pt x="2087" y="199"/>
                          <a:pt x="1333" y="23"/>
                        </a:cubicBezTo>
                        <a:cubicBezTo>
                          <a:pt x="1265" y="8"/>
                          <a:pt x="1198" y="1"/>
                          <a:pt x="113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591;p38">
                    <a:extLst>
                      <a:ext uri="{FF2B5EF4-FFF2-40B4-BE49-F238E27FC236}">
                        <a16:creationId xmlns:a16="http://schemas.microsoft.com/office/drawing/2014/main" id="{6EC09D9F-5512-8244-BA63-BE2A873DADE3}"/>
                      </a:ext>
                    </a:extLst>
                  </p:cNvPr>
                  <p:cNvSpPr/>
                  <p:nvPr/>
                </p:nvSpPr>
                <p:spPr>
                  <a:xfrm>
                    <a:off x="3764875" y="982200"/>
                    <a:ext cx="15250" cy="1062500"/>
                  </a:xfrm>
                  <a:custGeom>
                    <a:avLst/>
                    <a:gdLst/>
                    <a:ahLst/>
                    <a:cxnLst/>
                    <a:rect l="l" t="t" r="r" b="b"/>
                    <a:pathLst>
                      <a:path w="610" h="42500" extrusionOk="0">
                        <a:moveTo>
                          <a:pt x="0" y="1"/>
                        </a:moveTo>
                        <a:lnTo>
                          <a:pt x="0" y="42500"/>
                        </a:lnTo>
                        <a:lnTo>
                          <a:pt x="610" y="42500"/>
                        </a:lnTo>
                        <a:lnTo>
                          <a:pt x="6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592;p38">
                    <a:extLst>
                      <a:ext uri="{FF2B5EF4-FFF2-40B4-BE49-F238E27FC236}">
                        <a16:creationId xmlns:a16="http://schemas.microsoft.com/office/drawing/2014/main" id="{934BD42C-7BF8-0941-B093-485BA17A4249}"/>
                      </a:ext>
                    </a:extLst>
                  </p:cNvPr>
                  <p:cNvSpPr/>
                  <p:nvPr/>
                </p:nvSpPr>
                <p:spPr>
                  <a:xfrm>
                    <a:off x="4022375" y="982200"/>
                    <a:ext cx="15250" cy="1062500"/>
                  </a:xfrm>
                  <a:custGeom>
                    <a:avLst/>
                    <a:gdLst/>
                    <a:ahLst/>
                    <a:cxnLst/>
                    <a:rect l="l" t="t" r="r" b="b"/>
                    <a:pathLst>
                      <a:path w="610" h="42500" extrusionOk="0">
                        <a:moveTo>
                          <a:pt x="0" y="1"/>
                        </a:moveTo>
                        <a:lnTo>
                          <a:pt x="0" y="42500"/>
                        </a:lnTo>
                        <a:lnTo>
                          <a:pt x="610" y="42500"/>
                        </a:lnTo>
                        <a:lnTo>
                          <a:pt x="61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593;p38">
                    <a:extLst>
                      <a:ext uri="{FF2B5EF4-FFF2-40B4-BE49-F238E27FC236}">
                        <a16:creationId xmlns:a16="http://schemas.microsoft.com/office/drawing/2014/main" id="{57AFA7B2-0E28-F846-BF8B-61153B1F61A3}"/>
                      </a:ext>
                    </a:extLst>
                  </p:cNvPr>
                  <p:cNvSpPr/>
                  <p:nvPr/>
                </p:nvSpPr>
                <p:spPr>
                  <a:xfrm>
                    <a:off x="3446800" y="1357625"/>
                    <a:ext cx="890450" cy="434000"/>
                  </a:xfrm>
                  <a:custGeom>
                    <a:avLst/>
                    <a:gdLst/>
                    <a:ahLst/>
                    <a:cxnLst/>
                    <a:rect l="l" t="t" r="r" b="b"/>
                    <a:pathLst>
                      <a:path w="35618" h="17360" extrusionOk="0">
                        <a:moveTo>
                          <a:pt x="17809" y="0"/>
                        </a:moveTo>
                        <a:cubicBezTo>
                          <a:pt x="7092" y="0"/>
                          <a:pt x="1" y="3851"/>
                          <a:pt x="1" y="6867"/>
                        </a:cubicBezTo>
                        <a:lnTo>
                          <a:pt x="1" y="11904"/>
                        </a:lnTo>
                        <a:cubicBezTo>
                          <a:pt x="1" y="14921"/>
                          <a:pt x="2439" y="17359"/>
                          <a:pt x="5439" y="17359"/>
                        </a:cubicBezTo>
                        <a:cubicBezTo>
                          <a:pt x="5439" y="17359"/>
                          <a:pt x="14552" y="16092"/>
                          <a:pt x="17665" y="16092"/>
                        </a:cubicBezTo>
                        <a:cubicBezTo>
                          <a:pt x="20761" y="16092"/>
                          <a:pt x="30194" y="17359"/>
                          <a:pt x="30194" y="17359"/>
                        </a:cubicBezTo>
                        <a:cubicBezTo>
                          <a:pt x="33195" y="17343"/>
                          <a:pt x="35617" y="14905"/>
                          <a:pt x="35617" y="11904"/>
                        </a:cubicBezTo>
                        <a:lnTo>
                          <a:pt x="35617" y="6867"/>
                        </a:lnTo>
                        <a:cubicBezTo>
                          <a:pt x="35617" y="3867"/>
                          <a:pt x="27900" y="0"/>
                          <a:pt x="17809" y="0"/>
                        </a:cubicBezTo>
                        <a:close/>
                      </a:path>
                    </a:pathLst>
                  </a:custGeom>
                  <a:solidFill>
                    <a:srgbClr val="ECF5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594;p38">
                    <a:extLst>
                      <a:ext uri="{FF2B5EF4-FFF2-40B4-BE49-F238E27FC236}">
                        <a16:creationId xmlns:a16="http://schemas.microsoft.com/office/drawing/2014/main" id="{04FBFA63-CC62-A248-B442-89D365B32385}"/>
                      </a:ext>
                    </a:extLst>
                  </p:cNvPr>
                  <p:cNvSpPr/>
                  <p:nvPr/>
                </p:nvSpPr>
                <p:spPr>
                  <a:xfrm>
                    <a:off x="3439575" y="1350400"/>
                    <a:ext cx="905275" cy="448425"/>
                  </a:xfrm>
                  <a:custGeom>
                    <a:avLst/>
                    <a:gdLst/>
                    <a:ahLst/>
                    <a:cxnLst/>
                    <a:rect l="l" t="t" r="r" b="b"/>
                    <a:pathLst>
                      <a:path w="36211" h="17937" extrusionOk="0">
                        <a:moveTo>
                          <a:pt x="18114" y="594"/>
                        </a:moveTo>
                        <a:cubicBezTo>
                          <a:pt x="28269" y="594"/>
                          <a:pt x="35617" y="4509"/>
                          <a:pt x="35617" y="7156"/>
                        </a:cubicBezTo>
                        <a:lnTo>
                          <a:pt x="35617" y="12193"/>
                        </a:lnTo>
                        <a:cubicBezTo>
                          <a:pt x="35601" y="15017"/>
                          <a:pt x="33323" y="17311"/>
                          <a:pt x="30499" y="17327"/>
                        </a:cubicBezTo>
                        <a:cubicBezTo>
                          <a:pt x="29890" y="17247"/>
                          <a:pt x="20986" y="16060"/>
                          <a:pt x="17954" y="16060"/>
                        </a:cubicBezTo>
                        <a:cubicBezTo>
                          <a:pt x="14921" y="16076"/>
                          <a:pt x="6306" y="17247"/>
                          <a:pt x="5712" y="17327"/>
                        </a:cubicBezTo>
                        <a:cubicBezTo>
                          <a:pt x="2889" y="17311"/>
                          <a:pt x="611" y="15017"/>
                          <a:pt x="594" y="12193"/>
                        </a:cubicBezTo>
                        <a:lnTo>
                          <a:pt x="594" y="7156"/>
                        </a:lnTo>
                        <a:cubicBezTo>
                          <a:pt x="594" y="4477"/>
                          <a:pt x="7413" y="594"/>
                          <a:pt x="18114" y="594"/>
                        </a:cubicBezTo>
                        <a:close/>
                        <a:moveTo>
                          <a:pt x="18098" y="0"/>
                        </a:moveTo>
                        <a:cubicBezTo>
                          <a:pt x="13189" y="0"/>
                          <a:pt x="8552" y="819"/>
                          <a:pt x="5071" y="2327"/>
                        </a:cubicBezTo>
                        <a:cubicBezTo>
                          <a:pt x="1894" y="3690"/>
                          <a:pt x="1" y="5487"/>
                          <a:pt x="1" y="7156"/>
                        </a:cubicBezTo>
                        <a:lnTo>
                          <a:pt x="1" y="12193"/>
                        </a:lnTo>
                        <a:cubicBezTo>
                          <a:pt x="1" y="15354"/>
                          <a:pt x="2568" y="17921"/>
                          <a:pt x="5728" y="17937"/>
                        </a:cubicBezTo>
                        <a:lnTo>
                          <a:pt x="5777" y="17937"/>
                        </a:lnTo>
                        <a:cubicBezTo>
                          <a:pt x="5873" y="17921"/>
                          <a:pt x="14905" y="16670"/>
                          <a:pt x="17954" y="16670"/>
                        </a:cubicBezTo>
                        <a:cubicBezTo>
                          <a:pt x="20986" y="16670"/>
                          <a:pt x="30339" y="17921"/>
                          <a:pt x="30435" y="17937"/>
                        </a:cubicBezTo>
                        <a:lnTo>
                          <a:pt x="30483" y="17937"/>
                        </a:lnTo>
                        <a:cubicBezTo>
                          <a:pt x="33644" y="17921"/>
                          <a:pt x="36211" y="15354"/>
                          <a:pt x="36211" y="12193"/>
                        </a:cubicBezTo>
                        <a:lnTo>
                          <a:pt x="36211" y="7156"/>
                        </a:lnTo>
                        <a:cubicBezTo>
                          <a:pt x="36211" y="3835"/>
                          <a:pt x="28302" y="0"/>
                          <a:pt x="1809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595;p38">
                    <a:extLst>
                      <a:ext uri="{FF2B5EF4-FFF2-40B4-BE49-F238E27FC236}">
                        <a16:creationId xmlns:a16="http://schemas.microsoft.com/office/drawing/2014/main" id="{114381FE-46AE-B443-845E-9E6B8E976FE9}"/>
                      </a:ext>
                    </a:extLst>
                  </p:cNvPr>
                  <p:cNvSpPr/>
                  <p:nvPr/>
                </p:nvSpPr>
                <p:spPr>
                  <a:xfrm>
                    <a:off x="3501250" y="1500925"/>
                    <a:ext cx="76325" cy="217600"/>
                  </a:xfrm>
                  <a:custGeom>
                    <a:avLst/>
                    <a:gdLst/>
                    <a:ahLst/>
                    <a:cxnLst/>
                    <a:rect l="l" t="t" r="r" b="b"/>
                    <a:pathLst>
                      <a:path w="3053" h="8704" extrusionOk="0">
                        <a:moveTo>
                          <a:pt x="1778" y="0"/>
                        </a:moveTo>
                        <a:cubicBezTo>
                          <a:pt x="369" y="0"/>
                          <a:pt x="0" y="4134"/>
                          <a:pt x="983" y="6830"/>
                        </a:cubicBezTo>
                        <a:cubicBezTo>
                          <a:pt x="1208" y="7456"/>
                          <a:pt x="1545" y="8049"/>
                          <a:pt x="1946" y="8595"/>
                        </a:cubicBezTo>
                        <a:cubicBezTo>
                          <a:pt x="2011" y="8671"/>
                          <a:pt x="2096" y="8703"/>
                          <a:pt x="2179" y="8703"/>
                        </a:cubicBezTo>
                        <a:cubicBezTo>
                          <a:pt x="2361" y="8703"/>
                          <a:pt x="2535" y="8547"/>
                          <a:pt x="2491" y="8338"/>
                        </a:cubicBezTo>
                        <a:cubicBezTo>
                          <a:pt x="2235" y="7119"/>
                          <a:pt x="2138" y="5868"/>
                          <a:pt x="2203" y="4632"/>
                        </a:cubicBezTo>
                        <a:cubicBezTo>
                          <a:pt x="2379" y="2563"/>
                          <a:pt x="3053" y="734"/>
                          <a:pt x="2443" y="268"/>
                        </a:cubicBezTo>
                        <a:cubicBezTo>
                          <a:pt x="2201" y="84"/>
                          <a:pt x="1979" y="0"/>
                          <a:pt x="1778"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596;p38">
                    <a:extLst>
                      <a:ext uri="{FF2B5EF4-FFF2-40B4-BE49-F238E27FC236}">
                        <a16:creationId xmlns:a16="http://schemas.microsoft.com/office/drawing/2014/main" id="{80DD6FE6-FFC3-BF42-A225-1ADF0968CCEE}"/>
                      </a:ext>
                    </a:extLst>
                  </p:cNvPr>
                  <p:cNvSpPr/>
                  <p:nvPr/>
                </p:nvSpPr>
                <p:spPr>
                  <a:xfrm>
                    <a:off x="3498550" y="1147475"/>
                    <a:ext cx="85050" cy="119850"/>
                  </a:xfrm>
                  <a:custGeom>
                    <a:avLst/>
                    <a:gdLst/>
                    <a:ahLst/>
                    <a:cxnLst/>
                    <a:rect l="l" t="t" r="r" b="b"/>
                    <a:pathLst>
                      <a:path w="3402" h="4794" extrusionOk="0">
                        <a:moveTo>
                          <a:pt x="2526" y="0"/>
                        </a:moveTo>
                        <a:cubicBezTo>
                          <a:pt x="1624" y="0"/>
                          <a:pt x="336" y="1720"/>
                          <a:pt x="64" y="3288"/>
                        </a:cubicBezTo>
                        <a:cubicBezTo>
                          <a:pt x="0" y="3722"/>
                          <a:pt x="0" y="4155"/>
                          <a:pt x="64" y="4588"/>
                        </a:cubicBezTo>
                        <a:cubicBezTo>
                          <a:pt x="84" y="4714"/>
                          <a:pt x="209" y="4793"/>
                          <a:pt x="320" y="4793"/>
                        </a:cubicBezTo>
                        <a:cubicBezTo>
                          <a:pt x="391" y="4793"/>
                          <a:pt x="456" y="4760"/>
                          <a:pt x="482" y="4684"/>
                        </a:cubicBezTo>
                        <a:cubicBezTo>
                          <a:pt x="738" y="3946"/>
                          <a:pt x="1091" y="3272"/>
                          <a:pt x="1573" y="2663"/>
                        </a:cubicBezTo>
                        <a:cubicBezTo>
                          <a:pt x="2391" y="1668"/>
                          <a:pt x="3401" y="1010"/>
                          <a:pt x="3193" y="513"/>
                        </a:cubicBezTo>
                        <a:cubicBezTo>
                          <a:pt x="3030" y="154"/>
                          <a:pt x="2795" y="0"/>
                          <a:pt x="2526"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597;p38">
                    <a:extLst>
                      <a:ext uri="{FF2B5EF4-FFF2-40B4-BE49-F238E27FC236}">
                        <a16:creationId xmlns:a16="http://schemas.microsoft.com/office/drawing/2014/main" id="{974A8FCF-3851-5F4A-B284-A9456A65B993}"/>
                      </a:ext>
                    </a:extLst>
                  </p:cNvPr>
                  <p:cNvSpPr/>
                  <p:nvPr/>
                </p:nvSpPr>
                <p:spPr>
                  <a:xfrm>
                    <a:off x="3547475" y="1204900"/>
                    <a:ext cx="56975" cy="75325"/>
                  </a:xfrm>
                  <a:custGeom>
                    <a:avLst/>
                    <a:gdLst/>
                    <a:ahLst/>
                    <a:cxnLst/>
                    <a:rect l="l" t="t" r="r" b="b"/>
                    <a:pathLst>
                      <a:path w="2279" h="3013" extrusionOk="0">
                        <a:moveTo>
                          <a:pt x="1483" y="1"/>
                        </a:moveTo>
                        <a:cubicBezTo>
                          <a:pt x="839" y="1"/>
                          <a:pt x="76" y="1010"/>
                          <a:pt x="17" y="2002"/>
                        </a:cubicBezTo>
                        <a:cubicBezTo>
                          <a:pt x="1" y="2291"/>
                          <a:pt x="33" y="2580"/>
                          <a:pt x="113" y="2852"/>
                        </a:cubicBezTo>
                        <a:cubicBezTo>
                          <a:pt x="144" y="2946"/>
                          <a:pt x="257" y="3013"/>
                          <a:pt x="341" y="3013"/>
                        </a:cubicBezTo>
                        <a:cubicBezTo>
                          <a:pt x="386" y="3013"/>
                          <a:pt x="423" y="2994"/>
                          <a:pt x="434" y="2949"/>
                        </a:cubicBezTo>
                        <a:cubicBezTo>
                          <a:pt x="546" y="2499"/>
                          <a:pt x="771" y="2066"/>
                          <a:pt x="1059" y="1697"/>
                        </a:cubicBezTo>
                        <a:cubicBezTo>
                          <a:pt x="1573" y="1104"/>
                          <a:pt x="2279" y="751"/>
                          <a:pt x="2070" y="398"/>
                        </a:cubicBezTo>
                        <a:cubicBezTo>
                          <a:pt x="1910" y="119"/>
                          <a:pt x="1704" y="1"/>
                          <a:pt x="1483"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598;p38">
                    <a:extLst>
                      <a:ext uri="{FF2B5EF4-FFF2-40B4-BE49-F238E27FC236}">
                        <a16:creationId xmlns:a16="http://schemas.microsoft.com/office/drawing/2014/main" id="{14B6F566-B048-EF47-992C-EEE9B5A3EFFF}"/>
                      </a:ext>
                    </a:extLst>
                  </p:cNvPr>
                  <p:cNvSpPr/>
                  <p:nvPr/>
                </p:nvSpPr>
                <p:spPr>
                  <a:xfrm>
                    <a:off x="3360975" y="965525"/>
                    <a:ext cx="718375" cy="1095425"/>
                  </a:xfrm>
                  <a:custGeom>
                    <a:avLst/>
                    <a:gdLst/>
                    <a:ahLst/>
                    <a:cxnLst/>
                    <a:rect l="l" t="t" r="r" b="b"/>
                    <a:pathLst>
                      <a:path w="28735" h="43817" extrusionOk="0">
                        <a:moveTo>
                          <a:pt x="21849" y="0"/>
                        </a:moveTo>
                        <a:cubicBezTo>
                          <a:pt x="10211" y="0"/>
                          <a:pt x="0" y="9431"/>
                          <a:pt x="0" y="21909"/>
                        </a:cubicBezTo>
                        <a:cubicBezTo>
                          <a:pt x="0" y="28936"/>
                          <a:pt x="3369" y="35530"/>
                          <a:pt x="9049" y="39653"/>
                        </a:cubicBezTo>
                        <a:cubicBezTo>
                          <a:pt x="12835" y="42394"/>
                          <a:pt x="17337" y="43816"/>
                          <a:pt x="21890" y="43816"/>
                        </a:cubicBezTo>
                        <a:cubicBezTo>
                          <a:pt x="24187" y="43816"/>
                          <a:pt x="26497" y="43454"/>
                          <a:pt x="28734" y="42717"/>
                        </a:cubicBezTo>
                        <a:cubicBezTo>
                          <a:pt x="23376" y="40937"/>
                          <a:pt x="18900" y="37166"/>
                          <a:pt x="16236" y="32193"/>
                        </a:cubicBezTo>
                        <a:cubicBezTo>
                          <a:pt x="12787" y="32562"/>
                          <a:pt x="9145" y="33059"/>
                          <a:pt x="9145" y="33059"/>
                        </a:cubicBezTo>
                        <a:cubicBezTo>
                          <a:pt x="6145" y="33059"/>
                          <a:pt x="3706" y="30621"/>
                          <a:pt x="3706" y="27620"/>
                        </a:cubicBezTo>
                        <a:lnTo>
                          <a:pt x="3706" y="22567"/>
                        </a:lnTo>
                        <a:cubicBezTo>
                          <a:pt x="3706" y="20289"/>
                          <a:pt x="7781" y="17529"/>
                          <a:pt x="14407" y="16326"/>
                        </a:cubicBezTo>
                        <a:cubicBezTo>
                          <a:pt x="16317" y="9171"/>
                          <a:pt x="21691" y="3443"/>
                          <a:pt x="28734" y="1117"/>
                        </a:cubicBezTo>
                        <a:cubicBezTo>
                          <a:pt x="26428" y="357"/>
                          <a:pt x="24111" y="0"/>
                          <a:pt x="21849" y="0"/>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599;p38">
                    <a:extLst>
                      <a:ext uri="{FF2B5EF4-FFF2-40B4-BE49-F238E27FC236}">
                        <a16:creationId xmlns:a16="http://schemas.microsoft.com/office/drawing/2014/main" id="{BCDAFFF1-D676-5547-B6A7-6050244F65AF}"/>
                      </a:ext>
                    </a:extLst>
                  </p:cNvPr>
                  <p:cNvSpPr/>
                  <p:nvPr/>
                </p:nvSpPr>
                <p:spPr>
                  <a:xfrm>
                    <a:off x="3762450" y="497175"/>
                    <a:ext cx="198175" cy="201075"/>
                  </a:xfrm>
                  <a:custGeom>
                    <a:avLst/>
                    <a:gdLst/>
                    <a:ahLst/>
                    <a:cxnLst/>
                    <a:rect l="l" t="t" r="r" b="b"/>
                    <a:pathLst>
                      <a:path w="7927" h="8043" extrusionOk="0">
                        <a:moveTo>
                          <a:pt x="5678" y="0"/>
                        </a:moveTo>
                        <a:cubicBezTo>
                          <a:pt x="5116" y="0"/>
                          <a:pt x="4554" y="370"/>
                          <a:pt x="4397" y="1000"/>
                        </a:cubicBezTo>
                        <a:lnTo>
                          <a:pt x="3996" y="2636"/>
                        </a:lnTo>
                        <a:lnTo>
                          <a:pt x="2295" y="1385"/>
                        </a:lnTo>
                        <a:cubicBezTo>
                          <a:pt x="2075" y="1217"/>
                          <a:pt x="1815" y="1132"/>
                          <a:pt x="1554" y="1132"/>
                        </a:cubicBezTo>
                        <a:cubicBezTo>
                          <a:pt x="1341" y="1132"/>
                          <a:pt x="1126" y="1189"/>
                          <a:pt x="931" y="1305"/>
                        </a:cubicBezTo>
                        <a:lnTo>
                          <a:pt x="851" y="1353"/>
                        </a:lnTo>
                        <a:cubicBezTo>
                          <a:pt x="1" y="1946"/>
                          <a:pt x="225" y="3294"/>
                          <a:pt x="1220" y="3647"/>
                        </a:cubicBezTo>
                        <a:lnTo>
                          <a:pt x="2825" y="4192"/>
                        </a:lnTo>
                        <a:lnTo>
                          <a:pt x="1284" y="5957"/>
                        </a:lnTo>
                        <a:cubicBezTo>
                          <a:pt x="1108" y="6166"/>
                          <a:pt x="996" y="6422"/>
                          <a:pt x="963" y="6695"/>
                        </a:cubicBezTo>
                        <a:cubicBezTo>
                          <a:pt x="947" y="6872"/>
                          <a:pt x="980" y="7048"/>
                          <a:pt x="1044" y="7209"/>
                        </a:cubicBezTo>
                        <a:cubicBezTo>
                          <a:pt x="1233" y="7760"/>
                          <a:pt x="1728" y="8043"/>
                          <a:pt x="2232" y="8043"/>
                        </a:cubicBezTo>
                        <a:cubicBezTo>
                          <a:pt x="2667" y="8043"/>
                          <a:pt x="3110" y="7832"/>
                          <a:pt x="3370" y="7401"/>
                        </a:cubicBezTo>
                        <a:lnTo>
                          <a:pt x="4541" y="5380"/>
                        </a:lnTo>
                        <a:lnTo>
                          <a:pt x="5680" y="6583"/>
                        </a:lnTo>
                        <a:cubicBezTo>
                          <a:pt x="5911" y="6823"/>
                          <a:pt x="6221" y="6948"/>
                          <a:pt x="6533" y="6948"/>
                        </a:cubicBezTo>
                        <a:cubicBezTo>
                          <a:pt x="6743" y="6948"/>
                          <a:pt x="6953" y="6891"/>
                          <a:pt x="7140" y="6775"/>
                        </a:cubicBezTo>
                        <a:cubicBezTo>
                          <a:pt x="7172" y="6759"/>
                          <a:pt x="7188" y="6743"/>
                          <a:pt x="7220" y="6727"/>
                        </a:cubicBezTo>
                        <a:cubicBezTo>
                          <a:pt x="7926" y="6166"/>
                          <a:pt x="7894" y="5075"/>
                          <a:pt x="7156" y="4561"/>
                        </a:cubicBezTo>
                        <a:lnTo>
                          <a:pt x="5488" y="3390"/>
                        </a:lnTo>
                        <a:lnTo>
                          <a:pt x="6659" y="1850"/>
                        </a:lnTo>
                        <a:cubicBezTo>
                          <a:pt x="6948" y="1465"/>
                          <a:pt x="6964" y="936"/>
                          <a:pt x="6707" y="535"/>
                        </a:cubicBezTo>
                        <a:lnTo>
                          <a:pt x="6643" y="470"/>
                        </a:lnTo>
                        <a:cubicBezTo>
                          <a:pt x="6388" y="148"/>
                          <a:pt x="6033" y="0"/>
                          <a:pt x="567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600;p38">
                    <a:extLst>
                      <a:ext uri="{FF2B5EF4-FFF2-40B4-BE49-F238E27FC236}">
                        <a16:creationId xmlns:a16="http://schemas.microsoft.com/office/drawing/2014/main" id="{5F6EE818-ADBF-EF45-985D-416EC500C4D9}"/>
                      </a:ext>
                    </a:extLst>
                  </p:cNvPr>
                  <p:cNvSpPr/>
                  <p:nvPr/>
                </p:nvSpPr>
                <p:spPr>
                  <a:xfrm>
                    <a:off x="3761250" y="489950"/>
                    <a:ext cx="202175" cy="215925"/>
                  </a:xfrm>
                  <a:custGeom>
                    <a:avLst/>
                    <a:gdLst/>
                    <a:ahLst/>
                    <a:cxnLst/>
                    <a:rect l="l" t="t" r="r" b="b"/>
                    <a:pathLst>
                      <a:path w="8087" h="8637" extrusionOk="0">
                        <a:moveTo>
                          <a:pt x="5739" y="599"/>
                        </a:moveTo>
                        <a:cubicBezTo>
                          <a:pt x="6014" y="599"/>
                          <a:pt x="6279" y="727"/>
                          <a:pt x="6466" y="952"/>
                        </a:cubicBezTo>
                        <a:cubicBezTo>
                          <a:pt x="6466" y="968"/>
                          <a:pt x="6482" y="984"/>
                          <a:pt x="6498" y="1016"/>
                        </a:cubicBezTo>
                        <a:cubicBezTo>
                          <a:pt x="6691" y="1305"/>
                          <a:pt x="6675" y="1690"/>
                          <a:pt x="6450" y="1963"/>
                        </a:cubicBezTo>
                        <a:lnTo>
                          <a:pt x="5119" y="3743"/>
                        </a:lnTo>
                        <a:lnTo>
                          <a:pt x="7028" y="5123"/>
                        </a:lnTo>
                        <a:cubicBezTo>
                          <a:pt x="7301" y="5316"/>
                          <a:pt x="7461" y="5637"/>
                          <a:pt x="7477" y="5973"/>
                        </a:cubicBezTo>
                        <a:cubicBezTo>
                          <a:pt x="7477" y="6294"/>
                          <a:pt x="7333" y="6599"/>
                          <a:pt x="7076" y="6776"/>
                        </a:cubicBezTo>
                        <a:lnTo>
                          <a:pt x="7012" y="6824"/>
                        </a:lnTo>
                        <a:cubicBezTo>
                          <a:pt x="6874" y="6905"/>
                          <a:pt x="6721" y="6945"/>
                          <a:pt x="6569" y="6945"/>
                        </a:cubicBezTo>
                        <a:cubicBezTo>
                          <a:pt x="6334" y="6945"/>
                          <a:pt x="6103" y="6849"/>
                          <a:pt x="5937" y="6663"/>
                        </a:cubicBezTo>
                        <a:lnTo>
                          <a:pt x="4541" y="5171"/>
                        </a:lnTo>
                        <a:lnTo>
                          <a:pt x="3145" y="7546"/>
                        </a:lnTo>
                        <a:cubicBezTo>
                          <a:pt x="2972" y="7848"/>
                          <a:pt x="2631" y="8034"/>
                          <a:pt x="2285" y="8034"/>
                        </a:cubicBezTo>
                        <a:cubicBezTo>
                          <a:pt x="2245" y="8034"/>
                          <a:pt x="2206" y="8032"/>
                          <a:pt x="2167" y="8027"/>
                        </a:cubicBezTo>
                        <a:cubicBezTo>
                          <a:pt x="1798" y="7995"/>
                          <a:pt x="1477" y="7754"/>
                          <a:pt x="1364" y="7401"/>
                        </a:cubicBezTo>
                        <a:cubicBezTo>
                          <a:pt x="1236" y="7080"/>
                          <a:pt x="1316" y="6711"/>
                          <a:pt x="1557" y="6455"/>
                        </a:cubicBezTo>
                        <a:lnTo>
                          <a:pt x="3386" y="4353"/>
                        </a:lnTo>
                        <a:lnTo>
                          <a:pt x="1364" y="3647"/>
                        </a:lnTo>
                        <a:cubicBezTo>
                          <a:pt x="995" y="3519"/>
                          <a:pt x="723" y="3198"/>
                          <a:pt x="675" y="2813"/>
                        </a:cubicBezTo>
                        <a:cubicBezTo>
                          <a:pt x="626" y="2444"/>
                          <a:pt x="787" y="2091"/>
                          <a:pt x="1076" y="1882"/>
                        </a:cubicBezTo>
                        <a:lnTo>
                          <a:pt x="1140" y="1850"/>
                        </a:lnTo>
                        <a:cubicBezTo>
                          <a:pt x="1268" y="1770"/>
                          <a:pt x="1429" y="1722"/>
                          <a:pt x="1589" y="1722"/>
                        </a:cubicBezTo>
                        <a:cubicBezTo>
                          <a:pt x="1798" y="1722"/>
                          <a:pt x="2006" y="1802"/>
                          <a:pt x="2183" y="1931"/>
                        </a:cubicBezTo>
                        <a:lnTo>
                          <a:pt x="4236" y="3455"/>
                        </a:lnTo>
                        <a:lnTo>
                          <a:pt x="4734" y="1369"/>
                        </a:lnTo>
                        <a:cubicBezTo>
                          <a:pt x="4830" y="1000"/>
                          <a:pt x="5119" y="711"/>
                          <a:pt x="5504" y="631"/>
                        </a:cubicBezTo>
                        <a:cubicBezTo>
                          <a:pt x="5582" y="610"/>
                          <a:pt x="5661" y="599"/>
                          <a:pt x="5739" y="599"/>
                        </a:cubicBezTo>
                        <a:close/>
                        <a:moveTo>
                          <a:pt x="5715" y="0"/>
                        </a:moveTo>
                        <a:cubicBezTo>
                          <a:pt x="5602" y="0"/>
                          <a:pt x="5488" y="12"/>
                          <a:pt x="5375" y="37"/>
                        </a:cubicBezTo>
                        <a:cubicBezTo>
                          <a:pt x="4782" y="166"/>
                          <a:pt x="4300" y="631"/>
                          <a:pt x="4156" y="1241"/>
                        </a:cubicBezTo>
                        <a:lnTo>
                          <a:pt x="3867" y="2428"/>
                        </a:lnTo>
                        <a:lnTo>
                          <a:pt x="2536" y="1449"/>
                        </a:lnTo>
                        <a:cubicBezTo>
                          <a:pt x="2259" y="1235"/>
                          <a:pt x="1927" y="1125"/>
                          <a:pt x="1596" y="1125"/>
                        </a:cubicBezTo>
                        <a:cubicBezTo>
                          <a:pt x="1333" y="1125"/>
                          <a:pt x="1070" y="1195"/>
                          <a:pt x="835" y="1337"/>
                        </a:cubicBezTo>
                        <a:lnTo>
                          <a:pt x="739" y="1401"/>
                        </a:lnTo>
                        <a:cubicBezTo>
                          <a:pt x="257" y="1738"/>
                          <a:pt x="1" y="2316"/>
                          <a:pt x="97" y="2893"/>
                        </a:cubicBezTo>
                        <a:cubicBezTo>
                          <a:pt x="177" y="3503"/>
                          <a:pt x="594" y="4016"/>
                          <a:pt x="1172" y="4225"/>
                        </a:cubicBezTo>
                        <a:lnTo>
                          <a:pt x="2359" y="4626"/>
                        </a:lnTo>
                        <a:lnTo>
                          <a:pt x="1124" y="6070"/>
                        </a:lnTo>
                        <a:cubicBezTo>
                          <a:pt x="883" y="6310"/>
                          <a:pt x="755" y="6631"/>
                          <a:pt x="723" y="6968"/>
                        </a:cubicBezTo>
                        <a:cubicBezTo>
                          <a:pt x="707" y="7177"/>
                          <a:pt x="723" y="7401"/>
                          <a:pt x="803" y="7610"/>
                        </a:cubicBezTo>
                        <a:cubicBezTo>
                          <a:pt x="995" y="8171"/>
                          <a:pt x="1525" y="8572"/>
                          <a:pt x="2118" y="8637"/>
                        </a:cubicBezTo>
                        <a:lnTo>
                          <a:pt x="2279" y="8637"/>
                        </a:lnTo>
                        <a:cubicBezTo>
                          <a:pt x="2856" y="8637"/>
                          <a:pt x="3386" y="8332"/>
                          <a:pt x="3675" y="7834"/>
                        </a:cubicBezTo>
                        <a:lnTo>
                          <a:pt x="4653" y="6166"/>
                        </a:lnTo>
                        <a:lnTo>
                          <a:pt x="5520" y="7080"/>
                        </a:lnTo>
                        <a:cubicBezTo>
                          <a:pt x="5796" y="7386"/>
                          <a:pt x="6181" y="7544"/>
                          <a:pt x="6572" y="7544"/>
                        </a:cubicBezTo>
                        <a:cubicBezTo>
                          <a:pt x="6839" y="7544"/>
                          <a:pt x="7108" y="7471"/>
                          <a:pt x="7349" y="7321"/>
                        </a:cubicBezTo>
                        <a:lnTo>
                          <a:pt x="7429" y="7257"/>
                        </a:lnTo>
                        <a:cubicBezTo>
                          <a:pt x="7846" y="6952"/>
                          <a:pt x="8087" y="6471"/>
                          <a:pt x="8071" y="5957"/>
                        </a:cubicBezTo>
                        <a:cubicBezTo>
                          <a:pt x="8071" y="5428"/>
                          <a:pt x="7814" y="4931"/>
                          <a:pt x="7381" y="4626"/>
                        </a:cubicBezTo>
                        <a:lnTo>
                          <a:pt x="5969" y="3615"/>
                        </a:lnTo>
                        <a:lnTo>
                          <a:pt x="6948" y="2316"/>
                        </a:lnTo>
                        <a:cubicBezTo>
                          <a:pt x="7317" y="1834"/>
                          <a:pt x="7349" y="1176"/>
                          <a:pt x="6996" y="663"/>
                        </a:cubicBezTo>
                        <a:lnTo>
                          <a:pt x="6932" y="583"/>
                        </a:lnTo>
                        <a:cubicBezTo>
                          <a:pt x="6634" y="208"/>
                          <a:pt x="6181" y="0"/>
                          <a:pt x="571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601;p38">
                    <a:extLst>
                      <a:ext uri="{FF2B5EF4-FFF2-40B4-BE49-F238E27FC236}">
                        <a16:creationId xmlns:a16="http://schemas.microsoft.com/office/drawing/2014/main" id="{643C3FF7-11B3-0349-884B-619E68B4860D}"/>
                      </a:ext>
                    </a:extLst>
                  </p:cNvPr>
                  <p:cNvSpPr/>
                  <p:nvPr/>
                </p:nvSpPr>
                <p:spPr>
                  <a:xfrm>
                    <a:off x="3765675" y="496075"/>
                    <a:ext cx="169675" cy="90675"/>
                  </a:xfrm>
                  <a:custGeom>
                    <a:avLst/>
                    <a:gdLst/>
                    <a:ahLst/>
                    <a:cxnLst/>
                    <a:rect l="l" t="t" r="r" b="b"/>
                    <a:pathLst>
                      <a:path w="6787" h="3627" extrusionOk="0">
                        <a:moveTo>
                          <a:pt x="5523" y="1"/>
                        </a:moveTo>
                        <a:cubicBezTo>
                          <a:pt x="4960" y="1"/>
                          <a:pt x="4399" y="374"/>
                          <a:pt x="4252" y="1012"/>
                        </a:cubicBezTo>
                        <a:lnTo>
                          <a:pt x="3851" y="2632"/>
                        </a:lnTo>
                        <a:lnTo>
                          <a:pt x="2150" y="1381"/>
                        </a:lnTo>
                        <a:cubicBezTo>
                          <a:pt x="1926" y="1210"/>
                          <a:pt x="1662" y="1125"/>
                          <a:pt x="1397" y="1125"/>
                        </a:cubicBezTo>
                        <a:cubicBezTo>
                          <a:pt x="1187" y="1125"/>
                          <a:pt x="977" y="1178"/>
                          <a:pt x="786" y="1284"/>
                        </a:cubicBezTo>
                        <a:lnTo>
                          <a:pt x="706" y="1333"/>
                        </a:lnTo>
                        <a:cubicBezTo>
                          <a:pt x="145" y="1750"/>
                          <a:pt x="0" y="2536"/>
                          <a:pt x="401" y="3113"/>
                        </a:cubicBezTo>
                        <a:cubicBezTo>
                          <a:pt x="465" y="2792"/>
                          <a:pt x="642" y="2520"/>
                          <a:pt x="899" y="2327"/>
                        </a:cubicBezTo>
                        <a:lnTo>
                          <a:pt x="979" y="2279"/>
                        </a:lnTo>
                        <a:cubicBezTo>
                          <a:pt x="1170" y="2173"/>
                          <a:pt x="1383" y="2120"/>
                          <a:pt x="1594" y="2120"/>
                        </a:cubicBezTo>
                        <a:cubicBezTo>
                          <a:pt x="1862" y="2120"/>
                          <a:pt x="2127" y="2205"/>
                          <a:pt x="2343" y="2375"/>
                        </a:cubicBezTo>
                        <a:lnTo>
                          <a:pt x="4043" y="3627"/>
                        </a:lnTo>
                        <a:lnTo>
                          <a:pt x="4444" y="2006"/>
                        </a:lnTo>
                        <a:cubicBezTo>
                          <a:pt x="4593" y="1374"/>
                          <a:pt x="5161" y="1003"/>
                          <a:pt x="5730" y="1003"/>
                        </a:cubicBezTo>
                        <a:cubicBezTo>
                          <a:pt x="6084" y="1003"/>
                          <a:pt x="6438" y="1147"/>
                          <a:pt x="6690" y="1461"/>
                        </a:cubicBezTo>
                        <a:cubicBezTo>
                          <a:pt x="6787" y="1156"/>
                          <a:pt x="6738" y="819"/>
                          <a:pt x="6546" y="546"/>
                        </a:cubicBezTo>
                        <a:cubicBezTo>
                          <a:pt x="6530" y="514"/>
                          <a:pt x="6514" y="498"/>
                          <a:pt x="6498" y="482"/>
                        </a:cubicBezTo>
                        <a:cubicBezTo>
                          <a:pt x="6242" y="152"/>
                          <a:pt x="5882" y="1"/>
                          <a:pt x="5523" y="1"/>
                        </a:cubicBez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602;p38">
                    <a:extLst>
                      <a:ext uri="{FF2B5EF4-FFF2-40B4-BE49-F238E27FC236}">
                        <a16:creationId xmlns:a16="http://schemas.microsoft.com/office/drawing/2014/main" id="{81BB3C16-59E5-5645-8020-5AAD928571BE}"/>
                      </a:ext>
                    </a:extLst>
                  </p:cNvPr>
                  <p:cNvSpPr/>
                  <p:nvPr/>
                </p:nvSpPr>
                <p:spPr>
                  <a:xfrm>
                    <a:off x="3784925" y="607600"/>
                    <a:ext cx="173300" cy="89500"/>
                  </a:xfrm>
                  <a:custGeom>
                    <a:avLst/>
                    <a:gdLst/>
                    <a:ahLst/>
                    <a:cxnLst/>
                    <a:rect l="l" t="t" r="r" b="b"/>
                    <a:pathLst>
                      <a:path w="6932" h="3580" extrusionOk="0">
                        <a:moveTo>
                          <a:pt x="3450" y="0"/>
                        </a:moveTo>
                        <a:lnTo>
                          <a:pt x="2262" y="2005"/>
                        </a:lnTo>
                        <a:cubicBezTo>
                          <a:pt x="2010" y="2429"/>
                          <a:pt x="1576" y="2641"/>
                          <a:pt x="1143" y="2641"/>
                        </a:cubicBezTo>
                        <a:cubicBezTo>
                          <a:pt x="722" y="2641"/>
                          <a:pt x="301" y="2441"/>
                          <a:pt x="48" y="2038"/>
                        </a:cubicBezTo>
                        <a:cubicBezTo>
                          <a:pt x="32" y="2054"/>
                          <a:pt x="32" y="2054"/>
                          <a:pt x="48" y="2054"/>
                        </a:cubicBezTo>
                        <a:cubicBezTo>
                          <a:pt x="32" y="2118"/>
                          <a:pt x="16" y="2166"/>
                          <a:pt x="16" y="2230"/>
                        </a:cubicBezTo>
                        <a:cubicBezTo>
                          <a:pt x="0" y="2407"/>
                          <a:pt x="16" y="2583"/>
                          <a:pt x="81" y="2759"/>
                        </a:cubicBezTo>
                        <a:cubicBezTo>
                          <a:pt x="269" y="3300"/>
                          <a:pt x="766" y="3579"/>
                          <a:pt x="1270" y="3579"/>
                        </a:cubicBezTo>
                        <a:cubicBezTo>
                          <a:pt x="1709" y="3579"/>
                          <a:pt x="2153" y="3369"/>
                          <a:pt x="2407" y="2936"/>
                        </a:cubicBezTo>
                        <a:lnTo>
                          <a:pt x="3594" y="931"/>
                        </a:lnTo>
                        <a:lnTo>
                          <a:pt x="4733" y="2134"/>
                        </a:lnTo>
                        <a:cubicBezTo>
                          <a:pt x="4954" y="2374"/>
                          <a:pt x="5261" y="2499"/>
                          <a:pt x="5571" y="2499"/>
                        </a:cubicBezTo>
                        <a:cubicBezTo>
                          <a:pt x="5780" y="2499"/>
                          <a:pt x="5990" y="2442"/>
                          <a:pt x="6177" y="2326"/>
                        </a:cubicBezTo>
                        <a:lnTo>
                          <a:pt x="6257" y="2278"/>
                        </a:lnTo>
                        <a:cubicBezTo>
                          <a:pt x="6787" y="1877"/>
                          <a:pt x="6931" y="1139"/>
                          <a:pt x="6610" y="578"/>
                        </a:cubicBezTo>
                        <a:lnTo>
                          <a:pt x="6610" y="578"/>
                        </a:lnTo>
                        <a:cubicBezTo>
                          <a:pt x="6546" y="882"/>
                          <a:pt x="6370" y="1155"/>
                          <a:pt x="6113" y="1348"/>
                        </a:cubicBezTo>
                        <a:lnTo>
                          <a:pt x="6033" y="1396"/>
                        </a:lnTo>
                        <a:cubicBezTo>
                          <a:pt x="5846" y="1512"/>
                          <a:pt x="5635" y="1568"/>
                          <a:pt x="5427" y="1568"/>
                        </a:cubicBezTo>
                        <a:cubicBezTo>
                          <a:pt x="5116" y="1568"/>
                          <a:pt x="4809" y="1443"/>
                          <a:pt x="4589" y="1203"/>
                        </a:cubicBezTo>
                        <a:lnTo>
                          <a:pt x="3450" y="0"/>
                        </a:lnTo>
                        <a:close/>
                      </a:path>
                    </a:pathLst>
                  </a:custGeom>
                  <a:solidFill>
                    <a:srgbClr val="FFFFFF">
                      <a:alpha val="342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603;p38">
                    <a:extLst>
                      <a:ext uri="{FF2B5EF4-FFF2-40B4-BE49-F238E27FC236}">
                        <a16:creationId xmlns:a16="http://schemas.microsoft.com/office/drawing/2014/main" id="{631CBC5D-E848-794B-B057-3AD5B802A5E6}"/>
                      </a:ext>
                    </a:extLst>
                  </p:cNvPr>
                  <p:cNvSpPr/>
                  <p:nvPr/>
                </p:nvSpPr>
                <p:spPr>
                  <a:xfrm>
                    <a:off x="3889600" y="506225"/>
                    <a:ext cx="31600" cy="36500"/>
                  </a:xfrm>
                  <a:custGeom>
                    <a:avLst/>
                    <a:gdLst/>
                    <a:ahLst/>
                    <a:cxnLst/>
                    <a:rect l="l" t="t" r="r" b="b"/>
                    <a:pathLst>
                      <a:path w="1264" h="1460" extrusionOk="0">
                        <a:moveTo>
                          <a:pt x="574" y="1"/>
                        </a:moveTo>
                        <a:cubicBezTo>
                          <a:pt x="423" y="1"/>
                          <a:pt x="271" y="80"/>
                          <a:pt x="145" y="269"/>
                        </a:cubicBezTo>
                        <a:cubicBezTo>
                          <a:pt x="1" y="477"/>
                          <a:pt x="402" y="590"/>
                          <a:pt x="658" y="846"/>
                        </a:cubicBezTo>
                        <a:cubicBezTo>
                          <a:pt x="819" y="1007"/>
                          <a:pt x="931" y="1215"/>
                          <a:pt x="979" y="1440"/>
                        </a:cubicBezTo>
                        <a:cubicBezTo>
                          <a:pt x="979" y="1453"/>
                          <a:pt x="990" y="1459"/>
                          <a:pt x="1007" y="1459"/>
                        </a:cubicBezTo>
                        <a:cubicBezTo>
                          <a:pt x="1050" y="1459"/>
                          <a:pt x="1133" y="1418"/>
                          <a:pt x="1156" y="1360"/>
                        </a:cubicBezTo>
                        <a:cubicBezTo>
                          <a:pt x="1220" y="1199"/>
                          <a:pt x="1252" y="1055"/>
                          <a:pt x="1252" y="894"/>
                        </a:cubicBezTo>
                        <a:cubicBezTo>
                          <a:pt x="1263" y="424"/>
                          <a:pt x="923" y="1"/>
                          <a:pt x="574" y="1"/>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604;p38">
                    <a:extLst>
                      <a:ext uri="{FF2B5EF4-FFF2-40B4-BE49-F238E27FC236}">
                        <a16:creationId xmlns:a16="http://schemas.microsoft.com/office/drawing/2014/main" id="{B2A68BC2-C4BB-6641-9512-DCBD96C9EB6E}"/>
                      </a:ext>
                    </a:extLst>
                  </p:cNvPr>
                  <p:cNvSpPr/>
                  <p:nvPr/>
                </p:nvSpPr>
                <p:spPr>
                  <a:xfrm>
                    <a:off x="3880775" y="528025"/>
                    <a:ext cx="23300" cy="27125"/>
                  </a:xfrm>
                  <a:custGeom>
                    <a:avLst/>
                    <a:gdLst/>
                    <a:ahLst/>
                    <a:cxnLst/>
                    <a:rect l="l" t="t" r="r" b="b"/>
                    <a:pathLst>
                      <a:path w="932" h="1085" extrusionOk="0">
                        <a:moveTo>
                          <a:pt x="413" y="0"/>
                        </a:moveTo>
                        <a:cubicBezTo>
                          <a:pt x="301" y="0"/>
                          <a:pt x="189" y="59"/>
                          <a:pt x="97" y="199"/>
                        </a:cubicBezTo>
                        <a:cubicBezTo>
                          <a:pt x="1" y="343"/>
                          <a:pt x="289" y="440"/>
                          <a:pt x="482" y="632"/>
                        </a:cubicBezTo>
                        <a:cubicBezTo>
                          <a:pt x="594" y="744"/>
                          <a:pt x="675" y="905"/>
                          <a:pt x="707" y="1065"/>
                        </a:cubicBezTo>
                        <a:cubicBezTo>
                          <a:pt x="707" y="1079"/>
                          <a:pt x="716" y="1085"/>
                          <a:pt x="729" y="1085"/>
                        </a:cubicBezTo>
                        <a:cubicBezTo>
                          <a:pt x="764" y="1085"/>
                          <a:pt x="828" y="1047"/>
                          <a:pt x="851" y="1001"/>
                        </a:cubicBezTo>
                        <a:cubicBezTo>
                          <a:pt x="899" y="889"/>
                          <a:pt x="915" y="777"/>
                          <a:pt x="931" y="664"/>
                        </a:cubicBezTo>
                        <a:cubicBezTo>
                          <a:pt x="931" y="317"/>
                          <a:pt x="673" y="0"/>
                          <a:pt x="413" y="0"/>
                        </a:cubicBezTo>
                        <a:close/>
                      </a:path>
                    </a:pathLst>
                  </a:custGeom>
                  <a:solidFill>
                    <a:srgbClr val="F8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6" name="TextBox 5">
              <a:extLst>
                <a:ext uri="{FF2B5EF4-FFF2-40B4-BE49-F238E27FC236}">
                  <a16:creationId xmlns:a16="http://schemas.microsoft.com/office/drawing/2014/main" id="{3C8D2F79-B609-6747-8E7B-7C414C415E9F}"/>
                </a:ext>
              </a:extLst>
            </p:cNvPr>
            <p:cNvSpPr txBox="1"/>
            <p:nvPr/>
          </p:nvSpPr>
          <p:spPr>
            <a:xfrm>
              <a:off x="2141034" y="1482315"/>
              <a:ext cx="8273556" cy="2554545"/>
            </a:xfrm>
            <a:prstGeom prst="rect">
              <a:avLst/>
            </a:prstGeom>
            <a:noFill/>
          </p:spPr>
          <p:txBody>
            <a:bodyPr wrap="square" rtlCol="0">
              <a:spAutoFit/>
            </a:bodyPr>
            <a:lstStyle/>
            <a:p>
              <a:pPr algn="ctr"/>
              <a:r>
                <a:rPr lang="x-none" sz="4000" b="1" dirty="0">
                  <a:solidFill>
                    <a:srgbClr val="8A40AF"/>
                  </a:solidFill>
                  <a:latin typeface="Chalkboard SE" panose="03050602040202020205" pitchFamily="66" charset="77"/>
                </a:rPr>
                <a:t>THỬ THÁCH: SỬA TÀU VŨ TRỤ</a:t>
              </a:r>
            </a:p>
            <a:p>
              <a:r>
                <a:rPr lang="x-none" sz="4000" dirty="0">
                  <a:latin typeface="Chalkboard SE" panose="03050602040202020205" pitchFamily="66" charset="77"/>
                </a:rPr>
                <a:t>Các bạn hãy giúp chúng tớ sửa tàu bằng cách đọc thầm bài và trả lời các câu hỏi sau.</a:t>
              </a:r>
            </a:p>
          </p:txBody>
        </p:sp>
      </p:grpSp>
    </p:spTree>
    <p:extLst>
      <p:ext uri="{BB962C8B-B14F-4D97-AF65-F5344CB8AC3E}">
        <p14:creationId xmlns:p14="http://schemas.microsoft.com/office/powerpoint/2010/main" val="1398482550"/>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50000" fill="hold" grpId="0" nodeType="withEffect">
                                  <p:stCondLst>
                                    <p:cond delay="0"/>
                                  </p:stCondLst>
                                  <p:childTnLst>
                                    <p:animMotion origin="layout" path="M -1.45833E-6 4.07407E-6 L -0.46081 -0.44005 " pathEditMode="relative" rAng="0" ptsTypes="AA">
                                      <p:cBhvr>
                                        <p:cTn id="6" dur="500" fill="hold"/>
                                        <p:tgtEl>
                                          <p:spTgt spid="11"/>
                                        </p:tgtEl>
                                        <p:attrNameLst>
                                          <p:attrName>ppt_x</p:attrName>
                                          <p:attrName>ppt_y</p:attrName>
                                        </p:attrNameLst>
                                      </p:cBhvr>
                                      <p:rCtr x="-23047" y="-22014"/>
                                    </p:animMotion>
                                  </p:childTnLst>
                                </p:cTn>
                              </p:par>
                              <p:par>
                                <p:cTn id="7" presetID="6" presetClass="emph" presetSubtype="0" fill="hold" grpId="1" nodeType="withEffect">
                                  <p:stCondLst>
                                    <p:cond delay="0"/>
                                  </p:stCondLst>
                                  <p:childTnLst>
                                    <p:animScale>
                                      <p:cBhvr>
                                        <p:cTn id="8" dur="500" fill="hold"/>
                                        <p:tgtEl>
                                          <p:spTgt spid="11"/>
                                        </p:tgtEl>
                                      </p:cBhvr>
                                      <p:by x="50000" y="50000"/>
                                    </p:animScale>
                                  </p:childTnLst>
                                </p:cTn>
                              </p:par>
                              <p:par>
                                <p:cTn id="9" presetID="6" presetClass="emph" presetSubtype="0" fill="hold" grpId="2" nodeType="withEffect">
                                  <p:stCondLst>
                                    <p:cond delay="0"/>
                                  </p:stCondLst>
                                  <p:childTnLst>
                                    <p:animScale>
                                      <p:cBhvr>
                                        <p:cTn id="10" dur="500" fill="hold"/>
                                        <p:tgtEl>
                                          <p:spTgt spid="11"/>
                                        </p:tgtEl>
                                      </p:cBhvr>
                                      <p:by x="10000" y="10000"/>
                                    </p:animScale>
                                  </p:childTnLst>
                                </p:cTn>
                              </p:par>
                            </p:childTnLst>
                          </p:cTn>
                        </p:par>
                        <p:par>
                          <p:cTn id="11" fill="hold">
                            <p:stCondLst>
                              <p:cond delay="500"/>
                            </p:stCondLst>
                            <p:childTnLst>
                              <p:par>
                                <p:cTn id="12" presetID="53"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500" fill="hold"/>
                                        <p:tgtEl>
                                          <p:spTgt spid="47"/>
                                        </p:tgtEl>
                                        <p:attrNameLst>
                                          <p:attrName>ppt_w</p:attrName>
                                        </p:attrNameLst>
                                      </p:cBhvr>
                                      <p:tavLst>
                                        <p:tav tm="0">
                                          <p:val>
                                            <p:fltVal val="0"/>
                                          </p:val>
                                        </p:tav>
                                        <p:tav tm="100000">
                                          <p:val>
                                            <p:strVal val="#ppt_w"/>
                                          </p:val>
                                        </p:tav>
                                      </p:tavLst>
                                    </p:anim>
                                    <p:anim calcmode="lin" valueType="num">
                                      <p:cBhvr>
                                        <p:cTn id="22" dur="500" fill="hold"/>
                                        <p:tgtEl>
                                          <p:spTgt spid="47"/>
                                        </p:tgtEl>
                                        <p:attrNameLst>
                                          <p:attrName>ppt_h</p:attrName>
                                        </p:attrNameLst>
                                      </p:cBhvr>
                                      <p:tavLst>
                                        <p:tav tm="0">
                                          <p:val>
                                            <p:fltVal val="0"/>
                                          </p:val>
                                        </p:tav>
                                        <p:tav tm="100000">
                                          <p:val>
                                            <p:strVal val="#ppt_h"/>
                                          </p:val>
                                        </p:tav>
                                      </p:tavLst>
                                    </p:anim>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cTn>
                              </p:par>
                            </p:childTnLst>
                          </p:cTn>
                        </p:par>
                        <p:par>
                          <p:cTn id="29" fill="hold">
                            <p:stCondLst>
                              <p:cond delay="500"/>
                            </p:stCondLst>
                            <p:childTnLst>
                              <p:par>
                                <p:cTn id="30" presetID="53"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par>
                          <p:cTn id="35" fill="hold">
                            <p:stCondLst>
                              <p:cond delay="1000"/>
                            </p:stCondLst>
                            <p:childTnLst>
                              <p:par>
                                <p:cTn id="36" presetID="53"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childTnLst>
                                </p:cTn>
                              </p:par>
                            </p:childTnLst>
                          </p:cTn>
                        </p:par>
                        <p:par>
                          <p:cTn id="41" fill="hold">
                            <p:stCondLst>
                              <p:cond delay="1500"/>
                            </p:stCondLst>
                            <p:childTnLst>
                              <p:par>
                                <p:cTn id="42" presetID="53"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500" fill="hold"/>
                                        <p:tgtEl>
                                          <p:spTgt spid="4"/>
                                        </p:tgtEl>
                                        <p:attrNameLst>
                                          <p:attrName>ppt_x</p:attrName>
                                        </p:attrNameLst>
                                      </p:cBhvr>
                                      <p:tavLst>
                                        <p:tav tm="0">
                                          <p:val>
                                            <p:strVal val="#ppt_x"/>
                                          </p:val>
                                        </p:tav>
                                        <p:tav tm="100000">
                                          <p:val>
                                            <p:strVal val="#ppt_x"/>
                                          </p:val>
                                        </p:tav>
                                      </p:tavLst>
                                    </p:anim>
                                    <p:anim calcmode="lin" valueType="num">
                                      <p:cBhvr additive="base">
                                        <p:cTn id="5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2"/>
          <p:cNvSpPr/>
          <p:nvPr/>
        </p:nvSpPr>
        <p:spPr>
          <a:xfrm>
            <a:off x="-7359" y="-357719"/>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dd"/>
          <p:cNvGrpSpPr/>
          <p:nvPr/>
        </p:nvGrpSpPr>
        <p:grpSpPr>
          <a:xfrm>
            <a:off x="282831" y="155727"/>
            <a:ext cx="707253" cy="707253"/>
            <a:chOff x="4100081" y="3027750"/>
            <a:chExt cx="315255" cy="315255"/>
          </a:xfrm>
        </p:grpSpPr>
        <p:sp>
          <p:nvSpPr>
            <p:cNvPr id="9" name="page 8"/>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group 9"/>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dd"/>
          <p:cNvSpPr/>
          <p:nvPr/>
        </p:nvSpPr>
        <p:spPr>
          <a:xfrm>
            <a:off x="3251767" y="862980"/>
            <a:ext cx="5673749" cy="5673749"/>
          </a:xfrm>
          <a:prstGeom prst="ellipse">
            <a:avLst/>
          </a:prstGeom>
          <a:gradFill>
            <a:gsLst>
              <a:gs pos="77000">
                <a:srgbClr val="886DAF"/>
              </a:gs>
              <a:gs pos="63000">
                <a:schemeClr val="bg1">
                  <a:alpha val="0"/>
                </a:schemeClr>
              </a:gs>
              <a:gs pos="100000">
                <a:schemeClr val="bg1"/>
              </a:gs>
            </a:gsLst>
            <a:path path="circle">
              <a:fillToRect l="50000" t="50000" r="50000" b="50000"/>
            </a:path>
          </a:gradFill>
          <a:ln w="28575">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50"/>
          <p:cNvGrpSpPr/>
          <p:nvPr/>
        </p:nvGrpSpPr>
        <p:grpSpPr>
          <a:xfrm>
            <a:off x="4819372" y="5477228"/>
            <a:ext cx="2600887" cy="2600887"/>
            <a:chOff x="3614476" y="3221164"/>
            <a:chExt cx="1950772" cy="1950772"/>
          </a:xfrm>
        </p:grpSpPr>
        <p:sp>
          <p:nvSpPr>
            <p:cNvPr id="13" name="Chord 48"/>
            <p:cNvSpPr/>
            <p:nvPr/>
          </p:nvSpPr>
          <p:spPr>
            <a:xfrm rot="6300000">
              <a:off x="3614476" y="3221164"/>
              <a:ext cx="1950772" cy="1950772"/>
            </a:xfrm>
            <a:prstGeom prst="chord">
              <a:avLst>
                <a:gd name="adj1" fmla="val 4234771"/>
                <a:gd name="adj2" fmla="val 1553198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4"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alpha val="76000"/>
              </a:schemeClr>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15" name="Arc 43"/>
          <p:cNvSpPr/>
          <p:nvPr/>
        </p:nvSpPr>
        <p:spPr>
          <a:xfrm>
            <a:off x="3765680" y="4484213"/>
            <a:ext cx="4660644" cy="4660644"/>
          </a:xfrm>
          <a:prstGeom prst="arc">
            <a:avLst>
              <a:gd name="adj1" fmla="val 10769273"/>
              <a:gd name="adj2" fmla="val 0"/>
            </a:avLst>
          </a:prstGeom>
          <a:ln w="57150" cap="rnd">
            <a:solidFill>
              <a:schemeClr val="bg1">
                <a:alpha val="10196"/>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6" name="Oval 7"/>
          <p:cNvSpPr/>
          <p:nvPr/>
        </p:nvSpPr>
        <p:spPr>
          <a:xfrm>
            <a:off x="3613288"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7" name="Oval 8"/>
          <p:cNvSpPr/>
          <p:nvPr/>
        </p:nvSpPr>
        <p:spPr>
          <a:xfrm>
            <a:off x="8273932"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nvGrpSpPr>
          <p:cNvPr id="24" name="Group 23">
            <a:extLst>
              <a:ext uri="{FF2B5EF4-FFF2-40B4-BE49-F238E27FC236}">
                <a16:creationId xmlns:a16="http://schemas.microsoft.com/office/drawing/2014/main" id="{9B6E1ABC-1D02-B242-813C-715C04D7402F}"/>
              </a:ext>
            </a:extLst>
          </p:cNvPr>
          <p:cNvGrpSpPr/>
          <p:nvPr/>
        </p:nvGrpSpPr>
        <p:grpSpPr>
          <a:xfrm>
            <a:off x="241610" y="93541"/>
            <a:ext cx="11708780" cy="6421866"/>
            <a:chOff x="200389" y="155727"/>
            <a:chExt cx="11708780" cy="6745641"/>
          </a:xfrm>
        </p:grpSpPr>
        <p:sp>
          <p:nvSpPr>
            <p:cNvPr id="5" name="Rounded Rectangle 4">
              <a:extLst>
                <a:ext uri="{FF2B5EF4-FFF2-40B4-BE49-F238E27FC236}">
                  <a16:creationId xmlns:a16="http://schemas.microsoft.com/office/drawing/2014/main" id="{3507B1BE-0837-984E-B56C-21FF8C0219C4}"/>
                </a:ext>
              </a:extLst>
            </p:cNvPr>
            <p:cNvSpPr/>
            <p:nvPr/>
          </p:nvSpPr>
          <p:spPr>
            <a:xfrm>
              <a:off x="200389" y="155727"/>
              <a:ext cx="11708780" cy="6536729"/>
            </a:xfrm>
            <a:prstGeom prst="roundRect">
              <a:avLst/>
            </a:prstGeom>
            <a:solidFill>
              <a:srgbClr val="FFFFFF">
                <a:alpha val="87843"/>
              </a:srgbClr>
            </a:solidFill>
            <a:ln>
              <a:solidFill>
                <a:srgbClr val="886DA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x-none" dirty="0">
                <a:solidFill>
                  <a:schemeClr val="tx1"/>
                </a:solidFill>
              </a:endParaRPr>
            </a:p>
          </p:txBody>
        </p:sp>
        <p:sp>
          <p:nvSpPr>
            <p:cNvPr id="21" name="TextBox 20">
              <a:extLst>
                <a:ext uri="{FF2B5EF4-FFF2-40B4-BE49-F238E27FC236}">
                  <a16:creationId xmlns:a16="http://schemas.microsoft.com/office/drawing/2014/main" id="{369E71FC-4098-8847-BB8D-01388189BB59}"/>
                </a:ext>
              </a:extLst>
            </p:cNvPr>
            <p:cNvSpPr txBox="1"/>
            <p:nvPr/>
          </p:nvSpPr>
          <p:spPr>
            <a:xfrm>
              <a:off x="779910" y="345727"/>
              <a:ext cx="10239194" cy="6555641"/>
            </a:xfrm>
            <a:prstGeom prst="rect">
              <a:avLst/>
            </a:prstGeom>
            <a:noFill/>
          </p:spPr>
          <p:txBody>
            <a:bodyPr wrap="square" rtlCol="0">
              <a:spAutoFit/>
            </a:bodyPr>
            <a:lstStyle/>
            <a:p>
              <a:r>
                <a:rPr lang="vi-VN" sz="2800" dirty="0">
                  <a:latin typeface="Calibri" panose="020F0502020204030204" pitchFamily="34" charset="0"/>
                  <a:cs typeface="Calibri" panose="020F0502020204030204" pitchFamily="34" charset="0"/>
                </a:rPr>
                <a:t>    Bên bờ nông giang vắt qua cánh đồng, giữa những tốp trẻ con, bay lên những ngọn khói xanh lơ. Bọn trẻ xua xua tay vào ngọn khói và hát câu đầu dao cổ nghe vui tai:</a:t>
              </a:r>
            </a:p>
            <a:p>
              <a:r>
                <a:rPr lang="vi-VN" sz="2800" dirty="0">
                  <a:latin typeface="Calibri" panose="020F0502020204030204" pitchFamily="34" charset="0"/>
                  <a:cs typeface="Calibri" panose="020F0502020204030204" pitchFamily="34" charset="0"/>
                </a:rPr>
                <a:t>                   </a:t>
              </a:r>
              <a:r>
                <a:rPr lang="vi-VN" sz="2800" i="1" dirty="0">
                  <a:latin typeface="Calibri" panose="020F0502020204030204" pitchFamily="34" charset="0"/>
                  <a:cs typeface="Calibri" panose="020F0502020204030204" pitchFamily="34" charset="0"/>
                </a:rPr>
                <a:t>Khói về rứa ăn cơm với cá</a:t>
              </a:r>
              <a:endParaRPr lang="vi-VN" sz="2800" dirty="0">
                <a:latin typeface="Calibri" panose="020F0502020204030204" pitchFamily="34" charset="0"/>
                <a:cs typeface="Calibri" panose="020F0502020204030204" pitchFamily="34" charset="0"/>
              </a:endParaRPr>
            </a:p>
            <a:p>
              <a:r>
                <a:rPr lang="vi-VN" sz="2800" i="1" dirty="0">
                  <a:latin typeface="Calibri" panose="020F0502020204030204" pitchFamily="34" charset="0"/>
                  <a:cs typeface="Calibri" panose="020F0502020204030204" pitchFamily="34" charset="0"/>
                </a:rPr>
                <a:t>                  Khói về ri lấy đá chập đầu</a:t>
              </a:r>
              <a:endParaRPr lang="vi-VN" sz="2800" dirty="0">
                <a:latin typeface="Calibri" panose="020F0502020204030204" pitchFamily="34" charset="0"/>
                <a:cs typeface="Calibri" panose="020F0502020204030204" pitchFamily="34" charset="0"/>
              </a:endParaRPr>
            </a:p>
            <a:p>
              <a:r>
                <a:rPr lang="vi-VN" sz="2800" dirty="0">
                  <a:latin typeface="Calibri" panose="020F0502020204030204" pitchFamily="34" charset="0"/>
                  <a:cs typeface="Calibri" panose="020F0502020204030204" pitchFamily="34" charset="0"/>
                </a:rPr>
                <a:t>    Chúng cứ hát mãi, hát mãi cho đến lúc những ngọn khói tan biến vào không gian mênh mông. Không gian như một cái chuông lớn vô cùng treo suốt mùa thu, âm vang mãi tiếng ca của trẻ con và tiếng cựa mình của cây cối, đất đai.</a:t>
              </a:r>
            </a:p>
            <a:p>
              <a:r>
                <a:rPr lang="vi-VN" sz="2800" dirty="0">
                  <a:latin typeface="Calibri" panose="020F0502020204030204" pitchFamily="34" charset="0"/>
                  <a:cs typeface="Calibri" panose="020F0502020204030204" pitchFamily="34" charset="0"/>
                </a:rPr>
                <a:t>    Mùa thu. Hồn tôi hóa thành chiếc sáo trúc nâng ngang môi chú bé ngồi vắt vẻo trên lưng trâu. Và mùa thu vang lên những âm thanh xao động đồng quê.</a:t>
              </a:r>
            </a:p>
            <a:p>
              <a:pPr algn="r"/>
              <a:r>
                <a:rPr lang="vi-VN" sz="2800" dirty="0">
                  <a:latin typeface="Calibri" panose="020F0502020204030204" pitchFamily="34" charset="0"/>
                  <a:cs typeface="Calibri" panose="020F0502020204030204" pitchFamily="34" charset="0"/>
                </a:rPr>
                <a:t>                                                                                                                          Theo </a:t>
              </a:r>
              <a:r>
                <a:rPr lang="vi-VN" sz="2800" b="1" dirty="0">
                  <a:latin typeface="Calibri" panose="020F0502020204030204" pitchFamily="34" charset="0"/>
                  <a:cs typeface="Calibri" panose="020F0502020204030204" pitchFamily="34" charset="0"/>
                </a:rPr>
                <a:t>Nguyễn Trọng Tạo</a:t>
              </a:r>
              <a:endParaRPr lang="vi-VN" sz="2800" dirty="0">
                <a:latin typeface="Calibri" panose="020F0502020204030204" pitchFamily="34" charset="0"/>
                <a:cs typeface="Calibri" panose="020F0502020204030204" pitchFamily="34" charset="0"/>
              </a:endParaRPr>
            </a:p>
            <a:p>
              <a:endParaRPr lang="x-none" sz="2800" dirty="0">
                <a:latin typeface="Calibri" panose="020F0502020204030204" pitchFamily="34" charset="0"/>
                <a:cs typeface="Calibri" panose="020F0502020204030204" pitchFamily="34" charset="0"/>
              </a:endParaRPr>
            </a:p>
          </p:txBody>
        </p:sp>
      </p:grpSp>
      <p:sp>
        <p:nvSpPr>
          <p:cNvPr id="26" name="Rectangle 25">
            <a:extLst>
              <a:ext uri="{FF2B5EF4-FFF2-40B4-BE49-F238E27FC236}">
                <a16:creationId xmlns:a16="http://schemas.microsoft.com/office/drawing/2014/main" id="{14B141ED-4970-2D40-B537-57B5C5CFA578}"/>
              </a:ext>
            </a:extLst>
          </p:cNvPr>
          <p:cNvSpPr/>
          <p:nvPr/>
        </p:nvSpPr>
        <p:spPr>
          <a:xfrm>
            <a:off x="469079" y="5570513"/>
            <a:ext cx="5775604" cy="1065011"/>
          </a:xfrm>
          <a:prstGeom prst="rect">
            <a:avLst/>
          </a:prstGeom>
          <a:solidFill>
            <a:srgbClr val="886DAF"/>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rPr>
              <a:t>Nông giang</a:t>
            </a:r>
            <a:r>
              <a:rPr lang="x-none" sz="2800" dirty="0">
                <a:solidFill>
                  <a:schemeClr val="tx1"/>
                </a:solidFill>
              </a:rPr>
              <a:t>: sông đào phục vụ sản xuất, nông nghiệp.</a:t>
            </a:r>
          </a:p>
        </p:txBody>
      </p:sp>
      <p:sp>
        <p:nvSpPr>
          <p:cNvPr id="36" name="Rectangle 35">
            <a:extLst>
              <a:ext uri="{FF2B5EF4-FFF2-40B4-BE49-F238E27FC236}">
                <a16:creationId xmlns:a16="http://schemas.microsoft.com/office/drawing/2014/main" id="{D0EA27DF-DFB7-C145-93C3-66DF7E6357FD}"/>
              </a:ext>
            </a:extLst>
          </p:cNvPr>
          <p:cNvSpPr/>
          <p:nvPr/>
        </p:nvSpPr>
        <p:spPr>
          <a:xfrm>
            <a:off x="469079" y="5569090"/>
            <a:ext cx="5775604" cy="1065011"/>
          </a:xfrm>
          <a:prstGeom prst="rect">
            <a:avLst/>
          </a:prstGeom>
          <a:solidFill>
            <a:srgbClr val="886DAF"/>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rPr>
              <a:t>Rứa</a:t>
            </a:r>
            <a:r>
              <a:rPr lang="x-none" sz="2800" b="1" dirty="0">
                <a:solidFill>
                  <a:schemeClr val="tx1"/>
                </a:solidFill>
              </a:rPr>
              <a:t> </a:t>
            </a:r>
            <a:r>
              <a:rPr lang="x-none" sz="2800" dirty="0">
                <a:solidFill>
                  <a:schemeClr val="tx1"/>
                </a:solidFill>
              </a:rPr>
              <a:t>(Tiếng Trung Bộ): thế, như thế.</a:t>
            </a:r>
          </a:p>
        </p:txBody>
      </p:sp>
      <p:sp>
        <p:nvSpPr>
          <p:cNvPr id="38" name="Rectangle 37">
            <a:extLst>
              <a:ext uri="{FF2B5EF4-FFF2-40B4-BE49-F238E27FC236}">
                <a16:creationId xmlns:a16="http://schemas.microsoft.com/office/drawing/2014/main" id="{EEBC4F41-B3AC-5644-B33C-2735DC6B692A}"/>
              </a:ext>
            </a:extLst>
          </p:cNvPr>
          <p:cNvSpPr/>
          <p:nvPr/>
        </p:nvSpPr>
        <p:spPr>
          <a:xfrm>
            <a:off x="458885" y="5559572"/>
            <a:ext cx="5775604" cy="1065011"/>
          </a:xfrm>
          <a:prstGeom prst="rect">
            <a:avLst/>
          </a:prstGeom>
          <a:solidFill>
            <a:srgbClr val="886DAF"/>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b="1" dirty="0">
                <a:solidFill>
                  <a:schemeClr val="bg1"/>
                </a:solidFill>
              </a:rPr>
              <a:t>Ri</a:t>
            </a:r>
            <a:r>
              <a:rPr lang="x-none" sz="2800" b="1" dirty="0">
                <a:solidFill>
                  <a:schemeClr val="tx1"/>
                </a:solidFill>
              </a:rPr>
              <a:t> </a:t>
            </a:r>
            <a:r>
              <a:rPr lang="x-none" sz="2800" dirty="0">
                <a:solidFill>
                  <a:schemeClr val="tx1"/>
                </a:solidFill>
              </a:rPr>
              <a:t>(Tiếng Trung Bộ): thế này, như thế này.</a:t>
            </a:r>
          </a:p>
        </p:txBody>
      </p:sp>
    </p:spTree>
    <p:extLst>
      <p:ext uri="{BB962C8B-B14F-4D97-AF65-F5344CB8AC3E}">
        <p14:creationId xmlns:p14="http://schemas.microsoft.com/office/powerpoint/2010/main" val="2347183943"/>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0-#ppt_w/2"/>
                                          </p:val>
                                        </p:tav>
                                        <p:tav tm="100000">
                                          <p:val>
                                            <p:strVal val="#ppt_x"/>
                                          </p:val>
                                        </p:tav>
                                      </p:tavLst>
                                    </p:anim>
                                    <p:anim calcmode="lin" valueType="num">
                                      <p:cBhvr additive="base">
                                        <p:cTn id="15"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26"/>
                                        </p:tgtEl>
                                      </p:cBhvr>
                                    </p:animEffect>
                                    <p:set>
                                      <p:cBhvr>
                                        <p:cTn id="20" dur="1" fill="hold">
                                          <p:stCondLst>
                                            <p:cond delay="4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1" nodeType="clickEffect">
                                  <p:stCondLst>
                                    <p:cond delay="0"/>
                                  </p:stCondLst>
                                  <p:childTnLst>
                                    <p:animEffect transition="out" filter="randombar(horizontal)">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1"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1+#ppt_w/2"/>
                                          </p:val>
                                        </p:tav>
                                        <p:tav tm="100000">
                                          <p:val>
                                            <p:strVal val="#ppt_x"/>
                                          </p:val>
                                        </p:tav>
                                      </p:tavLst>
                                    </p:anim>
                                    <p:anim calcmode="lin" valueType="num">
                                      <p:cBhvr additive="base">
                                        <p:cTn id="37"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38"/>
                                        </p:tgtEl>
                                      </p:cBhvr>
                                    </p:animEffect>
                                    <p:set>
                                      <p:cBhvr>
                                        <p:cTn id="4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6" grpId="0" animBg="1"/>
      <p:bldP spid="26" grpId="1" animBg="1"/>
      <p:bldP spid="36" grpId="0" animBg="1"/>
      <p:bldP spid="36" grpId="1" animBg="1"/>
      <p:bldP spid="38" grpId="0" animBg="1"/>
      <p:bldP spid="3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2"/>
          <p:cNvSpPr/>
          <p:nvPr/>
        </p:nvSpPr>
        <p:spPr>
          <a:xfrm>
            <a:off x="0" y="96598"/>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dd"/>
          <p:cNvGrpSpPr/>
          <p:nvPr/>
        </p:nvGrpSpPr>
        <p:grpSpPr>
          <a:xfrm>
            <a:off x="282831" y="155727"/>
            <a:ext cx="707253" cy="707253"/>
            <a:chOff x="4100081" y="3027750"/>
            <a:chExt cx="315255" cy="315255"/>
          </a:xfrm>
        </p:grpSpPr>
        <p:sp>
          <p:nvSpPr>
            <p:cNvPr id="9" name="page 8"/>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group 9"/>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dd"/>
          <p:cNvSpPr/>
          <p:nvPr/>
        </p:nvSpPr>
        <p:spPr>
          <a:xfrm>
            <a:off x="3422749" y="727051"/>
            <a:ext cx="5673749" cy="5673749"/>
          </a:xfrm>
          <a:prstGeom prst="ellipse">
            <a:avLst/>
          </a:prstGeom>
          <a:gradFill>
            <a:gsLst>
              <a:gs pos="77000">
                <a:srgbClr val="886DAF"/>
              </a:gs>
              <a:gs pos="63000">
                <a:schemeClr val="bg1">
                  <a:alpha val="0"/>
                </a:schemeClr>
              </a:gs>
              <a:gs pos="100000">
                <a:schemeClr val="bg1"/>
              </a:gs>
            </a:gsLst>
            <a:path path="circle">
              <a:fillToRect l="50000" t="50000" r="50000" b="50000"/>
            </a:path>
          </a:gradFill>
          <a:ln w="28575">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50"/>
          <p:cNvGrpSpPr/>
          <p:nvPr/>
        </p:nvGrpSpPr>
        <p:grpSpPr>
          <a:xfrm>
            <a:off x="4819372" y="5477228"/>
            <a:ext cx="2600887" cy="2600887"/>
            <a:chOff x="3614476" y="3221164"/>
            <a:chExt cx="1950772" cy="1950772"/>
          </a:xfrm>
        </p:grpSpPr>
        <p:sp>
          <p:nvSpPr>
            <p:cNvPr id="13" name="Chord 48"/>
            <p:cNvSpPr/>
            <p:nvPr/>
          </p:nvSpPr>
          <p:spPr>
            <a:xfrm rot="6300000">
              <a:off x="3614476" y="3221164"/>
              <a:ext cx="1950772" cy="1950772"/>
            </a:xfrm>
            <a:prstGeom prst="chord">
              <a:avLst>
                <a:gd name="adj1" fmla="val 4234771"/>
                <a:gd name="adj2" fmla="val 1553198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4"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alpha val="76000"/>
              </a:schemeClr>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15" name="Arc 43"/>
          <p:cNvSpPr/>
          <p:nvPr/>
        </p:nvSpPr>
        <p:spPr>
          <a:xfrm>
            <a:off x="3765680" y="4484213"/>
            <a:ext cx="4660644" cy="4660644"/>
          </a:xfrm>
          <a:prstGeom prst="arc">
            <a:avLst>
              <a:gd name="adj1" fmla="val 10769273"/>
              <a:gd name="adj2" fmla="val 0"/>
            </a:avLst>
          </a:prstGeom>
          <a:ln w="57150" cap="rnd">
            <a:solidFill>
              <a:schemeClr val="bg1">
                <a:alpha val="10196"/>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6" name="Oval 7"/>
          <p:cNvSpPr/>
          <p:nvPr/>
        </p:nvSpPr>
        <p:spPr>
          <a:xfrm>
            <a:off x="3613288"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7" name="Oval 8"/>
          <p:cNvSpPr/>
          <p:nvPr/>
        </p:nvSpPr>
        <p:spPr>
          <a:xfrm>
            <a:off x="8273932"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33" name="TextBox 23"/>
          <p:cNvSpPr txBox="1"/>
          <p:nvPr/>
        </p:nvSpPr>
        <p:spPr>
          <a:xfrm>
            <a:off x="786403" y="5090393"/>
            <a:ext cx="3870499" cy="587277"/>
          </a:xfrm>
          <a:prstGeom prst="rect">
            <a:avLst/>
          </a:prstGeom>
          <a:noFill/>
        </p:spPr>
        <p:txBody>
          <a:bodyPr wrap="square" lIns="0" tIns="0" rIns="0" bIns="0" rtlCol="0">
            <a:spAutoFit/>
          </a:bodyPr>
          <a:lstStyle/>
          <a:p>
            <a:pPr>
              <a:lnSpc>
                <a:spcPct val="112000"/>
              </a:lnSpc>
              <a:spcAft>
                <a:spcPts val="800"/>
              </a:spcAft>
            </a:pPr>
            <a:r>
              <a:rPr lang="en-US" sz="3600" dirty="0" err="1">
                <a:solidFill>
                  <a:schemeClr val="bg1"/>
                </a:solidFill>
                <a:ea typeface="Calibri" panose="020F0502020204030204" pitchFamily="34" charset="0"/>
                <a:cs typeface="Times New Roman" panose="02020603050405020304" pitchFamily="18" charset="0"/>
              </a:rPr>
              <a:t>Mùa</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thu</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ở</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làng</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quê</a:t>
            </a:r>
            <a:endParaRPr lang="en-US" sz="3600" dirty="0">
              <a:solidFill>
                <a:schemeClr val="bg1"/>
              </a:solidFill>
              <a:ea typeface="Calibri" panose="020F0502020204030204" pitchFamily="34" charset="0"/>
              <a:cs typeface="Times New Roman" panose="02020603050405020304" pitchFamily="18" charset="0"/>
            </a:endParaRPr>
          </a:p>
        </p:txBody>
      </p:sp>
      <p:sp>
        <p:nvSpPr>
          <p:cNvPr id="35" name="TextBox 23"/>
          <p:cNvSpPr txBox="1"/>
          <p:nvPr/>
        </p:nvSpPr>
        <p:spPr>
          <a:xfrm>
            <a:off x="4259692" y="2352616"/>
            <a:ext cx="4773023" cy="587277"/>
          </a:xfrm>
          <a:prstGeom prst="rect">
            <a:avLst/>
          </a:prstGeom>
          <a:noFill/>
        </p:spPr>
        <p:txBody>
          <a:bodyPr wrap="square" lIns="0" tIns="0" rIns="0" bIns="0" rtlCol="0">
            <a:spAutoFit/>
          </a:bodyPr>
          <a:lstStyle/>
          <a:p>
            <a:pPr>
              <a:lnSpc>
                <a:spcPct val="112000"/>
              </a:lnSpc>
              <a:spcAft>
                <a:spcPts val="800"/>
              </a:spcAft>
            </a:pPr>
            <a:r>
              <a:rPr lang="en-US" sz="3600" dirty="0" err="1">
                <a:solidFill>
                  <a:schemeClr val="bg1"/>
                </a:solidFill>
                <a:ea typeface="Calibri" panose="020F0502020204030204" pitchFamily="34" charset="0"/>
                <a:cs typeface="Times New Roman" panose="02020603050405020304" pitchFamily="18" charset="0"/>
              </a:rPr>
              <a:t>Cánh</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đồng</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quê</a:t>
            </a:r>
            <a:r>
              <a:rPr lang="en-US" sz="3600" dirty="0">
                <a:solidFill>
                  <a:schemeClr val="bg1"/>
                </a:solidFill>
                <a:ea typeface="Calibri" panose="020F0502020204030204" pitchFamily="34" charset="0"/>
                <a:cs typeface="Times New Roman" panose="02020603050405020304" pitchFamily="18" charset="0"/>
              </a:rPr>
              <a:t> </a:t>
            </a:r>
            <a:r>
              <a:rPr lang="en-US" sz="3600" dirty="0" err="1">
                <a:solidFill>
                  <a:schemeClr val="bg1"/>
                </a:solidFill>
                <a:ea typeface="Calibri" panose="020F0502020204030204" pitchFamily="34" charset="0"/>
                <a:cs typeface="Times New Roman" panose="02020603050405020304" pitchFamily="18" charset="0"/>
              </a:rPr>
              <a:t>hương</a:t>
            </a:r>
            <a:endParaRPr lang="en-US" sz="3600" dirty="0">
              <a:solidFill>
                <a:schemeClr val="bg1"/>
              </a:solidFill>
              <a:ea typeface="Calibri" panose="020F0502020204030204" pitchFamily="34" charset="0"/>
              <a:cs typeface="Times New Roman" panose="02020603050405020304" pitchFamily="18" charset="0"/>
            </a:endParaRPr>
          </a:p>
        </p:txBody>
      </p:sp>
      <p:sp>
        <p:nvSpPr>
          <p:cNvPr id="37" name="TextBox 23"/>
          <p:cNvSpPr txBox="1"/>
          <p:nvPr/>
        </p:nvSpPr>
        <p:spPr>
          <a:xfrm>
            <a:off x="8243507" y="5031887"/>
            <a:ext cx="3983397" cy="620491"/>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6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Âm</a:t>
            </a:r>
            <a:r>
              <a:rPr lang="en-US" altLang="zh-CN" sz="3600" dirty="0">
                <a:solidFill>
                  <a:schemeClr val="bg1"/>
                </a:solidFill>
                <a:ea typeface="Arial Unicode MS" panose="020B0604020202020204" pitchFamily="34" charset="-122"/>
                <a:cs typeface="Times New Roman" panose="02020603050405020304" pitchFamily="18" charset="0"/>
                <a:sym typeface="Arial" panose="020B0604020202020204" pitchFamily="34" charset="0"/>
              </a:rPr>
              <a:t> </a:t>
            </a:r>
            <a:r>
              <a:rPr lang="en-US" altLang="zh-CN" sz="36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thanh</a:t>
            </a:r>
            <a:r>
              <a:rPr lang="en-US" altLang="zh-CN" sz="3600" dirty="0">
                <a:solidFill>
                  <a:schemeClr val="bg1"/>
                </a:solidFill>
                <a:ea typeface="Arial Unicode MS" panose="020B0604020202020204" pitchFamily="34" charset="-122"/>
                <a:cs typeface="Times New Roman" panose="02020603050405020304" pitchFamily="18" charset="0"/>
                <a:sym typeface="Arial" panose="020B0604020202020204" pitchFamily="34" charset="0"/>
              </a:rPr>
              <a:t> </a:t>
            </a:r>
            <a:r>
              <a:rPr lang="en-US" altLang="zh-CN" sz="36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mùa</a:t>
            </a:r>
            <a:r>
              <a:rPr lang="en-US" altLang="zh-CN" sz="3600" dirty="0">
                <a:solidFill>
                  <a:schemeClr val="bg1"/>
                </a:solidFill>
                <a:ea typeface="Arial Unicode MS" panose="020B0604020202020204" pitchFamily="34" charset="-122"/>
                <a:cs typeface="Times New Roman" panose="02020603050405020304" pitchFamily="18" charset="0"/>
                <a:sym typeface="Arial" panose="020B0604020202020204" pitchFamily="34" charset="0"/>
              </a:rPr>
              <a:t> </a:t>
            </a:r>
            <a:r>
              <a:rPr lang="en-US" altLang="zh-CN" sz="36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thu</a:t>
            </a:r>
            <a:endParaRPr lang="en-US" altLang="zh-CN" sz="3600" dirty="0">
              <a:solidFill>
                <a:schemeClr val="bg1"/>
              </a:solidFill>
              <a:ea typeface="Arial Unicode MS" panose="020B0604020202020204" pitchFamily="34" charset="-122"/>
              <a:cs typeface="+mn-ea"/>
              <a:sym typeface="Arial" panose="020B0604020202020204" pitchFamily="34" charset="0"/>
            </a:endParaRPr>
          </a:p>
        </p:txBody>
      </p:sp>
      <p:grpSp>
        <p:nvGrpSpPr>
          <p:cNvPr id="66" name="Group 65">
            <a:extLst>
              <a:ext uri="{FF2B5EF4-FFF2-40B4-BE49-F238E27FC236}">
                <a16:creationId xmlns:a16="http://schemas.microsoft.com/office/drawing/2014/main" id="{7A471B07-57D3-4436-973C-066F6540CBF8}"/>
              </a:ext>
            </a:extLst>
          </p:cNvPr>
          <p:cNvGrpSpPr/>
          <p:nvPr/>
        </p:nvGrpSpPr>
        <p:grpSpPr>
          <a:xfrm>
            <a:off x="3181509" y="3949766"/>
            <a:ext cx="1409090" cy="1386904"/>
            <a:chOff x="3181509" y="3949766"/>
            <a:chExt cx="1409090" cy="1386904"/>
          </a:xfrm>
        </p:grpSpPr>
        <p:grpSp>
          <p:nvGrpSpPr>
            <p:cNvPr id="2" name="Group 1">
              <a:extLst>
                <a:ext uri="{FF2B5EF4-FFF2-40B4-BE49-F238E27FC236}">
                  <a16:creationId xmlns:a16="http://schemas.microsoft.com/office/drawing/2014/main" id="{8448B5C5-1F70-4625-BD88-6A051382A076}"/>
                </a:ext>
              </a:extLst>
            </p:cNvPr>
            <p:cNvGrpSpPr/>
            <p:nvPr/>
          </p:nvGrpSpPr>
          <p:grpSpPr>
            <a:xfrm>
              <a:off x="3181509" y="3949766"/>
              <a:ext cx="1409090" cy="1386904"/>
              <a:chOff x="3181509" y="3949766"/>
              <a:chExt cx="1409090" cy="1386904"/>
            </a:xfrm>
          </p:grpSpPr>
          <p:sp>
            <p:nvSpPr>
              <p:cNvPr id="20" name="Oval 11"/>
              <p:cNvSpPr/>
              <p:nvPr/>
            </p:nvSpPr>
            <p:spPr>
              <a:xfrm>
                <a:off x="4285816" y="503188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22" name="Teardrop 13"/>
              <p:cNvSpPr/>
              <p:nvPr/>
            </p:nvSpPr>
            <p:spPr>
              <a:xfrm rot="5400000">
                <a:off x="3181509" y="3949766"/>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63" name="TextBox 23">
              <a:extLst>
                <a:ext uri="{FF2B5EF4-FFF2-40B4-BE49-F238E27FC236}">
                  <a16:creationId xmlns:a16="http://schemas.microsoft.com/office/drawing/2014/main" id="{AA7ED4A5-F662-40B0-B710-B0BFAEFB4483}"/>
                </a:ext>
              </a:extLst>
            </p:cNvPr>
            <p:cNvSpPr txBox="1"/>
            <p:nvPr/>
          </p:nvSpPr>
          <p:spPr>
            <a:xfrm>
              <a:off x="3501851" y="4224382"/>
              <a:ext cx="445105" cy="536557"/>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a:solidFill>
                    <a:prstClr val="white"/>
                  </a:solidFill>
                  <a:latin typeface="Cambria" panose="02040503050406030204" pitchFamily="18" charset="0"/>
                  <a:ea typeface="Cambria" panose="02040503050406030204" pitchFamily="18" charset="0"/>
                  <a:cs typeface="+mn-ea"/>
                  <a:sym typeface="Arial" panose="020B0604020202020204" pitchFamily="34" charset="0"/>
                </a:rPr>
                <a:t>A</a:t>
              </a:r>
            </a:p>
          </p:txBody>
        </p:sp>
      </p:grpSp>
      <p:grpSp>
        <p:nvGrpSpPr>
          <p:cNvPr id="67" name="Group 66">
            <a:extLst>
              <a:ext uri="{FF2B5EF4-FFF2-40B4-BE49-F238E27FC236}">
                <a16:creationId xmlns:a16="http://schemas.microsoft.com/office/drawing/2014/main" id="{97EB325E-9B91-452E-BDEE-499897EB71F8}"/>
              </a:ext>
            </a:extLst>
          </p:cNvPr>
          <p:cNvGrpSpPr/>
          <p:nvPr/>
        </p:nvGrpSpPr>
        <p:grpSpPr>
          <a:xfrm>
            <a:off x="5554357" y="2956583"/>
            <a:ext cx="1085791" cy="1678947"/>
            <a:chOff x="5554357" y="2956583"/>
            <a:chExt cx="1085791" cy="1678947"/>
          </a:xfrm>
        </p:grpSpPr>
        <p:grpSp>
          <p:nvGrpSpPr>
            <p:cNvPr id="4" name="Group 3">
              <a:extLst>
                <a:ext uri="{FF2B5EF4-FFF2-40B4-BE49-F238E27FC236}">
                  <a16:creationId xmlns:a16="http://schemas.microsoft.com/office/drawing/2014/main" id="{57CEFFD0-F9B5-4DED-8BC8-8CAE0CAF96DA}"/>
                </a:ext>
              </a:extLst>
            </p:cNvPr>
            <p:cNvGrpSpPr/>
            <p:nvPr/>
          </p:nvGrpSpPr>
          <p:grpSpPr>
            <a:xfrm>
              <a:off x="5554357" y="2956583"/>
              <a:ext cx="1085791" cy="1678947"/>
              <a:chOff x="5554357" y="2956583"/>
              <a:chExt cx="1085791" cy="1678947"/>
            </a:xfrm>
          </p:grpSpPr>
          <p:sp>
            <p:nvSpPr>
              <p:cNvPr id="18" name="Oval 9"/>
              <p:cNvSpPr/>
              <p:nvPr/>
            </p:nvSpPr>
            <p:spPr>
              <a:xfrm>
                <a:off x="5944862" y="433074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25" name="Teardrop 16"/>
              <p:cNvSpPr/>
              <p:nvPr/>
            </p:nvSpPr>
            <p:spPr>
              <a:xfrm rot="13500000" flipH="1">
                <a:off x="5554357" y="2956583"/>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64" name="TextBox 23">
              <a:extLst>
                <a:ext uri="{FF2B5EF4-FFF2-40B4-BE49-F238E27FC236}">
                  <a16:creationId xmlns:a16="http://schemas.microsoft.com/office/drawing/2014/main" id="{9ED8A359-BD78-4909-8C0D-56D1E7EB6ACA}"/>
                </a:ext>
              </a:extLst>
            </p:cNvPr>
            <p:cNvSpPr txBox="1"/>
            <p:nvPr/>
          </p:nvSpPr>
          <p:spPr>
            <a:xfrm>
              <a:off x="5897262" y="3257320"/>
              <a:ext cx="445105" cy="536557"/>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a:solidFill>
                    <a:prstClr val="white"/>
                  </a:solidFill>
                  <a:latin typeface="Cambria" panose="02040503050406030204" pitchFamily="18" charset="0"/>
                  <a:ea typeface="Cambria" panose="02040503050406030204" pitchFamily="18" charset="0"/>
                  <a:cs typeface="+mn-ea"/>
                  <a:sym typeface="Arial" panose="020B0604020202020204" pitchFamily="34" charset="0"/>
                </a:rPr>
                <a:t>B</a:t>
              </a:r>
            </a:p>
          </p:txBody>
        </p:sp>
      </p:grpSp>
      <p:grpSp>
        <p:nvGrpSpPr>
          <p:cNvPr id="68" name="Group 67">
            <a:extLst>
              <a:ext uri="{FF2B5EF4-FFF2-40B4-BE49-F238E27FC236}">
                <a16:creationId xmlns:a16="http://schemas.microsoft.com/office/drawing/2014/main" id="{A3D53B87-928B-4FB6-8035-C173C7CEA948}"/>
              </a:ext>
            </a:extLst>
          </p:cNvPr>
          <p:cNvGrpSpPr/>
          <p:nvPr/>
        </p:nvGrpSpPr>
        <p:grpSpPr>
          <a:xfrm>
            <a:off x="7607218" y="3949767"/>
            <a:ext cx="1425497" cy="1386903"/>
            <a:chOff x="7607218" y="3949767"/>
            <a:chExt cx="1425497" cy="1386903"/>
          </a:xfrm>
        </p:grpSpPr>
        <p:grpSp>
          <p:nvGrpSpPr>
            <p:cNvPr id="6" name="Group 5">
              <a:extLst>
                <a:ext uri="{FF2B5EF4-FFF2-40B4-BE49-F238E27FC236}">
                  <a16:creationId xmlns:a16="http://schemas.microsoft.com/office/drawing/2014/main" id="{67C03013-F887-4184-BD98-419258B45D55}"/>
                </a:ext>
              </a:extLst>
            </p:cNvPr>
            <p:cNvGrpSpPr/>
            <p:nvPr/>
          </p:nvGrpSpPr>
          <p:grpSpPr>
            <a:xfrm>
              <a:off x="7607218" y="3949767"/>
              <a:ext cx="1425497" cy="1386903"/>
              <a:chOff x="7607218" y="3949767"/>
              <a:chExt cx="1425497" cy="1386903"/>
            </a:xfrm>
          </p:grpSpPr>
          <p:sp>
            <p:nvSpPr>
              <p:cNvPr id="19" name="Oval 10"/>
              <p:cNvSpPr/>
              <p:nvPr/>
            </p:nvSpPr>
            <p:spPr>
              <a:xfrm>
                <a:off x="7607218" y="503188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23" name="Teardrop 14"/>
              <p:cNvSpPr/>
              <p:nvPr/>
            </p:nvSpPr>
            <p:spPr>
              <a:xfrm rot="16200000" flipH="1">
                <a:off x="7946924" y="3949767"/>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65" name="TextBox 23">
              <a:extLst>
                <a:ext uri="{FF2B5EF4-FFF2-40B4-BE49-F238E27FC236}">
                  <a16:creationId xmlns:a16="http://schemas.microsoft.com/office/drawing/2014/main" id="{13AB35E6-73EF-4F19-8272-8ED020F014C5}"/>
                </a:ext>
              </a:extLst>
            </p:cNvPr>
            <p:cNvSpPr txBox="1"/>
            <p:nvPr/>
          </p:nvSpPr>
          <p:spPr>
            <a:xfrm>
              <a:off x="8245048" y="4207590"/>
              <a:ext cx="445105" cy="536557"/>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a:solidFill>
                    <a:prstClr val="white"/>
                  </a:solidFill>
                  <a:latin typeface="Cambria" panose="02040503050406030204" pitchFamily="18" charset="0"/>
                  <a:ea typeface="Cambria" panose="02040503050406030204" pitchFamily="18" charset="0"/>
                  <a:cs typeface="+mn-ea"/>
                  <a:sym typeface="Arial" panose="020B0604020202020204" pitchFamily="34" charset="0"/>
                </a:rPr>
                <a:t>C</a:t>
              </a:r>
            </a:p>
          </p:txBody>
        </p:sp>
      </p:grpSp>
      <p:grpSp>
        <p:nvGrpSpPr>
          <p:cNvPr id="21" name="Group 20">
            <a:extLst>
              <a:ext uri="{FF2B5EF4-FFF2-40B4-BE49-F238E27FC236}">
                <a16:creationId xmlns:a16="http://schemas.microsoft.com/office/drawing/2014/main" id="{0DFE9E9D-FA8A-EC40-A8CB-2C34A9834878}"/>
              </a:ext>
            </a:extLst>
          </p:cNvPr>
          <p:cNvGrpSpPr/>
          <p:nvPr/>
        </p:nvGrpSpPr>
        <p:grpSpPr>
          <a:xfrm>
            <a:off x="1200255" y="142367"/>
            <a:ext cx="10069551" cy="1818039"/>
            <a:chOff x="1200255" y="142367"/>
            <a:chExt cx="10069551" cy="1818039"/>
          </a:xfrm>
        </p:grpSpPr>
        <p:sp>
          <p:nvSpPr>
            <p:cNvPr id="5" name="Rounded Rectangle 4">
              <a:extLst>
                <a:ext uri="{FF2B5EF4-FFF2-40B4-BE49-F238E27FC236}">
                  <a16:creationId xmlns:a16="http://schemas.microsoft.com/office/drawing/2014/main" id="{DC248F74-5102-FE4B-9835-E3FC3AF37474}"/>
                </a:ext>
              </a:extLst>
            </p:cNvPr>
            <p:cNvSpPr/>
            <p:nvPr/>
          </p:nvSpPr>
          <p:spPr>
            <a:xfrm>
              <a:off x="1200255" y="142367"/>
              <a:ext cx="10069551" cy="1818039"/>
            </a:xfrm>
            <a:prstGeom prst="roundRect">
              <a:avLst/>
            </a:prstGeom>
            <a:solidFill>
              <a:schemeClr val="bg1">
                <a:alpha val="87802"/>
              </a:schemeClr>
            </a:solidFill>
            <a:ln w="28575">
              <a:solidFill>
                <a:srgbClr val="886DAF"/>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endParaRPr lang="x-none">
                <a:solidFill>
                  <a:schemeClr val="tx1"/>
                </a:solidFill>
              </a:endParaRPr>
            </a:p>
          </p:txBody>
        </p:sp>
        <p:sp>
          <p:nvSpPr>
            <p:cNvPr id="34" name="page 81">
              <a:extLst>
                <a:ext uri="{FF2B5EF4-FFF2-40B4-BE49-F238E27FC236}">
                  <a16:creationId xmlns:a16="http://schemas.microsoft.com/office/drawing/2014/main" id="{FABEE4ED-228F-1F4A-B6E2-C3429D85448C}"/>
                </a:ext>
              </a:extLst>
            </p:cNvPr>
            <p:cNvSpPr txBox="1"/>
            <p:nvPr/>
          </p:nvSpPr>
          <p:spPr>
            <a:xfrm>
              <a:off x="1229403" y="664208"/>
              <a:ext cx="9733194" cy="646331"/>
            </a:xfrm>
            <a:prstGeom prst="rect">
              <a:avLst/>
            </a:prstGeom>
            <a:noFill/>
            <a:ln>
              <a:noFill/>
            </a:ln>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Nên</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chọn</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tên</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nào</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đặt</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văn</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trên</a:t>
              </a:r>
              <a:r>
                <a:rPr lang="en-US" sz="3600" b="1" dirty="0">
                  <a:solidFill>
                    <a:srgbClr val="8A40A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3600" dirty="0">
                <a:solidFill>
                  <a:srgbClr val="8A40A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89479066"/>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50000" fill="hold" grpId="0" nodeType="withEffect">
                                  <p:stCondLst>
                                    <p:cond delay="0"/>
                                  </p:stCondLst>
                                  <p:childTnLst>
                                    <p:animMotion origin="layout" path="M -1.45833E-6 4.07407E-6 L -0.46081 -0.44005 " pathEditMode="relative" rAng="0" ptsTypes="AA">
                                      <p:cBhvr>
                                        <p:cTn id="6" dur="500" fill="hold"/>
                                        <p:tgtEl>
                                          <p:spTgt spid="11"/>
                                        </p:tgtEl>
                                        <p:attrNameLst>
                                          <p:attrName>ppt_x</p:attrName>
                                          <p:attrName>ppt_y</p:attrName>
                                        </p:attrNameLst>
                                      </p:cBhvr>
                                      <p:rCtr x="-23047" y="-22014"/>
                                    </p:animMotion>
                                  </p:childTnLst>
                                </p:cTn>
                              </p:par>
                              <p:par>
                                <p:cTn id="7" presetID="6" presetClass="emph" presetSubtype="0" fill="hold" grpId="1" nodeType="withEffect">
                                  <p:stCondLst>
                                    <p:cond delay="0"/>
                                  </p:stCondLst>
                                  <p:childTnLst>
                                    <p:animScale>
                                      <p:cBhvr>
                                        <p:cTn id="8" dur="500" fill="hold"/>
                                        <p:tgtEl>
                                          <p:spTgt spid="11"/>
                                        </p:tgtEl>
                                      </p:cBhvr>
                                      <p:by x="50000" y="50000"/>
                                    </p:animScale>
                                  </p:childTnLst>
                                </p:cTn>
                              </p:par>
                              <p:par>
                                <p:cTn id="9" presetID="6" presetClass="emph" presetSubtype="0" fill="hold" grpId="2" nodeType="withEffect">
                                  <p:stCondLst>
                                    <p:cond delay="0"/>
                                  </p:stCondLst>
                                  <p:childTnLst>
                                    <p:animScale>
                                      <p:cBhvr>
                                        <p:cTn id="10" dur="500" fill="hold"/>
                                        <p:tgtEl>
                                          <p:spTgt spid="11"/>
                                        </p:tgtEl>
                                      </p:cBhvr>
                                      <p:by x="10000" y="10000"/>
                                    </p:animScale>
                                  </p:childTnLst>
                                </p:cTn>
                              </p:par>
                            </p:childTnLst>
                          </p:cTn>
                        </p:par>
                        <p:par>
                          <p:cTn id="11" fill="hold">
                            <p:stCondLst>
                              <p:cond delay="500"/>
                            </p:stCondLst>
                            <p:childTnLst>
                              <p:par>
                                <p:cTn id="12" presetID="53"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53"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p:cTn id="38" dur="500" fill="hold"/>
                                        <p:tgtEl>
                                          <p:spTgt spid="66"/>
                                        </p:tgtEl>
                                        <p:attrNameLst>
                                          <p:attrName>ppt_w</p:attrName>
                                        </p:attrNameLst>
                                      </p:cBhvr>
                                      <p:tavLst>
                                        <p:tav tm="0">
                                          <p:val>
                                            <p:fltVal val="0"/>
                                          </p:val>
                                        </p:tav>
                                        <p:tav tm="100000">
                                          <p:val>
                                            <p:strVal val="#ppt_w"/>
                                          </p:val>
                                        </p:tav>
                                      </p:tavLst>
                                    </p:anim>
                                    <p:anim calcmode="lin" valueType="num">
                                      <p:cBhvr>
                                        <p:cTn id="39" dur="500" fill="hold"/>
                                        <p:tgtEl>
                                          <p:spTgt spid="66"/>
                                        </p:tgtEl>
                                        <p:attrNameLst>
                                          <p:attrName>ppt_h</p:attrName>
                                        </p:attrNameLst>
                                      </p:cBhvr>
                                      <p:tavLst>
                                        <p:tav tm="0">
                                          <p:val>
                                            <p:fltVal val="0"/>
                                          </p:val>
                                        </p:tav>
                                        <p:tav tm="100000">
                                          <p:val>
                                            <p:strVal val="#ppt_h"/>
                                          </p:val>
                                        </p:tav>
                                      </p:tavLst>
                                    </p:anim>
                                    <p:animEffect transition="in" filter="fade">
                                      <p:cBhvr>
                                        <p:cTn id="40" dur="500"/>
                                        <p:tgtEl>
                                          <p:spTgt spid="66"/>
                                        </p:tgtEl>
                                      </p:cBhvr>
                                    </p:animEffect>
                                  </p:childTnLst>
                                </p:cTn>
                              </p:par>
                            </p:childTnLst>
                          </p:cTn>
                        </p:par>
                        <p:par>
                          <p:cTn id="41" fill="hold">
                            <p:stCondLst>
                              <p:cond delay="500"/>
                            </p:stCondLst>
                            <p:childTnLst>
                              <p:par>
                                <p:cTn id="42" presetID="12" presetClass="entr" presetSubtype="4"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p:tgtEl>
                                          <p:spTgt spid="33"/>
                                        </p:tgtEl>
                                        <p:attrNameLst>
                                          <p:attrName>ppt_y</p:attrName>
                                        </p:attrNameLst>
                                      </p:cBhvr>
                                      <p:tavLst>
                                        <p:tav tm="0">
                                          <p:val>
                                            <p:strVal val="#ppt_y+#ppt_h*1.125000"/>
                                          </p:val>
                                        </p:tav>
                                        <p:tav tm="100000">
                                          <p:val>
                                            <p:strVal val="#ppt_y"/>
                                          </p:val>
                                        </p:tav>
                                      </p:tavLst>
                                    </p:anim>
                                    <p:animEffect transition="in" filter="wipe(up)">
                                      <p:cBhvr>
                                        <p:cTn id="45" dur="500"/>
                                        <p:tgtEl>
                                          <p:spTgt spid="33"/>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Effect transition="in" filter="fade">
                                      <p:cBhvr>
                                        <p:cTn id="51" dur="500"/>
                                        <p:tgtEl>
                                          <p:spTgt spid="67"/>
                                        </p:tgtEl>
                                      </p:cBhvr>
                                    </p:animEffect>
                                  </p:childTnLst>
                                </p:cTn>
                              </p:par>
                            </p:childTnLst>
                          </p:cTn>
                        </p:par>
                        <p:par>
                          <p:cTn id="52" fill="hold">
                            <p:stCondLst>
                              <p:cond delay="1500"/>
                            </p:stCondLst>
                            <p:childTnLst>
                              <p:par>
                                <p:cTn id="53" presetID="12" presetClass="entr" presetSubtype="4"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p:tgtEl>
                                          <p:spTgt spid="35"/>
                                        </p:tgtEl>
                                        <p:attrNameLst>
                                          <p:attrName>ppt_y</p:attrName>
                                        </p:attrNameLst>
                                      </p:cBhvr>
                                      <p:tavLst>
                                        <p:tav tm="0">
                                          <p:val>
                                            <p:strVal val="#ppt_y+#ppt_h*1.125000"/>
                                          </p:val>
                                        </p:tav>
                                        <p:tav tm="100000">
                                          <p:val>
                                            <p:strVal val="#ppt_y"/>
                                          </p:val>
                                        </p:tav>
                                      </p:tavLst>
                                    </p:anim>
                                    <p:animEffect transition="in" filter="wipe(up)">
                                      <p:cBhvr>
                                        <p:cTn id="56" dur="500"/>
                                        <p:tgtEl>
                                          <p:spTgt spid="35"/>
                                        </p:tgtEl>
                                      </p:cBhvr>
                                    </p:animEffect>
                                  </p:childTnLst>
                                </p:cTn>
                              </p:par>
                            </p:childTnLst>
                          </p:cTn>
                        </p:par>
                        <p:par>
                          <p:cTn id="57" fill="hold">
                            <p:stCondLst>
                              <p:cond delay="2000"/>
                            </p:stCondLst>
                            <p:childTnLst>
                              <p:par>
                                <p:cTn id="58" presetID="53" presetClass="entr" presetSubtype="16"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500" fill="hold"/>
                                        <p:tgtEl>
                                          <p:spTgt spid="68"/>
                                        </p:tgtEl>
                                        <p:attrNameLst>
                                          <p:attrName>ppt_w</p:attrName>
                                        </p:attrNameLst>
                                      </p:cBhvr>
                                      <p:tavLst>
                                        <p:tav tm="0">
                                          <p:val>
                                            <p:fltVal val="0"/>
                                          </p:val>
                                        </p:tav>
                                        <p:tav tm="100000">
                                          <p:val>
                                            <p:strVal val="#ppt_w"/>
                                          </p:val>
                                        </p:tav>
                                      </p:tavLst>
                                    </p:anim>
                                    <p:anim calcmode="lin" valueType="num">
                                      <p:cBhvr>
                                        <p:cTn id="61" dur="500" fill="hold"/>
                                        <p:tgtEl>
                                          <p:spTgt spid="68"/>
                                        </p:tgtEl>
                                        <p:attrNameLst>
                                          <p:attrName>ppt_h</p:attrName>
                                        </p:attrNameLst>
                                      </p:cBhvr>
                                      <p:tavLst>
                                        <p:tav tm="0">
                                          <p:val>
                                            <p:fltVal val="0"/>
                                          </p:val>
                                        </p:tav>
                                        <p:tav tm="100000">
                                          <p:val>
                                            <p:strVal val="#ppt_h"/>
                                          </p:val>
                                        </p:tav>
                                      </p:tavLst>
                                    </p:anim>
                                    <p:animEffect transition="in" filter="fade">
                                      <p:cBhvr>
                                        <p:cTn id="62" dur="500"/>
                                        <p:tgtEl>
                                          <p:spTgt spid="68"/>
                                        </p:tgtEl>
                                      </p:cBhvr>
                                    </p:animEffect>
                                  </p:childTnLst>
                                </p:cTn>
                              </p:par>
                            </p:childTnLst>
                          </p:cTn>
                        </p:par>
                        <p:par>
                          <p:cTn id="63" fill="hold">
                            <p:stCondLst>
                              <p:cond delay="2500"/>
                            </p:stCondLst>
                            <p:childTnLst>
                              <p:par>
                                <p:cTn id="64" presetID="1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childTnLst>
                          </p:cTn>
                        </p:par>
                        <p:par>
                          <p:cTn id="68" fill="hold">
                            <p:stCondLst>
                              <p:cond delay="3000"/>
                            </p:stCondLst>
                            <p:childTnLst>
                              <p:par>
                                <p:cTn id="69" presetID="53"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xit" presetSubtype="4" fill="hold" nodeType="clickEffect">
                                  <p:stCondLst>
                                    <p:cond delay="0"/>
                                  </p:stCondLst>
                                  <p:childTnLst>
                                    <p:anim calcmode="lin" valueType="num">
                                      <p:cBhvr additive="base">
                                        <p:cTn id="77" dur="500"/>
                                        <p:tgtEl>
                                          <p:spTgt spid="67"/>
                                        </p:tgtEl>
                                        <p:attrNameLst>
                                          <p:attrName>ppt_y</p:attrName>
                                        </p:attrNameLst>
                                      </p:cBhvr>
                                      <p:tavLst>
                                        <p:tav tm="0">
                                          <p:val>
                                            <p:strVal val="#ppt_y"/>
                                          </p:val>
                                        </p:tav>
                                        <p:tav tm="100000">
                                          <p:val>
                                            <p:strVal val="#ppt_y+#ppt_h*1.125000"/>
                                          </p:val>
                                        </p:tav>
                                      </p:tavLst>
                                    </p:anim>
                                    <p:animEffect transition="out" filter="wipe(down)">
                                      <p:cBhvr>
                                        <p:cTn id="78" dur="500"/>
                                        <p:tgtEl>
                                          <p:spTgt spid="67"/>
                                        </p:tgtEl>
                                      </p:cBhvr>
                                    </p:animEffect>
                                    <p:set>
                                      <p:cBhvr>
                                        <p:cTn id="79" dur="1" fill="hold">
                                          <p:stCondLst>
                                            <p:cond delay="499"/>
                                          </p:stCondLst>
                                        </p:cTn>
                                        <p:tgtEl>
                                          <p:spTgt spid="67"/>
                                        </p:tgtEl>
                                        <p:attrNameLst>
                                          <p:attrName>style.visibility</p:attrName>
                                        </p:attrNameLst>
                                      </p:cBhvr>
                                      <p:to>
                                        <p:strVal val="hidden"/>
                                      </p:to>
                                    </p:set>
                                  </p:childTnLst>
                                </p:cTn>
                              </p:par>
                              <p:par>
                                <p:cTn id="80" presetID="12" presetClass="exit" presetSubtype="4" fill="hold" grpId="1" nodeType="withEffect">
                                  <p:stCondLst>
                                    <p:cond delay="0"/>
                                  </p:stCondLst>
                                  <p:childTnLst>
                                    <p:anim calcmode="lin" valueType="num">
                                      <p:cBhvr additive="base">
                                        <p:cTn id="81" dur="500"/>
                                        <p:tgtEl>
                                          <p:spTgt spid="35"/>
                                        </p:tgtEl>
                                        <p:attrNameLst>
                                          <p:attrName>ppt_y</p:attrName>
                                        </p:attrNameLst>
                                      </p:cBhvr>
                                      <p:tavLst>
                                        <p:tav tm="0">
                                          <p:val>
                                            <p:strVal val="#ppt_y"/>
                                          </p:val>
                                        </p:tav>
                                        <p:tav tm="100000">
                                          <p:val>
                                            <p:strVal val="#ppt_y+#ppt_h*1.125000"/>
                                          </p:val>
                                        </p:tav>
                                      </p:tavLst>
                                    </p:anim>
                                    <p:animEffect transition="out" filter="wipe(down)">
                                      <p:cBhvr>
                                        <p:cTn id="82" dur="500"/>
                                        <p:tgtEl>
                                          <p:spTgt spid="35"/>
                                        </p:tgtEl>
                                      </p:cBhvr>
                                    </p:animEffect>
                                    <p:set>
                                      <p:cBhvr>
                                        <p:cTn id="83" dur="1" fill="hold">
                                          <p:stCondLst>
                                            <p:cond delay="499"/>
                                          </p:stCondLst>
                                        </p:cTn>
                                        <p:tgtEl>
                                          <p:spTgt spid="35"/>
                                        </p:tgtEl>
                                        <p:attrNameLst>
                                          <p:attrName>style.visibility</p:attrName>
                                        </p:attrNameLst>
                                      </p:cBhvr>
                                      <p:to>
                                        <p:strVal val="hidden"/>
                                      </p:to>
                                    </p:set>
                                  </p:childTnLst>
                                </p:cTn>
                              </p:par>
                              <p:par>
                                <p:cTn id="84" presetID="12" presetClass="exit" presetSubtype="4" fill="hold" nodeType="withEffect">
                                  <p:stCondLst>
                                    <p:cond delay="0"/>
                                  </p:stCondLst>
                                  <p:childTnLst>
                                    <p:anim calcmode="lin" valueType="num">
                                      <p:cBhvr additive="base">
                                        <p:cTn id="85" dur="500"/>
                                        <p:tgtEl>
                                          <p:spTgt spid="68"/>
                                        </p:tgtEl>
                                        <p:attrNameLst>
                                          <p:attrName>ppt_y</p:attrName>
                                        </p:attrNameLst>
                                      </p:cBhvr>
                                      <p:tavLst>
                                        <p:tav tm="0">
                                          <p:val>
                                            <p:strVal val="#ppt_y"/>
                                          </p:val>
                                        </p:tav>
                                        <p:tav tm="100000">
                                          <p:val>
                                            <p:strVal val="#ppt_y+#ppt_h*1.125000"/>
                                          </p:val>
                                        </p:tav>
                                      </p:tavLst>
                                    </p:anim>
                                    <p:animEffect transition="out" filter="wipe(down)">
                                      <p:cBhvr>
                                        <p:cTn id="86" dur="500"/>
                                        <p:tgtEl>
                                          <p:spTgt spid="68"/>
                                        </p:tgtEl>
                                      </p:cBhvr>
                                    </p:animEffect>
                                    <p:set>
                                      <p:cBhvr>
                                        <p:cTn id="87" dur="1" fill="hold">
                                          <p:stCondLst>
                                            <p:cond delay="499"/>
                                          </p:stCondLst>
                                        </p:cTn>
                                        <p:tgtEl>
                                          <p:spTgt spid="68"/>
                                        </p:tgtEl>
                                        <p:attrNameLst>
                                          <p:attrName>style.visibility</p:attrName>
                                        </p:attrNameLst>
                                      </p:cBhvr>
                                      <p:to>
                                        <p:strVal val="hidden"/>
                                      </p:to>
                                    </p:set>
                                  </p:childTnLst>
                                </p:cTn>
                              </p:par>
                              <p:par>
                                <p:cTn id="88" presetID="12" presetClass="exit" presetSubtype="4" fill="hold" grpId="1" nodeType="withEffect">
                                  <p:stCondLst>
                                    <p:cond delay="0"/>
                                  </p:stCondLst>
                                  <p:childTnLst>
                                    <p:anim calcmode="lin" valueType="num">
                                      <p:cBhvr additive="base">
                                        <p:cTn id="89" dur="500"/>
                                        <p:tgtEl>
                                          <p:spTgt spid="37"/>
                                        </p:tgtEl>
                                        <p:attrNameLst>
                                          <p:attrName>ppt_y</p:attrName>
                                        </p:attrNameLst>
                                      </p:cBhvr>
                                      <p:tavLst>
                                        <p:tav tm="0">
                                          <p:val>
                                            <p:strVal val="#ppt_y"/>
                                          </p:val>
                                        </p:tav>
                                        <p:tav tm="100000">
                                          <p:val>
                                            <p:strVal val="#ppt_y+#ppt_h*1.125000"/>
                                          </p:val>
                                        </p:tav>
                                      </p:tavLst>
                                    </p:anim>
                                    <p:animEffect transition="out" filter="wipe(dow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animBg="1"/>
      <p:bldP spid="16" grpId="0" animBg="1"/>
      <p:bldP spid="17" grpId="0" animBg="1"/>
      <p:bldP spid="33" grpId="0"/>
      <p:bldP spid="35" grpId="0"/>
      <p:bldP spid="35" grpId="1"/>
      <p:bldP spid="37" grpId="0"/>
      <p:bldP spid="3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52776059-C867-47FB-8C1C-E9121EB618CE}"/>
              </a:ext>
            </a:extLst>
          </p:cNvPr>
          <p:cNvGrpSpPr/>
          <p:nvPr/>
        </p:nvGrpSpPr>
        <p:grpSpPr>
          <a:xfrm>
            <a:off x="282831" y="155727"/>
            <a:ext cx="707253" cy="707253"/>
            <a:chOff x="4100081" y="3027750"/>
            <a:chExt cx="315255" cy="315255"/>
          </a:xfrm>
        </p:grpSpPr>
        <p:sp>
          <p:nvSpPr>
            <p:cNvPr id="33" name="椭圆 32">
              <a:extLst>
                <a:ext uri="{FF2B5EF4-FFF2-40B4-BE49-F238E27FC236}">
                  <a16:creationId xmlns:a16="http://schemas.microsoft.com/office/drawing/2014/main" id="{EB5B754B-4221-4B00-83BB-042E09FBB84A}"/>
                </a:ext>
              </a:extLst>
            </p:cNvPr>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椭圆 33">
              <a:extLst>
                <a:ext uri="{FF2B5EF4-FFF2-40B4-BE49-F238E27FC236}">
                  <a16:creationId xmlns:a16="http://schemas.microsoft.com/office/drawing/2014/main" id="{113F1680-DD80-436F-943A-ECD75F1EF16B}"/>
                </a:ext>
              </a:extLst>
            </p:cNvPr>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Group 7">
            <a:extLst>
              <a:ext uri="{FF2B5EF4-FFF2-40B4-BE49-F238E27FC236}">
                <a16:creationId xmlns:a16="http://schemas.microsoft.com/office/drawing/2014/main" id="{E92B759F-D025-42F1-AC68-DAB3E0A8AAA1}"/>
              </a:ext>
            </a:extLst>
          </p:cNvPr>
          <p:cNvGrpSpPr/>
          <p:nvPr/>
        </p:nvGrpSpPr>
        <p:grpSpPr>
          <a:xfrm>
            <a:off x="1440787" y="1419704"/>
            <a:ext cx="8236708" cy="1459768"/>
            <a:chOff x="1440787" y="1419704"/>
            <a:chExt cx="8236708" cy="1459768"/>
          </a:xfrm>
        </p:grpSpPr>
        <p:grpSp>
          <p:nvGrpSpPr>
            <p:cNvPr id="2" name="Group 1">
              <a:extLst>
                <a:ext uri="{FF2B5EF4-FFF2-40B4-BE49-F238E27FC236}">
                  <a16:creationId xmlns:a16="http://schemas.microsoft.com/office/drawing/2014/main" id="{66F2C4D2-09BF-4048-B09A-48E7A3100F58}"/>
                </a:ext>
              </a:extLst>
            </p:cNvPr>
            <p:cNvGrpSpPr/>
            <p:nvPr/>
          </p:nvGrpSpPr>
          <p:grpSpPr>
            <a:xfrm>
              <a:off x="1440787" y="1419704"/>
              <a:ext cx="1980282" cy="1459768"/>
              <a:chOff x="1431515" y="1672898"/>
              <a:chExt cx="1980282" cy="1459768"/>
            </a:xfrm>
          </p:grpSpPr>
          <p:sp>
            <p:nvSpPr>
              <p:cNvPr id="56" name="Freeform 24"/>
              <p:cNvSpPr>
                <a:spLocks/>
              </p:cNvSpPr>
              <p:nvPr/>
            </p:nvSpPr>
            <p:spPr bwMode="auto">
              <a:xfrm rot="5400000">
                <a:off x="1691772"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32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69" name="文本框 23">
                <a:extLst>
                  <a:ext uri="{FF2B5EF4-FFF2-40B4-BE49-F238E27FC236}">
                    <a16:creationId xmlns:a16="http://schemas.microsoft.com/office/drawing/2014/main" id="{C6BAF72B-7B27-45E7-BADE-992DA676588B}"/>
                  </a:ext>
                </a:extLst>
              </p:cNvPr>
              <p:cNvSpPr txBox="1"/>
              <p:nvPr/>
            </p:nvSpPr>
            <p:spPr>
              <a:xfrm>
                <a:off x="1857492" y="1772300"/>
                <a:ext cx="470072"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a:t>
                </a:r>
              </a:p>
            </p:txBody>
          </p:sp>
        </p:grpSp>
        <p:sp>
          <p:nvSpPr>
            <p:cNvPr id="72" name="TextBox 23">
              <a:extLst>
                <a:ext uri="{FF2B5EF4-FFF2-40B4-BE49-F238E27FC236}">
                  <a16:creationId xmlns:a16="http://schemas.microsoft.com/office/drawing/2014/main" id="{3C081595-2CC7-4142-B4B1-C8C50871F8EA}"/>
                </a:ext>
              </a:extLst>
            </p:cNvPr>
            <p:cNvSpPr txBox="1"/>
            <p:nvPr/>
          </p:nvSpPr>
          <p:spPr>
            <a:xfrm>
              <a:off x="3564252" y="1987460"/>
              <a:ext cx="6113243" cy="522002"/>
            </a:xfrm>
            <a:prstGeom prst="rect">
              <a:avLst/>
            </a:prstGeom>
            <a:noFill/>
          </p:spPr>
          <p:txBody>
            <a:bodyPr wrap="square" lIns="0" tIns="0" rIns="0" bIns="0" rtlCol="0">
              <a:spAutoFit/>
            </a:bodyPr>
            <a:lstStyle/>
            <a:p>
              <a:pPr>
                <a:lnSpc>
                  <a:spcPct val="112000"/>
                </a:lnSpc>
                <a:spcAft>
                  <a:spcPts val="800"/>
                </a:spcAft>
              </a:pP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Chỉ</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bằng</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thị</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giác</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nhìn</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grpSp>
      <p:grpSp>
        <p:nvGrpSpPr>
          <p:cNvPr id="9" name="Group 8">
            <a:extLst>
              <a:ext uri="{FF2B5EF4-FFF2-40B4-BE49-F238E27FC236}">
                <a16:creationId xmlns:a16="http://schemas.microsoft.com/office/drawing/2014/main" id="{7B80AC02-8BB9-45A6-B32B-32FB584A97DD}"/>
              </a:ext>
            </a:extLst>
          </p:cNvPr>
          <p:cNvGrpSpPr/>
          <p:nvPr/>
        </p:nvGrpSpPr>
        <p:grpSpPr>
          <a:xfrm>
            <a:off x="1436140" y="3096275"/>
            <a:ext cx="8432689" cy="1459768"/>
            <a:chOff x="1436140" y="3096275"/>
            <a:chExt cx="8432689" cy="1459768"/>
          </a:xfrm>
        </p:grpSpPr>
        <p:grpSp>
          <p:nvGrpSpPr>
            <p:cNvPr id="4" name="Group 3">
              <a:extLst>
                <a:ext uri="{FF2B5EF4-FFF2-40B4-BE49-F238E27FC236}">
                  <a16:creationId xmlns:a16="http://schemas.microsoft.com/office/drawing/2014/main" id="{401B9AC9-FEAB-4FFF-9614-E6DB51B558EA}"/>
                </a:ext>
              </a:extLst>
            </p:cNvPr>
            <p:cNvGrpSpPr/>
            <p:nvPr/>
          </p:nvGrpSpPr>
          <p:grpSpPr>
            <a:xfrm>
              <a:off x="1436140" y="3096275"/>
              <a:ext cx="1980282" cy="1459768"/>
              <a:chOff x="5396355" y="1672898"/>
              <a:chExt cx="1980282" cy="1459768"/>
            </a:xfrm>
          </p:grpSpPr>
          <p:sp>
            <p:nvSpPr>
              <p:cNvPr id="57" name="Freeform 24"/>
              <p:cNvSpPr>
                <a:spLocks/>
              </p:cNvSpPr>
              <p:nvPr/>
            </p:nvSpPr>
            <p:spPr bwMode="auto">
              <a:xfrm rot="5400000">
                <a:off x="5656612"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32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70" name="文本框 23">
                <a:extLst>
                  <a:ext uri="{FF2B5EF4-FFF2-40B4-BE49-F238E27FC236}">
                    <a16:creationId xmlns:a16="http://schemas.microsoft.com/office/drawing/2014/main" id="{6BEB19EB-DF13-410E-BF62-CEF86F5D403E}"/>
                  </a:ext>
                </a:extLst>
              </p:cNvPr>
              <p:cNvSpPr txBox="1"/>
              <p:nvPr/>
            </p:nvSpPr>
            <p:spPr>
              <a:xfrm>
                <a:off x="5860964" y="1772300"/>
                <a:ext cx="470072"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t>
                </a:r>
              </a:p>
            </p:txBody>
          </p:sp>
        </p:grpSp>
        <p:sp>
          <p:nvSpPr>
            <p:cNvPr id="75" name="TextBox 23">
              <a:extLst>
                <a:ext uri="{FF2B5EF4-FFF2-40B4-BE49-F238E27FC236}">
                  <a16:creationId xmlns:a16="http://schemas.microsoft.com/office/drawing/2014/main" id="{3CDC9CC0-AD59-46AC-B53B-28769FE83D82}"/>
                </a:ext>
              </a:extLst>
            </p:cNvPr>
            <p:cNvSpPr txBox="1"/>
            <p:nvPr/>
          </p:nvSpPr>
          <p:spPr>
            <a:xfrm>
              <a:off x="3564252" y="3631619"/>
              <a:ext cx="6304577" cy="522002"/>
            </a:xfrm>
            <a:prstGeom prst="rect">
              <a:avLst/>
            </a:prstGeom>
            <a:noFill/>
          </p:spPr>
          <p:txBody>
            <a:bodyPr wrap="square" lIns="0" tIns="0" rIns="0" bIns="0" rtlCol="0">
              <a:spAutoFit/>
            </a:bodyPr>
            <a:lstStyle/>
            <a:p>
              <a:pPr>
                <a:lnSpc>
                  <a:spcPct val="112000"/>
                </a:lnSpc>
                <a:spcAft>
                  <a:spcPts val="800"/>
                </a:spcAft>
              </a:pP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Chỉ</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bằng</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thị</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giác</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thính</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giác</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nghe</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grpSp>
      <p:grpSp>
        <p:nvGrpSpPr>
          <p:cNvPr id="10" name="Group 9">
            <a:extLst>
              <a:ext uri="{FF2B5EF4-FFF2-40B4-BE49-F238E27FC236}">
                <a16:creationId xmlns:a16="http://schemas.microsoft.com/office/drawing/2014/main" id="{EF7CD15D-2A14-460B-A7AE-A31B1A5D1C92}"/>
              </a:ext>
            </a:extLst>
          </p:cNvPr>
          <p:cNvGrpSpPr/>
          <p:nvPr/>
        </p:nvGrpSpPr>
        <p:grpSpPr>
          <a:xfrm>
            <a:off x="1436140" y="4814039"/>
            <a:ext cx="10897109" cy="1459768"/>
            <a:chOff x="1436140" y="4814039"/>
            <a:chExt cx="10897109" cy="1459768"/>
          </a:xfrm>
        </p:grpSpPr>
        <p:grpSp>
          <p:nvGrpSpPr>
            <p:cNvPr id="6" name="Group 5">
              <a:extLst>
                <a:ext uri="{FF2B5EF4-FFF2-40B4-BE49-F238E27FC236}">
                  <a16:creationId xmlns:a16="http://schemas.microsoft.com/office/drawing/2014/main" id="{3580B07D-09FA-482C-8524-C17CD2A32010}"/>
                </a:ext>
              </a:extLst>
            </p:cNvPr>
            <p:cNvGrpSpPr/>
            <p:nvPr/>
          </p:nvGrpSpPr>
          <p:grpSpPr>
            <a:xfrm>
              <a:off x="1436140" y="4814039"/>
              <a:ext cx="1980282" cy="1459768"/>
              <a:chOff x="9361194" y="1672898"/>
              <a:chExt cx="1980282" cy="1459768"/>
            </a:xfrm>
          </p:grpSpPr>
          <p:sp>
            <p:nvSpPr>
              <p:cNvPr id="58" name="Freeform 24"/>
              <p:cNvSpPr>
                <a:spLocks/>
              </p:cNvSpPr>
              <p:nvPr/>
            </p:nvSpPr>
            <p:spPr bwMode="auto">
              <a:xfrm rot="5400000">
                <a:off x="9621451"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32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71" name="文本框 23">
                <a:extLst>
                  <a:ext uri="{FF2B5EF4-FFF2-40B4-BE49-F238E27FC236}">
                    <a16:creationId xmlns:a16="http://schemas.microsoft.com/office/drawing/2014/main" id="{F6B9C707-2C8B-4C56-B108-5AA99D1A95CA}"/>
                  </a:ext>
                </a:extLst>
              </p:cNvPr>
              <p:cNvSpPr txBox="1"/>
              <p:nvPr/>
            </p:nvSpPr>
            <p:spPr>
              <a:xfrm>
                <a:off x="9864436" y="1772300"/>
                <a:ext cx="470072"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t>
                </a:r>
              </a:p>
            </p:txBody>
          </p:sp>
        </p:grpSp>
        <p:sp>
          <p:nvSpPr>
            <p:cNvPr id="76" name="TextBox 23">
              <a:extLst>
                <a:ext uri="{FF2B5EF4-FFF2-40B4-BE49-F238E27FC236}">
                  <a16:creationId xmlns:a16="http://schemas.microsoft.com/office/drawing/2014/main" id="{25B40D63-BA0F-4D08-98F1-18B78549564A}"/>
                </a:ext>
              </a:extLst>
            </p:cNvPr>
            <p:cNvSpPr txBox="1"/>
            <p:nvPr/>
          </p:nvSpPr>
          <p:spPr>
            <a:xfrm>
              <a:off x="3564252" y="5275778"/>
              <a:ext cx="8768997" cy="522002"/>
            </a:xfrm>
            <a:prstGeom prst="rect">
              <a:avLst/>
            </a:prstGeom>
            <a:noFill/>
          </p:spPr>
          <p:txBody>
            <a:bodyPr wrap="square" lIns="0" tIns="0" rIns="0" bIns="0" rtlCol="0">
              <a:spAutoFit/>
            </a:bodyPr>
            <a:lstStyle/>
            <a:p>
              <a:pPr>
                <a:lnSpc>
                  <a:spcPct val="112000"/>
                </a:lnSpc>
                <a:spcAft>
                  <a:spcPts val="800"/>
                </a:spcAft>
              </a:pP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Bằng</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cả</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thị</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giác</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thính</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giác</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khứu</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giác</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dirty="0" err="1">
                  <a:solidFill>
                    <a:schemeClr val="bg1"/>
                  </a:solidFill>
                  <a:latin typeface="Calibri" panose="020F0502020204030204" pitchFamily="34" charset="0"/>
                  <a:ea typeface="Calibri" panose="020F0502020204030204" pitchFamily="34" charset="0"/>
                  <a:cs typeface="Calibri" panose="020F0502020204030204" pitchFamily="34" charset="0"/>
                </a:rPr>
                <a:t>ngửi</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grpSp>
      <p:sp>
        <p:nvSpPr>
          <p:cNvPr id="22" name="Rounded Rectangle 21">
            <a:extLst>
              <a:ext uri="{FF2B5EF4-FFF2-40B4-BE49-F238E27FC236}">
                <a16:creationId xmlns:a16="http://schemas.microsoft.com/office/drawing/2014/main" id="{DD05D232-0662-A746-89D1-237EC9134200}"/>
              </a:ext>
            </a:extLst>
          </p:cNvPr>
          <p:cNvSpPr/>
          <p:nvPr/>
        </p:nvSpPr>
        <p:spPr>
          <a:xfrm>
            <a:off x="493002" y="119171"/>
            <a:ext cx="11416167" cy="1141549"/>
          </a:xfrm>
          <a:prstGeom prst="roundRect">
            <a:avLst/>
          </a:prstGeom>
          <a:solidFill>
            <a:schemeClr val="bg1">
              <a:alpha val="87802"/>
            </a:schemeClr>
          </a:solidFill>
          <a:ln w="28575">
            <a:solidFill>
              <a:srgbClr val="886DAF"/>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8A40AF"/>
                </a:solidFill>
              </a:rPr>
              <a:t>2. </a:t>
            </a:r>
            <a:r>
              <a:rPr lang="en-US" sz="3600" b="1" dirty="0" err="1">
                <a:solidFill>
                  <a:srgbClr val="8A40AF"/>
                </a:solidFill>
              </a:rPr>
              <a:t>Tác</a:t>
            </a:r>
            <a:r>
              <a:rPr lang="en-US" sz="3600" b="1" dirty="0">
                <a:solidFill>
                  <a:srgbClr val="8A40AF"/>
                </a:solidFill>
              </a:rPr>
              <a:t> </a:t>
            </a:r>
            <a:r>
              <a:rPr lang="en-US" sz="3600" b="1" dirty="0" err="1">
                <a:solidFill>
                  <a:srgbClr val="8A40AF"/>
                </a:solidFill>
              </a:rPr>
              <a:t>giả</a:t>
            </a:r>
            <a:r>
              <a:rPr lang="en-US" sz="3600" b="1" dirty="0">
                <a:solidFill>
                  <a:srgbClr val="8A40AF"/>
                </a:solidFill>
              </a:rPr>
              <a:t> </a:t>
            </a:r>
            <a:r>
              <a:rPr lang="en-US" sz="3600" b="1" dirty="0" err="1">
                <a:solidFill>
                  <a:srgbClr val="8A40AF"/>
                </a:solidFill>
              </a:rPr>
              <a:t>cảm</a:t>
            </a:r>
            <a:r>
              <a:rPr lang="en-US" sz="3600" b="1" dirty="0">
                <a:solidFill>
                  <a:srgbClr val="8A40AF"/>
                </a:solidFill>
              </a:rPr>
              <a:t> </a:t>
            </a:r>
            <a:r>
              <a:rPr lang="en-US" sz="3600" b="1" dirty="0" err="1">
                <a:solidFill>
                  <a:srgbClr val="8A40AF"/>
                </a:solidFill>
              </a:rPr>
              <a:t>nhận</a:t>
            </a:r>
            <a:r>
              <a:rPr lang="en-US" sz="3600" b="1" dirty="0">
                <a:solidFill>
                  <a:srgbClr val="8A40AF"/>
                </a:solidFill>
              </a:rPr>
              <a:t> </a:t>
            </a:r>
            <a:r>
              <a:rPr lang="en-US" sz="3600" b="1" dirty="0" err="1">
                <a:solidFill>
                  <a:srgbClr val="8A40AF"/>
                </a:solidFill>
              </a:rPr>
              <a:t>mùa</a:t>
            </a:r>
            <a:r>
              <a:rPr lang="en-US" sz="3600" b="1" dirty="0">
                <a:solidFill>
                  <a:srgbClr val="8A40AF"/>
                </a:solidFill>
              </a:rPr>
              <a:t> </a:t>
            </a:r>
            <a:r>
              <a:rPr lang="en-US" sz="3600" b="1" dirty="0" err="1">
                <a:solidFill>
                  <a:srgbClr val="8A40AF"/>
                </a:solidFill>
              </a:rPr>
              <a:t>thu</a:t>
            </a:r>
            <a:r>
              <a:rPr lang="en-US" sz="3600" b="1" dirty="0">
                <a:solidFill>
                  <a:srgbClr val="8A40AF"/>
                </a:solidFill>
              </a:rPr>
              <a:t> </a:t>
            </a:r>
            <a:r>
              <a:rPr lang="en-US" sz="3600" b="1" dirty="0" err="1">
                <a:solidFill>
                  <a:srgbClr val="8A40AF"/>
                </a:solidFill>
              </a:rPr>
              <a:t>bằng</a:t>
            </a:r>
            <a:r>
              <a:rPr lang="en-US" sz="3600" b="1" dirty="0">
                <a:solidFill>
                  <a:srgbClr val="8A40AF"/>
                </a:solidFill>
              </a:rPr>
              <a:t> </a:t>
            </a:r>
            <a:r>
              <a:rPr lang="en-US" sz="3600" b="1" dirty="0" err="1">
                <a:solidFill>
                  <a:srgbClr val="8A40AF"/>
                </a:solidFill>
              </a:rPr>
              <a:t>những</a:t>
            </a:r>
            <a:r>
              <a:rPr lang="en-US" sz="3600" b="1" dirty="0">
                <a:solidFill>
                  <a:srgbClr val="8A40AF"/>
                </a:solidFill>
              </a:rPr>
              <a:t> </a:t>
            </a:r>
            <a:r>
              <a:rPr lang="en-US" sz="3600" b="1" dirty="0" err="1">
                <a:solidFill>
                  <a:srgbClr val="8A40AF"/>
                </a:solidFill>
              </a:rPr>
              <a:t>giác</a:t>
            </a:r>
            <a:r>
              <a:rPr lang="en-US" sz="3600" b="1" dirty="0">
                <a:solidFill>
                  <a:srgbClr val="8A40AF"/>
                </a:solidFill>
              </a:rPr>
              <a:t> </a:t>
            </a:r>
            <a:r>
              <a:rPr lang="en-US" sz="3600" b="1" dirty="0" err="1">
                <a:solidFill>
                  <a:srgbClr val="8A40AF"/>
                </a:solidFill>
              </a:rPr>
              <a:t>quan</a:t>
            </a:r>
            <a:r>
              <a:rPr lang="en-US" sz="3600" b="1" dirty="0">
                <a:solidFill>
                  <a:srgbClr val="8A40AF"/>
                </a:solidFill>
              </a:rPr>
              <a:t> </a:t>
            </a:r>
            <a:r>
              <a:rPr lang="en-US" sz="3600" b="1" dirty="0" err="1">
                <a:solidFill>
                  <a:srgbClr val="8A40AF"/>
                </a:solidFill>
              </a:rPr>
              <a:t>nào</a:t>
            </a:r>
            <a:r>
              <a:rPr lang="en-US" sz="3600" b="1" dirty="0">
                <a:solidFill>
                  <a:srgbClr val="8A40AF"/>
                </a:solidFill>
              </a:rPr>
              <a:t> ?</a:t>
            </a:r>
            <a:endParaRPr lang="x-none" sz="3600" b="1" dirty="0">
              <a:solidFill>
                <a:srgbClr val="8A40AF"/>
              </a:solidFill>
            </a:endParaRPr>
          </a:p>
        </p:txBody>
      </p:sp>
    </p:spTree>
    <p:extLst>
      <p:ext uri="{BB962C8B-B14F-4D97-AF65-F5344CB8AC3E}">
        <p14:creationId xmlns:p14="http://schemas.microsoft.com/office/powerpoint/2010/main" val="4087928896"/>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xit" presetSubtype="0" fill="hold" nodeType="click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 decel="100000"/>
                                        <p:tgtEl>
                                          <p:spTgt spid="8"/>
                                        </p:tgtEl>
                                        <p:attrNameLst>
                                          <p:attrName>ppt_y</p:attrName>
                                        </p:attrNameLst>
                                      </p:cBhvr>
                                      <p:tavLst>
                                        <p:tav tm="0">
                                          <p:val>
                                            <p:strVal val="ppt_y"/>
                                          </p:val>
                                        </p:tav>
                                        <p:tav tm="100000">
                                          <p:val>
                                            <p:strVal val="ppt_y-.03"/>
                                          </p:val>
                                        </p:tav>
                                      </p:tavLst>
                                    </p:anim>
                                    <p:anim calcmode="lin" valueType="num">
                                      <p:cBhvr>
                                        <p:cTn id="34" dur="900" accel="100000">
                                          <p:stCondLst>
                                            <p:cond delay="100"/>
                                          </p:stCondLst>
                                        </p:cTn>
                                        <p:tgtEl>
                                          <p:spTgt spid="8"/>
                                        </p:tgtEl>
                                        <p:attrNameLst>
                                          <p:attrName>ppt_y</p:attrName>
                                        </p:attrNameLst>
                                      </p:cBhvr>
                                      <p:tavLst>
                                        <p:tav tm="0">
                                          <p:val>
                                            <p:strVal val="ppt_y"/>
                                          </p:val>
                                        </p:tav>
                                        <p:tav tm="100000">
                                          <p:val>
                                            <p:strVal val="ppt_y+1"/>
                                          </p:val>
                                        </p:tav>
                                      </p:tavLst>
                                    </p:anim>
                                    <p:set>
                                      <p:cBhvr>
                                        <p:cTn id="35" dur="1" fill="hold">
                                          <p:stCondLst>
                                            <p:cond delay="999"/>
                                          </p:stCondLst>
                                        </p:cTn>
                                        <p:tgtEl>
                                          <p:spTgt spid="8"/>
                                        </p:tgtEl>
                                        <p:attrNameLst>
                                          <p:attrName>style.visibility</p:attrName>
                                        </p:attrNameLst>
                                      </p:cBhvr>
                                      <p:to>
                                        <p:strVal val="hidden"/>
                                      </p:to>
                                    </p:set>
                                  </p:childTnLst>
                                </p:cTn>
                              </p:par>
                              <p:par>
                                <p:cTn id="36" presetID="37" presetClass="exit" presetSubtype="0" fill="hold" nodeType="with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 decel="100000"/>
                                        <p:tgtEl>
                                          <p:spTgt spid="9"/>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ge 2"/>
          <p:cNvSpPr/>
          <p:nvPr/>
        </p:nvSpPr>
        <p:spPr>
          <a:xfrm>
            <a:off x="-7358" y="4428"/>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dd"/>
          <p:cNvGrpSpPr/>
          <p:nvPr/>
        </p:nvGrpSpPr>
        <p:grpSpPr>
          <a:xfrm>
            <a:off x="282831" y="155727"/>
            <a:ext cx="707253" cy="707253"/>
            <a:chOff x="4100081" y="3027750"/>
            <a:chExt cx="315255" cy="315255"/>
          </a:xfrm>
        </p:grpSpPr>
        <p:sp>
          <p:nvSpPr>
            <p:cNvPr id="9" name="page 8"/>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group 9"/>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11" name="dd"/>
          <p:cNvSpPr/>
          <p:nvPr/>
        </p:nvSpPr>
        <p:spPr>
          <a:xfrm>
            <a:off x="3422749" y="727051"/>
            <a:ext cx="5673749" cy="5673749"/>
          </a:xfrm>
          <a:prstGeom prst="ellipse">
            <a:avLst/>
          </a:prstGeom>
          <a:gradFill>
            <a:gsLst>
              <a:gs pos="77000">
                <a:srgbClr val="886DAF"/>
              </a:gs>
              <a:gs pos="63000">
                <a:schemeClr val="bg1">
                  <a:alpha val="0"/>
                </a:schemeClr>
              </a:gs>
              <a:gs pos="100000">
                <a:schemeClr val="bg1"/>
              </a:gs>
            </a:gsLst>
            <a:path path="circle">
              <a:fillToRect l="50000" t="50000" r="50000" b="50000"/>
            </a:path>
          </a:gradFill>
          <a:ln w="28575">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50"/>
          <p:cNvGrpSpPr/>
          <p:nvPr/>
        </p:nvGrpSpPr>
        <p:grpSpPr>
          <a:xfrm>
            <a:off x="4819372" y="5477228"/>
            <a:ext cx="2600887" cy="2600887"/>
            <a:chOff x="3614476" y="3221164"/>
            <a:chExt cx="1950772" cy="1950772"/>
          </a:xfrm>
        </p:grpSpPr>
        <p:sp>
          <p:nvSpPr>
            <p:cNvPr id="13" name="Chord 48"/>
            <p:cNvSpPr/>
            <p:nvPr/>
          </p:nvSpPr>
          <p:spPr>
            <a:xfrm rot="6300000">
              <a:off x="3614476" y="3221164"/>
              <a:ext cx="1950772" cy="1950772"/>
            </a:xfrm>
            <a:prstGeom prst="chord">
              <a:avLst>
                <a:gd name="adj1" fmla="val 4234771"/>
                <a:gd name="adj2" fmla="val 1553198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4" name="Freeform 153"/>
            <p:cNvSpPr>
              <a:spLocks noEditPoints="1"/>
            </p:cNvSpPr>
            <p:nvPr/>
          </p:nvSpPr>
          <p:spPr bwMode="auto">
            <a:xfrm>
              <a:off x="4312763" y="3528584"/>
              <a:ext cx="554198" cy="561860"/>
            </a:xfrm>
            <a:custGeom>
              <a:avLst/>
              <a:gdLst/>
              <a:ahLst/>
              <a:cxnLst>
                <a:cxn ang="0">
                  <a:pos x="0" y="59"/>
                </a:cxn>
                <a:cxn ang="0">
                  <a:pos x="118" y="59"/>
                </a:cxn>
                <a:cxn ang="0">
                  <a:pos x="111" y="57"/>
                </a:cxn>
                <a:cxn ang="0">
                  <a:pos x="83" y="33"/>
                </a:cxn>
                <a:cxn ang="0">
                  <a:pos x="111" y="57"/>
                </a:cxn>
                <a:cxn ang="0">
                  <a:pos x="41" y="91"/>
                </a:cxn>
                <a:cxn ang="0">
                  <a:pos x="57" y="111"/>
                </a:cxn>
                <a:cxn ang="0">
                  <a:pos x="61" y="8"/>
                </a:cxn>
                <a:cxn ang="0">
                  <a:pos x="61" y="34"/>
                </a:cxn>
                <a:cxn ang="0">
                  <a:pos x="61" y="8"/>
                </a:cxn>
                <a:cxn ang="0">
                  <a:pos x="95" y="22"/>
                </a:cxn>
                <a:cxn ang="0">
                  <a:pos x="67" y="8"/>
                </a:cxn>
                <a:cxn ang="0">
                  <a:pos x="57" y="34"/>
                </a:cxn>
                <a:cxn ang="0">
                  <a:pos x="57" y="8"/>
                </a:cxn>
                <a:cxn ang="0">
                  <a:pos x="36" y="30"/>
                </a:cxn>
                <a:cxn ang="0">
                  <a:pos x="50" y="8"/>
                </a:cxn>
                <a:cxn ang="0">
                  <a:pos x="38" y="35"/>
                </a:cxn>
                <a:cxn ang="0">
                  <a:pos x="57" y="57"/>
                </a:cxn>
                <a:cxn ang="0">
                  <a:pos x="38" y="35"/>
                </a:cxn>
                <a:cxn ang="0">
                  <a:pos x="57" y="84"/>
                </a:cxn>
                <a:cxn ang="0">
                  <a:pos x="34" y="61"/>
                </a:cxn>
                <a:cxn ang="0">
                  <a:pos x="50" y="110"/>
                </a:cxn>
                <a:cxn ang="0">
                  <a:pos x="38" y="92"/>
                </a:cxn>
                <a:cxn ang="0">
                  <a:pos x="61" y="111"/>
                </a:cxn>
                <a:cxn ang="0">
                  <a:pos x="77" y="91"/>
                </a:cxn>
                <a:cxn ang="0">
                  <a:pos x="61" y="111"/>
                </a:cxn>
                <a:cxn ang="0">
                  <a:pos x="93" y="99"/>
                </a:cxn>
                <a:cxn ang="0">
                  <a:pos x="80" y="92"/>
                </a:cxn>
                <a:cxn ang="0">
                  <a:pos x="61" y="84"/>
                </a:cxn>
                <a:cxn ang="0">
                  <a:pos x="84" y="61"/>
                </a:cxn>
                <a:cxn ang="0">
                  <a:pos x="61" y="57"/>
                </a:cxn>
                <a:cxn ang="0">
                  <a:pos x="80" y="35"/>
                </a:cxn>
                <a:cxn ang="0">
                  <a:pos x="61" y="57"/>
                </a:cxn>
                <a:cxn ang="0">
                  <a:pos x="35" y="33"/>
                </a:cxn>
                <a:cxn ang="0">
                  <a:pos x="7" y="57"/>
                </a:cxn>
                <a:cxn ang="0">
                  <a:pos x="7" y="61"/>
                </a:cxn>
                <a:cxn ang="0">
                  <a:pos x="36" y="89"/>
                </a:cxn>
                <a:cxn ang="0">
                  <a:pos x="7" y="61"/>
                </a:cxn>
                <a:cxn ang="0">
                  <a:pos x="82" y="89"/>
                </a:cxn>
                <a:cxn ang="0">
                  <a:pos x="111" y="61"/>
                </a:cxn>
                <a:cxn ang="0">
                  <a:pos x="95" y="96"/>
                </a:cxn>
              </a:cxnLst>
              <a:rect l="0" t="0" r="r" b="b"/>
              <a:pathLst>
                <a:path w="118" h="119">
                  <a:moveTo>
                    <a:pt x="59" y="0"/>
                  </a:moveTo>
                  <a:cubicBezTo>
                    <a:pt x="26" y="0"/>
                    <a:pt x="0" y="27"/>
                    <a:pt x="0" y="59"/>
                  </a:cubicBezTo>
                  <a:cubicBezTo>
                    <a:pt x="0" y="92"/>
                    <a:pt x="26" y="119"/>
                    <a:pt x="59" y="119"/>
                  </a:cubicBezTo>
                  <a:cubicBezTo>
                    <a:pt x="92" y="119"/>
                    <a:pt x="118" y="92"/>
                    <a:pt x="118" y="59"/>
                  </a:cubicBezTo>
                  <a:cubicBezTo>
                    <a:pt x="118" y="27"/>
                    <a:pt x="92" y="0"/>
                    <a:pt x="59" y="0"/>
                  </a:cubicBezTo>
                  <a:close/>
                  <a:moveTo>
                    <a:pt x="111" y="57"/>
                  </a:moveTo>
                  <a:cubicBezTo>
                    <a:pt x="88" y="57"/>
                    <a:pt x="88" y="57"/>
                    <a:pt x="88" y="57"/>
                  </a:cubicBezTo>
                  <a:cubicBezTo>
                    <a:pt x="87" y="49"/>
                    <a:pt x="86" y="41"/>
                    <a:pt x="83" y="33"/>
                  </a:cubicBezTo>
                  <a:cubicBezTo>
                    <a:pt x="88" y="31"/>
                    <a:pt x="93" y="28"/>
                    <a:pt x="98" y="25"/>
                  </a:cubicBezTo>
                  <a:cubicBezTo>
                    <a:pt x="105" y="34"/>
                    <a:pt x="110" y="45"/>
                    <a:pt x="111" y="57"/>
                  </a:cubicBezTo>
                  <a:close/>
                  <a:moveTo>
                    <a:pt x="57" y="111"/>
                  </a:moveTo>
                  <a:cubicBezTo>
                    <a:pt x="50" y="106"/>
                    <a:pt x="45" y="99"/>
                    <a:pt x="41" y="91"/>
                  </a:cubicBezTo>
                  <a:cubicBezTo>
                    <a:pt x="46" y="89"/>
                    <a:pt x="52" y="88"/>
                    <a:pt x="57" y="88"/>
                  </a:cubicBezTo>
                  <a:cubicBezTo>
                    <a:pt x="57" y="111"/>
                    <a:pt x="57" y="111"/>
                    <a:pt x="57" y="111"/>
                  </a:cubicBezTo>
                  <a:cubicBezTo>
                    <a:pt x="57" y="111"/>
                    <a:pt x="57" y="111"/>
                    <a:pt x="57" y="111"/>
                  </a:cubicBezTo>
                  <a:close/>
                  <a:moveTo>
                    <a:pt x="61" y="8"/>
                  </a:moveTo>
                  <a:cubicBezTo>
                    <a:pt x="68" y="14"/>
                    <a:pt x="74" y="22"/>
                    <a:pt x="78" y="31"/>
                  </a:cubicBezTo>
                  <a:cubicBezTo>
                    <a:pt x="73" y="33"/>
                    <a:pt x="67" y="34"/>
                    <a:pt x="61" y="34"/>
                  </a:cubicBezTo>
                  <a:cubicBezTo>
                    <a:pt x="61" y="8"/>
                    <a:pt x="61" y="8"/>
                    <a:pt x="61" y="8"/>
                  </a:cubicBezTo>
                  <a:cubicBezTo>
                    <a:pt x="61" y="8"/>
                    <a:pt x="61" y="8"/>
                    <a:pt x="61" y="8"/>
                  </a:cubicBezTo>
                  <a:close/>
                  <a:moveTo>
                    <a:pt x="67" y="8"/>
                  </a:moveTo>
                  <a:cubicBezTo>
                    <a:pt x="78" y="10"/>
                    <a:pt x="88" y="15"/>
                    <a:pt x="95" y="22"/>
                  </a:cubicBezTo>
                  <a:cubicBezTo>
                    <a:pt x="91" y="25"/>
                    <a:pt x="87" y="28"/>
                    <a:pt x="82" y="30"/>
                  </a:cubicBezTo>
                  <a:cubicBezTo>
                    <a:pt x="78" y="22"/>
                    <a:pt x="73" y="14"/>
                    <a:pt x="67" y="8"/>
                  </a:cubicBezTo>
                  <a:close/>
                  <a:moveTo>
                    <a:pt x="57" y="8"/>
                  </a:moveTo>
                  <a:cubicBezTo>
                    <a:pt x="57" y="34"/>
                    <a:pt x="57" y="34"/>
                    <a:pt x="57" y="34"/>
                  </a:cubicBezTo>
                  <a:cubicBezTo>
                    <a:pt x="51" y="34"/>
                    <a:pt x="45" y="33"/>
                    <a:pt x="40" y="31"/>
                  </a:cubicBezTo>
                  <a:cubicBezTo>
                    <a:pt x="44" y="22"/>
                    <a:pt x="50" y="14"/>
                    <a:pt x="57" y="8"/>
                  </a:cubicBezTo>
                  <a:cubicBezTo>
                    <a:pt x="57" y="8"/>
                    <a:pt x="57" y="8"/>
                    <a:pt x="57" y="8"/>
                  </a:cubicBezTo>
                  <a:close/>
                  <a:moveTo>
                    <a:pt x="36" y="30"/>
                  </a:moveTo>
                  <a:cubicBezTo>
                    <a:pt x="31" y="28"/>
                    <a:pt x="27" y="25"/>
                    <a:pt x="23" y="22"/>
                  </a:cubicBezTo>
                  <a:cubicBezTo>
                    <a:pt x="30" y="15"/>
                    <a:pt x="40" y="10"/>
                    <a:pt x="50" y="8"/>
                  </a:cubicBezTo>
                  <a:cubicBezTo>
                    <a:pt x="45" y="14"/>
                    <a:pt x="40" y="22"/>
                    <a:pt x="36" y="30"/>
                  </a:cubicBezTo>
                  <a:close/>
                  <a:moveTo>
                    <a:pt x="38" y="35"/>
                  </a:moveTo>
                  <a:cubicBezTo>
                    <a:pt x="44" y="37"/>
                    <a:pt x="50" y="38"/>
                    <a:pt x="57" y="38"/>
                  </a:cubicBezTo>
                  <a:cubicBezTo>
                    <a:pt x="57" y="57"/>
                    <a:pt x="57" y="57"/>
                    <a:pt x="57" y="57"/>
                  </a:cubicBezTo>
                  <a:cubicBezTo>
                    <a:pt x="34" y="57"/>
                    <a:pt x="34" y="57"/>
                    <a:pt x="34" y="57"/>
                  </a:cubicBezTo>
                  <a:cubicBezTo>
                    <a:pt x="34" y="49"/>
                    <a:pt x="36" y="42"/>
                    <a:pt x="38" y="35"/>
                  </a:cubicBezTo>
                  <a:close/>
                  <a:moveTo>
                    <a:pt x="57" y="61"/>
                  </a:moveTo>
                  <a:cubicBezTo>
                    <a:pt x="57" y="84"/>
                    <a:pt x="57" y="84"/>
                    <a:pt x="57" y="84"/>
                  </a:cubicBezTo>
                  <a:cubicBezTo>
                    <a:pt x="51" y="85"/>
                    <a:pt x="45" y="86"/>
                    <a:pt x="40" y="87"/>
                  </a:cubicBezTo>
                  <a:cubicBezTo>
                    <a:pt x="36" y="79"/>
                    <a:pt x="34" y="71"/>
                    <a:pt x="34" y="61"/>
                  </a:cubicBezTo>
                  <a:lnTo>
                    <a:pt x="57" y="61"/>
                  </a:lnTo>
                  <a:close/>
                  <a:moveTo>
                    <a:pt x="50" y="110"/>
                  </a:moveTo>
                  <a:cubicBezTo>
                    <a:pt x="41" y="109"/>
                    <a:pt x="32" y="105"/>
                    <a:pt x="25" y="99"/>
                  </a:cubicBezTo>
                  <a:cubicBezTo>
                    <a:pt x="29" y="96"/>
                    <a:pt x="33" y="94"/>
                    <a:pt x="38" y="92"/>
                  </a:cubicBezTo>
                  <a:cubicBezTo>
                    <a:pt x="41" y="99"/>
                    <a:pt x="45" y="105"/>
                    <a:pt x="50" y="110"/>
                  </a:cubicBezTo>
                  <a:close/>
                  <a:moveTo>
                    <a:pt x="61" y="111"/>
                  </a:moveTo>
                  <a:cubicBezTo>
                    <a:pt x="61" y="88"/>
                    <a:pt x="61" y="88"/>
                    <a:pt x="61" y="88"/>
                  </a:cubicBezTo>
                  <a:cubicBezTo>
                    <a:pt x="66" y="88"/>
                    <a:pt x="72" y="89"/>
                    <a:pt x="77" y="91"/>
                  </a:cubicBezTo>
                  <a:cubicBezTo>
                    <a:pt x="73" y="99"/>
                    <a:pt x="67" y="106"/>
                    <a:pt x="61" y="111"/>
                  </a:cubicBezTo>
                  <a:cubicBezTo>
                    <a:pt x="61" y="111"/>
                    <a:pt x="61" y="111"/>
                    <a:pt x="61" y="111"/>
                  </a:cubicBezTo>
                  <a:close/>
                  <a:moveTo>
                    <a:pt x="80" y="92"/>
                  </a:moveTo>
                  <a:cubicBezTo>
                    <a:pt x="85" y="94"/>
                    <a:pt x="89" y="96"/>
                    <a:pt x="93" y="99"/>
                  </a:cubicBezTo>
                  <a:cubicBezTo>
                    <a:pt x="86" y="105"/>
                    <a:pt x="77" y="109"/>
                    <a:pt x="67" y="110"/>
                  </a:cubicBezTo>
                  <a:cubicBezTo>
                    <a:pt x="73" y="105"/>
                    <a:pt x="77" y="99"/>
                    <a:pt x="80" y="92"/>
                  </a:cubicBezTo>
                  <a:close/>
                  <a:moveTo>
                    <a:pt x="78" y="87"/>
                  </a:moveTo>
                  <a:cubicBezTo>
                    <a:pt x="73" y="86"/>
                    <a:pt x="67" y="85"/>
                    <a:pt x="61" y="84"/>
                  </a:cubicBezTo>
                  <a:cubicBezTo>
                    <a:pt x="61" y="61"/>
                    <a:pt x="61" y="61"/>
                    <a:pt x="61" y="61"/>
                  </a:cubicBezTo>
                  <a:cubicBezTo>
                    <a:pt x="84" y="61"/>
                    <a:pt x="84" y="61"/>
                    <a:pt x="84" y="61"/>
                  </a:cubicBezTo>
                  <a:cubicBezTo>
                    <a:pt x="84" y="71"/>
                    <a:pt x="82" y="79"/>
                    <a:pt x="78" y="87"/>
                  </a:cubicBezTo>
                  <a:close/>
                  <a:moveTo>
                    <a:pt x="61" y="57"/>
                  </a:moveTo>
                  <a:cubicBezTo>
                    <a:pt x="61" y="38"/>
                    <a:pt x="61" y="38"/>
                    <a:pt x="61" y="38"/>
                  </a:cubicBezTo>
                  <a:cubicBezTo>
                    <a:pt x="67" y="38"/>
                    <a:pt x="74" y="37"/>
                    <a:pt x="80" y="35"/>
                  </a:cubicBezTo>
                  <a:cubicBezTo>
                    <a:pt x="82" y="42"/>
                    <a:pt x="84" y="49"/>
                    <a:pt x="84" y="57"/>
                  </a:cubicBezTo>
                  <a:lnTo>
                    <a:pt x="61" y="57"/>
                  </a:lnTo>
                  <a:close/>
                  <a:moveTo>
                    <a:pt x="20" y="25"/>
                  </a:moveTo>
                  <a:cubicBezTo>
                    <a:pt x="25" y="28"/>
                    <a:pt x="30" y="31"/>
                    <a:pt x="35" y="33"/>
                  </a:cubicBezTo>
                  <a:cubicBezTo>
                    <a:pt x="32" y="41"/>
                    <a:pt x="30" y="49"/>
                    <a:pt x="30" y="57"/>
                  </a:cubicBezTo>
                  <a:cubicBezTo>
                    <a:pt x="7" y="57"/>
                    <a:pt x="7" y="57"/>
                    <a:pt x="7" y="57"/>
                  </a:cubicBezTo>
                  <a:cubicBezTo>
                    <a:pt x="8" y="45"/>
                    <a:pt x="13" y="34"/>
                    <a:pt x="20" y="25"/>
                  </a:cubicBezTo>
                  <a:close/>
                  <a:moveTo>
                    <a:pt x="7" y="61"/>
                  </a:moveTo>
                  <a:cubicBezTo>
                    <a:pt x="30" y="61"/>
                    <a:pt x="30" y="61"/>
                    <a:pt x="30" y="61"/>
                  </a:cubicBezTo>
                  <a:cubicBezTo>
                    <a:pt x="31" y="71"/>
                    <a:pt x="33" y="80"/>
                    <a:pt x="36" y="89"/>
                  </a:cubicBezTo>
                  <a:cubicBezTo>
                    <a:pt x="31" y="91"/>
                    <a:pt x="27" y="93"/>
                    <a:pt x="22" y="96"/>
                  </a:cubicBezTo>
                  <a:cubicBezTo>
                    <a:pt x="13" y="87"/>
                    <a:pt x="8" y="75"/>
                    <a:pt x="7" y="61"/>
                  </a:cubicBezTo>
                  <a:close/>
                  <a:moveTo>
                    <a:pt x="95" y="96"/>
                  </a:moveTo>
                  <a:cubicBezTo>
                    <a:pt x="91" y="93"/>
                    <a:pt x="87" y="91"/>
                    <a:pt x="82" y="89"/>
                  </a:cubicBezTo>
                  <a:cubicBezTo>
                    <a:pt x="85" y="80"/>
                    <a:pt x="87" y="71"/>
                    <a:pt x="88" y="61"/>
                  </a:cubicBezTo>
                  <a:cubicBezTo>
                    <a:pt x="111" y="61"/>
                    <a:pt x="111" y="61"/>
                    <a:pt x="111" y="61"/>
                  </a:cubicBezTo>
                  <a:cubicBezTo>
                    <a:pt x="110" y="75"/>
                    <a:pt x="104" y="87"/>
                    <a:pt x="95" y="96"/>
                  </a:cubicBezTo>
                  <a:close/>
                  <a:moveTo>
                    <a:pt x="95" y="96"/>
                  </a:moveTo>
                  <a:cubicBezTo>
                    <a:pt x="95" y="96"/>
                    <a:pt x="95" y="96"/>
                    <a:pt x="95" y="96"/>
                  </a:cubicBezTo>
                </a:path>
              </a:pathLst>
            </a:custGeom>
            <a:solidFill>
              <a:schemeClr val="bg1">
                <a:alpha val="76000"/>
              </a:schemeClr>
            </a:solidFill>
            <a:ln w="9525">
              <a:noFill/>
              <a:round/>
              <a:headEnd/>
              <a:tailEnd/>
            </a:ln>
          </p:spPr>
          <p:txBody>
            <a:bodyPr vert="horz" wrap="square" lIns="121913" tIns="60956" rIns="121913" bIns="60956" numCol="1" anchor="t" anchorCtr="0" compatLnSpc="1">
              <a:prstTxWarp prst="textNoShape">
                <a:avLst/>
              </a:prstTxWarp>
            </a:bodyPr>
            <a:lstStyle/>
            <a:p>
              <a:pP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15" name="Arc 43"/>
          <p:cNvSpPr/>
          <p:nvPr/>
        </p:nvSpPr>
        <p:spPr>
          <a:xfrm>
            <a:off x="3765680" y="4484213"/>
            <a:ext cx="4660644" cy="4660644"/>
          </a:xfrm>
          <a:prstGeom prst="arc">
            <a:avLst>
              <a:gd name="adj1" fmla="val 10769273"/>
              <a:gd name="adj2" fmla="val 0"/>
            </a:avLst>
          </a:prstGeom>
          <a:ln w="57150" cap="rnd">
            <a:solidFill>
              <a:schemeClr val="bg1">
                <a:alpha val="10196"/>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6" name="Oval 7"/>
          <p:cNvSpPr/>
          <p:nvPr/>
        </p:nvSpPr>
        <p:spPr>
          <a:xfrm>
            <a:off x="3613288"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17" name="Oval 8"/>
          <p:cNvSpPr/>
          <p:nvPr/>
        </p:nvSpPr>
        <p:spPr>
          <a:xfrm>
            <a:off x="8273932" y="6635525"/>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33" name="TextBox 23"/>
          <p:cNvSpPr txBox="1"/>
          <p:nvPr/>
        </p:nvSpPr>
        <p:spPr>
          <a:xfrm>
            <a:off x="786403" y="5090393"/>
            <a:ext cx="3870499" cy="522002"/>
          </a:xfrm>
          <a:prstGeom prst="rect">
            <a:avLst/>
          </a:prstGeom>
          <a:noFill/>
        </p:spPr>
        <p:txBody>
          <a:bodyPr wrap="square" lIns="0" tIns="0" rIns="0" bIns="0" rtlCol="0">
            <a:spAutoFit/>
          </a:bodyPr>
          <a:lstStyle/>
          <a:p>
            <a:pPr>
              <a:lnSpc>
                <a:spcPct val="112000"/>
              </a:lnSpc>
              <a:spcAft>
                <a:spcPts val="800"/>
              </a:spcAft>
            </a:pP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Chỉ</a:t>
            </a: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những</a:t>
            </a: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cái</a:t>
            </a: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giếng</a:t>
            </a:r>
            <a:endParaRPr lang="en-US" sz="3200" dirty="0">
              <a:solidFill>
                <a:schemeClr val="bg1"/>
              </a:solidFill>
              <a:ea typeface="Calibri" panose="020F0502020204030204" pitchFamily="34" charset="0"/>
              <a:cs typeface="Times New Roman" panose="02020603050405020304" pitchFamily="18" charset="0"/>
            </a:endParaRPr>
          </a:p>
        </p:txBody>
      </p:sp>
      <p:sp>
        <p:nvSpPr>
          <p:cNvPr id="35" name="TextBox 23"/>
          <p:cNvSpPr txBox="1"/>
          <p:nvPr/>
        </p:nvSpPr>
        <p:spPr>
          <a:xfrm>
            <a:off x="4259692" y="2352616"/>
            <a:ext cx="4773023" cy="522002"/>
          </a:xfrm>
          <a:prstGeom prst="rect">
            <a:avLst/>
          </a:prstGeom>
          <a:noFill/>
        </p:spPr>
        <p:txBody>
          <a:bodyPr wrap="square" lIns="0" tIns="0" rIns="0" bIns="0" rtlCol="0">
            <a:spAutoFit/>
          </a:bodyPr>
          <a:lstStyle/>
          <a:p>
            <a:pPr>
              <a:lnSpc>
                <a:spcPct val="112000"/>
              </a:lnSpc>
              <a:spcAft>
                <a:spcPts val="800"/>
              </a:spcAft>
            </a:pPr>
            <a:r>
              <a:rPr lang="en-US" sz="3200" dirty="0" err="1">
                <a:solidFill>
                  <a:schemeClr val="bg1"/>
                </a:solidFill>
                <a:ea typeface="Calibri" panose="020F0502020204030204" pitchFamily="34" charset="0"/>
                <a:cs typeface="Times New Roman" panose="02020603050405020304" pitchFamily="18" charset="0"/>
              </a:rPr>
              <a:t>Chỉ</a:t>
            </a: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những</a:t>
            </a: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hồ</a:t>
            </a:r>
            <a:r>
              <a:rPr lang="en-US" sz="3200" dirty="0">
                <a:solidFill>
                  <a:schemeClr val="bg1"/>
                </a:solidFill>
                <a:ea typeface="Calibri" panose="020F0502020204030204" pitchFamily="34" charset="0"/>
                <a:cs typeface="Times New Roman" panose="02020603050405020304" pitchFamily="18" charset="0"/>
              </a:rPr>
              <a:t> </a:t>
            </a:r>
            <a:r>
              <a:rPr lang="en-US" sz="3200" dirty="0" err="1">
                <a:solidFill>
                  <a:schemeClr val="bg1"/>
                </a:solidFill>
                <a:ea typeface="Calibri" panose="020F0502020204030204" pitchFamily="34" charset="0"/>
                <a:cs typeface="Times New Roman" panose="02020603050405020304" pitchFamily="18" charset="0"/>
              </a:rPr>
              <a:t>nước</a:t>
            </a:r>
            <a:endParaRPr lang="en-US" sz="3200" dirty="0">
              <a:solidFill>
                <a:schemeClr val="bg1"/>
              </a:solidFill>
              <a:ea typeface="Calibri" panose="020F0502020204030204" pitchFamily="34" charset="0"/>
              <a:cs typeface="Times New Roman" panose="02020603050405020304" pitchFamily="18" charset="0"/>
            </a:endParaRPr>
          </a:p>
        </p:txBody>
      </p:sp>
      <p:sp>
        <p:nvSpPr>
          <p:cNvPr id="37" name="TextBox 23"/>
          <p:cNvSpPr txBox="1"/>
          <p:nvPr/>
        </p:nvSpPr>
        <p:spPr>
          <a:xfrm>
            <a:off x="8243507" y="5031887"/>
            <a:ext cx="3983397" cy="551498"/>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Chỉ</a:t>
            </a:r>
            <a:r>
              <a:rPr lang="en-US" altLang="zh-CN" sz="3200" dirty="0">
                <a:solidFill>
                  <a:schemeClr val="bg1"/>
                </a:solidFill>
                <a:ea typeface="Arial Unicode MS" panose="020B0604020202020204" pitchFamily="34" charset="-122"/>
                <a:cs typeface="Times New Roman" panose="02020603050405020304" pitchFamily="18" charset="0"/>
                <a:sym typeface="Arial" panose="020B0604020202020204" pitchFamily="34" charset="0"/>
              </a:rPr>
              <a:t> </a:t>
            </a:r>
            <a:r>
              <a:rPr lang="en-US" altLang="zh-CN" sz="32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làng</a:t>
            </a:r>
            <a:r>
              <a:rPr lang="en-US" altLang="zh-CN" sz="3200" dirty="0">
                <a:solidFill>
                  <a:schemeClr val="bg1"/>
                </a:solidFill>
                <a:ea typeface="Arial Unicode MS" panose="020B0604020202020204" pitchFamily="34" charset="-122"/>
                <a:cs typeface="Times New Roman" panose="02020603050405020304" pitchFamily="18" charset="0"/>
                <a:sym typeface="Arial" panose="020B0604020202020204" pitchFamily="34" charset="0"/>
              </a:rPr>
              <a:t> </a:t>
            </a:r>
            <a:r>
              <a:rPr lang="en-US" altLang="zh-CN" sz="3200" dirty="0" err="1">
                <a:solidFill>
                  <a:schemeClr val="bg1"/>
                </a:solidFill>
                <a:ea typeface="Arial Unicode MS" panose="020B0604020202020204" pitchFamily="34" charset="-122"/>
                <a:cs typeface="Times New Roman" panose="02020603050405020304" pitchFamily="18" charset="0"/>
                <a:sym typeface="Arial" panose="020B0604020202020204" pitchFamily="34" charset="0"/>
              </a:rPr>
              <a:t>quê</a:t>
            </a:r>
            <a:endParaRPr lang="en-US" altLang="zh-CN" sz="3200" dirty="0">
              <a:solidFill>
                <a:schemeClr val="bg1"/>
              </a:solidFill>
              <a:ea typeface="Arial Unicode MS" panose="020B0604020202020204" pitchFamily="34" charset="-122"/>
              <a:cs typeface="+mn-ea"/>
              <a:sym typeface="Arial" panose="020B0604020202020204" pitchFamily="34" charset="0"/>
            </a:endParaRPr>
          </a:p>
        </p:txBody>
      </p:sp>
      <p:grpSp>
        <p:nvGrpSpPr>
          <p:cNvPr id="66" name="Group 65">
            <a:extLst>
              <a:ext uri="{FF2B5EF4-FFF2-40B4-BE49-F238E27FC236}">
                <a16:creationId xmlns:a16="http://schemas.microsoft.com/office/drawing/2014/main" id="{7A471B07-57D3-4436-973C-066F6540CBF8}"/>
              </a:ext>
            </a:extLst>
          </p:cNvPr>
          <p:cNvGrpSpPr/>
          <p:nvPr/>
        </p:nvGrpSpPr>
        <p:grpSpPr>
          <a:xfrm>
            <a:off x="3181509" y="3949766"/>
            <a:ext cx="1409090" cy="1386904"/>
            <a:chOff x="3181509" y="3949766"/>
            <a:chExt cx="1409090" cy="1386904"/>
          </a:xfrm>
        </p:grpSpPr>
        <p:grpSp>
          <p:nvGrpSpPr>
            <p:cNvPr id="2" name="Group 1">
              <a:extLst>
                <a:ext uri="{FF2B5EF4-FFF2-40B4-BE49-F238E27FC236}">
                  <a16:creationId xmlns:a16="http://schemas.microsoft.com/office/drawing/2014/main" id="{8448B5C5-1F70-4625-BD88-6A051382A076}"/>
                </a:ext>
              </a:extLst>
            </p:cNvPr>
            <p:cNvGrpSpPr/>
            <p:nvPr/>
          </p:nvGrpSpPr>
          <p:grpSpPr>
            <a:xfrm>
              <a:off x="3181509" y="3949766"/>
              <a:ext cx="1409090" cy="1386904"/>
              <a:chOff x="3181509" y="3949766"/>
              <a:chExt cx="1409090" cy="1386904"/>
            </a:xfrm>
          </p:grpSpPr>
          <p:sp>
            <p:nvSpPr>
              <p:cNvPr id="20" name="Oval 11"/>
              <p:cNvSpPr/>
              <p:nvPr/>
            </p:nvSpPr>
            <p:spPr>
              <a:xfrm>
                <a:off x="4285816" y="503188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22" name="Teardrop 13"/>
              <p:cNvSpPr/>
              <p:nvPr/>
            </p:nvSpPr>
            <p:spPr>
              <a:xfrm rot="5400000">
                <a:off x="3181509" y="3949766"/>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63" name="TextBox 23">
              <a:extLst>
                <a:ext uri="{FF2B5EF4-FFF2-40B4-BE49-F238E27FC236}">
                  <a16:creationId xmlns:a16="http://schemas.microsoft.com/office/drawing/2014/main" id="{AA7ED4A5-F662-40B0-B710-B0BFAEFB4483}"/>
                </a:ext>
              </a:extLst>
            </p:cNvPr>
            <p:cNvSpPr txBox="1"/>
            <p:nvPr/>
          </p:nvSpPr>
          <p:spPr>
            <a:xfrm>
              <a:off x="3501851" y="4224382"/>
              <a:ext cx="445105" cy="536557"/>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a:solidFill>
                    <a:prstClr val="white"/>
                  </a:solidFill>
                  <a:latin typeface="Cambria" panose="02040503050406030204" pitchFamily="18" charset="0"/>
                  <a:ea typeface="Cambria" panose="02040503050406030204" pitchFamily="18" charset="0"/>
                  <a:cs typeface="+mn-ea"/>
                  <a:sym typeface="Arial" panose="020B0604020202020204" pitchFamily="34" charset="0"/>
                </a:rPr>
                <a:t>A</a:t>
              </a:r>
            </a:p>
          </p:txBody>
        </p:sp>
      </p:grpSp>
      <p:grpSp>
        <p:nvGrpSpPr>
          <p:cNvPr id="67" name="Group 66">
            <a:extLst>
              <a:ext uri="{FF2B5EF4-FFF2-40B4-BE49-F238E27FC236}">
                <a16:creationId xmlns:a16="http://schemas.microsoft.com/office/drawing/2014/main" id="{97EB325E-9B91-452E-BDEE-499897EB71F8}"/>
              </a:ext>
            </a:extLst>
          </p:cNvPr>
          <p:cNvGrpSpPr/>
          <p:nvPr/>
        </p:nvGrpSpPr>
        <p:grpSpPr>
          <a:xfrm>
            <a:off x="5554357" y="2956583"/>
            <a:ext cx="1085791" cy="1678947"/>
            <a:chOff x="5554357" y="2956583"/>
            <a:chExt cx="1085791" cy="1678947"/>
          </a:xfrm>
        </p:grpSpPr>
        <p:grpSp>
          <p:nvGrpSpPr>
            <p:cNvPr id="4" name="Group 3">
              <a:extLst>
                <a:ext uri="{FF2B5EF4-FFF2-40B4-BE49-F238E27FC236}">
                  <a16:creationId xmlns:a16="http://schemas.microsoft.com/office/drawing/2014/main" id="{57CEFFD0-F9B5-4DED-8BC8-8CAE0CAF96DA}"/>
                </a:ext>
              </a:extLst>
            </p:cNvPr>
            <p:cNvGrpSpPr/>
            <p:nvPr/>
          </p:nvGrpSpPr>
          <p:grpSpPr>
            <a:xfrm>
              <a:off x="5554357" y="2956583"/>
              <a:ext cx="1085791" cy="1678947"/>
              <a:chOff x="5554357" y="2956583"/>
              <a:chExt cx="1085791" cy="1678947"/>
            </a:xfrm>
          </p:grpSpPr>
          <p:sp>
            <p:nvSpPr>
              <p:cNvPr id="18" name="Oval 9"/>
              <p:cNvSpPr/>
              <p:nvPr/>
            </p:nvSpPr>
            <p:spPr>
              <a:xfrm>
                <a:off x="5944862" y="433074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25" name="Teardrop 16"/>
              <p:cNvSpPr/>
              <p:nvPr/>
            </p:nvSpPr>
            <p:spPr>
              <a:xfrm rot="13500000" flipH="1">
                <a:off x="5554357" y="2956583"/>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64" name="TextBox 23">
              <a:extLst>
                <a:ext uri="{FF2B5EF4-FFF2-40B4-BE49-F238E27FC236}">
                  <a16:creationId xmlns:a16="http://schemas.microsoft.com/office/drawing/2014/main" id="{9ED8A359-BD78-4909-8C0D-56D1E7EB6ACA}"/>
                </a:ext>
              </a:extLst>
            </p:cNvPr>
            <p:cNvSpPr txBox="1"/>
            <p:nvPr/>
          </p:nvSpPr>
          <p:spPr>
            <a:xfrm>
              <a:off x="5897262" y="3257320"/>
              <a:ext cx="445105" cy="536557"/>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a:solidFill>
                    <a:prstClr val="white"/>
                  </a:solidFill>
                  <a:latin typeface="Cambria" panose="02040503050406030204" pitchFamily="18" charset="0"/>
                  <a:ea typeface="Cambria" panose="02040503050406030204" pitchFamily="18" charset="0"/>
                  <a:cs typeface="+mn-ea"/>
                  <a:sym typeface="Arial" panose="020B0604020202020204" pitchFamily="34" charset="0"/>
                </a:rPr>
                <a:t>B</a:t>
              </a:r>
            </a:p>
          </p:txBody>
        </p:sp>
      </p:grpSp>
      <p:grpSp>
        <p:nvGrpSpPr>
          <p:cNvPr id="68" name="Group 67">
            <a:extLst>
              <a:ext uri="{FF2B5EF4-FFF2-40B4-BE49-F238E27FC236}">
                <a16:creationId xmlns:a16="http://schemas.microsoft.com/office/drawing/2014/main" id="{A3D53B87-928B-4FB6-8035-C173C7CEA948}"/>
              </a:ext>
            </a:extLst>
          </p:cNvPr>
          <p:cNvGrpSpPr/>
          <p:nvPr/>
        </p:nvGrpSpPr>
        <p:grpSpPr>
          <a:xfrm>
            <a:off x="7607218" y="3949767"/>
            <a:ext cx="1425497" cy="1386903"/>
            <a:chOff x="7607218" y="3949767"/>
            <a:chExt cx="1425497" cy="1386903"/>
          </a:xfrm>
        </p:grpSpPr>
        <p:grpSp>
          <p:nvGrpSpPr>
            <p:cNvPr id="6" name="Group 5">
              <a:extLst>
                <a:ext uri="{FF2B5EF4-FFF2-40B4-BE49-F238E27FC236}">
                  <a16:creationId xmlns:a16="http://schemas.microsoft.com/office/drawing/2014/main" id="{67C03013-F887-4184-BD98-419258B45D55}"/>
                </a:ext>
              </a:extLst>
            </p:cNvPr>
            <p:cNvGrpSpPr/>
            <p:nvPr/>
          </p:nvGrpSpPr>
          <p:grpSpPr>
            <a:xfrm>
              <a:off x="7607218" y="3949767"/>
              <a:ext cx="1425497" cy="1386903"/>
              <a:chOff x="7607218" y="3949767"/>
              <a:chExt cx="1425497" cy="1386903"/>
            </a:xfrm>
          </p:grpSpPr>
          <p:sp>
            <p:nvSpPr>
              <p:cNvPr id="19" name="Oval 10"/>
              <p:cNvSpPr/>
              <p:nvPr/>
            </p:nvSpPr>
            <p:spPr>
              <a:xfrm>
                <a:off x="7607218" y="5031887"/>
                <a:ext cx="304783" cy="304783"/>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sp>
            <p:nvSpPr>
              <p:cNvPr id="23" name="Teardrop 14"/>
              <p:cNvSpPr/>
              <p:nvPr/>
            </p:nvSpPr>
            <p:spPr>
              <a:xfrm rot="16200000" flipH="1">
                <a:off x="7946924" y="3949767"/>
                <a:ext cx="1085791" cy="1085791"/>
              </a:xfrm>
              <a:prstGeom prst="teardrop">
                <a:avLst/>
              </a:prstGeom>
              <a:solidFill>
                <a:srgbClr val="FFFFFF">
                  <a:alpha val="10196"/>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20000"/>
                  </a:lnSpc>
                  <a:spcBef>
                    <a:spcPct val="0"/>
                  </a:spcBef>
                  <a:spcAft>
                    <a:spcPct val="0"/>
                  </a:spcAft>
                </a:pPr>
                <a:endParaRPr lang="en-US" sz="1517" dirty="0">
                  <a:solidFill>
                    <a:prstClr val="white"/>
                  </a:solidFill>
                  <a:latin typeface="Arial" panose="020B0604020202020204" pitchFamily="34" charset="0"/>
                  <a:ea typeface="Arial Unicode MS" panose="020B0604020202020204" pitchFamily="34" charset="-122"/>
                  <a:sym typeface="Arial" panose="020B0604020202020204" pitchFamily="34" charset="0"/>
                </a:endParaRPr>
              </a:p>
            </p:txBody>
          </p:sp>
        </p:grpSp>
        <p:sp>
          <p:nvSpPr>
            <p:cNvPr id="65" name="TextBox 23">
              <a:extLst>
                <a:ext uri="{FF2B5EF4-FFF2-40B4-BE49-F238E27FC236}">
                  <a16:creationId xmlns:a16="http://schemas.microsoft.com/office/drawing/2014/main" id="{13AB35E6-73EF-4F19-8272-8ED020F014C5}"/>
                </a:ext>
              </a:extLst>
            </p:cNvPr>
            <p:cNvSpPr txBox="1"/>
            <p:nvPr/>
          </p:nvSpPr>
          <p:spPr>
            <a:xfrm>
              <a:off x="8245048" y="4207590"/>
              <a:ext cx="445105" cy="536557"/>
            </a:xfrm>
            <a:prstGeom prst="rect">
              <a:avLst/>
            </a:prstGeom>
            <a:noFill/>
          </p:spPr>
          <p:txBody>
            <a:bodyPr wrap="square" lIns="0" tIns="0" rIns="0" bIns="0" rtlCol="0">
              <a:spAutoFit/>
            </a:bodyPr>
            <a:lstStyle/>
            <a:p>
              <a:pPr lvl="0" algn="ctr" defTabSz="866943" fontAlgn="base">
                <a:lnSpc>
                  <a:spcPct val="120000"/>
                </a:lnSpc>
                <a:spcBef>
                  <a:spcPct val="0"/>
                </a:spcBef>
                <a:spcAft>
                  <a:spcPct val="0"/>
                </a:spcAft>
              </a:pPr>
              <a:r>
                <a:rPr lang="en-US" altLang="zh-CN" sz="3200" dirty="0">
                  <a:solidFill>
                    <a:prstClr val="white"/>
                  </a:solidFill>
                  <a:latin typeface="Cambria" panose="02040503050406030204" pitchFamily="18" charset="0"/>
                  <a:ea typeface="Cambria" panose="02040503050406030204" pitchFamily="18" charset="0"/>
                  <a:cs typeface="+mn-ea"/>
                  <a:sym typeface="Arial" panose="020B0604020202020204" pitchFamily="34" charset="0"/>
                </a:rPr>
                <a:t>C</a:t>
              </a:r>
            </a:p>
          </p:txBody>
        </p:sp>
      </p:grpSp>
      <p:sp>
        <p:nvSpPr>
          <p:cNvPr id="32" name="Rounded Rectangle 31">
            <a:extLst>
              <a:ext uri="{FF2B5EF4-FFF2-40B4-BE49-F238E27FC236}">
                <a16:creationId xmlns:a16="http://schemas.microsoft.com/office/drawing/2014/main" id="{54D65BE1-5EBF-5747-8583-F48172C69C39}"/>
              </a:ext>
            </a:extLst>
          </p:cNvPr>
          <p:cNvSpPr/>
          <p:nvPr/>
        </p:nvSpPr>
        <p:spPr>
          <a:xfrm>
            <a:off x="282831" y="83507"/>
            <a:ext cx="11771637" cy="1818039"/>
          </a:xfrm>
          <a:prstGeom prst="roundRect">
            <a:avLst/>
          </a:prstGeom>
          <a:solidFill>
            <a:schemeClr val="bg1">
              <a:alpha val="87802"/>
            </a:schemeClr>
          </a:solidFill>
          <a:ln w="28575">
            <a:solidFill>
              <a:srgbClr val="886DAF"/>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rgbClr val="8A40AF"/>
                </a:solidFill>
                <a:latin typeface="Calibri" panose="020F0502020204030204" pitchFamily="34" charset="0"/>
                <a:cs typeface="Calibri" panose="020F0502020204030204" pitchFamily="34" charset="0"/>
              </a:rPr>
              <a:t>3. Trong câu "Chúng không còn là hồ nước nữa.. chúng là những cái giếng không đáy, ở đó ta có thể nhìn thấy bầu trời bên kia trái đất", từ đó chỉ sự vật gì ?</a:t>
            </a:r>
            <a:endParaRPr lang="x-none" sz="3200" b="1" dirty="0">
              <a:solidFill>
                <a:srgbClr val="8A40A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080740"/>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50000" fill="hold" grpId="0" nodeType="withEffect">
                                  <p:stCondLst>
                                    <p:cond delay="0"/>
                                  </p:stCondLst>
                                  <p:childTnLst>
                                    <p:animMotion origin="layout" path="M -1.45833E-6 4.07407E-6 L -0.46081 -0.44005 " pathEditMode="relative" rAng="0" ptsTypes="AA">
                                      <p:cBhvr>
                                        <p:cTn id="6" dur="500" fill="hold"/>
                                        <p:tgtEl>
                                          <p:spTgt spid="11"/>
                                        </p:tgtEl>
                                        <p:attrNameLst>
                                          <p:attrName>ppt_x</p:attrName>
                                          <p:attrName>ppt_y</p:attrName>
                                        </p:attrNameLst>
                                      </p:cBhvr>
                                      <p:rCtr x="-23047" y="-22014"/>
                                    </p:animMotion>
                                  </p:childTnLst>
                                </p:cTn>
                              </p:par>
                              <p:par>
                                <p:cTn id="7" presetID="6" presetClass="emph" presetSubtype="0" fill="hold" grpId="1" nodeType="withEffect">
                                  <p:stCondLst>
                                    <p:cond delay="0"/>
                                  </p:stCondLst>
                                  <p:childTnLst>
                                    <p:animScale>
                                      <p:cBhvr>
                                        <p:cTn id="8" dur="500" fill="hold"/>
                                        <p:tgtEl>
                                          <p:spTgt spid="11"/>
                                        </p:tgtEl>
                                      </p:cBhvr>
                                      <p:by x="50000" y="50000"/>
                                    </p:animScale>
                                  </p:childTnLst>
                                </p:cTn>
                              </p:par>
                              <p:par>
                                <p:cTn id="9" presetID="6" presetClass="emph" presetSubtype="0" fill="hold" grpId="2" nodeType="withEffect">
                                  <p:stCondLst>
                                    <p:cond delay="0"/>
                                  </p:stCondLst>
                                  <p:childTnLst>
                                    <p:animScale>
                                      <p:cBhvr>
                                        <p:cTn id="10" dur="500" fill="hold"/>
                                        <p:tgtEl>
                                          <p:spTgt spid="11"/>
                                        </p:tgtEl>
                                      </p:cBhvr>
                                      <p:by x="10000" y="10000"/>
                                    </p:animScale>
                                  </p:childTnLst>
                                </p:cTn>
                              </p:par>
                            </p:childTnLst>
                          </p:cTn>
                        </p:par>
                        <p:par>
                          <p:cTn id="11" fill="hold">
                            <p:stCondLst>
                              <p:cond delay="500"/>
                            </p:stCondLst>
                            <p:childTnLst>
                              <p:par>
                                <p:cTn id="12" presetID="53"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childTnLst>
                          </p:cTn>
                        </p:par>
                        <p:par>
                          <p:cTn id="22" fill="hold">
                            <p:stCondLst>
                              <p:cond delay="500"/>
                            </p:stCondLst>
                            <p:childTnLst>
                              <p:par>
                                <p:cTn id="23" presetID="53"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53"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66"/>
                                        </p:tgtEl>
                                        <p:attrNameLst>
                                          <p:attrName>style.visibility</p:attrName>
                                        </p:attrNameLst>
                                      </p:cBhvr>
                                      <p:to>
                                        <p:strVal val="visible"/>
                                      </p:to>
                                    </p:set>
                                    <p:anim calcmode="lin" valueType="num">
                                      <p:cBhvr>
                                        <p:cTn id="38" dur="500" fill="hold"/>
                                        <p:tgtEl>
                                          <p:spTgt spid="66"/>
                                        </p:tgtEl>
                                        <p:attrNameLst>
                                          <p:attrName>ppt_w</p:attrName>
                                        </p:attrNameLst>
                                      </p:cBhvr>
                                      <p:tavLst>
                                        <p:tav tm="0">
                                          <p:val>
                                            <p:fltVal val="0"/>
                                          </p:val>
                                        </p:tav>
                                        <p:tav tm="100000">
                                          <p:val>
                                            <p:strVal val="#ppt_w"/>
                                          </p:val>
                                        </p:tav>
                                      </p:tavLst>
                                    </p:anim>
                                    <p:anim calcmode="lin" valueType="num">
                                      <p:cBhvr>
                                        <p:cTn id="39" dur="500" fill="hold"/>
                                        <p:tgtEl>
                                          <p:spTgt spid="66"/>
                                        </p:tgtEl>
                                        <p:attrNameLst>
                                          <p:attrName>ppt_h</p:attrName>
                                        </p:attrNameLst>
                                      </p:cBhvr>
                                      <p:tavLst>
                                        <p:tav tm="0">
                                          <p:val>
                                            <p:fltVal val="0"/>
                                          </p:val>
                                        </p:tav>
                                        <p:tav tm="100000">
                                          <p:val>
                                            <p:strVal val="#ppt_h"/>
                                          </p:val>
                                        </p:tav>
                                      </p:tavLst>
                                    </p:anim>
                                    <p:animEffect transition="in" filter="fade">
                                      <p:cBhvr>
                                        <p:cTn id="40" dur="500"/>
                                        <p:tgtEl>
                                          <p:spTgt spid="66"/>
                                        </p:tgtEl>
                                      </p:cBhvr>
                                    </p:animEffect>
                                  </p:childTnLst>
                                </p:cTn>
                              </p:par>
                            </p:childTnLst>
                          </p:cTn>
                        </p:par>
                        <p:par>
                          <p:cTn id="41" fill="hold">
                            <p:stCondLst>
                              <p:cond delay="500"/>
                            </p:stCondLst>
                            <p:childTnLst>
                              <p:par>
                                <p:cTn id="42" presetID="12" presetClass="entr" presetSubtype="4" fill="hold" grpId="0"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p:tgtEl>
                                          <p:spTgt spid="33"/>
                                        </p:tgtEl>
                                        <p:attrNameLst>
                                          <p:attrName>ppt_y</p:attrName>
                                        </p:attrNameLst>
                                      </p:cBhvr>
                                      <p:tavLst>
                                        <p:tav tm="0">
                                          <p:val>
                                            <p:strVal val="#ppt_y+#ppt_h*1.125000"/>
                                          </p:val>
                                        </p:tav>
                                        <p:tav tm="100000">
                                          <p:val>
                                            <p:strVal val="#ppt_y"/>
                                          </p:val>
                                        </p:tav>
                                      </p:tavLst>
                                    </p:anim>
                                    <p:animEffect transition="in" filter="wipe(up)">
                                      <p:cBhvr>
                                        <p:cTn id="45" dur="500"/>
                                        <p:tgtEl>
                                          <p:spTgt spid="33"/>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67"/>
                                        </p:tgtEl>
                                        <p:attrNameLst>
                                          <p:attrName>style.visibility</p:attrName>
                                        </p:attrNameLst>
                                      </p:cBhvr>
                                      <p:to>
                                        <p:strVal val="visible"/>
                                      </p:to>
                                    </p:set>
                                    <p:anim calcmode="lin" valueType="num">
                                      <p:cBhvr>
                                        <p:cTn id="49" dur="500" fill="hold"/>
                                        <p:tgtEl>
                                          <p:spTgt spid="67"/>
                                        </p:tgtEl>
                                        <p:attrNameLst>
                                          <p:attrName>ppt_w</p:attrName>
                                        </p:attrNameLst>
                                      </p:cBhvr>
                                      <p:tavLst>
                                        <p:tav tm="0">
                                          <p:val>
                                            <p:fltVal val="0"/>
                                          </p:val>
                                        </p:tav>
                                        <p:tav tm="100000">
                                          <p:val>
                                            <p:strVal val="#ppt_w"/>
                                          </p:val>
                                        </p:tav>
                                      </p:tavLst>
                                    </p:anim>
                                    <p:anim calcmode="lin" valueType="num">
                                      <p:cBhvr>
                                        <p:cTn id="50" dur="500" fill="hold"/>
                                        <p:tgtEl>
                                          <p:spTgt spid="67"/>
                                        </p:tgtEl>
                                        <p:attrNameLst>
                                          <p:attrName>ppt_h</p:attrName>
                                        </p:attrNameLst>
                                      </p:cBhvr>
                                      <p:tavLst>
                                        <p:tav tm="0">
                                          <p:val>
                                            <p:fltVal val="0"/>
                                          </p:val>
                                        </p:tav>
                                        <p:tav tm="100000">
                                          <p:val>
                                            <p:strVal val="#ppt_h"/>
                                          </p:val>
                                        </p:tav>
                                      </p:tavLst>
                                    </p:anim>
                                    <p:animEffect transition="in" filter="fade">
                                      <p:cBhvr>
                                        <p:cTn id="51" dur="500"/>
                                        <p:tgtEl>
                                          <p:spTgt spid="67"/>
                                        </p:tgtEl>
                                      </p:cBhvr>
                                    </p:animEffect>
                                  </p:childTnLst>
                                </p:cTn>
                              </p:par>
                            </p:childTnLst>
                          </p:cTn>
                        </p:par>
                        <p:par>
                          <p:cTn id="52" fill="hold">
                            <p:stCondLst>
                              <p:cond delay="1500"/>
                            </p:stCondLst>
                            <p:childTnLst>
                              <p:par>
                                <p:cTn id="53" presetID="12" presetClass="entr" presetSubtype="4"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p:tgtEl>
                                          <p:spTgt spid="35"/>
                                        </p:tgtEl>
                                        <p:attrNameLst>
                                          <p:attrName>ppt_y</p:attrName>
                                        </p:attrNameLst>
                                      </p:cBhvr>
                                      <p:tavLst>
                                        <p:tav tm="0">
                                          <p:val>
                                            <p:strVal val="#ppt_y+#ppt_h*1.125000"/>
                                          </p:val>
                                        </p:tav>
                                        <p:tav tm="100000">
                                          <p:val>
                                            <p:strVal val="#ppt_y"/>
                                          </p:val>
                                        </p:tav>
                                      </p:tavLst>
                                    </p:anim>
                                    <p:animEffect transition="in" filter="wipe(up)">
                                      <p:cBhvr>
                                        <p:cTn id="56" dur="500"/>
                                        <p:tgtEl>
                                          <p:spTgt spid="35"/>
                                        </p:tgtEl>
                                      </p:cBhvr>
                                    </p:animEffect>
                                  </p:childTnLst>
                                </p:cTn>
                              </p:par>
                            </p:childTnLst>
                          </p:cTn>
                        </p:par>
                        <p:par>
                          <p:cTn id="57" fill="hold">
                            <p:stCondLst>
                              <p:cond delay="2000"/>
                            </p:stCondLst>
                            <p:childTnLst>
                              <p:par>
                                <p:cTn id="58" presetID="53" presetClass="entr" presetSubtype="16"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p:cTn id="60" dur="500" fill="hold"/>
                                        <p:tgtEl>
                                          <p:spTgt spid="68"/>
                                        </p:tgtEl>
                                        <p:attrNameLst>
                                          <p:attrName>ppt_w</p:attrName>
                                        </p:attrNameLst>
                                      </p:cBhvr>
                                      <p:tavLst>
                                        <p:tav tm="0">
                                          <p:val>
                                            <p:fltVal val="0"/>
                                          </p:val>
                                        </p:tav>
                                        <p:tav tm="100000">
                                          <p:val>
                                            <p:strVal val="#ppt_w"/>
                                          </p:val>
                                        </p:tav>
                                      </p:tavLst>
                                    </p:anim>
                                    <p:anim calcmode="lin" valueType="num">
                                      <p:cBhvr>
                                        <p:cTn id="61" dur="500" fill="hold"/>
                                        <p:tgtEl>
                                          <p:spTgt spid="68"/>
                                        </p:tgtEl>
                                        <p:attrNameLst>
                                          <p:attrName>ppt_h</p:attrName>
                                        </p:attrNameLst>
                                      </p:cBhvr>
                                      <p:tavLst>
                                        <p:tav tm="0">
                                          <p:val>
                                            <p:fltVal val="0"/>
                                          </p:val>
                                        </p:tav>
                                        <p:tav tm="100000">
                                          <p:val>
                                            <p:strVal val="#ppt_h"/>
                                          </p:val>
                                        </p:tav>
                                      </p:tavLst>
                                    </p:anim>
                                    <p:animEffect transition="in" filter="fade">
                                      <p:cBhvr>
                                        <p:cTn id="62" dur="500"/>
                                        <p:tgtEl>
                                          <p:spTgt spid="68"/>
                                        </p:tgtEl>
                                      </p:cBhvr>
                                    </p:animEffect>
                                  </p:childTnLst>
                                </p:cTn>
                              </p:par>
                            </p:childTnLst>
                          </p:cTn>
                        </p:par>
                        <p:par>
                          <p:cTn id="63" fill="hold">
                            <p:stCondLst>
                              <p:cond delay="2500"/>
                            </p:stCondLst>
                            <p:childTnLst>
                              <p:par>
                                <p:cTn id="64" presetID="1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p:tgtEl>
                                          <p:spTgt spid="37"/>
                                        </p:tgtEl>
                                        <p:attrNameLst>
                                          <p:attrName>ppt_y</p:attrName>
                                        </p:attrNameLst>
                                      </p:cBhvr>
                                      <p:tavLst>
                                        <p:tav tm="0">
                                          <p:val>
                                            <p:strVal val="#ppt_y+#ppt_h*1.125000"/>
                                          </p:val>
                                        </p:tav>
                                        <p:tav tm="100000">
                                          <p:val>
                                            <p:strVal val="#ppt_y"/>
                                          </p:val>
                                        </p:tav>
                                      </p:tavLst>
                                    </p:anim>
                                    <p:animEffect transition="in" filter="wipe(up)">
                                      <p:cBhvr>
                                        <p:cTn id="67" dur="500"/>
                                        <p:tgtEl>
                                          <p:spTgt spid="37"/>
                                        </p:tgtEl>
                                      </p:cBhvr>
                                    </p:animEffect>
                                  </p:childTnLst>
                                </p:cTn>
                              </p:par>
                            </p:childTnLst>
                          </p:cTn>
                        </p:par>
                        <p:par>
                          <p:cTn id="68" fill="hold">
                            <p:stCondLst>
                              <p:cond delay="3000"/>
                            </p:stCondLst>
                            <p:childTnLst>
                              <p:par>
                                <p:cTn id="69" presetID="53"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500" fill="hold"/>
                                        <p:tgtEl>
                                          <p:spTgt spid="17"/>
                                        </p:tgtEl>
                                        <p:attrNameLst>
                                          <p:attrName>ppt_w</p:attrName>
                                        </p:attrNameLst>
                                      </p:cBhvr>
                                      <p:tavLst>
                                        <p:tav tm="0">
                                          <p:val>
                                            <p:fltVal val="0"/>
                                          </p:val>
                                        </p:tav>
                                        <p:tav tm="100000">
                                          <p:val>
                                            <p:strVal val="#ppt_w"/>
                                          </p:val>
                                        </p:tav>
                                      </p:tavLst>
                                    </p:anim>
                                    <p:anim calcmode="lin" valueType="num">
                                      <p:cBhvr>
                                        <p:cTn id="72" dur="500" fill="hold"/>
                                        <p:tgtEl>
                                          <p:spTgt spid="17"/>
                                        </p:tgtEl>
                                        <p:attrNameLst>
                                          <p:attrName>ppt_h</p:attrName>
                                        </p:attrNameLst>
                                      </p:cBhvr>
                                      <p:tavLst>
                                        <p:tav tm="0">
                                          <p:val>
                                            <p:fltVal val="0"/>
                                          </p:val>
                                        </p:tav>
                                        <p:tav tm="100000">
                                          <p:val>
                                            <p:strVal val="#ppt_h"/>
                                          </p:val>
                                        </p:tav>
                                      </p:tavLst>
                                    </p:anim>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2" presetClass="exit" presetSubtype="4" fill="hold" nodeType="clickEffect">
                                  <p:stCondLst>
                                    <p:cond delay="0"/>
                                  </p:stCondLst>
                                  <p:childTnLst>
                                    <p:anim calcmode="lin" valueType="num">
                                      <p:cBhvr additive="base">
                                        <p:cTn id="77" dur="500"/>
                                        <p:tgtEl>
                                          <p:spTgt spid="66"/>
                                        </p:tgtEl>
                                        <p:attrNameLst>
                                          <p:attrName>ppt_y</p:attrName>
                                        </p:attrNameLst>
                                      </p:cBhvr>
                                      <p:tavLst>
                                        <p:tav tm="0">
                                          <p:val>
                                            <p:strVal val="#ppt_y"/>
                                          </p:val>
                                        </p:tav>
                                        <p:tav tm="100000">
                                          <p:val>
                                            <p:strVal val="#ppt_y+#ppt_h*1.125000"/>
                                          </p:val>
                                        </p:tav>
                                      </p:tavLst>
                                    </p:anim>
                                    <p:animEffect transition="out" filter="wipe(down)">
                                      <p:cBhvr>
                                        <p:cTn id="78" dur="500"/>
                                        <p:tgtEl>
                                          <p:spTgt spid="66"/>
                                        </p:tgtEl>
                                      </p:cBhvr>
                                    </p:animEffect>
                                    <p:set>
                                      <p:cBhvr>
                                        <p:cTn id="79" dur="1" fill="hold">
                                          <p:stCondLst>
                                            <p:cond delay="499"/>
                                          </p:stCondLst>
                                        </p:cTn>
                                        <p:tgtEl>
                                          <p:spTgt spid="66"/>
                                        </p:tgtEl>
                                        <p:attrNameLst>
                                          <p:attrName>style.visibility</p:attrName>
                                        </p:attrNameLst>
                                      </p:cBhvr>
                                      <p:to>
                                        <p:strVal val="hidden"/>
                                      </p:to>
                                    </p:set>
                                  </p:childTnLst>
                                </p:cTn>
                              </p:par>
                              <p:par>
                                <p:cTn id="80" presetID="12" presetClass="exit" presetSubtype="4" fill="hold" grpId="1" nodeType="withEffect">
                                  <p:stCondLst>
                                    <p:cond delay="0"/>
                                  </p:stCondLst>
                                  <p:childTnLst>
                                    <p:anim calcmode="lin" valueType="num">
                                      <p:cBhvr additive="base">
                                        <p:cTn id="81" dur="500"/>
                                        <p:tgtEl>
                                          <p:spTgt spid="33"/>
                                        </p:tgtEl>
                                        <p:attrNameLst>
                                          <p:attrName>ppt_y</p:attrName>
                                        </p:attrNameLst>
                                      </p:cBhvr>
                                      <p:tavLst>
                                        <p:tav tm="0">
                                          <p:val>
                                            <p:strVal val="#ppt_y"/>
                                          </p:val>
                                        </p:tav>
                                        <p:tav tm="100000">
                                          <p:val>
                                            <p:strVal val="#ppt_y+#ppt_h*1.125000"/>
                                          </p:val>
                                        </p:tav>
                                      </p:tavLst>
                                    </p:anim>
                                    <p:animEffect transition="out" filter="wipe(down)">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12" presetClass="exit" presetSubtype="4" fill="hold" nodeType="withEffect">
                                  <p:stCondLst>
                                    <p:cond delay="0"/>
                                  </p:stCondLst>
                                  <p:childTnLst>
                                    <p:anim calcmode="lin" valueType="num">
                                      <p:cBhvr additive="base">
                                        <p:cTn id="85" dur="500"/>
                                        <p:tgtEl>
                                          <p:spTgt spid="68"/>
                                        </p:tgtEl>
                                        <p:attrNameLst>
                                          <p:attrName>ppt_y</p:attrName>
                                        </p:attrNameLst>
                                      </p:cBhvr>
                                      <p:tavLst>
                                        <p:tav tm="0">
                                          <p:val>
                                            <p:strVal val="#ppt_y"/>
                                          </p:val>
                                        </p:tav>
                                        <p:tav tm="100000">
                                          <p:val>
                                            <p:strVal val="#ppt_y+#ppt_h*1.125000"/>
                                          </p:val>
                                        </p:tav>
                                      </p:tavLst>
                                    </p:anim>
                                    <p:animEffect transition="out" filter="wipe(down)">
                                      <p:cBhvr>
                                        <p:cTn id="86" dur="500"/>
                                        <p:tgtEl>
                                          <p:spTgt spid="68"/>
                                        </p:tgtEl>
                                      </p:cBhvr>
                                    </p:animEffect>
                                    <p:set>
                                      <p:cBhvr>
                                        <p:cTn id="87" dur="1" fill="hold">
                                          <p:stCondLst>
                                            <p:cond delay="499"/>
                                          </p:stCondLst>
                                        </p:cTn>
                                        <p:tgtEl>
                                          <p:spTgt spid="68"/>
                                        </p:tgtEl>
                                        <p:attrNameLst>
                                          <p:attrName>style.visibility</p:attrName>
                                        </p:attrNameLst>
                                      </p:cBhvr>
                                      <p:to>
                                        <p:strVal val="hidden"/>
                                      </p:to>
                                    </p:set>
                                  </p:childTnLst>
                                </p:cTn>
                              </p:par>
                              <p:par>
                                <p:cTn id="88" presetID="12" presetClass="exit" presetSubtype="4" fill="hold" grpId="1" nodeType="withEffect">
                                  <p:stCondLst>
                                    <p:cond delay="0"/>
                                  </p:stCondLst>
                                  <p:childTnLst>
                                    <p:anim calcmode="lin" valueType="num">
                                      <p:cBhvr additive="base">
                                        <p:cTn id="89" dur="500"/>
                                        <p:tgtEl>
                                          <p:spTgt spid="37"/>
                                        </p:tgtEl>
                                        <p:attrNameLst>
                                          <p:attrName>ppt_y</p:attrName>
                                        </p:attrNameLst>
                                      </p:cBhvr>
                                      <p:tavLst>
                                        <p:tav tm="0">
                                          <p:val>
                                            <p:strVal val="#ppt_y"/>
                                          </p:val>
                                        </p:tav>
                                        <p:tav tm="100000">
                                          <p:val>
                                            <p:strVal val="#ppt_y+#ppt_h*1.125000"/>
                                          </p:val>
                                        </p:tav>
                                      </p:tavLst>
                                    </p:anim>
                                    <p:animEffect transition="out" filter="wipe(down)">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5" grpId="0" animBg="1"/>
      <p:bldP spid="16" grpId="0" animBg="1"/>
      <p:bldP spid="17" grpId="0" animBg="1"/>
      <p:bldP spid="33" grpId="0"/>
      <p:bldP spid="33" grpId="1"/>
      <p:bldP spid="35" grpId="0"/>
      <p:bldP spid="37" grpId="0"/>
      <p:bldP spid="37" grpId="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2" name="组合 31">
            <a:extLst>
              <a:ext uri="{FF2B5EF4-FFF2-40B4-BE49-F238E27FC236}">
                <a16:creationId xmlns:a16="http://schemas.microsoft.com/office/drawing/2014/main" id="{52776059-C867-47FB-8C1C-E9121EB618CE}"/>
              </a:ext>
            </a:extLst>
          </p:cNvPr>
          <p:cNvGrpSpPr/>
          <p:nvPr/>
        </p:nvGrpSpPr>
        <p:grpSpPr>
          <a:xfrm>
            <a:off x="282831" y="155727"/>
            <a:ext cx="707253" cy="707253"/>
            <a:chOff x="4100081" y="3027750"/>
            <a:chExt cx="315255" cy="315255"/>
          </a:xfrm>
        </p:grpSpPr>
        <p:sp>
          <p:nvSpPr>
            <p:cNvPr id="33" name="椭圆 32">
              <a:extLst>
                <a:ext uri="{FF2B5EF4-FFF2-40B4-BE49-F238E27FC236}">
                  <a16:creationId xmlns:a16="http://schemas.microsoft.com/office/drawing/2014/main" id="{EB5B754B-4221-4B00-83BB-042E09FBB84A}"/>
                </a:ext>
              </a:extLst>
            </p:cNvPr>
            <p:cNvSpPr/>
            <p:nvPr/>
          </p:nvSpPr>
          <p:spPr>
            <a:xfrm>
              <a:off x="4100081" y="3027750"/>
              <a:ext cx="315255" cy="315255"/>
            </a:xfrm>
            <a:prstGeom prst="ellipse">
              <a:avLst/>
            </a:prstGeom>
            <a:gradFill flip="none" rotWithShape="1">
              <a:gsLst>
                <a:gs pos="36000">
                  <a:srgbClr val="886DAF">
                    <a:alpha val="49000"/>
                  </a:srgbClr>
                </a:gs>
                <a:gs pos="21000">
                  <a:srgbClr val="886DAF">
                    <a:alpha val="58000"/>
                  </a:srgbClr>
                </a:gs>
                <a:gs pos="55000">
                  <a:srgbClr val="7030A0">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4" name="椭圆 33">
              <a:extLst>
                <a:ext uri="{FF2B5EF4-FFF2-40B4-BE49-F238E27FC236}">
                  <a16:creationId xmlns:a16="http://schemas.microsoft.com/office/drawing/2014/main" id="{113F1680-DD80-436F-943A-ECD75F1EF16B}"/>
                </a:ext>
              </a:extLst>
            </p:cNvPr>
            <p:cNvSpPr/>
            <p:nvPr/>
          </p:nvSpPr>
          <p:spPr>
            <a:xfrm>
              <a:off x="4193764" y="3117787"/>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8" name="Group 7">
            <a:extLst>
              <a:ext uri="{FF2B5EF4-FFF2-40B4-BE49-F238E27FC236}">
                <a16:creationId xmlns:a16="http://schemas.microsoft.com/office/drawing/2014/main" id="{E92B759F-D025-42F1-AC68-DAB3E0A8AAA1}"/>
              </a:ext>
            </a:extLst>
          </p:cNvPr>
          <p:cNvGrpSpPr/>
          <p:nvPr/>
        </p:nvGrpSpPr>
        <p:grpSpPr>
          <a:xfrm>
            <a:off x="1440787" y="1419704"/>
            <a:ext cx="9911154" cy="1617622"/>
            <a:chOff x="1440787" y="1419704"/>
            <a:chExt cx="9911154" cy="1617622"/>
          </a:xfrm>
        </p:grpSpPr>
        <p:grpSp>
          <p:nvGrpSpPr>
            <p:cNvPr id="2" name="Group 1">
              <a:extLst>
                <a:ext uri="{FF2B5EF4-FFF2-40B4-BE49-F238E27FC236}">
                  <a16:creationId xmlns:a16="http://schemas.microsoft.com/office/drawing/2014/main" id="{66F2C4D2-09BF-4048-B09A-48E7A3100F58}"/>
                </a:ext>
              </a:extLst>
            </p:cNvPr>
            <p:cNvGrpSpPr/>
            <p:nvPr/>
          </p:nvGrpSpPr>
          <p:grpSpPr>
            <a:xfrm>
              <a:off x="1440787" y="1419704"/>
              <a:ext cx="1980282" cy="1459768"/>
              <a:chOff x="1431515" y="1672898"/>
              <a:chExt cx="1980282" cy="1459768"/>
            </a:xfrm>
          </p:grpSpPr>
          <p:sp>
            <p:nvSpPr>
              <p:cNvPr id="56" name="Freeform 24"/>
              <p:cNvSpPr>
                <a:spLocks/>
              </p:cNvSpPr>
              <p:nvPr/>
            </p:nvSpPr>
            <p:spPr bwMode="auto">
              <a:xfrm rot="5400000">
                <a:off x="1691772"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28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69" name="文本框 23">
                <a:extLst>
                  <a:ext uri="{FF2B5EF4-FFF2-40B4-BE49-F238E27FC236}">
                    <a16:creationId xmlns:a16="http://schemas.microsoft.com/office/drawing/2014/main" id="{C6BAF72B-7B27-45E7-BADE-992DA676588B}"/>
                  </a:ext>
                </a:extLst>
              </p:cNvPr>
              <p:cNvSpPr txBox="1"/>
              <p:nvPr/>
            </p:nvSpPr>
            <p:spPr>
              <a:xfrm>
                <a:off x="1857492" y="1772300"/>
                <a:ext cx="47007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a:t>
                </a:r>
              </a:p>
            </p:txBody>
          </p:sp>
        </p:grpSp>
        <p:sp>
          <p:nvSpPr>
            <p:cNvPr id="72" name="TextBox 23">
              <a:extLst>
                <a:ext uri="{FF2B5EF4-FFF2-40B4-BE49-F238E27FC236}">
                  <a16:creationId xmlns:a16="http://schemas.microsoft.com/office/drawing/2014/main" id="{3C081595-2CC7-4142-B4B1-C8C50871F8EA}"/>
                </a:ext>
              </a:extLst>
            </p:cNvPr>
            <p:cNvSpPr txBox="1"/>
            <p:nvPr/>
          </p:nvSpPr>
          <p:spPr>
            <a:xfrm>
              <a:off x="3544936" y="1419704"/>
              <a:ext cx="7807005" cy="1617622"/>
            </a:xfrm>
            <a:prstGeom prst="rect">
              <a:avLst/>
            </a:prstGeom>
            <a:noFill/>
          </p:spPr>
          <p:txBody>
            <a:bodyPr wrap="square" lIns="0" tIns="0" rIns="0" bIns="0" rtlCol="0">
              <a:spAutoFit/>
            </a:bodyPr>
            <a:lstStyle/>
            <a:p>
              <a:pPr>
                <a:lnSpc>
                  <a:spcPct val="112000"/>
                </a:lnSpc>
                <a:spcAft>
                  <a:spcPts val="800"/>
                </a:spcAft>
              </a:pPr>
              <a:r>
                <a:rPr lang="vi-VN" sz="2800" dirty="0">
                  <a:solidFill>
                    <a:schemeClr val="bg1"/>
                  </a:solidFill>
                  <a:latin typeface="Calibri" panose="020F0502020204030204" pitchFamily="34" charset="0"/>
                  <a:cs typeface="Calibri" panose="020F0502020204030204" pitchFamily="34" charset="0"/>
                </a:rPr>
                <a:t>Vì bầu trời mùa thu rất cao nên tác giả có cảm tưởng đó là bầu trời bên kia trái đất.</a:t>
              </a:r>
              <a:br>
                <a:rPr lang="vi-VN" sz="2800" dirty="0">
                  <a:solidFill>
                    <a:schemeClr val="bg1"/>
                  </a:solidFill>
                  <a:latin typeface="Calibri" panose="020F0502020204030204" pitchFamily="34" charset="0"/>
                  <a:cs typeface="Calibri" panose="020F0502020204030204" pitchFamily="34" charset="0"/>
                </a:rPr>
              </a:br>
              <a:endPar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B80AC02-8BB9-45A6-B32B-32FB584A97DD}"/>
              </a:ext>
            </a:extLst>
          </p:cNvPr>
          <p:cNvGrpSpPr/>
          <p:nvPr/>
        </p:nvGrpSpPr>
        <p:grpSpPr>
          <a:xfrm>
            <a:off x="1436140" y="3096275"/>
            <a:ext cx="10138826" cy="1717024"/>
            <a:chOff x="1436140" y="3096275"/>
            <a:chExt cx="10138826" cy="1717024"/>
          </a:xfrm>
        </p:grpSpPr>
        <p:grpSp>
          <p:nvGrpSpPr>
            <p:cNvPr id="4" name="Group 3">
              <a:extLst>
                <a:ext uri="{FF2B5EF4-FFF2-40B4-BE49-F238E27FC236}">
                  <a16:creationId xmlns:a16="http://schemas.microsoft.com/office/drawing/2014/main" id="{401B9AC9-FEAB-4FFF-9614-E6DB51B558EA}"/>
                </a:ext>
              </a:extLst>
            </p:cNvPr>
            <p:cNvGrpSpPr/>
            <p:nvPr/>
          </p:nvGrpSpPr>
          <p:grpSpPr>
            <a:xfrm>
              <a:off x="1436140" y="3096275"/>
              <a:ext cx="1980282" cy="1459768"/>
              <a:chOff x="5396355" y="1672898"/>
              <a:chExt cx="1980282" cy="1459768"/>
            </a:xfrm>
          </p:grpSpPr>
          <p:sp>
            <p:nvSpPr>
              <p:cNvPr id="57" name="Freeform 24"/>
              <p:cNvSpPr>
                <a:spLocks/>
              </p:cNvSpPr>
              <p:nvPr/>
            </p:nvSpPr>
            <p:spPr bwMode="auto">
              <a:xfrm rot="5400000">
                <a:off x="5656612"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28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70" name="文本框 23">
                <a:extLst>
                  <a:ext uri="{FF2B5EF4-FFF2-40B4-BE49-F238E27FC236}">
                    <a16:creationId xmlns:a16="http://schemas.microsoft.com/office/drawing/2014/main" id="{6BEB19EB-DF13-410E-BF62-CEF86F5D403E}"/>
                  </a:ext>
                </a:extLst>
              </p:cNvPr>
              <p:cNvSpPr txBox="1"/>
              <p:nvPr/>
            </p:nvSpPr>
            <p:spPr>
              <a:xfrm>
                <a:off x="5860964" y="1772300"/>
                <a:ext cx="47007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t>
                </a:r>
              </a:p>
            </p:txBody>
          </p:sp>
        </p:grpSp>
        <p:sp>
          <p:nvSpPr>
            <p:cNvPr id="75" name="TextBox 23">
              <a:extLst>
                <a:ext uri="{FF2B5EF4-FFF2-40B4-BE49-F238E27FC236}">
                  <a16:creationId xmlns:a16="http://schemas.microsoft.com/office/drawing/2014/main" id="{3CDC9CC0-AD59-46AC-B53B-28769FE83D82}"/>
                </a:ext>
              </a:extLst>
            </p:cNvPr>
            <p:cNvSpPr txBox="1"/>
            <p:nvPr/>
          </p:nvSpPr>
          <p:spPr>
            <a:xfrm>
              <a:off x="3642311" y="3195677"/>
              <a:ext cx="7932655" cy="1617622"/>
            </a:xfrm>
            <a:prstGeom prst="rect">
              <a:avLst/>
            </a:prstGeom>
            <a:noFill/>
          </p:spPr>
          <p:txBody>
            <a:bodyPr wrap="square" lIns="0" tIns="0" rIns="0" bIns="0" rtlCol="0">
              <a:spAutoFit/>
            </a:bodyPr>
            <a:lstStyle/>
            <a:p>
              <a:pPr>
                <a:lnSpc>
                  <a:spcPct val="112000"/>
                </a:lnSpc>
                <a:spcAft>
                  <a:spcPts val="800"/>
                </a:spcAft>
              </a:pPr>
              <a:r>
                <a:rPr lang="vi-VN" sz="2800" dirty="0">
                  <a:solidFill>
                    <a:schemeClr val="bg1"/>
                  </a:solidFill>
                  <a:latin typeface="Calibri" panose="020F0502020204030204" pitchFamily="34" charset="0"/>
                  <a:cs typeface="Calibri" panose="020F0502020204030204" pitchFamily="34" charset="0"/>
                </a:rPr>
                <a:t>Vì bầu trời mùa thu rất xanh nên tác giả có cảm tưởng đó là một bầu trời khác.</a:t>
              </a:r>
              <a:br>
                <a:rPr lang="vi-VN" sz="2800" dirty="0">
                  <a:solidFill>
                    <a:schemeClr val="bg1"/>
                  </a:solidFill>
                  <a:latin typeface="Calibri" panose="020F0502020204030204" pitchFamily="34" charset="0"/>
                  <a:cs typeface="Calibri" panose="020F0502020204030204" pitchFamily="34" charset="0"/>
                </a:rPr>
              </a:br>
              <a:endParaRPr lang="en-US" sz="4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EF7CD15D-2A14-460B-A7AE-A31B1A5D1C92}"/>
              </a:ext>
            </a:extLst>
          </p:cNvPr>
          <p:cNvGrpSpPr/>
          <p:nvPr/>
        </p:nvGrpSpPr>
        <p:grpSpPr>
          <a:xfrm>
            <a:off x="1436140" y="4735242"/>
            <a:ext cx="10239187" cy="1538565"/>
            <a:chOff x="1436140" y="4735242"/>
            <a:chExt cx="10239187" cy="1538565"/>
          </a:xfrm>
        </p:grpSpPr>
        <p:grpSp>
          <p:nvGrpSpPr>
            <p:cNvPr id="6" name="Group 5">
              <a:extLst>
                <a:ext uri="{FF2B5EF4-FFF2-40B4-BE49-F238E27FC236}">
                  <a16:creationId xmlns:a16="http://schemas.microsoft.com/office/drawing/2014/main" id="{3580B07D-09FA-482C-8524-C17CD2A32010}"/>
                </a:ext>
              </a:extLst>
            </p:cNvPr>
            <p:cNvGrpSpPr/>
            <p:nvPr/>
          </p:nvGrpSpPr>
          <p:grpSpPr>
            <a:xfrm>
              <a:off x="1436140" y="4814039"/>
              <a:ext cx="1980282" cy="1459768"/>
              <a:chOff x="9361194" y="1672898"/>
              <a:chExt cx="1980282" cy="1459768"/>
            </a:xfrm>
          </p:grpSpPr>
          <p:sp>
            <p:nvSpPr>
              <p:cNvPr id="58" name="Freeform 24"/>
              <p:cNvSpPr>
                <a:spLocks/>
              </p:cNvSpPr>
              <p:nvPr/>
            </p:nvSpPr>
            <p:spPr bwMode="auto">
              <a:xfrm rot="5400000">
                <a:off x="9621451" y="1412641"/>
                <a:ext cx="1459768" cy="1980282"/>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FFFFFF">
                  <a:alpha val="10196"/>
                </a:srgbClr>
              </a:solidFill>
              <a:ln w="19050" cap="flat" cmpd="sng">
                <a:noFill/>
                <a:prstDash val="solid"/>
                <a:round/>
                <a:headEnd type="none" w="med" len="med"/>
                <a:tailEnd type="none" w="med" len="med"/>
              </a:ln>
              <a:effectLst/>
            </p:spPr>
            <p:txBody>
              <a:bodyPr/>
              <a:lstStyle/>
              <a:p>
                <a:pPr algn="just">
                  <a:lnSpc>
                    <a:spcPct val="120000"/>
                  </a:lnSpc>
                  <a:defRPr/>
                </a:pPr>
                <a:endParaRPr lang="da-DK" sz="2800" kern="0" dirty="0">
                  <a:solidFill>
                    <a:schemeClr val="bg1"/>
                  </a:solidFill>
                  <a:latin typeface="Calibri" panose="020F0502020204030204" pitchFamily="34" charset="0"/>
                  <a:ea typeface="Arial Unicode MS" panose="020B0604020202020204" pitchFamily="34" charset="-122"/>
                  <a:cs typeface="Calibri" panose="020F0502020204030204" pitchFamily="34" charset="0"/>
                  <a:sym typeface="Arial" panose="020B0604020202020204" pitchFamily="34" charset="0"/>
                </a:endParaRPr>
              </a:p>
            </p:txBody>
          </p:sp>
          <p:sp>
            <p:nvSpPr>
              <p:cNvPr id="71" name="文本框 23">
                <a:extLst>
                  <a:ext uri="{FF2B5EF4-FFF2-40B4-BE49-F238E27FC236}">
                    <a16:creationId xmlns:a16="http://schemas.microsoft.com/office/drawing/2014/main" id="{F6B9C707-2C8B-4C56-B108-5AA99D1A95CA}"/>
                  </a:ext>
                </a:extLst>
              </p:cNvPr>
              <p:cNvSpPr txBox="1"/>
              <p:nvPr/>
            </p:nvSpPr>
            <p:spPr>
              <a:xfrm>
                <a:off x="9864436" y="1772300"/>
                <a:ext cx="470072"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a:t>
                </a:r>
              </a:p>
            </p:txBody>
          </p:sp>
        </p:grpSp>
        <p:sp>
          <p:nvSpPr>
            <p:cNvPr id="76" name="TextBox 23">
              <a:extLst>
                <a:ext uri="{FF2B5EF4-FFF2-40B4-BE49-F238E27FC236}">
                  <a16:creationId xmlns:a16="http://schemas.microsoft.com/office/drawing/2014/main" id="{25B40D63-BA0F-4D08-98F1-18B78549564A}"/>
                </a:ext>
              </a:extLst>
            </p:cNvPr>
            <p:cNvSpPr txBox="1"/>
            <p:nvPr/>
          </p:nvSpPr>
          <p:spPr>
            <a:xfrm>
              <a:off x="3642310" y="4735242"/>
              <a:ext cx="8033017" cy="1292662"/>
            </a:xfrm>
            <a:prstGeom prst="rect">
              <a:avLst/>
            </a:prstGeom>
            <a:noFill/>
          </p:spPr>
          <p:txBody>
            <a:bodyPr wrap="square" lIns="0" tIns="0" rIns="0" bIns="0" rtlCol="0">
              <a:spAutoFit/>
            </a:bodyPr>
            <a:lstStyle/>
            <a:p>
              <a:r>
                <a:rPr lang="vi-VN" sz="2800" dirty="0">
                  <a:solidFill>
                    <a:schemeClr val="bg1"/>
                  </a:solidFill>
                  <a:latin typeface="Calibri" panose="020F0502020204030204" pitchFamily="34" charset="0"/>
                  <a:cs typeface="Calibri" panose="020F0502020204030204" pitchFamily="34" charset="0"/>
                </a:rPr>
                <a:t>Vì những hồ nước in bóng bầu trời là "những cái giếng không đáy" nên tác giả có cảm tưởng nhìn thấy ở đó bầu trời bên kia trái đất.</a:t>
              </a:r>
            </a:p>
          </p:txBody>
        </p:sp>
      </p:grpSp>
      <p:sp>
        <p:nvSpPr>
          <p:cNvPr id="22" name="Rounded Rectangle 21">
            <a:extLst>
              <a:ext uri="{FF2B5EF4-FFF2-40B4-BE49-F238E27FC236}">
                <a16:creationId xmlns:a16="http://schemas.microsoft.com/office/drawing/2014/main" id="{DD05D232-0662-A746-89D1-237EC9134200}"/>
              </a:ext>
            </a:extLst>
          </p:cNvPr>
          <p:cNvSpPr/>
          <p:nvPr/>
        </p:nvSpPr>
        <p:spPr>
          <a:xfrm>
            <a:off x="493002" y="119171"/>
            <a:ext cx="11416167" cy="1141549"/>
          </a:xfrm>
          <a:prstGeom prst="roundRect">
            <a:avLst/>
          </a:prstGeom>
          <a:solidFill>
            <a:schemeClr val="bg1">
              <a:alpha val="87802"/>
            </a:schemeClr>
          </a:solidFill>
          <a:ln w="28575">
            <a:solidFill>
              <a:srgbClr val="886DAF"/>
            </a:solidFill>
            <a:prstDash val="dashDot"/>
          </a:ln>
        </p:spPr>
        <p:style>
          <a:lnRef idx="2">
            <a:schemeClr val="dk1"/>
          </a:lnRef>
          <a:fillRef idx="1">
            <a:schemeClr val="lt1"/>
          </a:fillRef>
          <a:effectRef idx="0">
            <a:schemeClr val="dk1"/>
          </a:effectRef>
          <a:fontRef idx="minor">
            <a:schemeClr val="dk1"/>
          </a:fontRef>
        </p:style>
        <p:txBody>
          <a:bodyPr rtlCol="0" anchor="ctr"/>
          <a:lstStyle/>
          <a:p>
            <a:pPr algn="ctr"/>
            <a:r>
              <a:rPr lang="vi-VN" sz="3600" b="1" dirty="0">
                <a:solidFill>
                  <a:srgbClr val="8A40AF"/>
                </a:solidFill>
                <a:latin typeface="Calibri" panose="020F0502020204030204" pitchFamily="34" charset="0"/>
                <a:cs typeface="Calibri" panose="020F0502020204030204" pitchFamily="34" charset="0"/>
              </a:rPr>
              <a:t>4. Vì sao tác giả có cảm tưởng nhìn thấy bầu trời bên kia trái đất ?</a:t>
            </a:r>
            <a:endParaRPr lang="x-none" sz="6000" b="1" dirty="0">
              <a:solidFill>
                <a:srgbClr val="8A40A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5234145"/>
      </p:ext>
    </p:extLst>
  </p:cSld>
  <p:clrMapOvr>
    <a:masterClrMapping/>
  </p:clrMapOvr>
  <mc:AlternateContent xmlns:mc="http://schemas.openxmlformats.org/markup-compatibility/2006" xmlns:p14="http://schemas.microsoft.com/office/powerpoint/2010/main">
    <mc:Choice Requires="p14">
      <p:transition spd="slow" p14:dur="1600" advClick="0" advTm="0">
        <p14:prism dir="d" isContent="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900" decel="100000" fill="hold"/>
                                        <p:tgtEl>
                                          <p:spTgt spid="1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xit" presetSubtype="0" fill="hold" nodeType="clickEffect">
                                  <p:stCondLst>
                                    <p:cond delay="0"/>
                                  </p:stCondLst>
                                  <p:childTnLst>
                                    <p:animEffect transition="out" filter="fade">
                                      <p:cBhvr>
                                        <p:cTn id="31" dur="1000"/>
                                        <p:tgtEl>
                                          <p:spTgt spid="8"/>
                                        </p:tgtEl>
                                      </p:cBhvr>
                                    </p:animEffect>
                                    <p:anim calcmode="lin" valueType="num">
                                      <p:cBhvr>
                                        <p:cTn id="32" dur="1000"/>
                                        <p:tgtEl>
                                          <p:spTgt spid="8"/>
                                        </p:tgtEl>
                                        <p:attrNameLst>
                                          <p:attrName>ppt_x</p:attrName>
                                        </p:attrNameLst>
                                      </p:cBhvr>
                                      <p:tavLst>
                                        <p:tav tm="0">
                                          <p:val>
                                            <p:strVal val="ppt_x"/>
                                          </p:val>
                                        </p:tav>
                                        <p:tav tm="100000">
                                          <p:val>
                                            <p:strVal val="ppt_x"/>
                                          </p:val>
                                        </p:tav>
                                      </p:tavLst>
                                    </p:anim>
                                    <p:anim calcmode="lin" valueType="num">
                                      <p:cBhvr>
                                        <p:cTn id="33" dur="100" decel="100000"/>
                                        <p:tgtEl>
                                          <p:spTgt spid="8"/>
                                        </p:tgtEl>
                                        <p:attrNameLst>
                                          <p:attrName>ppt_y</p:attrName>
                                        </p:attrNameLst>
                                      </p:cBhvr>
                                      <p:tavLst>
                                        <p:tav tm="0">
                                          <p:val>
                                            <p:strVal val="ppt_y"/>
                                          </p:val>
                                        </p:tav>
                                        <p:tav tm="100000">
                                          <p:val>
                                            <p:strVal val="ppt_y-.03"/>
                                          </p:val>
                                        </p:tav>
                                      </p:tavLst>
                                    </p:anim>
                                    <p:anim calcmode="lin" valueType="num">
                                      <p:cBhvr>
                                        <p:cTn id="34" dur="900" accel="100000">
                                          <p:stCondLst>
                                            <p:cond delay="100"/>
                                          </p:stCondLst>
                                        </p:cTn>
                                        <p:tgtEl>
                                          <p:spTgt spid="8"/>
                                        </p:tgtEl>
                                        <p:attrNameLst>
                                          <p:attrName>ppt_y</p:attrName>
                                        </p:attrNameLst>
                                      </p:cBhvr>
                                      <p:tavLst>
                                        <p:tav tm="0">
                                          <p:val>
                                            <p:strVal val="ppt_y"/>
                                          </p:val>
                                        </p:tav>
                                        <p:tav tm="100000">
                                          <p:val>
                                            <p:strVal val="ppt_y+1"/>
                                          </p:val>
                                        </p:tav>
                                      </p:tavLst>
                                    </p:anim>
                                    <p:set>
                                      <p:cBhvr>
                                        <p:cTn id="35" dur="1" fill="hold">
                                          <p:stCondLst>
                                            <p:cond delay="999"/>
                                          </p:stCondLst>
                                        </p:cTn>
                                        <p:tgtEl>
                                          <p:spTgt spid="8"/>
                                        </p:tgtEl>
                                        <p:attrNameLst>
                                          <p:attrName>style.visibility</p:attrName>
                                        </p:attrNameLst>
                                      </p:cBhvr>
                                      <p:to>
                                        <p:strVal val="hidden"/>
                                      </p:to>
                                    </p:set>
                                  </p:childTnLst>
                                </p:cTn>
                              </p:par>
                              <p:par>
                                <p:cTn id="36" presetID="37" presetClass="exit" presetSubtype="0" fill="hold" nodeType="withEffect">
                                  <p:stCondLst>
                                    <p:cond delay="0"/>
                                  </p:stCondLst>
                                  <p:childTnLst>
                                    <p:animEffect transition="out" filter="fade">
                                      <p:cBhvr>
                                        <p:cTn id="37" dur="1000"/>
                                        <p:tgtEl>
                                          <p:spTgt spid="9"/>
                                        </p:tgtEl>
                                      </p:cBhvr>
                                    </p:animEffect>
                                    <p:anim calcmode="lin" valueType="num">
                                      <p:cBhvr>
                                        <p:cTn id="38" dur="1000"/>
                                        <p:tgtEl>
                                          <p:spTgt spid="9"/>
                                        </p:tgtEl>
                                        <p:attrNameLst>
                                          <p:attrName>ppt_x</p:attrName>
                                        </p:attrNameLst>
                                      </p:cBhvr>
                                      <p:tavLst>
                                        <p:tav tm="0">
                                          <p:val>
                                            <p:strVal val="ppt_x"/>
                                          </p:val>
                                        </p:tav>
                                        <p:tav tm="100000">
                                          <p:val>
                                            <p:strVal val="ppt_x"/>
                                          </p:val>
                                        </p:tav>
                                      </p:tavLst>
                                    </p:anim>
                                    <p:anim calcmode="lin" valueType="num">
                                      <p:cBhvr>
                                        <p:cTn id="39" dur="100" decel="100000"/>
                                        <p:tgtEl>
                                          <p:spTgt spid="9"/>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9"/>
                                        </p:tgtEl>
                                        <p:attrNameLst>
                                          <p:attrName>ppt_y</p:attrName>
                                        </p:attrNameLst>
                                      </p:cBhvr>
                                      <p:tavLst>
                                        <p:tav tm="0">
                                          <p:val>
                                            <p:strVal val="ppt_y"/>
                                          </p:val>
                                        </p:tav>
                                        <p:tav tm="100000">
                                          <p:val>
                                            <p:strVal val="ppt_y+1"/>
                                          </p:val>
                                        </p:tav>
                                      </p:tavLst>
                                    </p:anim>
                                    <p:set>
                                      <p:cBhvr>
                                        <p:cTn id="41"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2114924957"/>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BC30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ME - Thiên hà" id="{FCCDFD98-C2C6-4440-8C20-BC14047E9180}" vid="{9CE76037-5089-4211-B0D5-FE57A707E345}"/>
    </a:ext>
  </a:extLst>
</a:theme>
</file>

<file path=ppt/theme/theme2.xml><?xml version="1.0" encoding="utf-8"?>
<a:theme xmlns:a="http://schemas.openxmlformats.org/drawingml/2006/main" name="Us Among Them! by Slidesgo">
  <a:themeElements>
    <a:clrScheme name="Simple Light">
      <a:dk1>
        <a:srgbClr val="4E90D3"/>
      </a:dk1>
      <a:lt1>
        <a:srgbClr val="0879B1"/>
      </a:lt1>
      <a:dk2>
        <a:srgbClr val="7DCAD6"/>
      </a:dk2>
      <a:lt2>
        <a:srgbClr val="8FCB69"/>
      </a:lt2>
      <a:accent1>
        <a:srgbClr val="FCC3ED"/>
      </a:accent1>
      <a:accent2>
        <a:srgbClr val="FBAC7F"/>
      </a:accent2>
      <a:accent3>
        <a:srgbClr val="BF77CF"/>
      </a:accent3>
      <a:accent4>
        <a:srgbClr val="FCB0B6"/>
      </a:accent4>
      <a:accent5>
        <a:srgbClr val="BE4A6E"/>
      </a:accent5>
      <a:accent6>
        <a:srgbClr val="F97B3D"/>
      </a:accent6>
      <a:hlink>
        <a:srgbClr val="2D6BA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GAME - Thiên hà</Template>
  <TotalTime>206</TotalTime>
  <Words>1230</Words>
  <Application>Microsoft Macintosh PowerPoint</Application>
  <PresentationFormat>Widescreen</PresentationFormat>
  <Paragraphs>101</Paragraphs>
  <Slides>19</Slides>
  <Notes>14</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19</vt:i4>
      </vt:variant>
    </vt:vector>
  </HeadingPairs>
  <TitlesOfParts>
    <vt:vector size="41" baseType="lpstr">
      <vt:lpstr>Arial Unicode MS</vt:lpstr>
      <vt:lpstr>等线</vt:lpstr>
      <vt:lpstr>宋体</vt:lpstr>
      <vt:lpstr>#9Slide03 Arima Madurai</vt:lpstr>
      <vt:lpstr>#9Slide03 Arima Madurai Bold</vt:lpstr>
      <vt:lpstr>#9Slide03 Cabin Bold</vt:lpstr>
      <vt:lpstr>Arial</vt:lpstr>
      <vt:lpstr>Bebas Neue</vt:lpstr>
      <vt:lpstr>Calibri</vt:lpstr>
      <vt:lpstr>Calibri Light</vt:lpstr>
      <vt:lpstr>Cambria</vt:lpstr>
      <vt:lpstr>Chalkboard SE</vt:lpstr>
      <vt:lpstr>Chalkboard SE Light</vt:lpstr>
      <vt:lpstr>Fredoka One</vt:lpstr>
      <vt:lpstr>Futura Condensed Medium</vt:lpstr>
      <vt:lpstr>Nunito</vt:lpstr>
      <vt:lpstr>Times New Roman</vt:lpstr>
      <vt:lpstr>张海山锐线体简</vt:lpstr>
      <vt:lpstr>方正兰亭细黑_GBK</vt:lpstr>
      <vt:lpstr>2_Office 主题</vt:lpstr>
      <vt:lpstr>Us Among Them!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Hìn.1989</dc:title>
  <dc:creator>Hiền Lưu Thu</dc:creator>
  <cp:keywords>Hìn.1989</cp:keywords>
  <cp:lastModifiedBy>Microsoft Office User</cp:lastModifiedBy>
  <cp:revision>18</cp:revision>
  <dcterms:created xsi:type="dcterms:W3CDTF">2020-08-25T09:31:27Z</dcterms:created>
  <dcterms:modified xsi:type="dcterms:W3CDTF">2022-03-28T20:30:19Z</dcterms:modified>
  <cp:category>Hìn.1989</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