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</p:sldMasterIdLst>
  <p:notesMasterIdLst>
    <p:notesMasterId r:id="rId17"/>
  </p:notesMasterIdLst>
  <p:sldIdLst>
    <p:sldId id="322" r:id="rId3"/>
    <p:sldId id="324" r:id="rId4"/>
    <p:sldId id="301" r:id="rId5"/>
    <p:sldId id="277" r:id="rId6"/>
    <p:sldId id="323" r:id="rId7"/>
    <p:sldId id="327" r:id="rId8"/>
    <p:sldId id="329" r:id="rId9"/>
    <p:sldId id="326" r:id="rId10"/>
    <p:sldId id="325" r:id="rId11"/>
    <p:sldId id="262" r:id="rId12"/>
    <p:sldId id="310" r:id="rId13"/>
    <p:sldId id="311" r:id="rId14"/>
    <p:sldId id="312" r:id="rId15"/>
    <p:sldId id="313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18"/>
    <a:srgbClr val="17141F"/>
    <a:srgbClr val="4284E6"/>
    <a:srgbClr val="3398D9"/>
    <a:srgbClr val="3CC4E2"/>
    <a:srgbClr val="17172E"/>
    <a:srgbClr val="EEA336"/>
    <a:srgbClr val="D3355E"/>
    <a:srgbClr val="33B142"/>
    <a:srgbClr val="3C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 autoAdjust="0"/>
    <p:restoredTop sz="89153" autoAdjust="0"/>
  </p:normalViewPr>
  <p:slideViewPr>
    <p:cSldViewPr snapToGrid="0">
      <p:cViewPr varScale="1">
        <p:scale>
          <a:sx n="55" d="100"/>
          <a:sy n="55" d="100"/>
        </p:scale>
        <p:origin x="2664" y="17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47C41-E60F-4F41-8FB4-C9785E9FAF24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4C772-3CBB-4459-8E35-B35E2BB582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6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966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19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79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1; click suit </a:t>
            </a:r>
            <a:r>
              <a:rPr lang="en-US" baseline="0" dirty="0" err="1"/>
              <a:t>câu</a:t>
            </a:r>
            <a:r>
              <a:rPr lang="en-US" baseline="0" dirty="0"/>
              <a:t> 2; click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qua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52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55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suit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7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4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71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2022/9/29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90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3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1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6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7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57762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7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6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7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560E-2FE5-4D09-A89D-B736FBE6FBFF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00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3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3.wdp"/><Relationship Id="rId18" Type="http://schemas.openxmlformats.org/officeDocument/2006/relationships/slide" Target="slide1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7.png"/><Relationship Id="rId7" Type="http://schemas.openxmlformats.org/officeDocument/2006/relationships/slide" Target="slide11.xml"/><Relationship Id="rId12" Type="http://schemas.openxmlformats.org/officeDocument/2006/relationships/image" Target="../media/image38.png"/><Relationship Id="rId17" Type="http://schemas.openxmlformats.org/officeDocument/2006/relationships/slide" Target="slide14.xml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8.gif"/><Relationship Id="rId10" Type="http://schemas.openxmlformats.org/officeDocument/2006/relationships/image" Target="../media/image45.png"/><Relationship Id="rId4" Type="http://schemas.openxmlformats.org/officeDocument/2006/relationships/image" Target="../media/image41.gif"/><Relationship Id="rId9" Type="http://schemas.openxmlformats.org/officeDocument/2006/relationships/image" Target="../media/image4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8.gif"/><Relationship Id="rId10" Type="http://schemas.openxmlformats.org/officeDocument/2006/relationships/image" Target="../media/image49.png"/><Relationship Id="rId4" Type="http://schemas.openxmlformats.org/officeDocument/2006/relationships/image" Target="../media/image19.jp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8.gif"/><Relationship Id="rId10" Type="http://schemas.openxmlformats.org/officeDocument/2006/relationships/image" Target="../media/image53.png"/><Relationship Id="rId4" Type="http://schemas.openxmlformats.org/officeDocument/2006/relationships/image" Target="../media/image19.jp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8.gif"/><Relationship Id="rId10" Type="http://schemas.openxmlformats.org/officeDocument/2006/relationships/image" Target="../media/image45.png"/><Relationship Id="rId4" Type="http://schemas.openxmlformats.org/officeDocument/2006/relationships/image" Target="../media/image42.gif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7.xml"/><Relationship Id="rId11" Type="http://schemas.openxmlformats.org/officeDocument/2006/relationships/audio" Target="../media/audio2.wav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slide" Target="slide5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7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1"/>
            <a:ext cx="12325350" cy="6896099"/>
          </a:xfrm>
          <a:prstGeom prst="rect">
            <a:avLst/>
          </a:prstGeom>
        </p:spPr>
      </p:pic>
      <p:sp>
        <p:nvSpPr>
          <p:cNvPr id="4" name="文本框 70">
            <a:extLst>
              <a:ext uri="{FF2B5EF4-FFF2-40B4-BE49-F238E27FC236}">
                <a16:creationId xmlns:a16="http://schemas.microsoft.com/office/drawing/2014/main" id="{6C725FA6-805A-4BA3-B262-93F1407A62A4}"/>
              </a:ext>
            </a:extLst>
          </p:cNvPr>
          <p:cNvSpPr txBox="1"/>
          <p:nvPr/>
        </p:nvSpPr>
        <p:spPr>
          <a:xfrm>
            <a:off x="1019393" y="2035462"/>
            <a:ext cx="10019668" cy="2462213"/>
          </a:xfrm>
          <a:prstGeom prst="rect">
            <a:avLst/>
          </a:prstGeom>
          <a:solidFill>
            <a:srgbClr val="7030A0">
              <a:alpha val="2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u="sng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Times New Roman" pitchFamily="18" charset="0"/>
                <a:ea typeface="汉仪铸字木头人W" panose="00020600040101010101" pitchFamily="18" charset="-122"/>
                <a:cs typeface="Times New Roman" pitchFamily="18" charset="0"/>
              </a:rPr>
              <a:t>Toán</a:t>
            </a:r>
            <a:endParaRPr lang="en-US" altLang="zh-CN" sz="3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Times New Roman" pitchFamily="18" charset="0"/>
              <a:ea typeface="汉仪铸字木头人W" panose="00020600040101010101" pitchFamily="18" charset="-122"/>
              <a:cs typeface="Times New Roman" pitchFamily="18" charset="0"/>
            </a:endParaRPr>
          </a:p>
          <a:p>
            <a:pPr algn="ctr"/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Times New Roman" pitchFamily="18" charset="0"/>
                <a:ea typeface="汉仪铸字木头人W" panose="00020600040101010101" pitchFamily="18" charset="-122"/>
                <a:cs typeface="Times New Roman" pitchFamily="18" charset="0"/>
              </a:rPr>
              <a:t>LUYỆN TẬP CHUNG</a:t>
            </a:r>
            <a:endParaRPr lang="en-US" altLang="zh-CN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Times New Roman" pitchFamily="18" charset="0"/>
              <a:ea typeface="汉仪铸字木头人W" panose="00020600040101010101" pitchFamily="18" charset="-122"/>
              <a:cs typeface="Times New Roman" pitchFamily="18" charset="0"/>
            </a:endParaRPr>
          </a:p>
          <a:p>
            <a:pPr algn="ctr"/>
            <a:endParaRPr lang="en-US" altLang="zh-CN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Times New Roman" pitchFamily="18" charset="0"/>
              <a:ea typeface="汉仪铸字木头人W" panose="00020600040101010101" pitchFamily="18" charset="-122"/>
              <a:cs typeface="Times New Roman" pitchFamily="18" charset="0"/>
            </a:endParaRPr>
          </a:p>
          <a:p>
            <a:pPr algn="ctr"/>
            <a:r>
              <a:rPr lang="en-US" altLang="zh-CN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Times New Roman" pitchFamily="18" charset="0"/>
                <a:ea typeface="汉仪铸字木头人W" panose="00020600040101010101" pitchFamily="18" charset="-122"/>
                <a:cs typeface="Times New Roman" pitchFamily="18" charset="0"/>
              </a:rPr>
              <a:t>(SGK/16,17)</a:t>
            </a:r>
            <a:endParaRPr lang="zh-CN" alt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Times New Roman" pitchFamily="18" charset="0"/>
              <a:ea typeface="汉仪铸字木头人W" panose="00020600040101010101" pitchFamily="18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576" y="6148144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(</a:t>
            </a:r>
            <a:r>
              <a:rPr lang="en-US" b="1" i="1" dirty="0" err="1">
                <a:solidFill>
                  <a:schemeClr val="bg1"/>
                </a:solidFill>
              </a:rPr>
              <a:t>Giảm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tải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theo</a:t>
            </a:r>
            <a:r>
              <a:rPr lang="en-US" b="1" i="1" dirty="0">
                <a:solidFill>
                  <a:schemeClr val="bg1"/>
                </a:solidFill>
              </a:rPr>
              <a:t> CV3969)</a:t>
            </a:r>
          </a:p>
        </p:txBody>
      </p:sp>
    </p:spTree>
    <p:extLst>
      <p:ext uri="{BB962C8B-B14F-4D97-AF65-F5344CB8AC3E}">
        <p14:creationId xmlns:p14="http://schemas.microsoft.com/office/powerpoint/2010/main" val="15742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3638786" y="4128160"/>
            <a:ext cx="2304000" cy="2304000"/>
          </a:xfrm>
          <a:prstGeom prst="roundRect">
            <a:avLst/>
          </a:prstGeom>
          <a:solidFill>
            <a:srgbClr val="33B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圆角矩形 3">
            <a:hlinkClick r:id="rId7" action="ppaction://hlinksldjump"/>
          </p:cNvPr>
          <p:cNvSpPr/>
          <p:nvPr/>
        </p:nvSpPr>
        <p:spPr>
          <a:xfrm>
            <a:off x="883149" y="4128160"/>
            <a:ext cx="2304000" cy="2304000"/>
          </a:xfrm>
          <a:prstGeom prst="roundRect">
            <a:avLst/>
          </a:prstGeom>
          <a:solidFill>
            <a:srgbClr val="EE7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361232" y="4128160"/>
            <a:ext cx="2304000" cy="2304000"/>
          </a:xfrm>
          <a:prstGeom prst="roundRect">
            <a:avLst/>
          </a:prstGeom>
          <a:solidFill>
            <a:srgbClr val="339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091628" y="4128160"/>
            <a:ext cx="2304000" cy="2304000"/>
          </a:xfrm>
          <a:prstGeom prst="roundRect">
            <a:avLst/>
          </a:prstGeom>
          <a:solidFill>
            <a:srgbClr val="D3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62" y="1294713"/>
            <a:ext cx="1905895" cy="19032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393" y="1502046"/>
            <a:ext cx="2728607" cy="144600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416" y="1151906"/>
            <a:ext cx="2566400" cy="2566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056" y="964282"/>
            <a:ext cx="1843520" cy="2603842"/>
          </a:xfrm>
          <a:prstGeom prst="rect">
            <a:avLst/>
          </a:prstGeom>
        </p:spPr>
      </p:pic>
      <p:pic>
        <p:nvPicPr>
          <p:cNvPr id="1026" name="Picture 2" descr="سوال اساسی(دوستان فوری است) | طرفدار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53" b="93436" l="9794" r="89691">
                        <a14:foregroundMark x1="41753" y1="78378" x2="48454" y2="79151"/>
                        <a14:foregroundMark x1="51031" y1="86873" x2="51031" y2="86873"/>
                        <a14:foregroundMark x1="46392" y1="86873" x2="46392" y2="86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08" y="4319729"/>
            <a:ext cx="1438792" cy="19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stion Mark 3d Photos - 37,542 Question Mark Stock Image Results ...  #1197629 - PNG Images - PNGio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29" b="87857" l="17012" r="87552">
                        <a14:foregroundMark x1="50622" y1="72500" x2="50622" y2="72500"/>
                        <a14:foregroundMark x1="48548" y1="66429" x2="50622" y2="66786"/>
                        <a14:foregroundMark x1="32780" y1="14286" x2="42324" y2="11429"/>
                        <a14:foregroundMark x1="43983" y1="10000" x2="56017" y2="10714"/>
                        <a14:foregroundMark x1="57261" y1="10000" x2="68880" y2="1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5630" r="12954" b="12526"/>
          <a:stretch/>
        </p:blipFill>
        <p:spPr bwMode="auto">
          <a:xfrm>
            <a:off x="4168158" y="4340995"/>
            <a:ext cx="1245255" cy="17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Question Mark 3d Photos - 37,542 Question Mark Stock Image Results ...  #1197629 - PNG Images - PNGio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29" b="87857" l="17012" r="87552">
                        <a14:foregroundMark x1="50622" y1="72500" x2="50622" y2="72500"/>
                        <a14:foregroundMark x1="48548" y1="66429" x2="50622" y2="66786"/>
                        <a14:foregroundMark x1="32780" y1="14286" x2="42324" y2="11429"/>
                        <a14:foregroundMark x1="43983" y1="10000" x2="56017" y2="10714"/>
                        <a14:foregroundMark x1="57261" y1="10000" x2="68880" y2="1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5630" r="12954" b="12526"/>
          <a:stretch/>
        </p:blipFill>
        <p:spPr bwMode="auto">
          <a:xfrm>
            <a:off x="9621000" y="4340995"/>
            <a:ext cx="1245255" cy="17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سوال اساسی(دوستان فوری است) | طرفداری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53" b="93436" l="9794" r="89691">
                        <a14:foregroundMark x1="41753" y1="78378" x2="48454" y2="79151"/>
                        <a14:foregroundMark x1="51031" y1="86873" x2="51031" y2="86873"/>
                        <a14:foregroundMark x1="46392" y1="86873" x2="46392" y2="86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36" y="4319728"/>
            <a:ext cx="1438792" cy="19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095" y="3476664"/>
            <a:ext cx="5451947" cy="3606991"/>
          </a:xfrm>
          <a:prstGeom prst="rect">
            <a:avLst/>
          </a:prstGeom>
        </p:spPr>
      </p:pic>
      <p:pic>
        <p:nvPicPr>
          <p:cNvPr id="24" name="图片 28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0708" y="-547581"/>
            <a:ext cx="3030583" cy="2119686"/>
          </a:xfrm>
          <a:prstGeom prst="rect">
            <a:avLst/>
          </a:prstGeom>
        </p:spPr>
      </p:pic>
      <p:sp>
        <p:nvSpPr>
          <p:cNvPr id="8" name="Sun 7">
            <a:hlinkClick r:id="" action="ppaction://noaction"/>
          </p:cNvPr>
          <p:cNvSpPr/>
          <p:nvPr/>
        </p:nvSpPr>
        <p:spPr>
          <a:xfrm>
            <a:off x="11700975" y="6253351"/>
            <a:ext cx="457200" cy="47846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kson - Lights [Nhạc không bản quyền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89228" y="64925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716E-6 1.11111E-6 L 0.80474 -1.06921 " pathEditMode="relative" rAng="0" ptsTypes="AA">
                                      <p:cBhvr>
                                        <p:cTn id="101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7" y="-5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4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4" grpId="0" animBg="1"/>
      <p:bldP spid="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9" name="图片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717" y="2230078"/>
            <a:ext cx="1905895" cy="190320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33823" y="887770"/>
                <a:ext cx="3108543" cy="1305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108543" cy="1305294"/>
              </a:xfrm>
              <a:prstGeom prst="rect">
                <a:avLst/>
              </a:prstGeom>
              <a:blipFill rotWithShape="1">
                <a:blip r:embed="rId8"/>
                <a:stretch>
                  <a:fillRect b="-13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220753" cy="1305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220753" cy="1305294"/>
              </a:xfrm>
              <a:prstGeom prst="rect">
                <a:avLst/>
              </a:prstGeom>
              <a:blipFill rotWithShape="1">
                <a:blip r:embed="rId9"/>
                <a:stretch>
                  <a:fillRect b="-13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4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8" name="Straight Arrow Connector 27"/>
          <p:cNvCxnSpPr/>
          <p:nvPr/>
        </p:nvCxnSpPr>
        <p:spPr>
          <a:xfrm>
            <a:off x="5879805" y="1876597"/>
            <a:ext cx="2317897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118183" y="2998335"/>
            <a:ext cx="36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_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685312" y="1754372"/>
            <a:ext cx="1986626" cy="1355602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7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812E-6 4.81481E-6 L -0.135 0.02546 C -0.1635 0.0324 -0.20138 0.02013 -0.23757 -0.00487 C -0.27949 -0.03496 -0.30943 -0.07223 -0.32713 -0.11227 L -0.41396 -0.29746 " pathEditMode="relative" rAng="1321187" ptsTypes="FffFF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2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0" name="图片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425" y="2587515"/>
            <a:ext cx="2728607" cy="144600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33823" y="887770"/>
                <a:ext cx="3411511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−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411511" cy="1292662"/>
              </a:xfrm>
              <a:prstGeom prst="rect">
                <a:avLst/>
              </a:prstGeom>
              <a:blipFill rotWithShape="1">
                <a:blip r:embed="rId8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523722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523722" cy="1292662"/>
              </a:xfrm>
              <a:prstGeom prst="rect">
                <a:avLst/>
              </a:prstGeom>
              <a:blipFill rotWithShape="1">
                <a:blip r:embed="rId9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991798" cy="128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991798" cy="1288751"/>
              </a:xfrm>
              <a:prstGeom prst="rect">
                <a:avLst/>
              </a:prstGeom>
              <a:blipFill rotWithShape="1">
                <a:blip r:embed="rId10"/>
                <a:stretch>
                  <a:fillRect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4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8" name="Straight Arrow Connector 27"/>
          <p:cNvCxnSpPr/>
          <p:nvPr/>
        </p:nvCxnSpPr>
        <p:spPr>
          <a:xfrm>
            <a:off x="5847907" y="1765005"/>
            <a:ext cx="2349795" cy="1621415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633644" y="2874188"/>
                <a:ext cx="643125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880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217303" y="3228555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+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746356" y="1765005"/>
            <a:ext cx="1925582" cy="134496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9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166E-6 2.59259E-6 L -0.14007 0.01597 C -0.16962 0.02106 -0.20763 0.00486 -0.24382 -0.0257 C -0.28483 -0.06111 -0.3136 -0.10301 -0.33 -0.14769 L -0.40888 -0.35185 " pathEditMode="relative" rAng="1552257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1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1" name="图片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355" y="2229781"/>
            <a:ext cx="2566400" cy="25664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33823" y="887770"/>
                <a:ext cx="3541354" cy="1289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×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541354" cy="1289392"/>
              </a:xfrm>
              <a:prstGeom prst="rect">
                <a:avLst/>
              </a:prstGeom>
              <a:blipFill rotWithShape="1">
                <a:blip r:embed="rId8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37360" y="2832080"/>
                <a:ext cx="3523722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523722" cy="1288686"/>
              </a:xfrm>
              <a:prstGeom prst="rect">
                <a:avLst/>
              </a:prstGeom>
              <a:blipFill rotWithShape="1">
                <a:blip r:embed="rId9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40897" y="4686061"/>
                <a:ext cx="3991798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991798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8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30" name="Wave 29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5-Point Star 30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" name="Straight Arrow Connector 31"/>
          <p:cNvCxnSpPr/>
          <p:nvPr/>
        </p:nvCxnSpPr>
        <p:spPr>
          <a:xfrm>
            <a:off x="5752214" y="1876597"/>
            <a:ext cx="2445488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633644" y="2874188"/>
                <a:ext cx="643125" cy="1245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559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8120594" y="3179149"/>
            <a:ext cx="423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: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447736" y="1669312"/>
            <a:ext cx="2204855" cy="1445928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76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2049E-7 -4.81481E-6 L -0.13017 0.0088 C -0.15764 0.01181 -0.19435 -0.00231 -0.23015 -0.02916 C -0.27089 -0.05972 -0.30031 -0.0949 -0.31815 -0.13194 L -0.40601 -0.30347 " pathEditMode="relative" rAng="1371882" ptsTypes="FffFF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9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4" name="图片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867" y="1959755"/>
            <a:ext cx="1843520" cy="260384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33823" y="887770"/>
                <a:ext cx="3031599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 :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031599" cy="1288686"/>
              </a:xfrm>
              <a:prstGeom prst="rect">
                <a:avLst/>
              </a:prstGeom>
              <a:blipFill rotWithShape="1">
                <a:blip r:embed="rId8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220753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220753" cy="1288686"/>
              </a:xfrm>
              <a:prstGeom prst="rect">
                <a:avLst/>
              </a:prstGeom>
              <a:blipFill rotWithShape="1">
                <a:blip r:embed="rId9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4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6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3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5" name="Wave 24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5-Point Star 25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>
            <a:off x="5847907" y="1876597"/>
            <a:ext cx="2349795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8118183" y="319711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685312" y="1765005"/>
            <a:ext cx="1986626" cy="134496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207E-6 -4.81481E-6 L -0.13499 0.03288 C -0.16363 0.04213 -0.20125 0.03125 -0.23692 0.0051 C -0.27844 -0.02337 -0.30695 -0.06111 -0.32452 -0.10393 L -0.4077 -0.29375 " pathEditMode="relative" rAng="1327007" ptsTypes="FffFF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0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21" grpId="0"/>
      <p:bldP spid="22" grpId="0"/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2375"/>
            <a:ext cx="9429750" cy="3467100"/>
          </a:xfrm>
          <a:prstGeom prst="rect">
            <a:avLst/>
          </a:prstGeom>
        </p:spPr>
      </p:pic>
      <p:sp>
        <p:nvSpPr>
          <p:cNvPr id="9" name="PA_文本框 41"/>
          <p:cNvSpPr txBox="1"/>
          <p:nvPr>
            <p:custDataLst>
              <p:tags r:id="rId1"/>
            </p:custDataLst>
          </p:nvPr>
        </p:nvSpPr>
        <p:spPr>
          <a:xfrm>
            <a:off x="4714875" y="886029"/>
            <a:ext cx="6809007" cy="830997"/>
          </a:xfrm>
          <a:prstGeom prst="rect">
            <a:avLst/>
          </a:prstGeom>
          <a:solidFill>
            <a:srgbClr val="7030A0">
              <a:alpha val="67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+mn-lt"/>
              </a:rPr>
              <a:t>KHÁM PHÁ VŨ TRỤ</a:t>
            </a:r>
            <a:endParaRPr lang="zh-CN" altLang="en-US" sz="48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  <a:sym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192000" y="5745661"/>
            <a:ext cx="3142220" cy="3307600"/>
            <a:chOff x="8964699" y="3550390"/>
            <a:chExt cx="3142220" cy="3307600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13" name="Wave 12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5-Point Star 13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8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1.24884E-6 C 0.00417 -0.01896 -0.0039 -0.05042 -0.01015 -0.06845 C -0.01237 -0.0747 -0.01432 -0.08094 -0.01588 -0.08788 C -0.01667 -0.09135 -0.02031 -0.09736 -0.02031 -0.09713 C -0.022 -0.10499 -0.02617 -0.11517 -0.03034 -0.12118 C -0.03177 -0.12789 -0.03463 -0.13529 -0.03802 -0.14015 C -0.04023 -0.14338 -0.04466 -0.14963 -0.04466 -0.1494 C -0.04831 -0.16374 -0.04232 -0.14269 -0.05039 -0.15934 C -0.0513 -0.16096 -0.05065 -0.16374 -0.05143 -0.16582 C -0.05221 -0.16767 -0.05377 -0.16882 -0.05469 -0.17044 C -0.05729 -0.1753 -0.06002 -0.17992 -0.0625 -0.18478 C -0.07187 -0.20213 -0.06198 -0.18756 -0.07148 -0.20051 C -0.07409 -0.20837 -0.0763 -0.21485 -0.08151 -0.21947 C -0.08294 -0.22572 -0.08411 -0.22872 -0.08815 -0.23219 C -0.08854 -0.23381 -0.08841 -0.23589 -0.08919 -0.23728 C -0.09062 -0.23913 -0.10013 -0.24884 -0.10247 -0.24977 C -0.10625 -0.25786 -0.10351 -0.25347 -0.11133 -0.26087 C -0.11237 -0.26202 -0.11484 -0.26411 -0.11484 -0.26387 C -0.11771 -0.27035 -0.12122 -0.27035 -0.12474 -0.27544 C -0.12982 -0.28284 -0.12943 -0.28376 -0.13698 -0.28654 C -0.14349 -0.29579 -0.15013 -0.29903 -0.15807 -0.30388 C -0.16081 -0.3055 -0.16315 -0.30851 -0.16588 -0.31013 C -0.16966 -0.31244 -0.17422 -0.31337 -0.17812 -0.31498 C -0.19127 -0.32054 -0.20443 -0.32632 -0.2181 -0.32932 C -0.23997 -0.32817 -0.25104 -0.32701 -0.27044 -0.31822 C -0.27461 -0.31429 -0.27943 -0.3136 -0.28372 -0.31013 C -0.28958 -0.30527 -0.29596 -0.29972 -0.30156 -0.2944 C -0.30508 -0.29116 -0.30898 -0.28585 -0.31263 -0.2833 C -0.31471 -0.28168 -0.31927 -0.28029 -0.31927 -0.28006 C -0.32409 -0.27544 -0.33021 -0.27266 -0.33594 -0.27058 C -0.3388 -0.26943 -0.34479 -0.26734 -0.34479 -0.26711 C -0.35508 -0.25994 -0.35065 -0.26202 -0.3582 -0.25925 C -0.36614 -0.25254 -0.37513 -0.25046 -0.38372 -0.24514 C -0.39349 -0.2389 -0.40364 -0.23358 -0.4138 -0.22918 C -0.41888 -0.22733 -0.42409 -0.22178 -0.4293 -0.22132 C -0.43789 -0.22063 -0.44635 -0.22017 -0.45495 -0.21947 C -0.46497 -0.21785 -0.47474 -0.21485 -0.48502 -0.21323 C -0.49661 -0.20906 -0.5043 -0.20814 -0.51706 -0.20698 C -0.52435 -0.20745 -0.53646 -0.20745 -0.54492 -0.20999 C -0.55052 -0.21184 -0.55599 -0.21485 -0.56159 -0.21646 C -0.57656 -0.22086 -0.59153 -0.2241 -0.60612 -0.2308 C -0.61549 -0.2352 -0.62539 -0.23728 -0.63489 -0.24052 C -0.63685 -0.24075 -0.63984 -0.2426 -0.64167 -0.24375 C -0.64388 -0.24468 -0.64831 -0.24676 -0.64831 -0.24653 C -0.65586 -0.25393 -0.65234 -0.25208 -0.65833 -0.25462 C -0.66406 -0.26041 -0.66732 -0.26249 -0.67278 -0.27058 C -0.67617 -0.27544 -0.6832 -0.2796 -0.68724 -0.2833 C -0.6914 -0.287 -0.69479 -0.29394 -0.69831 -0.29903 C -0.70325 -0.3062 -0.70885 -0.31267 -0.71393 -0.31984 C -0.71484 -0.321 -0.7151 -0.32354 -0.71601 -0.32447 C -0.71901 -0.3284 -0.72292 -0.33048 -0.72604 -0.33395 C -0.72682 -0.3358 -0.72721 -0.33765 -0.72825 -0.33904 C -0.73034 -0.34158 -0.73489 -0.34505 -0.73489 -0.34505 C -0.74153 -0.35893 -0.73281 -0.34274 -0.74062 -0.35153 C -0.74167 -0.35268 -0.74193 -0.35476 -0.74284 -0.35638 C -0.74492 -0.35985 -0.74778 -0.36193 -0.74948 -0.36586 C -0.75182 -0.37118 -0.75612 -0.37488 -0.75846 -0.3802 C -0.7625 -0.38945 -0.76745 -0.39963 -0.77383 -0.40564 C -0.77526 -0.41281 -0.77552 -0.41605 -0.78047 -0.41836 C -0.78203 -0.42461 -0.78398 -0.42784 -0.78724 -0.4327 C -0.78997 -0.44449 -0.78594 -0.43039 -0.79167 -0.44079 C -0.79245 -0.44195 -0.79232 -0.4438 -0.79284 -0.44542 C -0.79596 -0.45351 -0.79661 -0.45398 -0.80052 -0.45953 C -0.8026 -0.46855 -0.8069 -0.47595 -0.81068 -0.48358 C -0.81484 -0.49214 -0.81966 -0.50046 -0.82396 -0.50902 C -0.82487 -0.51087 -0.82513 -0.51364 -0.82617 -0.51526 C -0.82734 -0.51734 -0.8293 -0.51804 -0.8306 -0.52012 C -0.83398 -0.52498 -0.83398 -0.53029 -0.83854 -0.53423 C -0.84362 -0.54556 -0.84062 -0.54186 -0.84609 -0.54718 C -0.8526 -0.56036 -0.84948 -0.55504 -0.85508 -0.56313 C -0.85794 -0.57562 -0.85351 -0.56105 -0.8595 -0.56938 C -0.87318 -0.58881 -0.85755 -0.57262 -0.86732 -0.5821 C -0.87252 -0.59366 -0.86614 -0.58164 -0.87278 -0.58857 C -0.87461 -0.59019 -0.87591 -0.59274 -0.87734 -0.59482 C -0.87917 -0.60338 -0.87747 -0.59875 -0.88502 -0.60592 C -0.88607 -0.60708 -0.88828 -0.60916 -0.88828 -0.60893 C -0.89232 -0.61702 -0.89778 -0.62026 -0.90286 -0.6265 C -0.90833 -0.63344 -0.90364 -0.6302 -0.9095 -0.63298 C -0.91458 -0.64015 -0.92057 -0.64708 -0.92617 -0.65333 C -0.92838 -0.6561 -0.93099 -0.65726 -0.93281 -0.66004 C -0.93607 -0.66489 -0.93841 -0.66744 -0.94284 -0.66952 C -0.94544 -0.67507 -0.94453 -0.67484 -0.94948 -0.67761 C -0.95156 -0.67854 -0.95625 -0.68062 -0.95625 -0.68039 C -0.95846 -0.6827 -0.96068 -0.68501 -0.96289 -0.68709 C -0.96497 -0.68894 -0.96953 -0.6901 -0.96953 -0.68987 C -0.97057 -0.69126 -0.97278 -0.69311 -0.97278 -0.69311 " pathEditMode="relative" rAng="0" ptsTypes="fffffffffffffffffffffffffffffffffffffffffffffffffffffffffffffffffffffffffffffffffffff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11" y="-34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051" y="68748"/>
            <a:ext cx="6362700" cy="6362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1237" y="2081504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CHUẨN BỊ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5862" y="5007718"/>
            <a:ext cx="331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PHIÊU LƯU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85049" y="2142760"/>
            <a:ext cx="413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cs typeface="+mn-ea"/>
                <a:sym typeface="+mn-lt"/>
              </a:rPr>
              <a:t>KHÁM PHÁ BÍ ẨN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046665" y="5892282"/>
            <a:ext cx="397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PHẦN THƯỞNG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150" y="1380924"/>
            <a:ext cx="517965" cy="5367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452" y="1552804"/>
            <a:ext cx="512598" cy="528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047" y="4336115"/>
            <a:ext cx="534068" cy="5394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985" y="4590378"/>
            <a:ext cx="517965" cy="5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9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79596" y="-770539"/>
            <a:ext cx="4496724" cy="52849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22823" y="2043426"/>
            <a:ext cx="6650651" cy="498939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0460578">
            <a:off x="8677366" y="476881"/>
            <a:ext cx="308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EEA336"/>
                </a:solidFill>
                <a:cs typeface="+mn-ea"/>
                <a:sym typeface="+mn-lt"/>
              </a:rPr>
              <a:t>HI</a:t>
            </a:r>
            <a:r>
              <a:rPr lang="zh-CN" altLang="en-US" sz="5400" spc="300" dirty="0">
                <a:solidFill>
                  <a:srgbClr val="EEA336"/>
                </a:solidFill>
                <a:cs typeface="+mn-ea"/>
                <a:sym typeface="+mn-lt"/>
              </a:rPr>
              <a:t>！</a:t>
            </a:r>
          </a:p>
        </p:txBody>
      </p:sp>
      <p:sp>
        <p:nvSpPr>
          <p:cNvPr id="4" name="Freeform 5"/>
          <p:cNvSpPr>
            <a:spLocks noEditPoints="1"/>
          </p:cNvSpPr>
          <p:nvPr/>
        </p:nvSpPr>
        <p:spPr bwMode="auto">
          <a:xfrm>
            <a:off x="6506455" y="-11681"/>
            <a:ext cx="5685545" cy="4526122"/>
          </a:xfrm>
          <a:custGeom>
            <a:avLst/>
            <a:gdLst>
              <a:gd name="T0" fmla="*/ 236 w 1404"/>
              <a:gd name="T1" fmla="*/ 756 h 950"/>
              <a:gd name="T2" fmla="*/ 283 w 1404"/>
              <a:gd name="T3" fmla="*/ 857 h 950"/>
              <a:gd name="T4" fmla="*/ 501 w 1404"/>
              <a:gd name="T5" fmla="*/ 940 h 950"/>
              <a:gd name="T6" fmla="*/ 1018 w 1404"/>
              <a:gd name="T7" fmla="*/ 839 h 950"/>
              <a:gd name="T8" fmla="*/ 622 w 1404"/>
              <a:gd name="T9" fmla="*/ 180 h 950"/>
              <a:gd name="T10" fmla="*/ 146 w 1404"/>
              <a:gd name="T11" fmla="*/ 419 h 950"/>
              <a:gd name="T12" fmla="*/ 18 w 1404"/>
              <a:gd name="T13" fmla="*/ 651 h 950"/>
              <a:gd name="T14" fmla="*/ 185 w 1404"/>
              <a:gd name="T15" fmla="*/ 700 h 950"/>
              <a:gd name="T16" fmla="*/ 172 w 1404"/>
              <a:gd name="T17" fmla="*/ 694 h 950"/>
              <a:gd name="T18" fmla="*/ 110 w 1404"/>
              <a:gd name="T19" fmla="*/ 650 h 950"/>
              <a:gd name="T20" fmla="*/ 92 w 1404"/>
              <a:gd name="T21" fmla="*/ 627 h 950"/>
              <a:gd name="T22" fmla="*/ 59 w 1404"/>
              <a:gd name="T23" fmla="*/ 578 h 950"/>
              <a:gd name="T24" fmla="*/ 63 w 1404"/>
              <a:gd name="T25" fmla="*/ 715 h 950"/>
              <a:gd name="T26" fmla="*/ 150 w 1404"/>
              <a:gd name="T27" fmla="*/ 720 h 950"/>
              <a:gd name="T28" fmla="*/ 201 w 1404"/>
              <a:gd name="T29" fmla="*/ 753 h 950"/>
              <a:gd name="T30" fmla="*/ 267 w 1404"/>
              <a:gd name="T31" fmla="*/ 746 h 950"/>
              <a:gd name="T32" fmla="*/ 241 w 1404"/>
              <a:gd name="T33" fmla="*/ 743 h 950"/>
              <a:gd name="T34" fmla="*/ 259 w 1404"/>
              <a:gd name="T35" fmla="*/ 771 h 950"/>
              <a:gd name="T36" fmla="*/ 289 w 1404"/>
              <a:gd name="T37" fmla="*/ 790 h 950"/>
              <a:gd name="T38" fmla="*/ 278 w 1404"/>
              <a:gd name="T39" fmla="*/ 840 h 950"/>
              <a:gd name="T40" fmla="*/ 291 w 1404"/>
              <a:gd name="T41" fmla="*/ 821 h 950"/>
              <a:gd name="T42" fmla="*/ 305 w 1404"/>
              <a:gd name="T43" fmla="*/ 865 h 950"/>
              <a:gd name="T44" fmla="*/ 352 w 1404"/>
              <a:gd name="T45" fmla="*/ 846 h 950"/>
              <a:gd name="T46" fmla="*/ 386 w 1404"/>
              <a:gd name="T47" fmla="*/ 884 h 950"/>
              <a:gd name="T48" fmla="*/ 347 w 1404"/>
              <a:gd name="T49" fmla="*/ 888 h 950"/>
              <a:gd name="T50" fmla="*/ 405 w 1404"/>
              <a:gd name="T51" fmla="*/ 897 h 950"/>
              <a:gd name="T52" fmla="*/ 436 w 1404"/>
              <a:gd name="T53" fmla="*/ 898 h 950"/>
              <a:gd name="T54" fmla="*/ 493 w 1404"/>
              <a:gd name="T55" fmla="*/ 893 h 950"/>
              <a:gd name="T56" fmla="*/ 534 w 1404"/>
              <a:gd name="T57" fmla="*/ 898 h 950"/>
              <a:gd name="T58" fmla="*/ 514 w 1404"/>
              <a:gd name="T59" fmla="*/ 928 h 950"/>
              <a:gd name="T60" fmla="*/ 553 w 1404"/>
              <a:gd name="T61" fmla="*/ 921 h 950"/>
              <a:gd name="T62" fmla="*/ 605 w 1404"/>
              <a:gd name="T63" fmla="*/ 922 h 950"/>
              <a:gd name="T64" fmla="*/ 621 w 1404"/>
              <a:gd name="T65" fmla="*/ 916 h 950"/>
              <a:gd name="T66" fmla="*/ 690 w 1404"/>
              <a:gd name="T67" fmla="*/ 917 h 950"/>
              <a:gd name="T68" fmla="*/ 721 w 1404"/>
              <a:gd name="T69" fmla="*/ 906 h 950"/>
              <a:gd name="T70" fmla="*/ 732 w 1404"/>
              <a:gd name="T71" fmla="*/ 905 h 950"/>
              <a:gd name="T72" fmla="*/ 832 w 1404"/>
              <a:gd name="T73" fmla="*/ 847 h 950"/>
              <a:gd name="T74" fmla="*/ 898 w 1404"/>
              <a:gd name="T75" fmla="*/ 799 h 950"/>
              <a:gd name="T76" fmla="*/ 924 w 1404"/>
              <a:gd name="T77" fmla="*/ 793 h 950"/>
              <a:gd name="T78" fmla="*/ 949 w 1404"/>
              <a:gd name="T79" fmla="*/ 792 h 950"/>
              <a:gd name="T80" fmla="*/ 1003 w 1404"/>
              <a:gd name="T81" fmla="*/ 825 h 950"/>
              <a:gd name="T82" fmla="*/ 1046 w 1404"/>
              <a:gd name="T83" fmla="*/ 814 h 950"/>
              <a:gd name="T84" fmla="*/ 1023 w 1404"/>
              <a:gd name="T85" fmla="*/ 827 h 950"/>
              <a:gd name="T86" fmla="*/ 1082 w 1404"/>
              <a:gd name="T87" fmla="*/ 850 h 950"/>
              <a:gd name="T88" fmla="*/ 1147 w 1404"/>
              <a:gd name="T89" fmla="*/ 844 h 950"/>
              <a:gd name="T90" fmla="*/ 1163 w 1404"/>
              <a:gd name="T91" fmla="*/ 845 h 950"/>
              <a:gd name="T92" fmla="*/ 1222 w 1404"/>
              <a:gd name="T93" fmla="*/ 822 h 950"/>
              <a:gd name="T94" fmla="*/ 697 w 1404"/>
              <a:gd name="T95" fmla="*/ 122 h 950"/>
              <a:gd name="T96" fmla="*/ 684 w 1404"/>
              <a:gd name="T97" fmla="*/ 176 h 950"/>
              <a:gd name="T98" fmla="*/ 659 w 1404"/>
              <a:gd name="T99" fmla="*/ 210 h 950"/>
              <a:gd name="T100" fmla="*/ 666 w 1404"/>
              <a:gd name="T101" fmla="*/ 177 h 950"/>
              <a:gd name="T102" fmla="*/ 623 w 1404"/>
              <a:gd name="T103" fmla="*/ 205 h 950"/>
              <a:gd name="T104" fmla="*/ 202 w 1404"/>
              <a:gd name="T105" fmla="*/ 377 h 950"/>
              <a:gd name="T106" fmla="*/ 245 w 1404"/>
              <a:gd name="T107" fmla="*/ 317 h 950"/>
              <a:gd name="T108" fmla="*/ 203 w 1404"/>
              <a:gd name="T109" fmla="*/ 321 h 950"/>
              <a:gd name="T110" fmla="*/ 273 w 1404"/>
              <a:gd name="T111" fmla="*/ 390 h 950"/>
              <a:gd name="T112" fmla="*/ 868 w 1404"/>
              <a:gd name="T113" fmla="*/ 51 h 950"/>
              <a:gd name="T114" fmla="*/ 1003 w 1404"/>
              <a:gd name="T115" fmla="*/ 765 h 950"/>
              <a:gd name="T116" fmla="*/ 1300 w 1404"/>
              <a:gd name="T117" fmla="*/ 503 h 950"/>
              <a:gd name="T118" fmla="*/ 59 w 1404"/>
              <a:gd name="T119" fmla="*/ 485 h 950"/>
              <a:gd name="T120" fmla="*/ 10 w 1404"/>
              <a:gd name="T121" fmla="*/ 582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04" h="950">
                <a:moveTo>
                  <a:pt x="5" y="635"/>
                </a:moveTo>
                <a:cubicBezTo>
                  <a:pt x="4" y="638"/>
                  <a:pt x="5" y="640"/>
                  <a:pt x="6" y="641"/>
                </a:cubicBezTo>
                <a:cubicBezTo>
                  <a:pt x="7" y="642"/>
                  <a:pt x="7" y="644"/>
                  <a:pt x="8" y="645"/>
                </a:cubicBezTo>
                <a:cubicBezTo>
                  <a:pt x="2" y="650"/>
                  <a:pt x="1" y="659"/>
                  <a:pt x="11" y="654"/>
                </a:cubicBezTo>
                <a:cubicBezTo>
                  <a:pt x="15" y="665"/>
                  <a:pt x="20" y="675"/>
                  <a:pt x="26" y="685"/>
                </a:cubicBezTo>
                <a:cubicBezTo>
                  <a:pt x="20" y="689"/>
                  <a:pt x="25" y="693"/>
                  <a:pt x="30" y="692"/>
                </a:cubicBezTo>
                <a:cubicBezTo>
                  <a:pt x="32" y="694"/>
                  <a:pt x="34" y="697"/>
                  <a:pt x="36" y="699"/>
                </a:cubicBezTo>
                <a:cubicBezTo>
                  <a:pt x="31" y="706"/>
                  <a:pt x="36" y="709"/>
                  <a:pt x="42" y="706"/>
                </a:cubicBezTo>
                <a:cubicBezTo>
                  <a:pt x="60" y="726"/>
                  <a:pt x="83" y="741"/>
                  <a:pt x="110" y="750"/>
                </a:cubicBezTo>
                <a:cubicBezTo>
                  <a:pt x="100" y="760"/>
                  <a:pt x="124" y="754"/>
                  <a:pt x="122" y="754"/>
                </a:cubicBezTo>
                <a:cubicBezTo>
                  <a:pt x="125" y="755"/>
                  <a:pt x="129" y="756"/>
                  <a:pt x="132" y="757"/>
                </a:cubicBezTo>
                <a:cubicBezTo>
                  <a:pt x="131" y="764"/>
                  <a:pt x="140" y="760"/>
                  <a:pt x="142" y="759"/>
                </a:cubicBezTo>
                <a:cubicBezTo>
                  <a:pt x="174" y="765"/>
                  <a:pt x="206" y="764"/>
                  <a:pt x="237" y="754"/>
                </a:cubicBezTo>
                <a:cubicBezTo>
                  <a:pt x="236" y="754"/>
                  <a:pt x="236" y="755"/>
                  <a:pt x="236" y="756"/>
                </a:cubicBezTo>
                <a:cubicBezTo>
                  <a:pt x="236" y="756"/>
                  <a:pt x="236" y="757"/>
                  <a:pt x="236" y="757"/>
                </a:cubicBezTo>
                <a:cubicBezTo>
                  <a:pt x="236" y="759"/>
                  <a:pt x="236" y="761"/>
                  <a:pt x="238" y="762"/>
                </a:cubicBezTo>
                <a:cubicBezTo>
                  <a:pt x="240" y="770"/>
                  <a:pt x="242" y="778"/>
                  <a:pt x="244" y="786"/>
                </a:cubicBezTo>
                <a:cubicBezTo>
                  <a:pt x="242" y="789"/>
                  <a:pt x="240" y="798"/>
                  <a:pt x="247" y="797"/>
                </a:cubicBezTo>
                <a:cubicBezTo>
                  <a:pt x="248" y="799"/>
                  <a:pt x="249" y="801"/>
                  <a:pt x="249" y="803"/>
                </a:cubicBezTo>
                <a:cubicBezTo>
                  <a:pt x="248" y="806"/>
                  <a:pt x="249" y="808"/>
                  <a:pt x="251" y="809"/>
                </a:cubicBezTo>
                <a:cubicBezTo>
                  <a:pt x="253" y="814"/>
                  <a:pt x="255" y="818"/>
                  <a:pt x="257" y="822"/>
                </a:cubicBezTo>
                <a:cubicBezTo>
                  <a:pt x="253" y="825"/>
                  <a:pt x="255" y="832"/>
                  <a:pt x="261" y="829"/>
                </a:cubicBezTo>
                <a:cubicBezTo>
                  <a:pt x="262" y="831"/>
                  <a:pt x="263" y="832"/>
                  <a:pt x="264" y="834"/>
                </a:cubicBezTo>
                <a:cubicBezTo>
                  <a:pt x="258" y="839"/>
                  <a:pt x="263" y="844"/>
                  <a:pt x="269" y="841"/>
                </a:cubicBezTo>
                <a:cubicBezTo>
                  <a:pt x="270" y="843"/>
                  <a:pt x="271" y="844"/>
                  <a:pt x="273" y="846"/>
                </a:cubicBezTo>
                <a:cubicBezTo>
                  <a:pt x="273" y="845"/>
                  <a:pt x="259" y="864"/>
                  <a:pt x="272" y="858"/>
                </a:cubicBezTo>
                <a:cubicBezTo>
                  <a:pt x="274" y="857"/>
                  <a:pt x="277" y="855"/>
                  <a:pt x="280" y="854"/>
                </a:cubicBezTo>
                <a:cubicBezTo>
                  <a:pt x="281" y="855"/>
                  <a:pt x="282" y="856"/>
                  <a:pt x="283" y="857"/>
                </a:cubicBezTo>
                <a:cubicBezTo>
                  <a:pt x="279" y="862"/>
                  <a:pt x="285" y="864"/>
                  <a:pt x="289" y="862"/>
                </a:cubicBezTo>
                <a:cubicBezTo>
                  <a:pt x="296" y="869"/>
                  <a:pt x="303" y="874"/>
                  <a:pt x="311" y="879"/>
                </a:cubicBezTo>
                <a:cubicBezTo>
                  <a:pt x="306" y="887"/>
                  <a:pt x="315" y="886"/>
                  <a:pt x="320" y="884"/>
                </a:cubicBezTo>
                <a:cubicBezTo>
                  <a:pt x="322" y="885"/>
                  <a:pt x="325" y="887"/>
                  <a:pt x="327" y="888"/>
                </a:cubicBezTo>
                <a:cubicBezTo>
                  <a:pt x="326" y="893"/>
                  <a:pt x="331" y="893"/>
                  <a:pt x="334" y="891"/>
                </a:cubicBezTo>
                <a:cubicBezTo>
                  <a:pt x="359" y="903"/>
                  <a:pt x="386" y="911"/>
                  <a:pt x="413" y="919"/>
                </a:cubicBezTo>
                <a:cubicBezTo>
                  <a:pt x="413" y="922"/>
                  <a:pt x="416" y="923"/>
                  <a:pt x="419" y="921"/>
                </a:cubicBezTo>
                <a:cubicBezTo>
                  <a:pt x="420" y="922"/>
                  <a:pt x="422" y="922"/>
                  <a:pt x="424" y="923"/>
                </a:cubicBezTo>
                <a:cubicBezTo>
                  <a:pt x="416" y="936"/>
                  <a:pt x="429" y="931"/>
                  <a:pt x="436" y="926"/>
                </a:cubicBezTo>
                <a:cubicBezTo>
                  <a:pt x="439" y="927"/>
                  <a:pt x="443" y="928"/>
                  <a:pt x="446" y="929"/>
                </a:cubicBezTo>
                <a:cubicBezTo>
                  <a:pt x="447" y="932"/>
                  <a:pt x="449" y="933"/>
                  <a:pt x="453" y="931"/>
                </a:cubicBezTo>
                <a:cubicBezTo>
                  <a:pt x="454" y="931"/>
                  <a:pt x="454" y="931"/>
                  <a:pt x="454" y="931"/>
                </a:cubicBezTo>
                <a:cubicBezTo>
                  <a:pt x="466" y="934"/>
                  <a:pt x="479" y="936"/>
                  <a:pt x="491" y="939"/>
                </a:cubicBezTo>
                <a:cubicBezTo>
                  <a:pt x="483" y="946"/>
                  <a:pt x="496" y="945"/>
                  <a:pt x="501" y="940"/>
                </a:cubicBezTo>
                <a:cubicBezTo>
                  <a:pt x="543" y="947"/>
                  <a:pt x="587" y="950"/>
                  <a:pt x="630" y="941"/>
                </a:cubicBezTo>
                <a:cubicBezTo>
                  <a:pt x="683" y="936"/>
                  <a:pt x="739" y="923"/>
                  <a:pt x="788" y="899"/>
                </a:cubicBezTo>
                <a:cubicBezTo>
                  <a:pt x="835" y="876"/>
                  <a:pt x="868" y="834"/>
                  <a:pt x="908" y="801"/>
                </a:cubicBezTo>
                <a:cubicBezTo>
                  <a:pt x="909" y="801"/>
                  <a:pt x="910" y="801"/>
                  <a:pt x="911" y="802"/>
                </a:cubicBezTo>
                <a:cubicBezTo>
                  <a:pt x="909" y="809"/>
                  <a:pt x="918" y="806"/>
                  <a:pt x="921" y="804"/>
                </a:cubicBezTo>
                <a:cubicBezTo>
                  <a:pt x="929" y="807"/>
                  <a:pt x="937" y="809"/>
                  <a:pt x="946" y="812"/>
                </a:cubicBezTo>
                <a:cubicBezTo>
                  <a:pt x="946" y="815"/>
                  <a:pt x="950" y="815"/>
                  <a:pt x="952" y="814"/>
                </a:cubicBezTo>
                <a:cubicBezTo>
                  <a:pt x="954" y="815"/>
                  <a:pt x="956" y="816"/>
                  <a:pt x="957" y="816"/>
                </a:cubicBezTo>
                <a:cubicBezTo>
                  <a:pt x="955" y="823"/>
                  <a:pt x="964" y="821"/>
                  <a:pt x="967" y="820"/>
                </a:cubicBezTo>
                <a:cubicBezTo>
                  <a:pt x="970" y="821"/>
                  <a:pt x="972" y="822"/>
                  <a:pt x="975" y="823"/>
                </a:cubicBezTo>
                <a:cubicBezTo>
                  <a:pt x="967" y="835"/>
                  <a:pt x="983" y="830"/>
                  <a:pt x="988" y="828"/>
                </a:cubicBezTo>
                <a:cubicBezTo>
                  <a:pt x="991" y="829"/>
                  <a:pt x="995" y="831"/>
                  <a:pt x="999" y="832"/>
                </a:cubicBezTo>
                <a:cubicBezTo>
                  <a:pt x="998" y="838"/>
                  <a:pt x="1004" y="836"/>
                  <a:pt x="1007" y="835"/>
                </a:cubicBezTo>
                <a:cubicBezTo>
                  <a:pt x="1011" y="836"/>
                  <a:pt x="1014" y="838"/>
                  <a:pt x="1018" y="839"/>
                </a:cubicBezTo>
                <a:cubicBezTo>
                  <a:pt x="1023" y="851"/>
                  <a:pt x="1085" y="859"/>
                  <a:pt x="1098" y="861"/>
                </a:cubicBezTo>
                <a:cubicBezTo>
                  <a:pt x="1127" y="865"/>
                  <a:pt x="1156" y="862"/>
                  <a:pt x="1184" y="855"/>
                </a:cubicBezTo>
                <a:cubicBezTo>
                  <a:pt x="1213" y="846"/>
                  <a:pt x="1237" y="833"/>
                  <a:pt x="1257" y="811"/>
                </a:cubicBezTo>
                <a:cubicBezTo>
                  <a:pt x="1263" y="805"/>
                  <a:pt x="1307" y="760"/>
                  <a:pt x="1303" y="758"/>
                </a:cubicBezTo>
                <a:cubicBezTo>
                  <a:pt x="1367" y="694"/>
                  <a:pt x="1352" y="580"/>
                  <a:pt x="1306" y="512"/>
                </a:cubicBezTo>
                <a:cubicBezTo>
                  <a:pt x="1306" y="511"/>
                  <a:pt x="1306" y="511"/>
                  <a:pt x="1306" y="510"/>
                </a:cubicBezTo>
                <a:cubicBezTo>
                  <a:pt x="1318" y="505"/>
                  <a:pt x="1326" y="497"/>
                  <a:pt x="1332" y="487"/>
                </a:cubicBezTo>
                <a:cubicBezTo>
                  <a:pt x="1339" y="488"/>
                  <a:pt x="1339" y="475"/>
                  <a:pt x="1339" y="474"/>
                </a:cubicBezTo>
                <a:cubicBezTo>
                  <a:pt x="1342" y="466"/>
                  <a:pt x="1368" y="391"/>
                  <a:pt x="1364" y="389"/>
                </a:cubicBezTo>
                <a:cubicBezTo>
                  <a:pt x="1404" y="243"/>
                  <a:pt x="1215" y="108"/>
                  <a:pt x="1084" y="172"/>
                </a:cubicBezTo>
                <a:cubicBezTo>
                  <a:pt x="1046" y="38"/>
                  <a:pt x="840" y="0"/>
                  <a:pt x="743" y="85"/>
                </a:cubicBezTo>
                <a:cubicBezTo>
                  <a:pt x="734" y="82"/>
                  <a:pt x="677" y="124"/>
                  <a:pt x="667" y="130"/>
                </a:cubicBezTo>
                <a:cubicBezTo>
                  <a:pt x="653" y="139"/>
                  <a:pt x="641" y="149"/>
                  <a:pt x="631" y="163"/>
                </a:cubicBezTo>
                <a:cubicBezTo>
                  <a:pt x="629" y="164"/>
                  <a:pt x="605" y="183"/>
                  <a:pt x="622" y="180"/>
                </a:cubicBezTo>
                <a:cubicBezTo>
                  <a:pt x="622" y="181"/>
                  <a:pt x="621" y="181"/>
                  <a:pt x="621" y="182"/>
                </a:cubicBezTo>
                <a:cubicBezTo>
                  <a:pt x="614" y="186"/>
                  <a:pt x="598" y="200"/>
                  <a:pt x="617" y="194"/>
                </a:cubicBezTo>
                <a:cubicBezTo>
                  <a:pt x="617" y="197"/>
                  <a:pt x="616" y="200"/>
                  <a:pt x="615" y="204"/>
                </a:cubicBezTo>
                <a:cubicBezTo>
                  <a:pt x="520" y="145"/>
                  <a:pt x="364" y="113"/>
                  <a:pt x="286" y="219"/>
                </a:cubicBezTo>
                <a:cubicBezTo>
                  <a:pt x="281" y="218"/>
                  <a:pt x="273" y="229"/>
                  <a:pt x="273" y="234"/>
                </a:cubicBezTo>
                <a:cubicBezTo>
                  <a:pt x="254" y="256"/>
                  <a:pt x="224" y="265"/>
                  <a:pt x="207" y="291"/>
                </a:cubicBezTo>
                <a:cubicBezTo>
                  <a:pt x="205" y="293"/>
                  <a:pt x="200" y="295"/>
                  <a:pt x="203" y="299"/>
                </a:cubicBezTo>
                <a:cubicBezTo>
                  <a:pt x="201" y="303"/>
                  <a:pt x="199" y="307"/>
                  <a:pt x="198" y="311"/>
                </a:cubicBezTo>
                <a:cubicBezTo>
                  <a:pt x="197" y="312"/>
                  <a:pt x="185" y="322"/>
                  <a:pt x="195" y="323"/>
                </a:cubicBezTo>
                <a:cubicBezTo>
                  <a:pt x="194" y="328"/>
                  <a:pt x="189" y="346"/>
                  <a:pt x="192" y="350"/>
                </a:cubicBezTo>
                <a:cubicBezTo>
                  <a:pt x="192" y="356"/>
                  <a:pt x="192" y="361"/>
                  <a:pt x="193" y="366"/>
                </a:cubicBezTo>
                <a:cubicBezTo>
                  <a:pt x="191" y="369"/>
                  <a:pt x="187" y="376"/>
                  <a:pt x="194" y="375"/>
                </a:cubicBezTo>
                <a:cubicBezTo>
                  <a:pt x="194" y="379"/>
                  <a:pt x="195" y="382"/>
                  <a:pt x="195" y="385"/>
                </a:cubicBezTo>
                <a:cubicBezTo>
                  <a:pt x="178" y="394"/>
                  <a:pt x="161" y="405"/>
                  <a:pt x="146" y="419"/>
                </a:cubicBezTo>
                <a:cubicBezTo>
                  <a:pt x="137" y="423"/>
                  <a:pt x="125" y="427"/>
                  <a:pt x="116" y="433"/>
                </a:cubicBezTo>
                <a:cubicBezTo>
                  <a:pt x="64" y="462"/>
                  <a:pt x="15" y="506"/>
                  <a:pt x="3" y="571"/>
                </a:cubicBezTo>
                <a:cubicBezTo>
                  <a:pt x="2" y="572"/>
                  <a:pt x="2" y="575"/>
                  <a:pt x="3" y="576"/>
                </a:cubicBezTo>
                <a:cubicBezTo>
                  <a:pt x="0" y="596"/>
                  <a:pt x="1" y="616"/>
                  <a:pt x="5" y="635"/>
                </a:cubicBezTo>
                <a:close/>
                <a:moveTo>
                  <a:pt x="12" y="628"/>
                </a:moveTo>
                <a:cubicBezTo>
                  <a:pt x="15" y="627"/>
                  <a:pt x="18" y="625"/>
                  <a:pt x="22" y="623"/>
                </a:cubicBezTo>
                <a:cubicBezTo>
                  <a:pt x="18" y="625"/>
                  <a:pt x="15" y="627"/>
                  <a:pt x="12" y="630"/>
                </a:cubicBezTo>
                <a:cubicBezTo>
                  <a:pt x="12" y="629"/>
                  <a:pt x="12" y="629"/>
                  <a:pt x="12" y="628"/>
                </a:cubicBezTo>
                <a:close/>
                <a:moveTo>
                  <a:pt x="15" y="640"/>
                </a:moveTo>
                <a:cubicBezTo>
                  <a:pt x="15" y="640"/>
                  <a:pt x="15" y="640"/>
                  <a:pt x="14" y="640"/>
                </a:cubicBezTo>
                <a:cubicBezTo>
                  <a:pt x="15" y="639"/>
                  <a:pt x="15" y="639"/>
                  <a:pt x="16" y="639"/>
                </a:cubicBezTo>
                <a:cubicBezTo>
                  <a:pt x="15" y="639"/>
                  <a:pt x="15" y="640"/>
                  <a:pt x="15" y="640"/>
                </a:cubicBezTo>
                <a:close/>
                <a:moveTo>
                  <a:pt x="26" y="670"/>
                </a:moveTo>
                <a:cubicBezTo>
                  <a:pt x="23" y="664"/>
                  <a:pt x="20" y="657"/>
                  <a:pt x="18" y="651"/>
                </a:cubicBezTo>
                <a:cubicBezTo>
                  <a:pt x="25" y="647"/>
                  <a:pt x="33" y="644"/>
                  <a:pt x="41" y="641"/>
                </a:cubicBezTo>
                <a:cubicBezTo>
                  <a:pt x="40" y="642"/>
                  <a:pt x="14" y="661"/>
                  <a:pt x="27" y="661"/>
                </a:cubicBezTo>
                <a:cubicBezTo>
                  <a:pt x="40" y="661"/>
                  <a:pt x="60" y="645"/>
                  <a:pt x="72" y="641"/>
                </a:cubicBezTo>
                <a:cubicBezTo>
                  <a:pt x="56" y="650"/>
                  <a:pt x="41" y="659"/>
                  <a:pt x="26" y="670"/>
                </a:cubicBezTo>
                <a:close/>
                <a:moveTo>
                  <a:pt x="72" y="541"/>
                </a:moveTo>
                <a:cubicBezTo>
                  <a:pt x="68" y="534"/>
                  <a:pt x="47" y="550"/>
                  <a:pt x="43" y="552"/>
                </a:cubicBezTo>
                <a:cubicBezTo>
                  <a:pt x="52" y="546"/>
                  <a:pt x="94" y="509"/>
                  <a:pt x="59" y="525"/>
                </a:cubicBezTo>
                <a:cubicBezTo>
                  <a:pt x="68" y="518"/>
                  <a:pt x="77" y="511"/>
                  <a:pt x="85" y="504"/>
                </a:cubicBezTo>
                <a:cubicBezTo>
                  <a:pt x="79" y="522"/>
                  <a:pt x="76" y="539"/>
                  <a:pt x="76" y="556"/>
                </a:cubicBezTo>
                <a:cubicBezTo>
                  <a:pt x="75" y="549"/>
                  <a:pt x="29" y="579"/>
                  <a:pt x="24" y="581"/>
                </a:cubicBezTo>
                <a:cubicBezTo>
                  <a:pt x="30" y="577"/>
                  <a:pt x="76" y="548"/>
                  <a:pt x="72" y="541"/>
                </a:cubicBezTo>
                <a:close/>
                <a:moveTo>
                  <a:pt x="139" y="738"/>
                </a:moveTo>
                <a:cubicBezTo>
                  <a:pt x="141" y="737"/>
                  <a:pt x="143" y="735"/>
                  <a:pt x="145" y="733"/>
                </a:cubicBezTo>
                <a:cubicBezTo>
                  <a:pt x="152" y="728"/>
                  <a:pt x="186" y="709"/>
                  <a:pt x="185" y="700"/>
                </a:cubicBezTo>
                <a:cubicBezTo>
                  <a:pt x="189" y="702"/>
                  <a:pt x="194" y="704"/>
                  <a:pt x="198" y="705"/>
                </a:cubicBezTo>
                <a:cubicBezTo>
                  <a:pt x="178" y="715"/>
                  <a:pt x="159" y="728"/>
                  <a:pt x="139" y="738"/>
                </a:cubicBezTo>
                <a:close/>
                <a:moveTo>
                  <a:pt x="205" y="708"/>
                </a:moveTo>
                <a:cubicBezTo>
                  <a:pt x="212" y="710"/>
                  <a:pt x="219" y="712"/>
                  <a:pt x="227" y="714"/>
                </a:cubicBezTo>
                <a:cubicBezTo>
                  <a:pt x="204" y="726"/>
                  <a:pt x="180" y="734"/>
                  <a:pt x="157" y="744"/>
                </a:cubicBezTo>
                <a:cubicBezTo>
                  <a:pt x="163" y="739"/>
                  <a:pt x="170" y="735"/>
                  <a:pt x="176" y="731"/>
                </a:cubicBezTo>
                <a:cubicBezTo>
                  <a:pt x="182" y="727"/>
                  <a:pt x="206" y="715"/>
                  <a:pt x="205" y="708"/>
                </a:cubicBezTo>
                <a:close/>
                <a:moveTo>
                  <a:pt x="119" y="710"/>
                </a:moveTo>
                <a:cubicBezTo>
                  <a:pt x="131" y="701"/>
                  <a:pt x="143" y="692"/>
                  <a:pt x="156" y="685"/>
                </a:cubicBezTo>
                <a:cubicBezTo>
                  <a:pt x="156" y="685"/>
                  <a:pt x="156" y="685"/>
                  <a:pt x="156" y="685"/>
                </a:cubicBezTo>
                <a:cubicBezTo>
                  <a:pt x="158" y="686"/>
                  <a:pt x="161" y="688"/>
                  <a:pt x="164" y="689"/>
                </a:cubicBezTo>
                <a:cubicBezTo>
                  <a:pt x="149" y="695"/>
                  <a:pt x="134" y="702"/>
                  <a:pt x="119" y="710"/>
                </a:cubicBezTo>
                <a:close/>
                <a:moveTo>
                  <a:pt x="172" y="695"/>
                </a:moveTo>
                <a:cubicBezTo>
                  <a:pt x="172" y="694"/>
                  <a:pt x="172" y="694"/>
                  <a:pt x="172" y="694"/>
                </a:cubicBezTo>
                <a:cubicBezTo>
                  <a:pt x="174" y="695"/>
                  <a:pt x="176" y="696"/>
                  <a:pt x="178" y="697"/>
                </a:cubicBezTo>
                <a:cubicBezTo>
                  <a:pt x="168" y="702"/>
                  <a:pt x="158" y="707"/>
                  <a:pt x="148" y="712"/>
                </a:cubicBezTo>
                <a:cubicBezTo>
                  <a:pt x="157" y="706"/>
                  <a:pt x="165" y="700"/>
                  <a:pt x="172" y="695"/>
                </a:cubicBezTo>
                <a:close/>
                <a:moveTo>
                  <a:pt x="130" y="688"/>
                </a:moveTo>
                <a:cubicBezTo>
                  <a:pt x="136" y="685"/>
                  <a:pt x="141" y="682"/>
                  <a:pt x="146" y="679"/>
                </a:cubicBezTo>
                <a:cubicBezTo>
                  <a:pt x="147" y="679"/>
                  <a:pt x="147" y="679"/>
                  <a:pt x="148" y="680"/>
                </a:cubicBezTo>
                <a:cubicBezTo>
                  <a:pt x="142" y="682"/>
                  <a:pt x="136" y="685"/>
                  <a:pt x="130" y="688"/>
                </a:cubicBezTo>
                <a:close/>
                <a:moveTo>
                  <a:pt x="79" y="700"/>
                </a:moveTo>
                <a:cubicBezTo>
                  <a:pt x="93" y="688"/>
                  <a:pt x="110" y="677"/>
                  <a:pt x="127" y="667"/>
                </a:cubicBezTo>
                <a:cubicBezTo>
                  <a:pt x="128" y="667"/>
                  <a:pt x="128" y="666"/>
                  <a:pt x="128" y="665"/>
                </a:cubicBezTo>
                <a:cubicBezTo>
                  <a:pt x="131" y="668"/>
                  <a:pt x="135" y="670"/>
                  <a:pt x="138" y="673"/>
                </a:cubicBezTo>
                <a:cubicBezTo>
                  <a:pt x="118" y="682"/>
                  <a:pt x="99" y="691"/>
                  <a:pt x="79" y="700"/>
                </a:cubicBezTo>
                <a:close/>
                <a:moveTo>
                  <a:pt x="57" y="692"/>
                </a:moveTo>
                <a:cubicBezTo>
                  <a:pt x="64" y="686"/>
                  <a:pt x="115" y="658"/>
                  <a:pt x="110" y="650"/>
                </a:cubicBezTo>
                <a:cubicBezTo>
                  <a:pt x="107" y="646"/>
                  <a:pt x="66" y="670"/>
                  <a:pt x="60" y="673"/>
                </a:cubicBezTo>
                <a:cubicBezTo>
                  <a:pt x="69" y="668"/>
                  <a:pt x="103" y="652"/>
                  <a:pt x="102" y="638"/>
                </a:cubicBezTo>
                <a:cubicBezTo>
                  <a:pt x="108" y="646"/>
                  <a:pt x="115" y="653"/>
                  <a:pt x="122" y="660"/>
                </a:cubicBezTo>
                <a:cubicBezTo>
                  <a:pt x="100" y="670"/>
                  <a:pt x="79" y="682"/>
                  <a:pt x="57" y="692"/>
                </a:cubicBezTo>
                <a:close/>
                <a:moveTo>
                  <a:pt x="70" y="653"/>
                </a:moveTo>
                <a:cubicBezTo>
                  <a:pt x="70" y="653"/>
                  <a:pt x="70" y="652"/>
                  <a:pt x="69" y="652"/>
                </a:cubicBezTo>
                <a:cubicBezTo>
                  <a:pt x="79" y="645"/>
                  <a:pt x="89" y="639"/>
                  <a:pt x="98" y="632"/>
                </a:cubicBezTo>
                <a:cubicBezTo>
                  <a:pt x="99" y="633"/>
                  <a:pt x="99" y="634"/>
                  <a:pt x="100" y="635"/>
                </a:cubicBezTo>
                <a:cubicBezTo>
                  <a:pt x="99" y="634"/>
                  <a:pt x="85" y="643"/>
                  <a:pt x="70" y="653"/>
                </a:cubicBezTo>
                <a:close/>
                <a:moveTo>
                  <a:pt x="92" y="627"/>
                </a:moveTo>
                <a:cubicBezTo>
                  <a:pt x="86" y="624"/>
                  <a:pt x="70" y="632"/>
                  <a:pt x="65" y="635"/>
                </a:cubicBezTo>
                <a:cubicBezTo>
                  <a:pt x="70" y="632"/>
                  <a:pt x="88" y="622"/>
                  <a:pt x="89" y="616"/>
                </a:cubicBezTo>
                <a:cubicBezTo>
                  <a:pt x="90" y="619"/>
                  <a:pt x="92" y="622"/>
                  <a:pt x="94" y="625"/>
                </a:cubicBezTo>
                <a:cubicBezTo>
                  <a:pt x="93" y="626"/>
                  <a:pt x="93" y="626"/>
                  <a:pt x="92" y="627"/>
                </a:cubicBezTo>
                <a:close/>
                <a:moveTo>
                  <a:pt x="36" y="634"/>
                </a:moveTo>
                <a:cubicBezTo>
                  <a:pt x="42" y="630"/>
                  <a:pt x="83" y="608"/>
                  <a:pt x="80" y="602"/>
                </a:cubicBezTo>
                <a:cubicBezTo>
                  <a:pt x="76" y="596"/>
                  <a:pt x="52" y="614"/>
                  <a:pt x="47" y="616"/>
                </a:cubicBezTo>
                <a:cubicBezTo>
                  <a:pt x="57" y="610"/>
                  <a:pt x="66" y="603"/>
                  <a:pt x="74" y="595"/>
                </a:cubicBezTo>
                <a:cubicBezTo>
                  <a:pt x="79" y="591"/>
                  <a:pt x="74" y="585"/>
                  <a:pt x="69" y="589"/>
                </a:cubicBezTo>
                <a:cubicBezTo>
                  <a:pt x="55" y="596"/>
                  <a:pt x="42" y="603"/>
                  <a:pt x="29" y="610"/>
                </a:cubicBezTo>
                <a:cubicBezTo>
                  <a:pt x="44" y="596"/>
                  <a:pt x="63" y="585"/>
                  <a:pt x="77" y="576"/>
                </a:cubicBezTo>
                <a:cubicBezTo>
                  <a:pt x="79" y="589"/>
                  <a:pt x="82" y="601"/>
                  <a:pt x="87" y="612"/>
                </a:cubicBezTo>
                <a:cubicBezTo>
                  <a:pt x="83" y="609"/>
                  <a:pt x="43" y="631"/>
                  <a:pt x="36" y="634"/>
                </a:cubicBezTo>
                <a:close/>
                <a:moveTo>
                  <a:pt x="53" y="577"/>
                </a:moveTo>
                <a:cubicBezTo>
                  <a:pt x="63" y="570"/>
                  <a:pt x="76" y="560"/>
                  <a:pt x="76" y="557"/>
                </a:cubicBezTo>
                <a:cubicBezTo>
                  <a:pt x="76" y="560"/>
                  <a:pt x="76" y="564"/>
                  <a:pt x="76" y="568"/>
                </a:cubicBezTo>
                <a:cubicBezTo>
                  <a:pt x="72" y="569"/>
                  <a:pt x="63" y="575"/>
                  <a:pt x="59" y="578"/>
                </a:cubicBezTo>
                <a:cubicBezTo>
                  <a:pt x="59" y="578"/>
                  <a:pt x="59" y="578"/>
                  <a:pt x="59" y="578"/>
                </a:cubicBezTo>
                <a:cubicBezTo>
                  <a:pt x="58" y="575"/>
                  <a:pt x="56" y="575"/>
                  <a:pt x="53" y="577"/>
                </a:cubicBezTo>
                <a:close/>
                <a:moveTo>
                  <a:pt x="32" y="680"/>
                </a:moveTo>
                <a:cubicBezTo>
                  <a:pt x="32" y="679"/>
                  <a:pt x="31" y="678"/>
                  <a:pt x="31" y="677"/>
                </a:cubicBezTo>
                <a:cubicBezTo>
                  <a:pt x="32" y="676"/>
                  <a:pt x="38" y="674"/>
                  <a:pt x="45" y="671"/>
                </a:cubicBezTo>
                <a:cubicBezTo>
                  <a:pt x="39" y="675"/>
                  <a:pt x="34" y="679"/>
                  <a:pt x="32" y="680"/>
                </a:cubicBezTo>
                <a:close/>
                <a:moveTo>
                  <a:pt x="42" y="694"/>
                </a:moveTo>
                <a:cubicBezTo>
                  <a:pt x="41" y="692"/>
                  <a:pt x="40" y="691"/>
                  <a:pt x="39" y="689"/>
                </a:cubicBezTo>
                <a:cubicBezTo>
                  <a:pt x="43" y="688"/>
                  <a:pt x="49" y="686"/>
                  <a:pt x="54" y="684"/>
                </a:cubicBezTo>
                <a:cubicBezTo>
                  <a:pt x="50" y="687"/>
                  <a:pt x="46" y="690"/>
                  <a:pt x="42" y="694"/>
                </a:cubicBezTo>
                <a:close/>
                <a:moveTo>
                  <a:pt x="50" y="703"/>
                </a:moveTo>
                <a:cubicBezTo>
                  <a:pt x="60" y="699"/>
                  <a:pt x="69" y="695"/>
                  <a:pt x="78" y="691"/>
                </a:cubicBezTo>
                <a:cubicBezTo>
                  <a:pt x="70" y="697"/>
                  <a:pt x="63" y="703"/>
                  <a:pt x="57" y="709"/>
                </a:cubicBezTo>
                <a:cubicBezTo>
                  <a:pt x="55" y="707"/>
                  <a:pt x="52" y="705"/>
                  <a:pt x="50" y="703"/>
                </a:cubicBezTo>
                <a:close/>
                <a:moveTo>
                  <a:pt x="63" y="715"/>
                </a:moveTo>
                <a:cubicBezTo>
                  <a:pt x="72" y="712"/>
                  <a:pt x="80" y="708"/>
                  <a:pt x="88" y="705"/>
                </a:cubicBezTo>
                <a:cubicBezTo>
                  <a:pt x="81" y="709"/>
                  <a:pt x="75" y="714"/>
                  <a:pt x="69" y="720"/>
                </a:cubicBezTo>
                <a:cubicBezTo>
                  <a:pt x="67" y="718"/>
                  <a:pt x="65" y="717"/>
                  <a:pt x="63" y="715"/>
                </a:cubicBezTo>
                <a:close/>
                <a:moveTo>
                  <a:pt x="77" y="725"/>
                </a:moveTo>
                <a:cubicBezTo>
                  <a:pt x="86" y="721"/>
                  <a:pt x="94" y="717"/>
                  <a:pt x="103" y="712"/>
                </a:cubicBezTo>
                <a:cubicBezTo>
                  <a:pt x="96" y="717"/>
                  <a:pt x="89" y="723"/>
                  <a:pt x="82" y="728"/>
                </a:cubicBezTo>
                <a:cubicBezTo>
                  <a:pt x="80" y="727"/>
                  <a:pt x="79" y="726"/>
                  <a:pt x="77" y="725"/>
                </a:cubicBezTo>
                <a:close/>
                <a:moveTo>
                  <a:pt x="90" y="733"/>
                </a:moveTo>
                <a:cubicBezTo>
                  <a:pt x="107" y="725"/>
                  <a:pt x="122" y="717"/>
                  <a:pt x="138" y="709"/>
                </a:cubicBezTo>
                <a:cubicBezTo>
                  <a:pt x="125" y="718"/>
                  <a:pt x="110" y="726"/>
                  <a:pt x="97" y="736"/>
                </a:cubicBezTo>
                <a:cubicBezTo>
                  <a:pt x="95" y="735"/>
                  <a:pt x="93" y="734"/>
                  <a:pt x="90" y="733"/>
                </a:cubicBezTo>
                <a:close/>
                <a:moveTo>
                  <a:pt x="117" y="744"/>
                </a:moveTo>
                <a:cubicBezTo>
                  <a:pt x="114" y="743"/>
                  <a:pt x="110" y="742"/>
                  <a:pt x="107" y="741"/>
                </a:cubicBezTo>
                <a:cubicBezTo>
                  <a:pt x="122" y="735"/>
                  <a:pt x="136" y="727"/>
                  <a:pt x="150" y="720"/>
                </a:cubicBezTo>
                <a:cubicBezTo>
                  <a:pt x="139" y="728"/>
                  <a:pt x="128" y="736"/>
                  <a:pt x="117" y="744"/>
                </a:cubicBezTo>
                <a:close/>
                <a:moveTo>
                  <a:pt x="138" y="750"/>
                </a:moveTo>
                <a:cubicBezTo>
                  <a:pt x="137" y="750"/>
                  <a:pt x="136" y="749"/>
                  <a:pt x="134" y="749"/>
                </a:cubicBezTo>
                <a:cubicBezTo>
                  <a:pt x="137" y="748"/>
                  <a:pt x="140" y="747"/>
                  <a:pt x="142" y="745"/>
                </a:cubicBezTo>
                <a:cubicBezTo>
                  <a:pt x="141" y="747"/>
                  <a:pt x="139" y="748"/>
                  <a:pt x="138" y="750"/>
                </a:cubicBezTo>
                <a:close/>
                <a:moveTo>
                  <a:pt x="175" y="754"/>
                </a:moveTo>
                <a:cubicBezTo>
                  <a:pt x="169" y="754"/>
                  <a:pt x="162" y="754"/>
                  <a:pt x="156" y="753"/>
                </a:cubicBezTo>
                <a:cubicBezTo>
                  <a:pt x="164" y="750"/>
                  <a:pt x="171" y="747"/>
                  <a:pt x="178" y="744"/>
                </a:cubicBezTo>
                <a:cubicBezTo>
                  <a:pt x="185" y="741"/>
                  <a:pt x="192" y="739"/>
                  <a:pt x="199" y="736"/>
                </a:cubicBezTo>
                <a:cubicBezTo>
                  <a:pt x="195" y="739"/>
                  <a:pt x="174" y="748"/>
                  <a:pt x="175" y="754"/>
                </a:cubicBezTo>
                <a:close/>
                <a:moveTo>
                  <a:pt x="201" y="753"/>
                </a:moveTo>
                <a:cubicBezTo>
                  <a:pt x="197" y="754"/>
                  <a:pt x="194" y="754"/>
                  <a:pt x="190" y="754"/>
                </a:cubicBezTo>
                <a:cubicBezTo>
                  <a:pt x="195" y="752"/>
                  <a:pt x="201" y="749"/>
                  <a:pt x="206" y="746"/>
                </a:cubicBezTo>
                <a:cubicBezTo>
                  <a:pt x="203" y="748"/>
                  <a:pt x="202" y="750"/>
                  <a:pt x="201" y="753"/>
                </a:cubicBezTo>
                <a:close/>
                <a:moveTo>
                  <a:pt x="238" y="717"/>
                </a:moveTo>
                <a:cubicBezTo>
                  <a:pt x="239" y="717"/>
                  <a:pt x="240" y="717"/>
                  <a:pt x="241" y="718"/>
                </a:cubicBezTo>
                <a:cubicBezTo>
                  <a:pt x="236" y="720"/>
                  <a:pt x="231" y="723"/>
                  <a:pt x="226" y="726"/>
                </a:cubicBezTo>
                <a:cubicBezTo>
                  <a:pt x="230" y="724"/>
                  <a:pt x="235" y="720"/>
                  <a:pt x="238" y="717"/>
                </a:cubicBezTo>
                <a:close/>
                <a:moveTo>
                  <a:pt x="255" y="720"/>
                </a:moveTo>
                <a:cubicBezTo>
                  <a:pt x="260" y="721"/>
                  <a:pt x="265" y="721"/>
                  <a:pt x="270" y="722"/>
                </a:cubicBezTo>
                <a:cubicBezTo>
                  <a:pt x="257" y="727"/>
                  <a:pt x="245" y="733"/>
                  <a:pt x="232" y="738"/>
                </a:cubicBezTo>
                <a:cubicBezTo>
                  <a:pt x="240" y="733"/>
                  <a:pt x="249" y="727"/>
                  <a:pt x="255" y="720"/>
                </a:cubicBezTo>
                <a:close/>
                <a:moveTo>
                  <a:pt x="274" y="734"/>
                </a:moveTo>
                <a:cubicBezTo>
                  <a:pt x="276" y="731"/>
                  <a:pt x="276" y="731"/>
                  <a:pt x="276" y="731"/>
                </a:cubicBezTo>
                <a:cubicBezTo>
                  <a:pt x="276" y="731"/>
                  <a:pt x="276" y="731"/>
                  <a:pt x="276" y="730"/>
                </a:cubicBezTo>
                <a:cubicBezTo>
                  <a:pt x="279" y="729"/>
                  <a:pt x="283" y="727"/>
                  <a:pt x="286" y="726"/>
                </a:cubicBezTo>
                <a:cubicBezTo>
                  <a:pt x="286" y="731"/>
                  <a:pt x="287" y="735"/>
                  <a:pt x="287" y="740"/>
                </a:cubicBezTo>
                <a:cubicBezTo>
                  <a:pt x="285" y="731"/>
                  <a:pt x="270" y="745"/>
                  <a:pt x="267" y="746"/>
                </a:cubicBezTo>
                <a:cubicBezTo>
                  <a:pt x="272" y="742"/>
                  <a:pt x="276" y="738"/>
                  <a:pt x="277" y="738"/>
                </a:cubicBezTo>
                <a:lnTo>
                  <a:pt x="274" y="734"/>
                </a:lnTo>
                <a:close/>
                <a:moveTo>
                  <a:pt x="287" y="741"/>
                </a:moveTo>
                <a:cubicBezTo>
                  <a:pt x="287" y="743"/>
                  <a:pt x="287" y="745"/>
                  <a:pt x="287" y="746"/>
                </a:cubicBezTo>
                <a:cubicBezTo>
                  <a:pt x="283" y="748"/>
                  <a:pt x="280" y="751"/>
                  <a:pt x="277" y="756"/>
                </a:cubicBezTo>
                <a:cubicBezTo>
                  <a:pt x="276" y="755"/>
                  <a:pt x="275" y="754"/>
                  <a:pt x="274" y="754"/>
                </a:cubicBezTo>
                <a:cubicBezTo>
                  <a:pt x="277" y="752"/>
                  <a:pt x="286" y="746"/>
                  <a:pt x="287" y="741"/>
                </a:cubicBezTo>
                <a:close/>
                <a:moveTo>
                  <a:pt x="257" y="743"/>
                </a:moveTo>
                <a:cubicBezTo>
                  <a:pt x="257" y="742"/>
                  <a:pt x="257" y="742"/>
                  <a:pt x="257" y="741"/>
                </a:cubicBezTo>
                <a:cubicBezTo>
                  <a:pt x="261" y="738"/>
                  <a:pt x="265" y="736"/>
                  <a:pt x="269" y="734"/>
                </a:cubicBezTo>
                <a:cubicBezTo>
                  <a:pt x="266" y="736"/>
                  <a:pt x="261" y="740"/>
                  <a:pt x="257" y="743"/>
                </a:cubicBezTo>
                <a:close/>
                <a:moveTo>
                  <a:pt x="236" y="745"/>
                </a:moveTo>
                <a:cubicBezTo>
                  <a:pt x="237" y="745"/>
                  <a:pt x="239" y="744"/>
                  <a:pt x="241" y="743"/>
                </a:cubicBezTo>
                <a:cubicBezTo>
                  <a:pt x="241" y="743"/>
                  <a:pt x="241" y="743"/>
                  <a:pt x="241" y="743"/>
                </a:cubicBezTo>
                <a:cubicBezTo>
                  <a:pt x="239" y="744"/>
                  <a:pt x="238" y="745"/>
                  <a:pt x="236" y="745"/>
                </a:cubicBezTo>
                <a:close/>
                <a:moveTo>
                  <a:pt x="245" y="756"/>
                </a:moveTo>
                <a:cubicBezTo>
                  <a:pt x="245" y="756"/>
                  <a:pt x="245" y="756"/>
                  <a:pt x="245" y="756"/>
                </a:cubicBezTo>
                <a:cubicBezTo>
                  <a:pt x="246" y="754"/>
                  <a:pt x="245" y="752"/>
                  <a:pt x="244" y="751"/>
                </a:cubicBezTo>
                <a:cubicBezTo>
                  <a:pt x="247" y="750"/>
                  <a:pt x="250" y="749"/>
                  <a:pt x="252" y="747"/>
                </a:cubicBezTo>
                <a:cubicBezTo>
                  <a:pt x="249" y="750"/>
                  <a:pt x="246" y="753"/>
                  <a:pt x="245" y="756"/>
                </a:cubicBezTo>
                <a:close/>
                <a:moveTo>
                  <a:pt x="247" y="765"/>
                </a:moveTo>
                <a:cubicBezTo>
                  <a:pt x="247" y="764"/>
                  <a:pt x="247" y="763"/>
                  <a:pt x="246" y="761"/>
                </a:cubicBezTo>
                <a:cubicBezTo>
                  <a:pt x="248" y="762"/>
                  <a:pt x="251" y="762"/>
                  <a:pt x="253" y="761"/>
                </a:cubicBezTo>
                <a:cubicBezTo>
                  <a:pt x="251" y="763"/>
                  <a:pt x="249" y="764"/>
                  <a:pt x="247" y="765"/>
                </a:cubicBezTo>
                <a:close/>
                <a:moveTo>
                  <a:pt x="251" y="779"/>
                </a:moveTo>
                <a:cubicBezTo>
                  <a:pt x="251" y="778"/>
                  <a:pt x="251" y="778"/>
                  <a:pt x="250" y="777"/>
                </a:cubicBezTo>
                <a:cubicBezTo>
                  <a:pt x="250" y="777"/>
                  <a:pt x="250" y="776"/>
                  <a:pt x="250" y="775"/>
                </a:cubicBezTo>
                <a:cubicBezTo>
                  <a:pt x="253" y="774"/>
                  <a:pt x="256" y="773"/>
                  <a:pt x="259" y="771"/>
                </a:cubicBezTo>
                <a:cubicBezTo>
                  <a:pt x="256" y="774"/>
                  <a:pt x="253" y="776"/>
                  <a:pt x="251" y="779"/>
                </a:cubicBezTo>
                <a:close/>
                <a:moveTo>
                  <a:pt x="255" y="795"/>
                </a:moveTo>
                <a:cubicBezTo>
                  <a:pt x="255" y="794"/>
                  <a:pt x="254" y="793"/>
                  <a:pt x="254" y="792"/>
                </a:cubicBezTo>
                <a:cubicBezTo>
                  <a:pt x="255" y="790"/>
                  <a:pt x="254" y="789"/>
                  <a:pt x="253" y="788"/>
                </a:cubicBezTo>
                <a:cubicBezTo>
                  <a:pt x="264" y="776"/>
                  <a:pt x="278" y="767"/>
                  <a:pt x="289" y="755"/>
                </a:cubicBezTo>
                <a:cubicBezTo>
                  <a:pt x="289" y="757"/>
                  <a:pt x="289" y="759"/>
                  <a:pt x="289" y="760"/>
                </a:cubicBezTo>
                <a:cubicBezTo>
                  <a:pt x="285" y="758"/>
                  <a:pt x="259" y="790"/>
                  <a:pt x="255" y="795"/>
                </a:cubicBezTo>
                <a:close/>
                <a:moveTo>
                  <a:pt x="276" y="785"/>
                </a:moveTo>
                <a:cubicBezTo>
                  <a:pt x="282" y="779"/>
                  <a:pt x="288" y="773"/>
                  <a:pt x="291" y="766"/>
                </a:cubicBezTo>
                <a:cubicBezTo>
                  <a:pt x="292" y="769"/>
                  <a:pt x="293" y="772"/>
                  <a:pt x="294" y="775"/>
                </a:cubicBezTo>
                <a:cubicBezTo>
                  <a:pt x="287" y="778"/>
                  <a:pt x="282" y="781"/>
                  <a:pt x="276" y="785"/>
                </a:cubicBezTo>
                <a:close/>
                <a:moveTo>
                  <a:pt x="297" y="783"/>
                </a:moveTo>
                <a:cubicBezTo>
                  <a:pt x="297" y="784"/>
                  <a:pt x="298" y="785"/>
                  <a:pt x="298" y="786"/>
                </a:cubicBezTo>
                <a:cubicBezTo>
                  <a:pt x="295" y="787"/>
                  <a:pt x="291" y="788"/>
                  <a:pt x="289" y="790"/>
                </a:cubicBezTo>
                <a:cubicBezTo>
                  <a:pt x="291" y="788"/>
                  <a:pt x="294" y="785"/>
                  <a:pt x="297" y="783"/>
                </a:cubicBezTo>
                <a:close/>
                <a:moveTo>
                  <a:pt x="259" y="808"/>
                </a:moveTo>
                <a:cubicBezTo>
                  <a:pt x="259" y="807"/>
                  <a:pt x="259" y="807"/>
                  <a:pt x="259" y="806"/>
                </a:cubicBezTo>
                <a:cubicBezTo>
                  <a:pt x="261" y="805"/>
                  <a:pt x="262" y="804"/>
                  <a:pt x="264" y="803"/>
                </a:cubicBezTo>
                <a:cubicBezTo>
                  <a:pt x="262" y="804"/>
                  <a:pt x="261" y="806"/>
                  <a:pt x="259" y="808"/>
                </a:cubicBezTo>
                <a:close/>
                <a:moveTo>
                  <a:pt x="263" y="817"/>
                </a:moveTo>
                <a:cubicBezTo>
                  <a:pt x="263" y="817"/>
                  <a:pt x="263" y="817"/>
                  <a:pt x="263" y="816"/>
                </a:cubicBezTo>
                <a:cubicBezTo>
                  <a:pt x="264" y="816"/>
                  <a:pt x="265" y="815"/>
                  <a:pt x="266" y="815"/>
                </a:cubicBezTo>
                <a:cubicBezTo>
                  <a:pt x="265" y="815"/>
                  <a:pt x="264" y="816"/>
                  <a:pt x="263" y="817"/>
                </a:cubicBezTo>
                <a:close/>
                <a:moveTo>
                  <a:pt x="270" y="828"/>
                </a:moveTo>
                <a:cubicBezTo>
                  <a:pt x="269" y="828"/>
                  <a:pt x="269" y="827"/>
                  <a:pt x="268" y="826"/>
                </a:cubicBezTo>
                <a:cubicBezTo>
                  <a:pt x="271" y="825"/>
                  <a:pt x="274" y="824"/>
                  <a:pt x="276" y="823"/>
                </a:cubicBezTo>
                <a:cubicBezTo>
                  <a:pt x="274" y="825"/>
                  <a:pt x="272" y="827"/>
                  <a:pt x="270" y="828"/>
                </a:cubicBezTo>
                <a:close/>
                <a:moveTo>
                  <a:pt x="278" y="840"/>
                </a:moveTo>
                <a:cubicBezTo>
                  <a:pt x="278" y="840"/>
                  <a:pt x="277" y="839"/>
                  <a:pt x="277" y="838"/>
                </a:cubicBezTo>
                <a:cubicBezTo>
                  <a:pt x="279" y="837"/>
                  <a:pt x="282" y="836"/>
                  <a:pt x="284" y="835"/>
                </a:cubicBezTo>
                <a:cubicBezTo>
                  <a:pt x="282" y="836"/>
                  <a:pt x="280" y="838"/>
                  <a:pt x="278" y="840"/>
                </a:cubicBezTo>
                <a:close/>
                <a:moveTo>
                  <a:pt x="283" y="811"/>
                </a:moveTo>
                <a:cubicBezTo>
                  <a:pt x="290" y="805"/>
                  <a:pt x="296" y="799"/>
                  <a:pt x="301" y="792"/>
                </a:cubicBezTo>
                <a:cubicBezTo>
                  <a:pt x="301" y="792"/>
                  <a:pt x="301" y="792"/>
                  <a:pt x="301" y="792"/>
                </a:cubicBezTo>
                <a:cubicBezTo>
                  <a:pt x="302" y="794"/>
                  <a:pt x="304" y="797"/>
                  <a:pt x="305" y="800"/>
                </a:cubicBezTo>
                <a:cubicBezTo>
                  <a:pt x="300" y="800"/>
                  <a:pt x="288" y="808"/>
                  <a:pt x="283" y="811"/>
                </a:cubicBezTo>
                <a:close/>
                <a:moveTo>
                  <a:pt x="288" y="850"/>
                </a:moveTo>
                <a:cubicBezTo>
                  <a:pt x="288" y="850"/>
                  <a:pt x="287" y="850"/>
                  <a:pt x="287" y="850"/>
                </a:cubicBezTo>
                <a:cubicBezTo>
                  <a:pt x="288" y="850"/>
                  <a:pt x="288" y="850"/>
                  <a:pt x="288" y="850"/>
                </a:cubicBezTo>
                <a:cubicBezTo>
                  <a:pt x="288" y="850"/>
                  <a:pt x="288" y="850"/>
                  <a:pt x="288" y="850"/>
                </a:cubicBezTo>
                <a:close/>
                <a:moveTo>
                  <a:pt x="288" y="824"/>
                </a:moveTo>
                <a:cubicBezTo>
                  <a:pt x="289" y="823"/>
                  <a:pt x="290" y="822"/>
                  <a:pt x="291" y="821"/>
                </a:cubicBezTo>
                <a:cubicBezTo>
                  <a:pt x="295" y="818"/>
                  <a:pt x="307" y="810"/>
                  <a:pt x="309" y="805"/>
                </a:cubicBezTo>
                <a:cubicBezTo>
                  <a:pt x="310" y="806"/>
                  <a:pt x="310" y="807"/>
                  <a:pt x="311" y="808"/>
                </a:cubicBezTo>
                <a:cubicBezTo>
                  <a:pt x="303" y="813"/>
                  <a:pt x="296" y="819"/>
                  <a:pt x="288" y="824"/>
                </a:cubicBezTo>
                <a:close/>
                <a:moveTo>
                  <a:pt x="293" y="838"/>
                </a:moveTo>
                <a:cubicBezTo>
                  <a:pt x="301" y="831"/>
                  <a:pt x="309" y="823"/>
                  <a:pt x="316" y="814"/>
                </a:cubicBezTo>
                <a:cubicBezTo>
                  <a:pt x="318" y="817"/>
                  <a:pt x="320" y="819"/>
                  <a:pt x="322" y="821"/>
                </a:cubicBezTo>
                <a:cubicBezTo>
                  <a:pt x="312" y="828"/>
                  <a:pt x="301" y="834"/>
                  <a:pt x="290" y="840"/>
                </a:cubicBezTo>
                <a:cubicBezTo>
                  <a:pt x="291" y="839"/>
                  <a:pt x="292" y="839"/>
                  <a:pt x="293" y="838"/>
                </a:cubicBezTo>
                <a:close/>
                <a:moveTo>
                  <a:pt x="296" y="858"/>
                </a:moveTo>
                <a:cubicBezTo>
                  <a:pt x="300" y="856"/>
                  <a:pt x="304" y="854"/>
                  <a:pt x="309" y="852"/>
                </a:cubicBezTo>
                <a:cubicBezTo>
                  <a:pt x="304" y="855"/>
                  <a:pt x="302" y="859"/>
                  <a:pt x="303" y="864"/>
                </a:cubicBezTo>
                <a:cubicBezTo>
                  <a:pt x="301" y="862"/>
                  <a:pt x="298" y="860"/>
                  <a:pt x="296" y="858"/>
                </a:cubicBezTo>
                <a:close/>
                <a:moveTo>
                  <a:pt x="308" y="867"/>
                </a:moveTo>
                <a:cubicBezTo>
                  <a:pt x="307" y="867"/>
                  <a:pt x="306" y="866"/>
                  <a:pt x="305" y="865"/>
                </a:cubicBezTo>
                <a:cubicBezTo>
                  <a:pt x="308" y="866"/>
                  <a:pt x="312" y="862"/>
                  <a:pt x="314" y="861"/>
                </a:cubicBezTo>
                <a:cubicBezTo>
                  <a:pt x="312" y="863"/>
                  <a:pt x="310" y="865"/>
                  <a:pt x="308" y="867"/>
                </a:cubicBezTo>
                <a:close/>
                <a:moveTo>
                  <a:pt x="306" y="844"/>
                </a:moveTo>
                <a:cubicBezTo>
                  <a:pt x="312" y="839"/>
                  <a:pt x="318" y="834"/>
                  <a:pt x="324" y="830"/>
                </a:cubicBezTo>
                <a:cubicBezTo>
                  <a:pt x="327" y="828"/>
                  <a:pt x="327" y="828"/>
                  <a:pt x="327" y="828"/>
                </a:cubicBezTo>
                <a:cubicBezTo>
                  <a:pt x="327" y="828"/>
                  <a:pt x="327" y="827"/>
                  <a:pt x="328" y="827"/>
                </a:cubicBezTo>
                <a:cubicBezTo>
                  <a:pt x="328" y="827"/>
                  <a:pt x="329" y="828"/>
                  <a:pt x="330" y="829"/>
                </a:cubicBezTo>
                <a:cubicBezTo>
                  <a:pt x="321" y="835"/>
                  <a:pt x="313" y="840"/>
                  <a:pt x="306" y="844"/>
                </a:cubicBezTo>
                <a:close/>
                <a:moveTo>
                  <a:pt x="337" y="835"/>
                </a:moveTo>
                <a:cubicBezTo>
                  <a:pt x="339" y="836"/>
                  <a:pt x="340" y="837"/>
                  <a:pt x="341" y="838"/>
                </a:cubicBezTo>
                <a:cubicBezTo>
                  <a:pt x="340" y="840"/>
                  <a:pt x="339" y="841"/>
                  <a:pt x="337" y="843"/>
                </a:cubicBezTo>
                <a:cubicBezTo>
                  <a:pt x="334" y="842"/>
                  <a:pt x="330" y="843"/>
                  <a:pt x="327" y="845"/>
                </a:cubicBezTo>
                <a:cubicBezTo>
                  <a:pt x="331" y="842"/>
                  <a:pt x="334" y="839"/>
                  <a:pt x="337" y="835"/>
                </a:cubicBezTo>
                <a:close/>
                <a:moveTo>
                  <a:pt x="352" y="846"/>
                </a:moveTo>
                <a:cubicBezTo>
                  <a:pt x="355" y="847"/>
                  <a:pt x="358" y="849"/>
                  <a:pt x="360" y="851"/>
                </a:cubicBezTo>
                <a:cubicBezTo>
                  <a:pt x="352" y="851"/>
                  <a:pt x="339" y="864"/>
                  <a:pt x="331" y="868"/>
                </a:cubicBezTo>
                <a:cubicBezTo>
                  <a:pt x="334" y="865"/>
                  <a:pt x="337" y="863"/>
                  <a:pt x="340" y="860"/>
                </a:cubicBezTo>
                <a:cubicBezTo>
                  <a:pt x="343" y="857"/>
                  <a:pt x="353" y="851"/>
                  <a:pt x="352" y="846"/>
                </a:cubicBezTo>
                <a:close/>
                <a:moveTo>
                  <a:pt x="364" y="853"/>
                </a:moveTo>
                <a:cubicBezTo>
                  <a:pt x="367" y="854"/>
                  <a:pt x="369" y="856"/>
                  <a:pt x="372" y="857"/>
                </a:cubicBezTo>
                <a:cubicBezTo>
                  <a:pt x="364" y="863"/>
                  <a:pt x="356" y="869"/>
                  <a:pt x="347" y="874"/>
                </a:cubicBezTo>
                <a:cubicBezTo>
                  <a:pt x="349" y="873"/>
                  <a:pt x="350" y="871"/>
                  <a:pt x="352" y="870"/>
                </a:cubicBezTo>
                <a:cubicBezTo>
                  <a:pt x="355" y="867"/>
                  <a:pt x="367" y="858"/>
                  <a:pt x="364" y="853"/>
                </a:cubicBezTo>
                <a:close/>
                <a:moveTo>
                  <a:pt x="386" y="884"/>
                </a:moveTo>
                <a:cubicBezTo>
                  <a:pt x="388" y="882"/>
                  <a:pt x="389" y="880"/>
                  <a:pt x="391" y="878"/>
                </a:cubicBezTo>
                <a:cubicBezTo>
                  <a:pt x="393" y="875"/>
                  <a:pt x="396" y="872"/>
                  <a:pt x="398" y="869"/>
                </a:cubicBezTo>
                <a:cubicBezTo>
                  <a:pt x="400" y="870"/>
                  <a:pt x="402" y="870"/>
                  <a:pt x="404" y="871"/>
                </a:cubicBezTo>
                <a:cubicBezTo>
                  <a:pt x="398" y="875"/>
                  <a:pt x="392" y="879"/>
                  <a:pt x="386" y="884"/>
                </a:cubicBezTo>
                <a:close/>
                <a:moveTo>
                  <a:pt x="410" y="876"/>
                </a:moveTo>
                <a:cubicBezTo>
                  <a:pt x="411" y="875"/>
                  <a:pt x="411" y="874"/>
                  <a:pt x="411" y="874"/>
                </a:cubicBezTo>
                <a:cubicBezTo>
                  <a:pt x="415" y="875"/>
                  <a:pt x="418" y="876"/>
                  <a:pt x="421" y="877"/>
                </a:cubicBezTo>
                <a:cubicBezTo>
                  <a:pt x="413" y="882"/>
                  <a:pt x="405" y="889"/>
                  <a:pt x="396" y="894"/>
                </a:cubicBezTo>
                <a:cubicBezTo>
                  <a:pt x="400" y="887"/>
                  <a:pt x="405" y="882"/>
                  <a:pt x="410" y="876"/>
                </a:cubicBezTo>
                <a:close/>
                <a:moveTo>
                  <a:pt x="362" y="882"/>
                </a:moveTo>
                <a:cubicBezTo>
                  <a:pt x="366" y="877"/>
                  <a:pt x="378" y="866"/>
                  <a:pt x="378" y="860"/>
                </a:cubicBezTo>
                <a:cubicBezTo>
                  <a:pt x="382" y="862"/>
                  <a:pt x="386" y="864"/>
                  <a:pt x="389" y="865"/>
                </a:cubicBezTo>
                <a:cubicBezTo>
                  <a:pt x="381" y="871"/>
                  <a:pt x="371" y="877"/>
                  <a:pt x="362" y="882"/>
                </a:cubicBezTo>
                <a:close/>
                <a:moveTo>
                  <a:pt x="331" y="881"/>
                </a:moveTo>
                <a:cubicBezTo>
                  <a:pt x="330" y="880"/>
                  <a:pt x="329" y="880"/>
                  <a:pt x="328" y="879"/>
                </a:cubicBezTo>
                <a:cubicBezTo>
                  <a:pt x="330" y="878"/>
                  <a:pt x="333" y="877"/>
                  <a:pt x="335" y="875"/>
                </a:cubicBezTo>
                <a:cubicBezTo>
                  <a:pt x="334" y="877"/>
                  <a:pt x="332" y="879"/>
                  <a:pt x="331" y="881"/>
                </a:cubicBezTo>
                <a:close/>
                <a:moveTo>
                  <a:pt x="347" y="888"/>
                </a:moveTo>
                <a:cubicBezTo>
                  <a:pt x="345" y="888"/>
                  <a:pt x="344" y="887"/>
                  <a:pt x="343" y="887"/>
                </a:cubicBezTo>
                <a:cubicBezTo>
                  <a:pt x="346" y="884"/>
                  <a:pt x="350" y="882"/>
                  <a:pt x="354" y="879"/>
                </a:cubicBezTo>
                <a:cubicBezTo>
                  <a:pt x="351" y="882"/>
                  <a:pt x="349" y="885"/>
                  <a:pt x="347" y="888"/>
                </a:cubicBezTo>
                <a:close/>
                <a:moveTo>
                  <a:pt x="367" y="896"/>
                </a:moveTo>
                <a:cubicBezTo>
                  <a:pt x="363" y="895"/>
                  <a:pt x="360" y="894"/>
                  <a:pt x="357" y="893"/>
                </a:cubicBezTo>
                <a:cubicBezTo>
                  <a:pt x="363" y="890"/>
                  <a:pt x="369" y="887"/>
                  <a:pt x="376" y="884"/>
                </a:cubicBezTo>
                <a:cubicBezTo>
                  <a:pt x="372" y="888"/>
                  <a:pt x="369" y="892"/>
                  <a:pt x="367" y="896"/>
                </a:cubicBezTo>
                <a:close/>
                <a:moveTo>
                  <a:pt x="383" y="902"/>
                </a:moveTo>
                <a:cubicBezTo>
                  <a:pt x="381" y="901"/>
                  <a:pt x="379" y="900"/>
                  <a:pt x="377" y="900"/>
                </a:cubicBezTo>
                <a:cubicBezTo>
                  <a:pt x="380" y="897"/>
                  <a:pt x="383" y="895"/>
                  <a:pt x="387" y="893"/>
                </a:cubicBezTo>
                <a:cubicBezTo>
                  <a:pt x="385" y="896"/>
                  <a:pt x="383" y="898"/>
                  <a:pt x="383" y="902"/>
                </a:cubicBezTo>
                <a:close/>
                <a:moveTo>
                  <a:pt x="415" y="912"/>
                </a:moveTo>
                <a:cubicBezTo>
                  <a:pt x="407" y="909"/>
                  <a:pt x="399" y="907"/>
                  <a:pt x="392" y="905"/>
                </a:cubicBezTo>
                <a:cubicBezTo>
                  <a:pt x="396" y="902"/>
                  <a:pt x="401" y="900"/>
                  <a:pt x="405" y="897"/>
                </a:cubicBezTo>
                <a:cubicBezTo>
                  <a:pt x="394" y="915"/>
                  <a:pt x="416" y="904"/>
                  <a:pt x="424" y="900"/>
                </a:cubicBezTo>
                <a:cubicBezTo>
                  <a:pt x="421" y="904"/>
                  <a:pt x="418" y="908"/>
                  <a:pt x="415" y="912"/>
                </a:cubicBezTo>
                <a:close/>
                <a:moveTo>
                  <a:pt x="428" y="916"/>
                </a:moveTo>
                <a:cubicBezTo>
                  <a:pt x="428" y="916"/>
                  <a:pt x="427" y="915"/>
                  <a:pt x="427" y="915"/>
                </a:cubicBezTo>
                <a:cubicBezTo>
                  <a:pt x="428" y="914"/>
                  <a:pt x="429" y="913"/>
                  <a:pt x="430" y="912"/>
                </a:cubicBezTo>
                <a:cubicBezTo>
                  <a:pt x="430" y="913"/>
                  <a:pt x="429" y="915"/>
                  <a:pt x="428" y="916"/>
                </a:cubicBezTo>
                <a:close/>
                <a:moveTo>
                  <a:pt x="417" y="894"/>
                </a:moveTo>
                <a:cubicBezTo>
                  <a:pt x="421" y="889"/>
                  <a:pt x="426" y="884"/>
                  <a:pt x="432" y="880"/>
                </a:cubicBezTo>
                <a:cubicBezTo>
                  <a:pt x="434" y="881"/>
                  <a:pt x="437" y="881"/>
                  <a:pt x="439" y="882"/>
                </a:cubicBezTo>
                <a:cubicBezTo>
                  <a:pt x="434" y="885"/>
                  <a:pt x="425" y="890"/>
                  <a:pt x="417" y="894"/>
                </a:cubicBezTo>
                <a:close/>
                <a:moveTo>
                  <a:pt x="446" y="887"/>
                </a:moveTo>
                <a:cubicBezTo>
                  <a:pt x="447" y="886"/>
                  <a:pt x="447" y="885"/>
                  <a:pt x="447" y="884"/>
                </a:cubicBezTo>
                <a:cubicBezTo>
                  <a:pt x="449" y="884"/>
                  <a:pt x="451" y="885"/>
                  <a:pt x="453" y="885"/>
                </a:cubicBezTo>
                <a:cubicBezTo>
                  <a:pt x="447" y="889"/>
                  <a:pt x="441" y="893"/>
                  <a:pt x="436" y="898"/>
                </a:cubicBezTo>
                <a:cubicBezTo>
                  <a:pt x="439" y="894"/>
                  <a:pt x="443" y="890"/>
                  <a:pt x="446" y="887"/>
                </a:cubicBezTo>
                <a:close/>
                <a:moveTo>
                  <a:pt x="448" y="921"/>
                </a:moveTo>
                <a:cubicBezTo>
                  <a:pt x="447" y="921"/>
                  <a:pt x="445" y="920"/>
                  <a:pt x="443" y="920"/>
                </a:cubicBezTo>
                <a:cubicBezTo>
                  <a:pt x="445" y="918"/>
                  <a:pt x="447" y="916"/>
                  <a:pt x="449" y="915"/>
                </a:cubicBezTo>
                <a:cubicBezTo>
                  <a:pt x="451" y="914"/>
                  <a:pt x="452" y="913"/>
                  <a:pt x="453" y="911"/>
                </a:cubicBezTo>
                <a:cubicBezTo>
                  <a:pt x="451" y="914"/>
                  <a:pt x="449" y="918"/>
                  <a:pt x="448" y="921"/>
                </a:cubicBezTo>
                <a:close/>
                <a:moveTo>
                  <a:pt x="442" y="911"/>
                </a:moveTo>
                <a:cubicBezTo>
                  <a:pt x="445" y="906"/>
                  <a:pt x="449" y="902"/>
                  <a:pt x="453" y="898"/>
                </a:cubicBezTo>
                <a:cubicBezTo>
                  <a:pt x="457" y="895"/>
                  <a:pt x="460" y="891"/>
                  <a:pt x="461" y="887"/>
                </a:cubicBezTo>
                <a:cubicBezTo>
                  <a:pt x="464" y="888"/>
                  <a:pt x="467" y="888"/>
                  <a:pt x="471" y="889"/>
                </a:cubicBezTo>
                <a:cubicBezTo>
                  <a:pt x="460" y="895"/>
                  <a:pt x="451" y="903"/>
                  <a:pt x="442" y="911"/>
                </a:cubicBezTo>
                <a:close/>
                <a:moveTo>
                  <a:pt x="469" y="905"/>
                </a:moveTo>
                <a:cubicBezTo>
                  <a:pt x="472" y="902"/>
                  <a:pt x="480" y="896"/>
                  <a:pt x="481" y="891"/>
                </a:cubicBezTo>
                <a:cubicBezTo>
                  <a:pt x="485" y="892"/>
                  <a:pt x="489" y="892"/>
                  <a:pt x="493" y="893"/>
                </a:cubicBezTo>
                <a:cubicBezTo>
                  <a:pt x="482" y="901"/>
                  <a:pt x="471" y="909"/>
                  <a:pt x="459" y="917"/>
                </a:cubicBezTo>
                <a:cubicBezTo>
                  <a:pt x="462" y="913"/>
                  <a:pt x="465" y="909"/>
                  <a:pt x="469" y="905"/>
                </a:cubicBezTo>
                <a:close/>
                <a:moveTo>
                  <a:pt x="466" y="925"/>
                </a:moveTo>
                <a:cubicBezTo>
                  <a:pt x="465" y="925"/>
                  <a:pt x="464" y="925"/>
                  <a:pt x="462" y="925"/>
                </a:cubicBezTo>
                <a:cubicBezTo>
                  <a:pt x="466" y="922"/>
                  <a:pt x="469" y="920"/>
                  <a:pt x="473" y="918"/>
                </a:cubicBezTo>
                <a:cubicBezTo>
                  <a:pt x="470" y="920"/>
                  <a:pt x="468" y="923"/>
                  <a:pt x="466" y="925"/>
                </a:cubicBezTo>
                <a:close/>
                <a:moveTo>
                  <a:pt x="486" y="930"/>
                </a:moveTo>
                <a:cubicBezTo>
                  <a:pt x="483" y="929"/>
                  <a:pt x="480" y="928"/>
                  <a:pt x="478" y="928"/>
                </a:cubicBezTo>
                <a:cubicBezTo>
                  <a:pt x="483" y="924"/>
                  <a:pt x="489" y="920"/>
                  <a:pt x="495" y="915"/>
                </a:cubicBezTo>
                <a:cubicBezTo>
                  <a:pt x="492" y="920"/>
                  <a:pt x="489" y="925"/>
                  <a:pt x="486" y="930"/>
                </a:cubicBezTo>
                <a:close/>
                <a:moveTo>
                  <a:pt x="500" y="922"/>
                </a:moveTo>
                <a:cubicBezTo>
                  <a:pt x="506" y="913"/>
                  <a:pt x="512" y="906"/>
                  <a:pt x="519" y="898"/>
                </a:cubicBezTo>
                <a:cubicBezTo>
                  <a:pt x="520" y="898"/>
                  <a:pt x="520" y="897"/>
                  <a:pt x="520" y="896"/>
                </a:cubicBezTo>
                <a:cubicBezTo>
                  <a:pt x="525" y="897"/>
                  <a:pt x="529" y="897"/>
                  <a:pt x="534" y="898"/>
                </a:cubicBezTo>
                <a:cubicBezTo>
                  <a:pt x="523" y="906"/>
                  <a:pt x="511" y="915"/>
                  <a:pt x="500" y="922"/>
                </a:cubicBezTo>
                <a:close/>
                <a:moveTo>
                  <a:pt x="499" y="902"/>
                </a:moveTo>
                <a:cubicBezTo>
                  <a:pt x="501" y="900"/>
                  <a:pt x="504" y="897"/>
                  <a:pt x="506" y="895"/>
                </a:cubicBezTo>
                <a:cubicBezTo>
                  <a:pt x="507" y="895"/>
                  <a:pt x="508" y="895"/>
                  <a:pt x="509" y="895"/>
                </a:cubicBezTo>
                <a:cubicBezTo>
                  <a:pt x="506" y="897"/>
                  <a:pt x="502" y="900"/>
                  <a:pt x="499" y="902"/>
                </a:cubicBezTo>
                <a:close/>
                <a:moveTo>
                  <a:pt x="508" y="933"/>
                </a:moveTo>
                <a:cubicBezTo>
                  <a:pt x="509" y="933"/>
                  <a:pt x="510" y="932"/>
                  <a:pt x="511" y="931"/>
                </a:cubicBezTo>
                <a:cubicBezTo>
                  <a:pt x="510" y="932"/>
                  <a:pt x="510" y="933"/>
                  <a:pt x="511" y="934"/>
                </a:cubicBezTo>
                <a:cubicBezTo>
                  <a:pt x="510" y="934"/>
                  <a:pt x="509" y="934"/>
                  <a:pt x="508" y="933"/>
                </a:cubicBezTo>
                <a:close/>
                <a:moveTo>
                  <a:pt x="544" y="899"/>
                </a:moveTo>
                <a:cubicBezTo>
                  <a:pt x="549" y="899"/>
                  <a:pt x="553" y="900"/>
                  <a:pt x="557" y="900"/>
                </a:cubicBezTo>
                <a:cubicBezTo>
                  <a:pt x="556" y="903"/>
                  <a:pt x="552" y="907"/>
                  <a:pt x="548" y="912"/>
                </a:cubicBezTo>
                <a:cubicBezTo>
                  <a:pt x="548" y="912"/>
                  <a:pt x="547" y="911"/>
                  <a:pt x="546" y="910"/>
                </a:cubicBezTo>
                <a:cubicBezTo>
                  <a:pt x="543" y="907"/>
                  <a:pt x="519" y="926"/>
                  <a:pt x="514" y="928"/>
                </a:cubicBezTo>
                <a:cubicBezTo>
                  <a:pt x="520" y="921"/>
                  <a:pt x="542" y="907"/>
                  <a:pt x="544" y="899"/>
                </a:cubicBezTo>
                <a:close/>
                <a:moveTo>
                  <a:pt x="535" y="937"/>
                </a:moveTo>
                <a:cubicBezTo>
                  <a:pt x="529" y="936"/>
                  <a:pt x="523" y="936"/>
                  <a:pt x="518" y="935"/>
                </a:cubicBezTo>
                <a:cubicBezTo>
                  <a:pt x="520" y="934"/>
                  <a:pt x="533" y="928"/>
                  <a:pt x="541" y="922"/>
                </a:cubicBezTo>
                <a:cubicBezTo>
                  <a:pt x="537" y="928"/>
                  <a:pt x="534" y="933"/>
                  <a:pt x="535" y="937"/>
                </a:cubicBezTo>
                <a:close/>
                <a:moveTo>
                  <a:pt x="548" y="938"/>
                </a:moveTo>
                <a:cubicBezTo>
                  <a:pt x="547" y="938"/>
                  <a:pt x="546" y="938"/>
                  <a:pt x="545" y="938"/>
                </a:cubicBezTo>
                <a:cubicBezTo>
                  <a:pt x="547" y="937"/>
                  <a:pt x="549" y="936"/>
                  <a:pt x="550" y="934"/>
                </a:cubicBezTo>
                <a:cubicBezTo>
                  <a:pt x="549" y="935"/>
                  <a:pt x="549" y="936"/>
                  <a:pt x="548" y="938"/>
                </a:cubicBezTo>
                <a:close/>
                <a:moveTo>
                  <a:pt x="553" y="921"/>
                </a:moveTo>
                <a:cubicBezTo>
                  <a:pt x="558" y="914"/>
                  <a:pt x="562" y="908"/>
                  <a:pt x="566" y="901"/>
                </a:cubicBezTo>
                <a:cubicBezTo>
                  <a:pt x="570" y="901"/>
                  <a:pt x="574" y="901"/>
                  <a:pt x="578" y="901"/>
                </a:cubicBezTo>
                <a:cubicBezTo>
                  <a:pt x="569" y="909"/>
                  <a:pt x="561" y="918"/>
                  <a:pt x="551" y="925"/>
                </a:cubicBezTo>
                <a:cubicBezTo>
                  <a:pt x="552" y="923"/>
                  <a:pt x="552" y="922"/>
                  <a:pt x="553" y="921"/>
                </a:cubicBezTo>
                <a:close/>
                <a:moveTo>
                  <a:pt x="561" y="938"/>
                </a:moveTo>
                <a:cubicBezTo>
                  <a:pt x="569" y="934"/>
                  <a:pt x="576" y="928"/>
                  <a:pt x="583" y="922"/>
                </a:cubicBezTo>
                <a:cubicBezTo>
                  <a:pt x="581" y="925"/>
                  <a:pt x="572" y="934"/>
                  <a:pt x="576" y="938"/>
                </a:cubicBezTo>
                <a:cubicBezTo>
                  <a:pt x="571" y="939"/>
                  <a:pt x="566" y="939"/>
                  <a:pt x="561" y="938"/>
                </a:cubicBezTo>
                <a:close/>
                <a:moveTo>
                  <a:pt x="583" y="912"/>
                </a:moveTo>
                <a:cubicBezTo>
                  <a:pt x="585" y="909"/>
                  <a:pt x="587" y="906"/>
                  <a:pt x="589" y="903"/>
                </a:cubicBezTo>
                <a:cubicBezTo>
                  <a:pt x="589" y="902"/>
                  <a:pt x="589" y="902"/>
                  <a:pt x="589" y="902"/>
                </a:cubicBezTo>
                <a:cubicBezTo>
                  <a:pt x="591" y="902"/>
                  <a:pt x="592" y="902"/>
                  <a:pt x="594" y="902"/>
                </a:cubicBezTo>
                <a:cubicBezTo>
                  <a:pt x="590" y="905"/>
                  <a:pt x="586" y="908"/>
                  <a:pt x="583" y="912"/>
                </a:cubicBezTo>
                <a:close/>
                <a:moveTo>
                  <a:pt x="597" y="933"/>
                </a:moveTo>
                <a:cubicBezTo>
                  <a:pt x="597" y="934"/>
                  <a:pt x="596" y="935"/>
                  <a:pt x="596" y="935"/>
                </a:cubicBezTo>
                <a:cubicBezTo>
                  <a:pt x="592" y="934"/>
                  <a:pt x="588" y="935"/>
                  <a:pt x="585" y="938"/>
                </a:cubicBezTo>
                <a:cubicBezTo>
                  <a:pt x="584" y="938"/>
                  <a:pt x="583" y="938"/>
                  <a:pt x="582" y="938"/>
                </a:cubicBezTo>
                <a:cubicBezTo>
                  <a:pt x="589" y="934"/>
                  <a:pt x="597" y="928"/>
                  <a:pt x="605" y="922"/>
                </a:cubicBezTo>
                <a:cubicBezTo>
                  <a:pt x="606" y="921"/>
                  <a:pt x="607" y="920"/>
                  <a:pt x="609" y="919"/>
                </a:cubicBezTo>
                <a:cubicBezTo>
                  <a:pt x="605" y="924"/>
                  <a:pt x="601" y="929"/>
                  <a:pt x="597" y="933"/>
                </a:cubicBezTo>
                <a:close/>
                <a:moveTo>
                  <a:pt x="594" y="920"/>
                </a:moveTo>
                <a:cubicBezTo>
                  <a:pt x="596" y="917"/>
                  <a:pt x="598" y="915"/>
                  <a:pt x="600" y="912"/>
                </a:cubicBezTo>
                <a:cubicBezTo>
                  <a:pt x="602" y="909"/>
                  <a:pt x="605" y="906"/>
                  <a:pt x="607" y="903"/>
                </a:cubicBezTo>
                <a:cubicBezTo>
                  <a:pt x="610" y="903"/>
                  <a:pt x="613" y="903"/>
                  <a:pt x="617" y="903"/>
                </a:cubicBezTo>
                <a:cubicBezTo>
                  <a:pt x="609" y="909"/>
                  <a:pt x="602" y="914"/>
                  <a:pt x="594" y="920"/>
                </a:cubicBezTo>
                <a:close/>
                <a:moveTo>
                  <a:pt x="622" y="929"/>
                </a:moveTo>
                <a:cubicBezTo>
                  <a:pt x="620" y="930"/>
                  <a:pt x="620" y="932"/>
                  <a:pt x="620" y="934"/>
                </a:cubicBezTo>
                <a:cubicBezTo>
                  <a:pt x="617" y="934"/>
                  <a:pt x="614" y="934"/>
                  <a:pt x="611" y="935"/>
                </a:cubicBezTo>
                <a:cubicBezTo>
                  <a:pt x="617" y="930"/>
                  <a:pt x="623" y="925"/>
                  <a:pt x="628" y="920"/>
                </a:cubicBezTo>
                <a:cubicBezTo>
                  <a:pt x="626" y="923"/>
                  <a:pt x="624" y="926"/>
                  <a:pt x="622" y="929"/>
                </a:cubicBezTo>
                <a:close/>
                <a:moveTo>
                  <a:pt x="621" y="916"/>
                </a:moveTo>
                <a:cubicBezTo>
                  <a:pt x="621" y="916"/>
                  <a:pt x="621" y="916"/>
                  <a:pt x="621" y="916"/>
                </a:cubicBezTo>
                <a:cubicBezTo>
                  <a:pt x="623" y="913"/>
                  <a:pt x="628" y="907"/>
                  <a:pt x="629" y="903"/>
                </a:cubicBezTo>
                <a:cubicBezTo>
                  <a:pt x="631" y="903"/>
                  <a:pt x="634" y="903"/>
                  <a:pt x="637" y="903"/>
                </a:cubicBezTo>
                <a:cubicBezTo>
                  <a:pt x="631" y="907"/>
                  <a:pt x="626" y="911"/>
                  <a:pt x="621" y="916"/>
                </a:cubicBezTo>
                <a:close/>
                <a:moveTo>
                  <a:pt x="644" y="931"/>
                </a:moveTo>
                <a:cubicBezTo>
                  <a:pt x="641" y="932"/>
                  <a:pt x="637" y="932"/>
                  <a:pt x="634" y="933"/>
                </a:cubicBezTo>
                <a:cubicBezTo>
                  <a:pt x="639" y="930"/>
                  <a:pt x="644" y="926"/>
                  <a:pt x="649" y="922"/>
                </a:cubicBezTo>
                <a:cubicBezTo>
                  <a:pt x="646" y="925"/>
                  <a:pt x="645" y="928"/>
                  <a:pt x="644" y="931"/>
                </a:cubicBezTo>
                <a:close/>
                <a:moveTo>
                  <a:pt x="669" y="903"/>
                </a:moveTo>
                <a:cubicBezTo>
                  <a:pt x="664" y="897"/>
                  <a:pt x="642" y="918"/>
                  <a:pt x="638" y="921"/>
                </a:cubicBezTo>
                <a:cubicBezTo>
                  <a:pt x="641" y="917"/>
                  <a:pt x="649" y="908"/>
                  <a:pt x="649" y="903"/>
                </a:cubicBezTo>
                <a:cubicBezTo>
                  <a:pt x="660" y="902"/>
                  <a:pt x="672" y="901"/>
                  <a:pt x="684" y="899"/>
                </a:cubicBezTo>
                <a:cubicBezTo>
                  <a:pt x="678" y="905"/>
                  <a:pt x="672" y="910"/>
                  <a:pt x="665" y="915"/>
                </a:cubicBezTo>
                <a:cubicBezTo>
                  <a:pt x="669" y="912"/>
                  <a:pt x="670" y="908"/>
                  <a:pt x="669" y="903"/>
                </a:cubicBezTo>
                <a:close/>
                <a:moveTo>
                  <a:pt x="690" y="917"/>
                </a:moveTo>
                <a:cubicBezTo>
                  <a:pt x="688" y="919"/>
                  <a:pt x="687" y="922"/>
                  <a:pt x="688" y="924"/>
                </a:cubicBezTo>
                <a:cubicBezTo>
                  <a:pt x="679" y="926"/>
                  <a:pt x="669" y="928"/>
                  <a:pt x="658" y="929"/>
                </a:cubicBezTo>
                <a:cubicBezTo>
                  <a:pt x="664" y="926"/>
                  <a:pt x="669" y="922"/>
                  <a:pt x="675" y="918"/>
                </a:cubicBezTo>
                <a:cubicBezTo>
                  <a:pt x="668" y="930"/>
                  <a:pt x="687" y="919"/>
                  <a:pt x="690" y="917"/>
                </a:cubicBezTo>
                <a:cubicBezTo>
                  <a:pt x="690" y="917"/>
                  <a:pt x="690" y="917"/>
                  <a:pt x="690" y="917"/>
                </a:cubicBezTo>
                <a:close/>
                <a:moveTo>
                  <a:pt x="693" y="898"/>
                </a:moveTo>
                <a:cubicBezTo>
                  <a:pt x="697" y="897"/>
                  <a:pt x="701" y="897"/>
                  <a:pt x="705" y="896"/>
                </a:cubicBezTo>
                <a:cubicBezTo>
                  <a:pt x="700" y="900"/>
                  <a:pt x="694" y="904"/>
                  <a:pt x="689" y="908"/>
                </a:cubicBezTo>
                <a:cubicBezTo>
                  <a:pt x="690" y="906"/>
                  <a:pt x="691" y="904"/>
                  <a:pt x="693" y="902"/>
                </a:cubicBezTo>
                <a:cubicBezTo>
                  <a:pt x="694" y="901"/>
                  <a:pt x="694" y="899"/>
                  <a:pt x="693" y="898"/>
                </a:cubicBezTo>
                <a:close/>
                <a:moveTo>
                  <a:pt x="716" y="917"/>
                </a:moveTo>
                <a:cubicBezTo>
                  <a:pt x="710" y="919"/>
                  <a:pt x="704" y="920"/>
                  <a:pt x="697" y="922"/>
                </a:cubicBezTo>
                <a:cubicBezTo>
                  <a:pt x="703" y="918"/>
                  <a:pt x="709" y="914"/>
                  <a:pt x="715" y="910"/>
                </a:cubicBezTo>
                <a:cubicBezTo>
                  <a:pt x="717" y="909"/>
                  <a:pt x="719" y="908"/>
                  <a:pt x="721" y="906"/>
                </a:cubicBezTo>
                <a:cubicBezTo>
                  <a:pt x="718" y="909"/>
                  <a:pt x="716" y="913"/>
                  <a:pt x="716" y="917"/>
                </a:cubicBezTo>
                <a:close/>
                <a:moveTo>
                  <a:pt x="713" y="902"/>
                </a:moveTo>
                <a:cubicBezTo>
                  <a:pt x="715" y="900"/>
                  <a:pt x="717" y="897"/>
                  <a:pt x="718" y="895"/>
                </a:cubicBezTo>
                <a:cubicBezTo>
                  <a:pt x="719" y="894"/>
                  <a:pt x="719" y="894"/>
                  <a:pt x="719" y="893"/>
                </a:cubicBezTo>
                <a:cubicBezTo>
                  <a:pt x="723" y="892"/>
                  <a:pt x="727" y="891"/>
                  <a:pt x="731" y="890"/>
                </a:cubicBezTo>
                <a:cubicBezTo>
                  <a:pt x="725" y="894"/>
                  <a:pt x="720" y="898"/>
                  <a:pt x="713" y="902"/>
                </a:cubicBezTo>
                <a:close/>
                <a:moveTo>
                  <a:pt x="749" y="907"/>
                </a:moveTo>
                <a:cubicBezTo>
                  <a:pt x="745" y="908"/>
                  <a:pt x="742" y="909"/>
                  <a:pt x="738" y="910"/>
                </a:cubicBezTo>
                <a:cubicBezTo>
                  <a:pt x="742" y="907"/>
                  <a:pt x="746" y="904"/>
                  <a:pt x="749" y="901"/>
                </a:cubicBezTo>
                <a:cubicBezTo>
                  <a:pt x="748" y="903"/>
                  <a:pt x="748" y="905"/>
                  <a:pt x="749" y="907"/>
                </a:cubicBezTo>
                <a:close/>
                <a:moveTo>
                  <a:pt x="732" y="905"/>
                </a:moveTo>
                <a:cubicBezTo>
                  <a:pt x="735" y="901"/>
                  <a:pt x="746" y="892"/>
                  <a:pt x="745" y="886"/>
                </a:cubicBezTo>
                <a:cubicBezTo>
                  <a:pt x="749" y="885"/>
                  <a:pt x="754" y="883"/>
                  <a:pt x="758" y="882"/>
                </a:cubicBezTo>
                <a:cubicBezTo>
                  <a:pt x="750" y="890"/>
                  <a:pt x="742" y="898"/>
                  <a:pt x="732" y="905"/>
                </a:cubicBezTo>
                <a:close/>
                <a:moveTo>
                  <a:pt x="776" y="896"/>
                </a:moveTo>
                <a:cubicBezTo>
                  <a:pt x="772" y="898"/>
                  <a:pt x="769" y="899"/>
                  <a:pt x="765" y="901"/>
                </a:cubicBezTo>
                <a:cubicBezTo>
                  <a:pt x="768" y="898"/>
                  <a:pt x="772" y="895"/>
                  <a:pt x="776" y="892"/>
                </a:cubicBezTo>
                <a:cubicBezTo>
                  <a:pt x="775" y="893"/>
                  <a:pt x="775" y="894"/>
                  <a:pt x="776" y="896"/>
                </a:cubicBezTo>
                <a:close/>
                <a:moveTo>
                  <a:pt x="765" y="890"/>
                </a:moveTo>
                <a:cubicBezTo>
                  <a:pt x="767" y="887"/>
                  <a:pt x="768" y="884"/>
                  <a:pt x="769" y="881"/>
                </a:cubicBezTo>
                <a:cubicBezTo>
                  <a:pt x="771" y="880"/>
                  <a:pt x="771" y="878"/>
                  <a:pt x="771" y="877"/>
                </a:cubicBezTo>
                <a:cubicBezTo>
                  <a:pt x="777" y="874"/>
                  <a:pt x="784" y="872"/>
                  <a:pt x="790" y="868"/>
                </a:cubicBezTo>
                <a:cubicBezTo>
                  <a:pt x="783" y="876"/>
                  <a:pt x="774" y="883"/>
                  <a:pt x="765" y="890"/>
                </a:cubicBezTo>
                <a:close/>
                <a:moveTo>
                  <a:pt x="791" y="884"/>
                </a:moveTo>
                <a:cubicBezTo>
                  <a:pt x="795" y="878"/>
                  <a:pt x="799" y="871"/>
                  <a:pt x="803" y="866"/>
                </a:cubicBezTo>
                <a:cubicBezTo>
                  <a:pt x="804" y="865"/>
                  <a:pt x="804" y="863"/>
                  <a:pt x="804" y="861"/>
                </a:cubicBezTo>
                <a:cubicBezTo>
                  <a:pt x="814" y="856"/>
                  <a:pt x="825" y="850"/>
                  <a:pt x="835" y="843"/>
                </a:cubicBezTo>
                <a:cubicBezTo>
                  <a:pt x="834" y="844"/>
                  <a:pt x="833" y="845"/>
                  <a:pt x="832" y="847"/>
                </a:cubicBezTo>
                <a:cubicBezTo>
                  <a:pt x="817" y="855"/>
                  <a:pt x="806" y="874"/>
                  <a:pt x="791" y="884"/>
                </a:cubicBezTo>
                <a:close/>
                <a:moveTo>
                  <a:pt x="828" y="864"/>
                </a:moveTo>
                <a:cubicBezTo>
                  <a:pt x="828" y="863"/>
                  <a:pt x="828" y="863"/>
                  <a:pt x="829" y="863"/>
                </a:cubicBezTo>
                <a:cubicBezTo>
                  <a:pt x="832" y="858"/>
                  <a:pt x="837" y="854"/>
                  <a:pt x="841" y="849"/>
                </a:cubicBezTo>
                <a:cubicBezTo>
                  <a:pt x="843" y="849"/>
                  <a:pt x="844" y="849"/>
                  <a:pt x="846" y="848"/>
                </a:cubicBezTo>
                <a:cubicBezTo>
                  <a:pt x="840" y="853"/>
                  <a:pt x="834" y="859"/>
                  <a:pt x="828" y="864"/>
                </a:cubicBezTo>
                <a:close/>
                <a:moveTo>
                  <a:pt x="858" y="829"/>
                </a:moveTo>
                <a:cubicBezTo>
                  <a:pt x="858" y="828"/>
                  <a:pt x="858" y="828"/>
                  <a:pt x="858" y="828"/>
                </a:cubicBezTo>
                <a:cubicBezTo>
                  <a:pt x="859" y="828"/>
                  <a:pt x="860" y="827"/>
                  <a:pt x="861" y="826"/>
                </a:cubicBezTo>
                <a:cubicBezTo>
                  <a:pt x="860" y="827"/>
                  <a:pt x="859" y="828"/>
                  <a:pt x="858" y="829"/>
                </a:cubicBezTo>
                <a:close/>
                <a:moveTo>
                  <a:pt x="897" y="800"/>
                </a:moveTo>
                <a:cubicBezTo>
                  <a:pt x="897" y="800"/>
                  <a:pt x="897" y="799"/>
                  <a:pt x="896" y="799"/>
                </a:cubicBezTo>
                <a:cubicBezTo>
                  <a:pt x="896" y="799"/>
                  <a:pt x="897" y="799"/>
                  <a:pt x="897" y="798"/>
                </a:cubicBezTo>
                <a:cubicBezTo>
                  <a:pt x="897" y="798"/>
                  <a:pt x="898" y="799"/>
                  <a:pt x="898" y="799"/>
                </a:cubicBezTo>
                <a:cubicBezTo>
                  <a:pt x="898" y="799"/>
                  <a:pt x="897" y="800"/>
                  <a:pt x="897" y="800"/>
                </a:cubicBezTo>
                <a:close/>
                <a:moveTo>
                  <a:pt x="906" y="792"/>
                </a:moveTo>
                <a:cubicBezTo>
                  <a:pt x="905" y="792"/>
                  <a:pt x="905" y="792"/>
                  <a:pt x="904" y="792"/>
                </a:cubicBezTo>
                <a:cubicBezTo>
                  <a:pt x="905" y="791"/>
                  <a:pt x="906" y="790"/>
                  <a:pt x="908" y="788"/>
                </a:cubicBezTo>
                <a:cubicBezTo>
                  <a:pt x="907" y="790"/>
                  <a:pt x="906" y="791"/>
                  <a:pt x="906" y="792"/>
                </a:cubicBezTo>
                <a:close/>
                <a:moveTo>
                  <a:pt x="922" y="779"/>
                </a:moveTo>
                <a:cubicBezTo>
                  <a:pt x="924" y="776"/>
                  <a:pt x="925" y="774"/>
                  <a:pt x="927" y="772"/>
                </a:cubicBezTo>
                <a:cubicBezTo>
                  <a:pt x="932" y="764"/>
                  <a:pt x="937" y="755"/>
                  <a:pt x="941" y="746"/>
                </a:cubicBezTo>
                <a:cubicBezTo>
                  <a:pt x="943" y="748"/>
                  <a:pt x="945" y="750"/>
                  <a:pt x="948" y="750"/>
                </a:cubicBezTo>
                <a:cubicBezTo>
                  <a:pt x="939" y="754"/>
                  <a:pt x="929" y="772"/>
                  <a:pt x="922" y="779"/>
                </a:cubicBezTo>
                <a:close/>
                <a:moveTo>
                  <a:pt x="937" y="776"/>
                </a:moveTo>
                <a:cubicBezTo>
                  <a:pt x="941" y="772"/>
                  <a:pt x="954" y="760"/>
                  <a:pt x="953" y="753"/>
                </a:cubicBezTo>
                <a:cubicBezTo>
                  <a:pt x="956" y="755"/>
                  <a:pt x="959" y="757"/>
                  <a:pt x="963" y="758"/>
                </a:cubicBezTo>
                <a:cubicBezTo>
                  <a:pt x="949" y="765"/>
                  <a:pt x="937" y="784"/>
                  <a:pt x="924" y="793"/>
                </a:cubicBezTo>
                <a:cubicBezTo>
                  <a:pt x="927" y="787"/>
                  <a:pt x="932" y="782"/>
                  <a:pt x="937" y="776"/>
                </a:cubicBezTo>
                <a:close/>
                <a:moveTo>
                  <a:pt x="934" y="800"/>
                </a:moveTo>
                <a:cubicBezTo>
                  <a:pt x="933" y="799"/>
                  <a:pt x="931" y="799"/>
                  <a:pt x="930" y="799"/>
                </a:cubicBezTo>
                <a:cubicBezTo>
                  <a:pt x="933" y="796"/>
                  <a:pt x="936" y="794"/>
                  <a:pt x="939" y="791"/>
                </a:cubicBezTo>
                <a:cubicBezTo>
                  <a:pt x="938" y="794"/>
                  <a:pt x="936" y="797"/>
                  <a:pt x="934" y="800"/>
                </a:cubicBezTo>
                <a:close/>
                <a:moveTo>
                  <a:pt x="949" y="805"/>
                </a:moveTo>
                <a:cubicBezTo>
                  <a:pt x="948" y="804"/>
                  <a:pt x="946" y="804"/>
                  <a:pt x="945" y="803"/>
                </a:cubicBezTo>
                <a:cubicBezTo>
                  <a:pt x="949" y="801"/>
                  <a:pt x="953" y="799"/>
                  <a:pt x="957" y="796"/>
                </a:cubicBezTo>
                <a:cubicBezTo>
                  <a:pt x="954" y="799"/>
                  <a:pt x="952" y="802"/>
                  <a:pt x="949" y="805"/>
                </a:cubicBezTo>
                <a:close/>
                <a:moveTo>
                  <a:pt x="949" y="792"/>
                </a:moveTo>
                <a:cubicBezTo>
                  <a:pt x="952" y="786"/>
                  <a:pt x="956" y="780"/>
                  <a:pt x="960" y="775"/>
                </a:cubicBezTo>
                <a:cubicBezTo>
                  <a:pt x="965" y="771"/>
                  <a:pt x="968" y="767"/>
                  <a:pt x="968" y="761"/>
                </a:cubicBezTo>
                <a:cubicBezTo>
                  <a:pt x="971" y="763"/>
                  <a:pt x="975" y="765"/>
                  <a:pt x="978" y="766"/>
                </a:cubicBezTo>
                <a:cubicBezTo>
                  <a:pt x="970" y="775"/>
                  <a:pt x="959" y="784"/>
                  <a:pt x="949" y="792"/>
                </a:cubicBezTo>
                <a:close/>
                <a:moveTo>
                  <a:pt x="987" y="770"/>
                </a:moveTo>
                <a:cubicBezTo>
                  <a:pt x="987" y="770"/>
                  <a:pt x="988" y="771"/>
                  <a:pt x="989" y="771"/>
                </a:cubicBezTo>
                <a:cubicBezTo>
                  <a:pt x="981" y="775"/>
                  <a:pt x="974" y="789"/>
                  <a:pt x="968" y="795"/>
                </a:cubicBezTo>
                <a:cubicBezTo>
                  <a:pt x="974" y="787"/>
                  <a:pt x="981" y="779"/>
                  <a:pt x="987" y="770"/>
                </a:cubicBezTo>
                <a:close/>
                <a:moveTo>
                  <a:pt x="980" y="816"/>
                </a:moveTo>
                <a:cubicBezTo>
                  <a:pt x="979" y="816"/>
                  <a:pt x="978" y="815"/>
                  <a:pt x="977" y="815"/>
                </a:cubicBezTo>
                <a:cubicBezTo>
                  <a:pt x="980" y="813"/>
                  <a:pt x="983" y="811"/>
                  <a:pt x="987" y="809"/>
                </a:cubicBezTo>
                <a:cubicBezTo>
                  <a:pt x="985" y="811"/>
                  <a:pt x="983" y="814"/>
                  <a:pt x="980" y="816"/>
                </a:cubicBezTo>
                <a:close/>
                <a:moveTo>
                  <a:pt x="969" y="810"/>
                </a:moveTo>
                <a:cubicBezTo>
                  <a:pt x="972" y="804"/>
                  <a:pt x="977" y="798"/>
                  <a:pt x="981" y="792"/>
                </a:cubicBezTo>
                <a:cubicBezTo>
                  <a:pt x="984" y="789"/>
                  <a:pt x="996" y="779"/>
                  <a:pt x="995" y="774"/>
                </a:cubicBezTo>
                <a:cubicBezTo>
                  <a:pt x="999" y="775"/>
                  <a:pt x="1003" y="777"/>
                  <a:pt x="1007" y="779"/>
                </a:cubicBezTo>
                <a:cubicBezTo>
                  <a:pt x="997" y="791"/>
                  <a:pt x="982" y="804"/>
                  <a:pt x="969" y="810"/>
                </a:cubicBezTo>
                <a:close/>
                <a:moveTo>
                  <a:pt x="1003" y="825"/>
                </a:moveTo>
                <a:cubicBezTo>
                  <a:pt x="1001" y="824"/>
                  <a:pt x="999" y="823"/>
                  <a:pt x="996" y="822"/>
                </a:cubicBezTo>
                <a:cubicBezTo>
                  <a:pt x="999" y="821"/>
                  <a:pt x="1012" y="815"/>
                  <a:pt x="1008" y="810"/>
                </a:cubicBezTo>
                <a:cubicBezTo>
                  <a:pt x="1005" y="804"/>
                  <a:pt x="992" y="816"/>
                  <a:pt x="990" y="817"/>
                </a:cubicBezTo>
                <a:cubicBezTo>
                  <a:pt x="999" y="806"/>
                  <a:pt x="1009" y="795"/>
                  <a:pt x="1014" y="782"/>
                </a:cubicBezTo>
                <a:cubicBezTo>
                  <a:pt x="1021" y="785"/>
                  <a:pt x="1027" y="787"/>
                  <a:pt x="1033" y="789"/>
                </a:cubicBezTo>
                <a:cubicBezTo>
                  <a:pt x="1026" y="803"/>
                  <a:pt x="1011" y="812"/>
                  <a:pt x="1003" y="825"/>
                </a:cubicBezTo>
                <a:close/>
                <a:moveTo>
                  <a:pt x="1041" y="792"/>
                </a:moveTo>
                <a:cubicBezTo>
                  <a:pt x="1045" y="793"/>
                  <a:pt x="1049" y="795"/>
                  <a:pt x="1053" y="796"/>
                </a:cubicBezTo>
                <a:cubicBezTo>
                  <a:pt x="1040" y="804"/>
                  <a:pt x="1029" y="815"/>
                  <a:pt x="1015" y="822"/>
                </a:cubicBezTo>
                <a:cubicBezTo>
                  <a:pt x="1023" y="813"/>
                  <a:pt x="1036" y="803"/>
                  <a:pt x="1041" y="792"/>
                </a:cubicBezTo>
                <a:close/>
                <a:moveTo>
                  <a:pt x="1059" y="798"/>
                </a:moveTo>
                <a:cubicBezTo>
                  <a:pt x="1063" y="799"/>
                  <a:pt x="1068" y="800"/>
                  <a:pt x="1072" y="801"/>
                </a:cubicBezTo>
                <a:cubicBezTo>
                  <a:pt x="1061" y="813"/>
                  <a:pt x="1048" y="820"/>
                  <a:pt x="1033" y="827"/>
                </a:cubicBezTo>
                <a:cubicBezTo>
                  <a:pt x="1037" y="822"/>
                  <a:pt x="1042" y="818"/>
                  <a:pt x="1046" y="814"/>
                </a:cubicBezTo>
                <a:cubicBezTo>
                  <a:pt x="1049" y="811"/>
                  <a:pt x="1061" y="803"/>
                  <a:pt x="1059" y="798"/>
                </a:cubicBezTo>
                <a:close/>
                <a:moveTo>
                  <a:pt x="1078" y="816"/>
                </a:moveTo>
                <a:cubicBezTo>
                  <a:pt x="1072" y="820"/>
                  <a:pt x="1067" y="824"/>
                  <a:pt x="1061" y="828"/>
                </a:cubicBezTo>
                <a:cubicBezTo>
                  <a:pt x="1065" y="823"/>
                  <a:pt x="1080" y="810"/>
                  <a:pt x="1080" y="803"/>
                </a:cubicBezTo>
                <a:cubicBezTo>
                  <a:pt x="1083" y="804"/>
                  <a:pt x="1086" y="805"/>
                  <a:pt x="1089" y="806"/>
                </a:cubicBezTo>
                <a:cubicBezTo>
                  <a:pt x="1085" y="809"/>
                  <a:pt x="1081" y="812"/>
                  <a:pt x="1078" y="816"/>
                </a:cubicBezTo>
                <a:close/>
                <a:moveTo>
                  <a:pt x="1099" y="808"/>
                </a:moveTo>
                <a:cubicBezTo>
                  <a:pt x="1104" y="809"/>
                  <a:pt x="1109" y="810"/>
                  <a:pt x="1114" y="810"/>
                </a:cubicBezTo>
                <a:cubicBezTo>
                  <a:pt x="1101" y="820"/>
                  <a:pt x="1086" y="831"/>
                  <a:pt x="1070" y="837"/>
                </a:cubicBezTo>
                <a:cubicBezTo>
                  <a:pt x="1074" y="832"/>
                  <a:pt x="1078" y="827"/>
                  <a:pt x="1083" y="822"/>
                </a:cubicBezTo>
                <a:cubicBezTo>
                  <a:pt x="1089" y="817"/>
                  <a:pt x="1094" y="813"/>
                  <a:pt x="1099" y="808"/>
                </a:cubicBezTo>
                <a:close/>
                <a:moveTo>
                  <a:pt x="1020" y="831"/>
                </a:moveTo>
                <a:cubicBezTo>
                  <a:pt x="1019" y="831"/>
                  <a:pt x="1018" y="831"/>
                  <a:pt x="1017" y="830"/>
                </a:cubicBezTo>
                <a:cubicBezTo>
                  <a:pt x="1019" y="829"/>
                  <a:pt x="1021" y="828"/>
                  <a:pt x="1023" y="827"/>
                </a:cubicBezTo>
                <a:cubicBezTo>
                  <a:pt x="1022" y="828"/>
                  <a:pt x="1021" y="830"/>
                  <a:pt x="1020" y="831"/>
                </a:cubicBezTo>
                <a:close/>
                <a:moveTo>
                  <a:pt x="1033" y="836"/>
                </a:moveTo>
                <a:cubicBezTo>
                  <a:pt x="1034" y="836"/>
                  <a:pt x="1035" y="835"/>
                  <a:pt x="1036" y="835"/>
                </a:cubicBezTo>
                <a:cubicBezTo>
                  <a:pt x="1041" y="832"/>
                  <a:pt x="1047" y="829"/>
                  <a:pt x="1052" y="826"/>
                </a:cubicBezTo>
                <a:cubicBezTo>
                  <a:pt x="1050" y="829"/>
                  <a:pt x="1044" y="835"/>
                  <a:pt x="1043" y="839"/>
                </a:cubicBezTo>
                <a:cubicBezTo>
                  <a:pt x="1040" y="838"/>
                  <a:pt x="1036" y="837"/>
                  <a:pt x="1033" y="836"/>
                </a:cubicBezTo>
                <a:close/>
                <a:moveTo>
                  <a:pt x="1058" y="844"/>
                </a:moveTo>
                <a:cubicBezTo>
                  <a:pt x="1056" y="844"/>
                  <a:pt x="1054" y="843"/>
                  <a:pt x="1052" y="842"/>
                </a:cubicBezTo>
                <a:cubicBezTo>
                  <a:pt x="1055" y="841"/>
                  <a:pt x="1058" y="839"/>
                  <a:pt x="1062" y="837"/>
                </a:cubicBezTo>
                <a:cubicBezTo>
                  <a:pt x="1060" y="839"/>
                  <a:pt x="1059" y="842"/>
                  <a:pt x="1058" y="844"/>
                </a:cubicBezTo>
                <a:close/>
                <a:moveTo>
                  <a:pt x="1082" y="850"/>
                </a:moveTo>
                <a:cubicBezTo>
                  <a:pt x="1078" y="849"/>
                  <a:pt x="1073" y="848"/>
                  <a:pt x="1068" y="847"/>
                </a:cubicBezTo>
                <a:cubicBezTo>
                  <a:pt x="1077" y="844"/>
                  <a:pt x="1086" y="839"/>
                  <a:pt x="1094" y="834"/>
                </a:cubicBezTo>
                <a:cubicBezTo>
                  <a:pt x="1092" y="837"/>
                  <a:pt x="1084" y="846"/>
                  <a:pt x="1082" y="850"/>
                </a:cubicBezTo>
                <a:close/>
                <a:moveTo>
                  <a:pt x="1120" y="816"/>
                </a:moveTo>
                <a:cubicBezTo>
                  <a:pt x="1121" y="815"/>
                  <a:pt x="1121" y="813"/>
                  <a:pt x="1120" y="811"/>
                </a:cubicBezTo>
                <a:cubicBezTo>
                  <a:pt x="1127" y="812"/>
                  <a:pt x="1134" y="813"/>
                  <a:pt x="1141" y="813"/>
                </a:cubicBezTo>
                <a:cubicBezTo>
                  <a:pt x="1127" y="824"/>
                  <a:pt x="1113" y="838"/>
                  <a:pt x="1096" y="844"/>
                </a:cubicBezTo>
                <a:cubicBezTo>
                  <a:pt x="1104" y="834"/>
                  <a:pt x="1113" y="823"/>
                  <a:pt x="1120" y="816"/>
                </a:cubicBezTo>
                <a:close/>
                <a:moveTo>
                  <a:pt x="1124" y="843"/>
                </a:moveTo>
                <a:cubicBezTo>
                  <a:pt x="1129" y="837"/>
                  <a:pt x="1134" y="832"/>
                  <a:pt x="1139" y="827"/>
                </a:cubicBezTo>
                <a:cubicBezTo>
                  <a:pt x="1145" y="824"/>
                  <a:pt x="1149" y="820"/>
                  <a:pt x="1149" y="814"/>
                </a:cubicBezTo>
                <a:cubicBezTo>
                  <a:pt x="1154" y="814"/>
                  <a:pt x="1158" y="814"/>
                  <a:pt x="1162" y="814"/>
                </a:cubicBezTo>
                <a:cubicBezTo>
                  <a:pt x="1150" y="825"/>
                  <a:pt x="1137" y="835"/>
                  <a:pt x="1124" y="843"/>
                </a:cubicBezTo>
                <a:close/>
                <a:moveTo>
                  <a:pt x="1175" y="813"/>
                </a:moveTo>
                <a:cubicBezTo>
                  <a:pt x="1182" y="813"/>
                  <a:pt x="1190" y="812"/>
                  <a:pt x="1197" y="810"/>
                </a:cubicBezTo>
                <a:cubicBezTo>
                  <a:pt x="1192" y="815"/>
                  <a:pt x="1186" y="820"/>
                  <a:pt x="1181" y="825"/>
                </a:cubicBezTo>
                <a:cubicBezTo>
                  <a:pt x="1169" y="833"/>
                  <a:pt x="1157" y="840"/>
                  <a:pt x="1147" y="844"/>
                </a:cubicBezTo>
                <a:cubicBezTo>
                  <a:pt x="1151" y="840"/>
                  <a:pt x="1155" y="835"/>
                  <a:pt x="1159" y="831"/>
                </a:cubicBezTo>
                <a:cubicBezTo>
                  <a:pt x="1164" y="825"/>
                  <a:pt x="1170" y="819"/>
                  <a:pt x="1175" y="813"/>
                </a:cubicBezTo>
                <a:close/>
                <a:moveTo>
                  <a:pt x="1106" y="854"/>
                </a:moveTo>
                <a:cubicBezTo>
                  <a:pt x="1103" y="854"/>
                  <a:pt x="1100" y="853"/>
                  <a:pt x="1097" y="853"/>
                </a:cubicBezTo>
                <a:cubicBezTo>
                  <a:pt x="1102" y="851"/>
                  <a:pt x="1107" y="848"/>
                  <a:pt x="1111" y="846"/>
                </a:cubicBezTo>
                <a:cubicBezTo>
                  <a:pt x="1109" y="848"/>
                  <a:pt x="1107" y="851"/>
                  <a:pt x="1106" y="854"/>
                </a:cubicBezTo>
                <a:close/>
                <a:moveTo>
                  <a:pt x="1130" y="855"/>
                </a:moveTo>
                <a:cubicBezTo>
                  <a:pt x="1126" y="855"/>
                  <a:pt x="1123" y="855"/>
                  <a:pt x="1119" y="855"/>
                </a:cubicBezTo>
                <a:cubicBezTo>
                  <a:pt x="1125" y="852"/>
                  <a:pt x="1130" y="848"/>
                  <a:pt x="1136" y="844"/>
                </a:cubicBezTo>
                <a:cubicBezTo>
                  <a:pt x="1133" y="847"/>
                  <a:pt x="1131" y="851"/>
                  <a:pt x="1130" y="855"/>
                </a:cubicBezTo>
                <a:close/>
                <a:moveTo>
                  <a:pt x="1160" y="849"/>
                </a:moveTo>
                <a:cubicBezTo>
                  <a:pt x="1159" y="850"/>
                  <a:pt x="1159" y="851"/>
                  <a:pt x="1159" y="852"/>
                </a:cubicBezTo>
                <a:cubicBezTo>
                  <a:pt x="1154" y="853"/>
                  <a:pt x="1150" y="853"/>
                  <a:pt x="1145" y="854"/>
                </a:cubicBezTo>
                <a:cubicBezTo>
                  <a:pt x="1150" y="851"/>
                  <a:pt x="1156" y="849"/>
                  <a:pt x="1163" y="845"/>
                </a:cubicBezTo>
                <a:cubicBezTo>
                  <a:pt x="1162" y="846"/>
                  <a:pt x="1161" y="848"/>
                  <a:pt x="1160" y="849"/>
                </a:cubicBezTo>
                <a:close/>
                <a:moveTo>
                  <a:pt x="1177" y="841"/>
                </a:moveTo>
                <a:cubicBezTo>
                  <a:pt x="1180" y="838"/>
                  <a:pt x="1183" y="834"/>
                  <a:pt x="1186" y="831"/>
                </a:cubicBezTo>
                <a:cubicBezTo>
                  <a:pt x="1190" y="828"/>
                  <a:pt x="1212" y="815"/>
                  <a:pt x="1208" y="808"/>
                </a:cubicBezTo>
                <a:cubicBezTo>
                  <a:pt x="1215" y="807"/>
                  <a:pt x="1222" y="805"/>
                  <a:pt x="1229" y="802"/>
                </a:cubicBezTo>
                <a:cubicBezTo>
                  <a:pt x="1229" y="803"/>
                  <a:pt x="1228" y="803"/>
                  <a:pt x="1228" y="804"/>
                </a:cubicBezTo>
                <a:cubicBezTo>
                  <a:pt x="1215" y="818"/>
                  <a:pt x="1196" y="832"/>
                  <a:pt x="1177" y="841"/>
                </a:cubicBezTo>
                <a:close/>
                <a:moveTo>
                  <a:pt x="1190" y="844"/>
                </a:moveTo>
                <a:cubicBezTo>
                  <a:pt x="1189" y="845"/>
                  <a:pt x="1187" y="845"/>
                  <a:pt x="1186" y="846"/>
                </a:cubicBezTo>
                <a:cubicBezTo>
                  <a:pt x="1187" y="845"/>
                  <a:pt x="1189" y="844"/>
                  <a:pt x="1191" y="843"/>
                </a:cubicBezTo>
                <a:cubicBezTo>
                  <a:pt x="1191" y="843"/>
                  <a:pt x="1190" y="844"/>
                  <a:pt x="1190" y="844"/>
                </a:cubicBezTo>
                <a:close/>
                <a:moveTo>
                  <a:pt x="1235" y="800"/>
                </a:moveTo>
                <a:cubicBezTo>
                  <a:pt x="1240" y="798"/>
                  <a:pt x="1246" y="796"/>
                  <a:pt x="1250" y="793"/>
                </a:cubicBezTo>
                <a:cubicBezTo>
                  <a:pt x="1242" y="804"/>
                  <a:pt x="1233" y="814"/>
                  <a:pt x="1222" y="822"/>
                </a:cubicBezTo>
                <a:cubicBezTo>
                  <a:pt x="1224" y="820"/>
                  <a:pt x="1243" y="804"/>
                  <a:pt x="1235" y="800"/>
                </a:cubicBezTo>
                <a:close/>
                <a:moveTo>
                  <a:pt x="1264" y="792"/>
                </a:moveTo>
                <a:cubicBezTo>
                  <a:pt x="1255" y="802"/>
                  <a:pt x="1246" y="813"/>
                  <a:pt x="1235" y="821"/>
                </a:cubicBezTo>
                <a:cubicBezTo>
                  <a:pt x="1247" y="811"/>
                  <a:pt x="1257" y="799"/>
                  <a:pt x="1265" y="786"/>
                </a:cubicBezTo>
                <a:cubicBezTo>
                  <a:pt x="1268" y="784"/>
                  <a:pt x="1272" y="782"/>
                  <a:pt x="1275" y="780"/>
                </a:cubicBezTo>
                <a:cubicBezTo>
                  <a:pt x="1271" y="784"/>
                  <a:pt x="1268" y="788"/>
                  <a:pt x="1264" y="792"/>
                </a:cubicBezTo>
                <a:close/>
                <a:moveTo>
                  <a:pt x="1329" y="476"/>
                </a:moveTo>
                <a:cubicBezTo>
                  <a:pt x="1326" y="482"/>
                  <a:pt x="1322" y="488"/>
                  <a:pt x="1318" y="492"/>
                </a:cubicBezTo>
                <a:cubicBezTo>
                  <a:pt x="1320" y="484"/>
                  <a:pt x="1325" y="477"/>
                  <a:pt x="1330" y="469"/>
                </a:cubicBezTo>
                <a:cubicBezTo>
                  <a:pt x="1330" y="472"/>
                  <a:pt x="1329" y="474"/>
                  <a:pt x="1329" y="476"/>
                </a:cubicBezTo>
                <a:close/>
                <a:moveTo>
                  <a:pt x="697" y="122"/>
                </a:moveTo>
                <a:cubicBezTo>
                  <a:pt x="701" y="120"/>
                  <a:pt x="706" y="117"/>
                  <a:pt x="711" y="114"/>
                </a:cubicBezTo>
                <a:cubicBezTo>
                  <a:pt x="697" y="125"/>
                  <a:pt x="682" y="132"/>
                  <a:pt x="667" y="140"/>
                </a:cubicBezTo>
                <a:cubicBezTo>
                  <a:pt x="676" y="134"/>
                  <a:pt x="686" y="128"/>
                  <a:pt x="697" y="122"/>
                </a:cubicBezTo>
                <a:close/>
                <a:moveTo>
                  <a:pt x="679" y="156"/>
                </a:moveTo>
                <a:cubicBezTo>
                  <a:pt x="682" y="154"/>
                  <a:pt x="691" y="146"/>
                  <a:pt x="688" y="141"/>
                </a:cubicBezTo>
                <a:cubicBezTo>
                  <a:pt x="693" y="139"/>
                  <a:pt x="697" y="137"/>
                  <a:pt x="702" y="134"/>
                </a:cubicBezTo>
                <a:cubicBezTo>
                  <a:pt x="698" y="140"/>
                  <a:pt x="695" y="147"/>
                  <a:pt x="692" y="153"/>
                </a:cubicBezTo>
                <a:cubicBezTo>
                  <a:pt x="687" y="152"/>
                  <a:pt x="683" y="153"/>
                  <a:pt x="679" y="156"/>
                </a:cubicBezTo>
                <a:close/>
                <a:moveTo>
                  <a:pt x="688" y="162"/>
                </a:moveTo>
                <a:cubicBezTo>
                  <a:pt x="687" y="165"/>
                  <a:pt x="686" y="168"/>
                  <a:pt x="685" y="171"/>
                </a:cubicBezTo>
                <a:cubicBezTo>
                  <a:pt x="684" y="168"/>
                  <a:pt x="679" y="169"/>
                  <a:pt x="674" y="171"/>
                </a:cubicBezTo>
                <a:cubicBezTo>
                  <a:pt x="679" y="168"/>
                  <a:pt x="684" y="165"/>
                  <a:pt x="688" y="162"/>
                </a:cubicBezTo>
                <a:close/>
                <a:moveTo>
                  <a:pt x="684" y="176"/>
                </a:moveTo>
                <a:cubicBezTo>
                  <a:pt x="684" y="177"/>
                  <a:pt x="683" y="178"/>
                  <a:pt x="683" y="179"/>
                </a:cubicBezTo>
                <a:cubicBezTo>
                  <a:pt x="683" y="181"/>
                  <a:pt x="682" y="183"/>
                  <a:pt x="682" y="185"/>
                </a:cubicBezTo>
                <a:cubicBezTo>
                  <a:pt x="671" y="190"/>
                  <a:pt x="657" y="195"/>
                  <a:pt x="644" y="201"/>
                </a:cubicBezTo>
                <a:cubicBezTo>
                  <a:pt x="657" y="192"/>
                  <a:pt x="671" y="185"/>
                  <a:pt x="684" y="176"/>
                </a:cubicBezTo>
                <a:close/>
                <a:moveTo>
                  <a:pt x="673" y="229"/>
                </a:moveTo>
                <a:cubicBezTo>
                  <a:pt x="675" y="227"/>
                  <a:pt x="677" y="226"/>
                  <a:pt x="678" y="224"/>
                </a:cubicBezTo>
                <a:cubicBezTo>
                  <a:pt x="678" y="226"/>
                  <a:pt x="678" y="228"/>
                  <a:pt x="678" y="230"/>
                </a:cubicBezTo>
                <a:cubicBezTo>
                  <a:pt x="676" y="229"/>
                  <a:pt x="675" y="229"/>
                  <a:pt x="673" y="229"/>
                </a:cubicBezTo>
                <a:close/>
                <a:moveTo>
                  <a:pt x="676" y="242"/>
                </a:moveTo>
                <a:cubicBezTo>
                  <a:pt x="676" y="243"/>
                  <a:pt x="676" y="244"/>
                  <a:pt x="676" y="245"/>
                </a:cubicBezTo>
                <a:cubicBezTo>
                  <a:pt x="673" y="242"/>
                  <a:pt x="670" y="240"/>
                  <a:pt x="667" y="238"/>
                </a:cubicBezTo>
                <a:cubicBezTo>
                  <a:pt x="668" y="238"/>
                  <a:pt x="669" y="238"/>
                  <a:pt x="670" y="238"/>
                </a:cubicBezTo>
                <a:cubicBezTo>
                  <a:pt x="670" y="241"/>
                  <a:pt x="673" y="243"/>
                  <a:pt x="676" y="242"/>
                </a:cubicBezTo>
                <a:close/>
                <a:moveTo>
                  <a:pt x="668" y="219"/>
                </a:moveTo>
                <a:cubicBezTo>
                  <a:pt x="672" y="217"/>
                  <a:pt x="676" y="215"/>
                  <a:pt x="679" y="212"/>
                </a:cubicBezTo>
                <a:cubicBezTo>
                  <a:pt x="679" y="214"/>
                  <a:pt x="679" y="215"/>
                  <a:pt x="679" y="217"/>
                </a:cubicBezTo>
                <a:cubicBezTo>
                  <a:pt x="675" y="216"/>
                  <a:pt x="672" y="216"/>
                  <a:pt x="668" y="219"/>
                </a:cubicBezTo>
                <a:close/>
                <a:moveTo>
                  <a:pt x="659" y="210"/>
                </a:moveTo>
                <a:cubicBezTo>
                  <a:pt x="666" y="206"/>
                  <a:pt x="673" y="201"/>
                  <a:pt x="680" y="196"/>
                </a:cubicBezTo>
                <a:cubicBezTo>
                  <a:pt x="680" y="198"/>
                  <a:pt x="680" y="200"/>
                  <a:pt x="680" y="201"/>
                </a:cubicBezTo>
                <a:cubicBezTo>
                  <a:pt x="673" y="204"/>
                  <a:pt x="666" y="207"/>
                  <a:pt x="659" y="210"/>
                </a:cubicBezTo>
                <a:close/>
                <a:moveTo>
                  <a:pt x="660" y="230"/>
                </a:moveTo>
                <a:cubicBezTo>
                  <a:pt x="659" y="231"/>
                  <a:pt x="659" y="231"/>
                  <a:pt x="658" y="232"/>
                </a:cubicBezTo>
                <a:cubicBezTo>
                  <a:pt x="658" y="232"/>
                  <a:pt x="657" y="232"/>
                  <a:pt x="657" y="231"/>
                </a:cubicBezTo>
                <a:cubicBezTo>
                  <a:pt x="658" y="231"/>
                  <a:pt x="659" y="231"/>
                  <a:pt x="660" y="230"/>
                </a:cubicBezTo>
                <a:close/>
                <a:moveTo>
                  <a:pt x="653" y="220"/>
                </a:moveTo>
                <a:cubicBezTo>
                  <a:pt x="651" y="221"/>
                  <a:pt x="649" y="223"/>
                  <a:pt x="648" y="225"/>
                </a:cubicBezTo>
                <a:cubicBezTo>
                  <a:pt x="646" y="224"/>
                  <a:pt x="645" y="223"/>
                  <a:pt x="644" y="222"/>
                </a:cubicBezTo>
                <a:cubicBezTo>
                  <a:pt x="647" y="222"/>
                  <a:pt x="650" y="221"/>
                  <a:pt x="653" y="220"/>
                </a:cubicBezTo>
                <a:close/>
                <a:moveTo>
                  <a:pt x="666" y="177"/>
                </a:moveTo>
                <a:cubicBezTo>
                  <a:pt x="665" y="177"/>
                  <a:pt x="664" y="178"/>
                  <a:pt x="664" y="178"/>
                </a:cubicBezTo>
                <a:cubicBezTo>
                  <a:pt x="665" y="177"/>
                  <a:pt x="665" y="177"/>
                  <a:pt x="666" y="177"/>
                </a:cubicBezTo>
                <a:close/>
                <a:moveTo>
                  <a:pt x="662" y="154"/>
                </a:moveTo>
                <a:cubicBezTo>
                  <a:pt x="656" y="158"/>
                  <a:pt x="649" y="162"/>
                  <a:pt x="642" y="165"/>
                </a:cubicBezTo>
                <a:cubicBezTo>
                  <a:pt x="649" y="161"/>
                  <a:pt x="655" y="158"/>
                  <a:pt x="662" y="154"/>
                </a:cubicBezTo>
                <a:close/>
                <a:moveTo>
                  <a:pt x="642" y="210"/>
                </a:moveTo>
                <a:cubicBezTo>
                  <a:pt x="639" y="212"/>
                  <a:pt x="636" y="213"/>
                  <a:pt x="634" y="215"/>
                </a:cubicBezTo>
                <a:cubicBezTo>
                  <a:pt x="633" y="215"/>
                  <a:pt x="632" y="214"/>
                  <a:pt x="631" y="214"/>
                </a:cubicBezTo>
                <a:cubicBezTo>
                  <a:pt x="635" y="213"/>
                  <a:pt x="639" y="211"/>
                  <a:pt x="642" y="210"/>
                </a:cubicBezTo>
                <a:close/>
                <a:moveTo>
                  <a:pt x="626" y="191"/>
                </a:moveTo>
                <a:cubicBezTo>
                  <a:pt x="627" y="191"/>
                  <a:pt x="627" y="191"/>
                  <a:pt x="628" y="191"/>
                </a:cubicBezTo>
                <a:cubicBezTo>
                  <a:pt x="627" y="191"/>
                  <a:pt x="627" y="192"/>
                  <a:pt x="626" y="192"/>
                </a:cubicBezTo>
                <a:cubicBezTo>
                  <a:pt x="626" y="192"/>
                  <a:pt x="626" y="191"/>
                  <a:pt x="626" y="191"/>
                </a:cubicBezTo>
                <a:close/>
                <a:moveTo>
                  <a:pt x="625" y="199"/>
                </a:moveTo>
                <a:cubicBezTo>
                  <a:pt x="627" y="200"/>
                  <a:pt x="630" y="200"/>
                  <a:pt x="633" y="199"/>
                </a:cubicBezTo>
                <a:cubicBezTo>
                  <a:pt x="630" y="201"/>
                  <a:pt x="626" y="203"/>
                  <a:pt x="623" y="205"/>
                </a:cubicBezTo>
                <a:cubicBezTo>
                  <a:pt x="624" y="203"/>
                  <a:pt x="624" y="201"/>
                  <a:pt x="625" y="199"/>
                </a:cubicBezTo>
                <a:close/>
                <a:moveTo>
                  <a:pt x="267" y="253"/>
                </a:moveTo>
                <a:cubicBezTo>
                  <a:pt x="266" y="257"/>
                  <a:pt x="264" y="261"/>
                  <a:pt x="263" y="265"/>
                </a:cubicBezTo>
                <a:cubicBezTo>
                  <a:pt x="261" y="267"/>
                  <a:pt x="258" y="269"/>
                  <a:pt x="256" y="270"/>
                </a:cubicBezTo>
                <a:cubicBezTo>
                  <a:pt x="252" y="266"/>
                  <a:pt x="239" y="276"/>
                  <a:pt x="236" y="278"/>
                </a:cubicBezTo>
                <a:cubicBezTo>
                  <a:pt x="246" y="269"/>
                  <a:pt x="257" y="261"/>
                  <a:pt x="267" y="253"/>
                </a:cubicBezTo>
                <a:close/>
                <a:moveTo>
                  <a:pt x="253" y="342"/>
                </a:moveTo>
                <a:cubicBezTo>
                  <a:pt x="253" y="345"/>
                  <a:pt x="253" y="348"/>
                  <a:pt x="254" y="352"/>
                </a:cubicBezTo>
                <a:cubicBezTo>
                  <a:pt x="241" y="355"/>
                  <a:pt x="228" y="370"/>
                  <a:pt x="216" y="376"/>
                </a:cubicBezTo>
                <a:cubicBezTo>
                  <a:pt x="228" y="364"/>
                  <a:pt x="241" y="354"/>
                  <a:pt x="253" y="342"/>
                </a:cubicBezTo>
                <a:close/>
                <a:moveTo>
                  <a:pt x="202" y="377"/>
                </a:moveTo>
                <a:cubicBezTo>
                  <a:pt x="202" y="376"/>
                  <a:pt x="202" y="374"/>
                  <a:pt x="201" y="372"/>
                </a:cubicBezTo>
                <a:cubicBezTo>
                  <a:pt x="207" y="369"/>
                  <a:pt x="212" y="366"/>
                  <a:pt x="218" y="363"/>
                </a:cubicBezTo>
                <a:cubicBezTo>
                  <a:pt x="213" y="368"/>
                  <a:pt x="207" y="372"/>
                  <a:pt x="202" y="377"/>
                </a:cubicBezTo>
                <a:close/>
                <a:moveTo>
                  <a:pt x="255" y="360"/>
                </a:moveTo>
                <a:cubicBezTo>
                  <a:pt x="256" y="365"/>
                  <a:pt x="257" y="369"/>
                  <a:pt x="258" y="373"/>
                </a:cubicBezTo>
                <a:cubicBezTo>
                  <a:pt x="258" y="373"/>
                  <a:pt x="257" y="373"/>
                  <a:pt x="257" y="373"/>
                </a:cubicBezTo>
                <a:cubicBezTo>
                  <a:pt x="257" y="372"/>
                  <a:pt x="255" y="371"/>
                  <a:pt x="254" y="370"/>
                </a:cubicBezTo>
                <a:cubicBezTo>
                  <a:pt x="251" y="370"/>
                  <a:pt x="246" y="371"/>
                  <a:pt x="241" y="372"/>
                </a:cubicBezTo>
                <a:cubicBezTo>
                  <a:pt x="245" y="368"/>
                  <a:pt x="250" y="365"/>
                  <a:pt x="255" y="360"/>
                </a:cubicBezTo>
                <a:close/>
                <a:moveTo>
                  <a:pt x="253" y="299"/>
                </a:moveTo>
                <a:cubicBezTo>
                  <a:pt x="250" y="300"/>
                  <a:pt x="247" y="302"/>
                  <a:pt x="244" y="304"/>
                </a:cubicBezTo>
                <a:cubicBezTo>
                  <a:pt x="248" y="301"/>
                  <a:pt x="252" y="298"/>
                  <a:pt x="255" y="294"/>
                </a:cubicBezTo>
                <a:cubicBezTo>
                  <a:pt x="255" y="296"/>
                  <a:pt x="255" y="297"/>
                  <a:pt x="255" y="298"/>
                </a:cubicBezTo>
                <a:cubicBezTo>
                  <a:pt x="254" y="298"/>
                  <a:pt x="254" y="298"/>
                  <a:pt x="253" y="299"/>
                </a:cubicBezTo>
                <a:close/>
                <a:moveTo>
                  <a:pt x="254" y="308"/>
                </a:moveTo>
                <a:cubicBezTo>
                  <a:pt x="253" y="309"/>
                  <a:pt x="253" y="310"/>
                  <a:pt x="253" y="312"/>
                </a:cubicBezTo>
                <a:cubicBezTo>
                  <a:pt x="250" y="312"/>
                  <a:pt x="247" y="314"/>
                  <a:pt x="245" y="317"/>
                </a:cubicBezTo>
                <a:cubicBezTo>
                  <a:pt x="245" y="317"/>
                  <a:pt x="244" y="317"/>
                  <a:pt x="243" y="318"/>
                </a:cubicBezTo>
                <a:cubicBezTo>
                  <a:pt x="240" y="319"/>
                  <a:pt x="237" y="321"/>
                  <a:pt x="235" y="322"/>
                </a:cubicBezTo>
                <a:cubicBezTo>
                  <a:pt x="241" y="317"/>
                  <a:pt x="247" y="312"/>
                  <a:pt x="254" y="308"/>
                </a:cubicBezTo>
                <a:close/>
                <a:moveTo>
                  <a:pt x="253" y="321"/>
                </a:moveTo>
                <a:cubicBezTo>
                  <a:pt x="253" y="325"/>
                  <a:pt x="253" y="329"/>
                  <a:pt x="253" y="333"/>
                </a:cubicBezTo>
                <a:cubicBezTo>
                  <a:pt x="243" y="332"/>
                  <a:pt x="221" y="352"/>
                  <a:pt x="214" y="356"/>
                </a:cubicBezTo>
                <a:cubicBezTo>
                  <a:pt x="225" y="345"/>
                  <a:pt x="238" y="334"/>
                  <a:pt x="253" y="321"/>
                </a:cubicBezTo>
                <a:close/>
                <a:moveTo>
                  <a:pt x="212" y="299"/>
                </a:moveTo>
                <a:cubicBezTo>
                  <a:pt x="214" y="298"/>
                  <a:pt x="216" y="297"/>
                  <a:pt x="218" y="296"/>
                </a:cubicBezTo>
                <a:cubicBezTo>
                  <a:pt x="215" y="298"/>
                  <a:pt x="213" y="299"/>
                  <a:pt x="211" y="301"/>
                </a:cubicBezTo>
                <a:cubicBezTo>
                  <a:pt x="211" y="300"/>
                  <a:pt x="212" y="299"/>
                  <a:pt x="212" y="299"/>
                </a:cubicBezTo>
                <a:close/>
                <a:moveTo>
                  <a:pt x="204" y="320"/>
                </a:moveTo>
                <a:cubicBezTo>
                  <a:pt x="206" y="318"/>
                  <a:pt x="209" y="317"/>
                  <a:pt x="211" y="316"/>
                </a:cubicBezTo>
                <a:cubicBezTo>
                  <a:pt x="208" y="318"/>
                  <a:pt x="206" y="320"/>
                  <a:pt x="203" y="321"/>
                </a:cubicBezTo>
                <a:cubicBezTo>
                  <a:pt x="204" y="321"/>
                  <a:pt x="204" y="320"/>
                  <a:pt x="204" y="320"/>
                </a:cubicBezTo>
                <a:close/>
                <a:moveTo>
                  <a:pt x="201" y="334"/>
                </a:moveTo>
                <a:cubicBezTo>
                  <a:pt x="205" y="333"/>
                  <a:pt x="209" y="332"/>
                  <a:pt x="213" y="330"/>
                </a:cubicBezTo>
                <a:cubicBezTo>
                  <a:pt x="209" y="333"/>
                  <a:pt x="205" y="336"/>
                  <a:pt x="201" y="339"/>
                </a:cubicBezTo>
                <a:cubicBezTo>
                  <a:pt x="201" y="338"/>
                  <a:pt x="201" y="336"/>
                  <a:pt x="201" y="334"/>
                </a:cubicBezTo>
                <a:close/>
                <a:moveTo>
                  <a:pt x="213" y="345"/>
                </a:moveTo>
                <a:cubicBezTo>
                  <a:pt x="209" y="350"/>
                  <a:pt x="204" y="354"/>
                  <a:pt x="200" y="358"/>
                </a:cubicBezTo>
                <a:cubicBezTo>
                  <a:pt x="200" y="356"/>
                  <a:pt x="200" y="353"/>
                  <a:pt x="200" y="351"/>
                </a:cubicBezTo>
                <a:cubicBezTo>
                  <a:pt x="205" y="349"/>
                  <a:pt x="209" y="348"/>
                  <a:pt x="213" y="345"/>
                </a:cubicBezTo>
                <a:close/>
                <a:moveTo>
                  <a:pt x="160" y="421"/>
                </a:moveTo>
                <a:cubicBezTo>
                  <a:pt x="160" y="421"/>
                  <a:pt x="161" y="421"/>
                  <a:pt x="161" y="421"/>
                </a:cubicBezTo>
                <a:cubicBezTo>
                  <a:pt x="162" y="420"/>
                  <a:pt x="163" y="419"/>
                  <a:pt x="164" y="418"/>
                </a:cubicBezTo>
                <a:cubicBezTo>
                  <a:pt x="191" y="398"/>
                  <a:pt x="227" y="378"/>
                  <a:pt x="263" y="387"/>
                </a:cubicBezTo>
                <a:cubicBezTo>
                  <a:pt x="265" y="391"/>
                  <a:pt x="277" y="400"/>
                  <a:pt x="273" y="390"/>
                </a:cubicBezTo>
                <a:cubicBezTo>
                  <a:pt x="274" y="391"/>
                  <a:pt x="288" y="396"/>
                  <a:pt x="283" y="387"/>
                </a:cubicBezTo>
                <a:cubicBezTo>
                  <a:pt x="287" y="381"/>
                  <a:pt x="272" y="377"/>
                  <a:pt x="269" y="376"/>
                </a:cubicBezTo>
                <a:cubicBezTo>
                  <a:pt x="256" y="341"/>
                  <a:pt x="260" y="303"/>
                  <a:pt x="272" y="268"/>
                </a:cubicBezTo>
                <a:cubicBezTo>
                  <a:pt x="273" y="267"/>
                  <a:pt x="273" y="266"/>
                  <a:pt x="273" y="264"/>
                </a:cubicBezTo>
                <a:cubicBezTo>
                  <a:pt x="296" y="204"/>
                  <a:pt x="352" y="174"/>
                  <a:pt x="413" y="164"/>
                </a:cubicBezTo>
                <a:cubicBezTo>
                  <a:pt x="484" y="152"/>
                  <a:pt x="552" y="178"/>
                  <a:pt x="612" y="215"/>
                </a:cubicBezTo>
                <a:cubicBezTo>
                  <a:pt x="612" y="218"/>
                  <a:pt x="615" y="220"/>
                  <a:pt x="618" y="219"/>
                </a:cubicBezTo>
                <a:cubicBezTo>
                  <a:pt x="637" y="231"/>
                  <a:pt x="655" y="243"/>
                  <a:pt x="673" y="257"/>
                </a:cubicBezTo>
                <a:cubicBezTo>
                  <a:pt x="672" y="261"/>
                  <a:pt x="677" y="264"/>
                  <a:pt x="680" y="261"/>
                </a:cubicBezTo>
                <a:cubicBezTo>
                  <a:pt x="683" y="264"/>
                  <a:pt x="688" y="261"/>
                  <a:pt x="686" y="256"/>
                </a:cubicBezTo>
                <a:cubicBezTo>
                  <a:pt x="687" y="253"/>
                  <a:pt x="686" y="251"/>
                  <a:pt x="684" y="250"/>
                </a:cubicBezTo>
                <a:cubicBezTo>
                  <a:pt x="688" y="229"/>
                  <a:pt x="686" y="206"/>
                  <a:pt x="691" y="185"/>
                </a:cubicBezTo>
                <a:cubicBezTo>
                  <a:pt x="697" y="159"/>
                  <a:pt x="710" y="136"/>
                  <a:pt x="727" y="116"/>
                </a:cubicBezTo>
                <a:cubicBezTo>
                  <a:pt x="764" y="74"/>
                  <a:pt x="812" y="50"/>
                  <a:pt x="868" y="51"/>
                </a:cubicBezTo>
                <a:cubicBezTo>
                  <a:pt x="925" y="51"/>
                  <a:pt x="984" y="72"/>
                  <a:pt x="1028" y="108"/>
                </a:cubicBezTo>
                <a:cubicBezTo>
                  <a:pt x="1046" y="123"/>
                  <a:pt x="1062" y="142"/>
                  <a:pt x="1071" y="164"/>
                </a:cubicBezTo>
                <a:cubicBezTo>
                  <a:pt x="1074" y="169"/>
                  <a:pt x="1076" y="187"/>
                  <a:pt x="1080" y="190"/>
                </a:cubicBezTo>
                <a:cubicBezTo>
                  <a:pt x="1085" y="193"/>
                  <a:pt x="1087" y="187"/>
                  <a:pt x="1086" y="184"/>
                </a:cubicBezTo>
                <a:cubicBezTo>
                  <a:pt x="1086" y="184"/>
                  <a:pt x="1086" y="184"/>
                  <a:pt x="1086" y="184"/>
                </a:cubicBezTo>
                <a:cubicBezTo>
                  <a:pt x="1192" y="131"/>
                  <a:pt x="1361" y="223"/>
                  <a:pt x="1362" y="346"/>
                </a:cubicBezTo>
                <a:cubicBezTo>
                  <a:pt x="1361" y="409"/>
                  <a:pt x="1321" y="441"/>
                  <a:pt x="1290" y="490"/>
                </a:cubicBezTo>
                <a:cubicBezTo>
                  <a:pt x="1292" y="493"/>
                  <a:pt x="1268" y="472"/>
                  <a:pt x="1276" y="486"/>
                </a:cubicBezTo>
                <a:cubicBezTo>
                  <a:pt x="1273" y="491"/>
                  <a:pt x="1287" y="503"/>
                  <a:pt x="1290" y="507"/>
                </a:cubicBezTo>
                <a:cubicBezTo>
                  <a:pt x="1281" y="509"/>
                  <a:pt x="1290" y="514"/>
                  <a:pt x="1295" y="514"/>
                </a:cubicBezTo>
                <a:cubicBezTo>
                  <a:pt x="1350" y="591"/>
                  <a:pt x="1359" y="716"/>
                  <a:pt x="1268" y="771"/>
                </a:cubicBezTo>
                <a:cubicBezTo>
                  <a:pt x="1265" y="769"/>
                  <a:pt x="1263" y="772"/>
                  <a:pt x="1262" y="774"/>
                </a:cubicBezTo>
                <a:cubicBezTo>
                  <a:pt x="1206" y="806"/>
                  <a:pt x="1144" y="807"/>
                  <a:pt x="1083" y="792"/>
                </a:cubicBezTo>
                <a:cubicBezTo>
                  <a:pt x="1056" y="785"/>
                  <a:pt x="1029" y="776"/>
                  <a:pt x="1003" y="765"/>
                </a:cubicBezTo>
                <a:cubicBezTo>
                  <a:pt x="994" y="761"/>
                  <a:pt x="951" y="732"/>
                  <a:pt x="942" y="736"/>
                </a:cubicBezTo>
                <a:cubicBezTo>
                  <a:pt x="939" y="724"/>
                  <a:pt x="929" y="746"/>
                  <a:pt x="930" y="744"/>
                </a:cubicBezTo>
                <a:cubicBezTo>
                  <a:pt x="920" y="762"/>
                  <a:pt x="906" y="776"/>
                  <a:pt x="891" y="789"/>
                </a:cubicBezTo>
                <a:cubicBezTo>
                  <a:pt x="888" y="790"/>
                  <a:pt x="886" y="791"/>
                  <a:pt x="887" y="793"/>
                </a:cubicBezTo>
                <a:cubicBezTo>
                  <a:pt x="777" y="886"/>
                  <a:pt x="646" y="901"/>
                  <a:pt x="508" y="883"/>
                </a:cubicBezTo>
                <a:cubicBezTo>
                  <a:pt x="418" y="871"/>
                  <a:pt x="293" y="835"/>
                  <a:pt x="294" y="724"/>
                </a:cubicBezTo>
                <a:cubicBezTo>
                  <a:pt x="298" y="724"/>
                  <a:pt x="301" y="721"/>
                  <a:pt x="299" y="718"/>
                </a:cubicBezTo>
                <a:cubicBezTo>
                  <a:pt x="305" y="709"/>
                  <a:pt x="268" y="710"/>
                  <a:pt x="263" y="709"/>
                </a:cubicBezTo>
                <a:cubicBezTo>
                  <a:pt x="242" y="706"/>
                  <a:pt x="222" y="701"/>
                  <a:pt x="202" y="694"/>
                </a:cubicBezTo>
                <a:cubicBezTo>
                  <a:pt x="164" y="680"/>
                  <a:pt x="128" y="658"/>
                  <a:pt x="105" y="624"/>
                </a:cubicBezTo>
                <a:cubicBezTo>
                  <a:pt x="105" y="623"/>
                  <a:pt x="104" y="623"/>
                  <a:pt x="104" y="622"/>
                </a:cubicBezTo>
                <a:cubicBezTo>
                  <a:pt x="58" y="552"/>
                  <a:pt x="101" y="468"/>
                  <a:pt x="160" y="421"/>
                </a:cubicBezTo>
                <a:close/>
                <a:moveTo>
                  <a:pt x="1303" y="490"/>
                </a:moveTo>
                <a:cubicBezTo>
                  <a:pt x="1301" y="494"/>
                  <a:pt x="1300" y="499"/>
                  <a:pt x="1300" y="503"/>
                </a:cubicBezTo>
                <a:cubicBezTo>
                  <a:pt x="1299" y="501"/>
                  <a:pt x="1298" y="500"/>
                  <a:pt x="1297" y="499"/>
                </a:cubicBezTo>
                <a:cubicBezTo>
                  <a:pt x="1299" y="496"/>
                  <a:pt x="1301" y="493"/>
                  <a:pt x="1303" y="490"/>
                </a:cubicBezTo>
                <a:close/>
                <a:moveTo>
                  <a:pt x="121" y="440"/>
                </a:moveTo>
                <a:cubicBezTo>
                  <a:pt x="123" y="439"/>
                  <a:pt x="126" y="437"/>
                  <a:pt x="128" y="436"/>
                </a:cubicBezTo>
                <a:cubicBezTo>
                  <a:pt x="124" y="441"/>
                  <a:pt x="120" y="445"/>
                  <a:pt x="116" y="449"/>
                </a:cubicBezTo>
                <a:cubicBezTo>
                  <a:pt x="112" y="446"/>
                  <a:pt x="100" y="456"/>
                  <a:pt x="97" y="458"/>
                </a:cubicBezTo>
                <a:cubicBezTo>
                  <a:pt x="105" y="452"/>
                  <a:pt x="113" y="446"/>
                  <a:pt x="121" y="440"/>
                </a:cubicBezTo>
                <a:close/>
                <a:moveTo>
                  <a:pt x="92" y="475"/>
                </a:moveTo>
                <a:cubicBezTo>
                  <a:pt x="92" y="475"/>
                  <a:pt x="92" y="475"/>
                  <a:pt x="92" y="475"/>
                </a:cubicBezTo>
                <a:cubicBezTo>
                  <a:pt x="96" y="472"/>
                  <a:pt x="100" y="468"/>
                  <a:pt x="105" y="465"/>
                </a:cubicBezTo>
                <a:cubicBezTo>
                  <a:pt x="97" y="476"/>
                  <a:pt x="91" y="488"/>
                  <a:pt x="87" y="500"/>
                </a:cubicBezTo>
                <a:cubicBezTo>
                  <a:pt x="85" y="491"/>
                  <a:pt x="62" y="505"/>
                  <a:pt x="59" y="507"/>
                </a:cubicBezTo>
                <a:cubicBezTo>
                  <a:pt x="64" y="503"/>
                  <a:pt x="98" y="482"/>
                  <a:pt x="92" y="475"/>
                </a:cubicBezTo>
                <a:close/>
                <a:moveTo>
                  <a:pt x="59" y="485"/>
                </a:moveTo>
                <a:cubicBezTo>
                  <a:pt x="63" y="485"/>
                  <a:pt x="67" y="484"/>
                  <a:pt x="71" y="481"/>
                </a:cubicBezTo>
                <a:cubicBezTo>
                  <a:pt x="61" y="489"/>
                  <a:pt x="50" y="497"/>
                  <a:pt x="41" y="506"/>
                </a:cubicBezTo>
                <a:cubicBezTo>
                  <a:pt x="46" y="498"/>
                  <a:pt x="52" y="492"/>
                  <a:pt x="59" y="485"/>
                </a:cubicBezTo>
                <a:close/>
                <a:moveTo>
                  <a:pt x="24" y="533"/>
                </a:moveTo>
                <a:cubicBezTo>
                  <a:pt x="34" y="528"/>
                  <a:pt x="45" y="523"/>
                  <a:pt x="55" y="518"/>
                </a:cubicBezTo>
                <a:cubicBezTo>
                  <a:pt x="43" y="526"/>
                  <a:pt x="32" y="534"/>
                  <a:pt x="20" y="542"/>
                </a:cubicBezTo>
                <a:cubicBezTo>
                  <a:pt x="21" y="539"/>
                  <a:pt x="23" y="536"/>
                  <a:pt x="24" y="533"/>
                </a:cubicBezTo>
                <a:close/>
                <a:moveTo>
                  <a:pt x="16" y="554"/>
                </a:moveTo>
                <a:cubicBezTo>
                  <a:pt x="27" y="549"/>
                  <a:pt x="38" y="544"/>
                  <a:pt x="49" y="538"/>
                </a:cubicBezTo>
                <a:cubicBezTo>
                  <a:pt x="37" y="547"/>
                  <a:pt x="25" y="554"/>
                  <a:pt x="13" y="563"/>
                </a:cubicBezTo>
                <a:cubicBezTo>
                  <a:pt x="14" y="560"/>
                  <a:pt x="15" y="557"/>
                  <a:pt x="16" y="554"/>
                </a:cubicBezTo>
                <a:close/>
                <a:moveTo>
                  <a:pt x="11" y="577"/>
                </a:moveTo>
                <a:cubicBezTo>
                  <a:pt x="15" y="576"/>
                  <a:pt x="19" y="574"/>
                  <a:pt x="23" y="572"/>
                </a:cubicBezTo>
                <a:cubicBezTo>
                  <a:pt x="18" y="575"/>
                  <a:pt x="14" y="579"/>
                  <a:pt x="10" y="582"/>
                </a:cubicBezTo>
                <a:cubicBezTo>
                  <a:pt x="10" y="580"/>
                  <a:pt x="10" y="579"/>
                  <a:pt x="11" y="577"/>
                </a:cubicBezTo>
                <a:close/>
                <a:moveTo>
                  <a:pt x="23" y="590"/>
                </a:moveTo>
                <a:cubicBezTo>
                  <a:pt x="21" y="593"/>
                  <a:pt x="7" y="603"/>
                  <a:pt x="10" y="608"/>
                </a:cubicBezTo>
                <a:cubicBezTo>
                  <a:pt x="12" y="612"/>
                  <a:pt x="17" y="609"/>
                  <a:pt x="19" y="608"/>
                </a:cubicBezTo>
                <a:cubicBezTo>
                  <a:pt x="16" y="611"/>
                  <a:pt x="13" y="614"/>
                  <a:pt x="10" y="618"/>
                </a:cubicBezTo>
                <a:cubicBezTo>
                  <a:pt x="9" y="610"/>
                  <a:pt x="9" y="602"/>
                  <a:pt x="9" y="594"/>
                </a:cubicBezTo>
                <a:cubicBezTo>
                  <a:pt x="14" y="593"/>
                  <a:pt x="19" y="592"/>
                  <a:pt x="23" y="5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5" name="Group 8"/>
          <p:cNvGrpSpPr>
            <a:grpSpLocks noChangeAspect="1"/>
          </p:cNvGrpSpPr>
          <p:nvPr/>
        </p:nvGrpSpPr>
        <p:grpSpPr bwMode="auto">
          <a:xfrm>
            <a:off x="5891876" y="3124425"/>
            <a:ext cx="1395412" cy="877888"/>
            <a:chOff x="3361" y="1732"/>
            <a:chExt cx="879" cy="553"/>
          </a:xfrm>
        </p:grpSpPr>
        <p:sp>
          <p:nvSpPr>
            <p:cNvPr id="6" name="AutoShape 7"/>
            <p:cNvSpPr>
              <a:spLocks noChangeAspect="1" noChangeArrowheads="1" noTextEdit="1"/>
            </p:cNvSpPr>
            <p:nvPr/>
          </p:nvSpPr>
          <p:spPr bwMode="auto">
            <a:xfrm>
              <a:off x="3361" y="1732"/>
              <a:ext cx="879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3340" y="1720"/>
              <a:ext cx="905" cy="584"/>
            </a:xfrm>
            <a:custGeom>
              <a:avLst/>
              <a:gdLst>
                <a:gd name="T0" fmla="*/ 282 w 380"/>
                <a:gd name="T1" fmla="*/ 8 h 244"/>
                <a:gd name="T2" fmla="*/ 134 w 380"/>
                <a:gd name="T3" fmla="*/ 38 h 244"/>
                <a:gd name="T4" fmla="*/ 11 w 380"/>
                <a:gd name="T5" fmla="*/ 164 h 244"/>
                <a:gd name="T6" fmla="*/ 55 w 380"/>
                <a:gd name="T7" fmla="*/ 212 h 244"/>
                <a:gd name="T8" fmla="*/ 182 w 380"/>
                <a:gd name="T9" fmla="*/ 227 h 244"/>
                <a:gd name="T10" fmla="*/ 216 w 380"/>
                <a:gd name="T11" fmla="*/ 228 h 244"/>
                <a:gd name="T12" fmla="*/ 116 w 380"/>
                <a:gd name="T13" fmla="*/ 56 h 244"/>
                <a:gd name="T14" fmla="*/ 362 w 380"/>
                <a:gd name="T15" fmla="*/ 83 h 244"/>
                <a:gd name="T16" fmla="*/ 351 w 380"/>
                <a:gd name="T17" fmla="*/ 137 h 244"/>
                <a:gd name="T18" fmla="*/ 73 w 380"/>
                <a:gd name="T19" fmla="*/ 155 h 244"/>
                <a:gd name="T20" fmla="*/ 63 w 380"/>
                <a:gd name="T21" fmla="*/ 146 h 244"/>
                <a:gd name="T22" fmla="*/ 53 w 380"/>
                <a:gd name="T23" fmla="*/ 120 h 244"/>
                <a:gd name="T24" fmla="*/ 257 w 380"/>
                <a:gd name="T25" fmla="*/ 206 h 244"/>
                <a:gd name="T26" fmla="*/ 253 w 380"/>
                <a:gd name="T27" fmla="*/ 183 h 244"/>
                <a:gd name="T28" fmla="*/ 245 w 380"/>
                <a:gd name="T29" fmla="*/ 184 h 244"/>
                <a:gd name="T30" fmla="*/ 151 w 380"/>
                <a:gd name="T31" fmla="*/ 204 h 244"/>
                <a:gd name="T32" fmla="*/ 167 w 380"/>
                <a:gd name="T33" fmla="*/ 189 h 244"/>
                <a:gd name="T34" fmla="*/ 113 w 380"/>
                <a:gd name="T35" fmla="*/ 184 h 244"/>
                <a:gd name="T36" fmla="*/ 66 w 380"/>
                <a:gd name="T37" fmla="*/ 164 h 244"/>
                <a:gd name="T38" fmla="*/ 63 w 380"/>
                <a:gd name="T39" fmla="*/ 168 h 244"/>
                <a:gd name="T40" fmla="*/ 56 w 380"/>
                <a:gd name="T41" fmla="*/ 155 h 244"/>
                <a:gd name="T42" fmla="*/ 45 w 380"/>
                <a:gd name="T43" fmla="*/ 115 h 244"/>
                <a:gd name="T44" fmla="*/ 38 w 380"/>
                <a:gd name="T45" fmla="*/ 124 h 244"/>
                <a:gd name="T46" fmla="*/ 30 w 380"/>
                <a:gd name="T47" fmla="*/ 152 h 244"/>
                <a:gd name="T48" fmla="*/ 24 w 380"/>
                <a:gd name="T49" fmla="*/ 183 h 244"/>
                <a:gd name="T50" fmla="*/ 24 w 380"/>
                <a:gd name="T51" fmla="*/ 183 h 244"/>
                <a:gd name="T52" fmla="*/ 51 w 380"/>
                <a:gd name="T53" fmla="*/ 147 h 244"/>
                <a:gd name="T54" fmla="*/ 47 w 380"/>
                <a:gd name="T55" fmla="*/ 141 h 244"/>
                <a:gd name="T56" fmla="*/ 36 w 380"/>
                <a:gd name="T57" fmla="*/ 195 h 244"/>
                <a:gd name="T58" fmla="*/ 54 w 380"/>
                <a:gd name="T59" fmla="*/ 189 h 244"/>
                <a:gd name="T60" fmla="*/ 54 w 380"/>
                <a:gd name="T61" fmla="*/ 203 h 244"/>
                <a:gd name="T62" fmla="*/ 83 w 380"/>
                <a:gd name="T63" fmla="*/ 175 h 244"/>
                <a:gd name="T64" fmla="*/ 92 w 380"/>
                <a:gd name="T65" fmla="*/ 178 h 244"/>
                <a:gd name="T66" fmla="*/ 77 w 380"/>
                <a:gd name="T67" fmla="*/ 193 h 244"/>
                <a:gd name="T68" fmla="*/ 93 w 380"/>
                <a:gd name="T69" fmla="*/ 198 h 244"/>
                <a:gd name="T70" fmla="*/ 98 w 380"/>
                <a:gd name="T71" fmla="*/ 213 h 244"/>
                <a:gd name="T72" fmla="*/ 136 w 380"/>
                <a:gd name="T73" fmla="*/ 188 h 244"/>
                <a:gd name="T74" fmla="*/ 136 w 380"/>
                <a:gd name="T75" fmla="*/ 188 h 244"/>
                <a:gd name="T76" fmla="*/ 123 w 380"/>
                <a:gd name="T77" fmla="*/ 215 h 244"/>
                <a:gd name="T78" fmla="*/ 157 w 380"/>
                <a:gd name="T79" fmla="*/ 217 h 244"/>
                <a:gd name="T80" fmla="*/ 162 w 380"/>
                <a:gd name="T81" fmla="*/ 206 h 244"/>
                <a:gd name="T82" fmla="*/ 182 w 380"/>
                <a:gd name="T83" fmla="*/ 189 h 244"/>
                <a:gd name="T84" fmla="*/ 177 w 380"/>
                <a:gd name="T85" fmla="*/ 218 h 244"/>
                <a:gd name="T86" fmla="*/ 177 w 380"/>
                <a:gd name="T87" fmla="*/ 218 h 244"/>
                <a:gd name="T88" fmla="*/ 214 w 380"/>
                <a:gd name="T89" fmla="*/ 188 h 244"/>
                <a:gd name="T90" fmla="*/ 212 w 380"/>
                <a:gd name="T91" fmla="*/ 220 h 244"/>
                <a:gd name="T92" fmla="*/ 212 w 380"/>
                <a:gd name="T93" fmla="*/ 220 h 244"/>
                <a:gd name="T94" fmla="*/ 256 w 380"/>
                <a:gd name="T95" fmla="*/ 191 h 244"/>
                <a:gd name="T96" fmla="*/ 252 w 380"/>
                <a:gd name="T97" fmla="*/ 220 h 244"/>
                <a:gd name="T98" fmla="*/ 276 w 380"/>
                <a:gd name="T99" fmla="*/ 218 h 244"/>
                <a:gd name="T100" fmla="*/ 304 w 380"/>
                <a:gd name="T101" fmla="*/ 171 h 244"/>
                <a:gd name="T102" fmla="*/ 287 w 380"/>
                <a:gd name="T103" fmla="*/ 215 h 244"/>
                <a:gd name="T104" fmla="*/ 287 w 380"/>
                <a:gd name="T105" fmla="*/ 215 h 244"/>
                <a:gd name="T106" fmla="*/ 319 w 380"/>
                <a:gd name="T107" fmla="*/ 167 h 244"/>
                <a:gd name="T108" fmla="*/ 297 w 380"/>
                <a:gd name="T109" fmla="*/ 197 h 244"/>
                <a:gd name="T110" fmla="*/ 325 w 380"/>
                <a:gd name="T111" fmla="*/ 19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0" h="244">
                  <a:moveTo>
                    <a:pt x="356" y="147"/>
                  </a:moveTo>
                  <a:cubicBezTo>
                    <a:pt x="368" y="137"/>
                    <a:pt x="378" y="124"/>
                    <a:pt x="377" y="107"/>
                  </a:cubicBezTo>
                  <a:cubicBezTo>
                    <a:pt x="380" y="58"/>
                    <a:pt x="324" y="17"/>
                    <a:pt x="282" y="8"/>
                  </a:cubicBezTo>
                  <a:cubicBezTo>
                    <a:pt x="257" y="3"/>
                    <a:pt x="231" y="4"/>
                    <a:pt x="206" y="8"/>
                  </a:cubicBezTo>
                  <a:cubicBezTo>
                    <a:pt x="197" y="9"/>
                    <a:pt x="126" y="23"/>
                    <a:pt x="131" y="32"/>
                  </a:cubicBezTo>
                  <a:cubicBezTo>
                    <a:pt x="130" y="34"/>
                    <a:pt x="131" y="36"/>
                    <a:pt x="134" y="38"/>
                  </a:cubicBezTo>
                  <a:cubicBezTo>
                    <a:pt x="102" y="47"/>
                    <a:pt x="64" y="64"/>
                    <a:pt x="50" y="95"/>
                  </a:cubicBezTo>
                  <a:cubicBezTo>
                    <a:pt x="42" y="100"/>
                    <a:pt x="34" y="117"/>
                    <a:pt x="29" y="124"/>
                  </a:cubicBezTo>
                  <a:cubicBezTo>
                    <a:pt x="26" y="128"/>
                    <a:pt x="0" y="168"/>
                    <a:pt x="11" y="164"/>
                  </a:cubicBezTo>
                  <a:cubicBezTo>
                    <a:pt x="9" y="185"/>
                    <a:pt x="24" y="199"/>
                    <a:pt x="42" y="207"/>
                  </a:cubicBezTo>
                  <a:cubicBezTo>
                    <a:pt x="41" y="209"/>
                    <a:pt x="40" y="210"/>
                    <a:pt x="39" y="212"/>
                  </a:cubicBezTo>
                  <a:cubicBezTo>
                    <a:pt x="32" y="222"/>
                    <a:pt x="54" y="213"/>
                    <a:pt x="55" y="212"/>
                  </a:cubicBezTo>
                  <a:cubicBezTo>
                    <a:pt x="86" y="222"/>
                    <a:pt x="126" y="224"/>
                    <a:pt x="155" y="225"/>
                  </a:cubicBezTo>
                  <a:cubicBezTo>
                    <a:pt x="154" y="234"/>
                    <a:pt x="165" y="227"/>
                    <a:pt x="167" y="226"/>
                  </a:cubicBezTo>
                  <a:cubicBezTo>
                    <a:pt x="172" y="226"/>
                    <a:pt x="177" y="226"/>
                    <a:pt x="182" y="227"/>
                  </a:cubicBezTo>
                  <a:cubicBezTo>
                    <a:pt x="174" y="244"/>
                    <a:pt x="193" y="231"/>
                    <a:pt x="198" y="228"/>
                  </a:cubicBezTo>
                  <a:cubicBezTo>
                    <a:pt x="201" y="228"/>
                    <a:pt x="205" y="228"/>
                    <a:pt x="208" y="228"/>
                  </a:cubicBezTo>
                  <a:cubicBezTo>
                    <a:pt x="210" y="232"/>
                    <a:pt x="214" y="230"/>
                    <a:pt x="216" y="228"/>
                  </a:cubicBezTo>
                  <a:cubicBezTo>
                    <a:pt x="246" y="229"/>
                    <a:pt x="280" y="230"/>
                    <a:pt x="307" y="217"/>
                  </a:cubicBezTo>
                  <a:cubicBezTo>
                    <a:pt x="334" y="203"/>
                    <a:pt x="346" y="174"/>
                    <a:pt x="356" y="147"/>
                  </a:cubicBezTo>
                  <a:close/>
                  <a:moveTo>
                    <a:pt x="116" y="56"/>
                  </a:moveTo>
                  <a:cubicBezTo>
                    <a:pt x="124" y="53"/>
                    <a:pt x="184" y="39"/>
                    <a:pt x="182" y="36"/>
                  </a:cubicBezTo>
                  <a:cubicBezTo>
                    <a:pt x="188" y="24"/>
                    <a:pt x="145" y="35"/>
                    <a:pt x="142" y="35"/>
                  </a:cubicBezTo>
                  <a:cubicBezTo>
                    <a:pt x="254" y="0"/>
                    <a:pt x="327" y="15"/>
                    <a:pt x="362" y="83"/>
                  </a:cubicBezTo>
                  <a:cubicBezTo>
                    <a:pt x="367" y="91"/>
                    <a:pt x="369" y="99"/>
                    <a:pt x="369" y="106"/>
                  </a:cubicBezTo>
                  <a:cubicBezTo>
                    <a:pt x="369" y="114"/>
                    <a:pt x="366" y="120"/>
                    <a:pt x="362" y="126"/>
                  </a:cubicBezTo>
                  <a:cubicBezTo>
                    <a:pt x="356" y="118"/>
                    <a:pt x="351" y="137"/>
                    <a:pt x="351" y="137"/>
                  </a:cubicBezTo>
                  <a:cubicBezTo>
                    <a:pt x="295" y="181"/>
                    <a:pt x="188" y="185"/>
                    <a:pt x="121" y="173"/>
                  </a:cubicBezTo>
                  <a:cubicBezTo>
                    <a:pt x="127" y="165"/>
                    <a:pt x="114" y="170"/>
                    <a:pt x="112" y="171"/>
                  </a:cubicBezTo>
                  <a:cubicBezTo>
                    <a:pt x="96" y="168"/>
                    <a:pt x="83" y="162"/>
                    <a:pt x="73" y="155"/>
                  </a:cubicBezTo>
                  <a:cubicBezTo>
                    <a:pt x="75" y="152"/>
                    <a:pt x="71" y="145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ubicBezTo>
                    <a:pt x="65" y="149"/>
                    <a:pt x="64" y="148"/>
                    <a:pt x="63" y="146"/>
                  </a:cubicBezTo>
                  <a:cubicBezTo>
                    <a:pt x="63" y="144"/>
                    <a:pt x="62" y="143"/>
                    <a:pt x="60" y="142"/>
                  </a:cubicBezTo>
                  <a:cubicBezTo>
                    <a:pt x="58" y="138"/>
                    <a:pt x="56" y="134"/>
                    <a:pt x="54" y="130"/>
                  </a:cubicBezTo>
                  <a:cubicBezTo>
                    <a:pt x="56" y="127"/>
                    <a:pt x="60" y="119"/>
                    <a:pt x="53" y="120"/>
                  </a:cubicBezTo>
                  <a:cubicBezTo>
                    <a:pt x="54" y="87"/>
                    <a:pt x="89" y="67"/>
                    <a:pt x="116" y="56"/>
                  </a:cubicBezTo>
                  <a:close/>
                  <a:moveTo>
                    <a:pt x="286" y="176"/>
                  </a:moveTo>
                  <a:cubicBezTo>
                    <a:pt x="277" y="187"/>
                    <a:pt x="267" y="198"/>
                    <a:pt x="257" y="206"/>
                  </a:cubicBezTo>
                  <a:cubicBezTo>
                    <a:pt x="262" y="198"/>
                    <a:pt x="266" y="189"/>
                    <a:pt x="270" y="180"/>
                  </a:cubicBezTo>
                  <a:cubicBezTo>
                    <a:pt x="275" y="179"/>
                    <a:pt x="281" y="178"/>
                    <a:pt x="286" y="176"/>
                  </a:cubicBezTo>
                  <a:close/>
                  <a:moveTo>
                    <a:pt x="253" y="183"/>
                  </a:moveTo>
                  <a:cubicBezTo>
                    <a:pt x="249" y="187"/>
                    <a:pt x="245" y="190"/>
                    <a:pt x="242" y="194"/>
                  </a:cubicBezTo>
                  <a:cubicBezTo>
                    <a:pt x="243" y="191"/>
                    <a:pt x="244" y="188"/>
                    <a:pt x="245" y="185"/>
                  </a:cubicBezTo>
                  <a:cubicBezTo>
                    <a:pt x="245" y="185"/>
                    <a:pt x="245" y="185"/>
                    <a:pt x="245" y="184"/>
                  </a:cubicBezTo>
                  <a:cubicBezTo>
                    <a:pt x="247" y="184"/>
                    <a:pt x="250" y="183"/>
                    <a:pt x="253" y="183"/>
                  </a:cubicBezTo>
                  <a:close/>
                  <a:moveTo>
                    <a:pt x="167" y="189"/>
                  </a:moveTo>
                  <a:cubicBezTo>
                    <a:pt x="162" y="195"/>
                    <a:pt x="157" y="199"/>
                    <a:pt x="151" y="204"/>
                  </a:cubicBezTo>
                  <a:cubicBezTo>
                    <a:pt x="155" y="199"/>
                    <a:pt x="159" y="195"/>
                    <a:pt x="163" y="191"/>
                  </a:cubicBezTo>
                  <a:cubicBezTo>
                    <a:pt x="163" y="191"/>
                    <a:pt x="164" y="190"/>
                    <a:pt x="165" y="189"/>
                  </a:cubicBezTo>
                  <a:cubicBezTo>
                    <a:pt x="165" y="189"/>
                    <a:pt x="166" y="189"/>
                    <a:pt x="167" y="189"/>
                  </a:cubicBezTo>
                  <a:close/>
                  <a:moveTo>
                    <a:pt x="124" y="186"/>
                  </a:moveTo>
                  <a:cubicBezTo>
                    <a:pt x="116" y="193"/>
                    <a:pt x="108" y="199"/>
                    <a:pt x="99" y="204"/>
                  </a:cubicBezTo>
                  <a:cubicBezTo>
                    <a:pt x="102" y="197"/>
                    <a:pt x="108" y="190"/>
                    <a:pt x="113" y="184"/>
                  </a:cubicBezTo>
                  <a:cubicBezTo>
                    <a:pt x="117" y="185"/>
                    <a:pt x="121" y="185"/>
                    <a:pt x="124" y="186"/>
                  </a:cubicBezTo>
                  <a:close/>
                  <a:moveTo>
                    <a:pt x="63" y="168"/>
                  </a:moveTo>
                  <a:cubicBezTo>
                    <a:pt x="64" y="166"/>
                    <a:pt x="65" y="165"/>
                    <a:pt x="66" y="164"/>
                  </a:cubicBezTo>
                  <a:cubicBezTo>
                    <a:pt x="67" y="165"/>
                    <a:pt x="68" y="166"/>
                    <a:pt x="70" y="167"/>
                  </a:cubicBezTo>
                  <a:cubicBezTo>
                    <a:pt x="65" y="172"/>
                    <a:pt x="59" y="176"/>
                    <a:pt x="52" y="181"/>
                  </a:cubicBezTo>
                  <a:cubicBezTo>
                    <a:pt x="56" y="176"/>
                    <a:pt x="59" y="172"/>
                    <a:pt x="63" y="168"/>
                  </a:cubicBezTo>
                  <a:close/>
                  <a:moveTo>
                    <a:pt x="36" y="177"/>
                  </a:moveTo>
                  <a:cubicBezTo>
                    <a:pt x="39" y="173"/>
                    <a:pt x="41" y="170"/>
                    <a:pt x="44" y="167"/>
                  </a:cubicBezTo>
                  <a:cubicBezTo>
                    <a:pt x="48" y="163"/>
                    <a:pt x="52" y="159"/>
                    <a:pt x="56" y="155"/>
                  </a:cubicBezTo>
                  <a:cubicBezTo>
                    <a:pt x="57" y="156"/>
                    <a:pt x="58" y="157"/>
                    <a:pt x="59" y="158"/>
                  </a:cubicBezTo>
                  <a:cubicBezTo>
                    <a:pt x="52" y="165"/>
                    <a:pt x="44" y="172"/>
                    <a:pt x="36" y="177"/>
                  </a:cubicBezTo>
                  <a:close/>
                  <a:moveTo>
                    <a:pt x="45" y="115"/>
                  </a:moveTo>
                  <a:cubicBezTo>
                    <a:pt x="45" y="119"/>
                    <a:pt x="45" y="123"/>
                    <a:pt x="45" y="127"/>
                  </a:cubicBezTo>
                  <a:cubicBezTo>
                    <a:pt x="44" y="127"/>
                    <a:pt x="43" y="128"/>
                    <a:pt x="42" y="129"/>
                  </a:cubicBezTo>
                  <a:cubicBezTo>
                    <a:pt x="43" y="126"/>
                    <a:pt x="41" y="125"/>
                    <a:pt x="38" y="124"/>
                  </a:cubicBezTo>
                  <a:cubicBezTo>
                    <a:pt x="41" y="121"/>
                    <a:pt x="43" y="118"/>
                    <a:pt x="45" y="115"/>
                  </a:cubicBezTo>
                  <a:close/>
                  <a:moveTo>
                    <a:pt x="21" y="158"/>
                  </a:moveTo>
                  <a:cubicBezTo>
                    <a:pt x="24" y="156"/>
                    <a:pt x="27" y="154"/>
                    <a:pt x="30" y="152"/>
                  </a:cubicBezTo>
                  <a:cubicBezTo>
                    <a:pt x="26" y="157"/>
                    <a:pt x="22" y="163"/>
                    <a:pt x="19" y="169"/>
                  </a:cubicBezTo>
                  <a:cubicBezTo>
                    <a:pt x="19" y="166"/>
                    <a:pt x="20" y="162"/>
                    <a:pt x="21" y="158"/>
                  </a:cubicBezTo>
                  <a:close/>
                  <a:moveTo>
                    <a:pt x="24" y="183"/>
                  </a:moveTo>
                  <a:cubicBezTo>
                    <a:pt x="23" y="182"/>
                    <a:pt x="22" y="181"/>
                    <a:pt x="22" y="180"/>
                  </a:cubicBezTo>
                  <a:cubicBezTo>
                    <a:pt x="23" y="179"/>
                    <a:pt x="25" y="178"/>
                    <a:pt x="27" y="177"/>
                  </a:cubicBezTo>
                  <a:cubicBezTo>
                    <a:pt x="26" y="179"/>
                    <a:pt x="25" y="181"/>
                    <a:pt x="24" y="183"/>
                  </a:cubicBezTo>
                  <a:close/>
                  <a:moveTo>
                    <a:pt x="47" y="141"/>
                  </a:moveTo>
                  <a:cubicBezTo>
                    <a:pt x="47" y="140"/>
                    <a:pt x="47" y="140"/>
                    <a:pt x="48" y="139"/>
                  </a:cubicBezTo>
                  <a:cubicBezTo>
                    <a:pt x="49" y="142"/>
                    <a:pt x="50" y="145"/>
                    <a:pt x="51" y="147"/>
                  </a:cubicBezTo>
                  <a:cubicBezTo>
                    <a:pt x="47" y="151"/>
                    <a:pt x="42" y="155"/>
                    <a:pt x="38" y="161"/>
                  </a:cubicBezTo>
                  <a:cubicBezTo>
                    <a:pt x="35" y="163"/>
                    <a:pt x="32" y="165"/>
                    <a:pt x="30" y="167"/>
                  </a:cubicBezTo>
                  <a:cubicBezTo>
                    <a:pt x="35" y="158"/>
                    <a:pt x="41" y="149"/>
                    <a:pt x="47" y="141"/>
                  </a:cubicBezTo>
                  <a:close/>
                  <a:moveTo>
                    <a:pt x="30" y="190"/>
                  </a:moveTo>
                  <a:cubicBezTo>
                    <a:pt x="33" y="189"/>
                    <a:pt x="36" y="187"/>
                    <a:pt x="39" y="185"/>
                  </a:cubicBezTo>
                  <a:cubicBezTo>
                    <a:pt x="36" y="188"/>
                    <a:pt x="35" y="191"/>
                    <a:pt x="36" y="195"/>
                  </a:cubicBezTo>
                  <a:cubicBezTo>
                    <a:pt x="34" y="193"/>
                    <a:pt x="32" y="192"/>
                    <a:pt x="30" y="190"/>
                  </a:cubicBezTo>
                  <a:close/>
                  <a:moveTo>
                    <a:pt x="39" y="196"/>
                  </a:moveTo>
                  <a:cubicBezTo>
                    <a:pt x="43" y="197"/>
                    <a:pt x="50" y="191"/>
                    <a:pt x="54" y="189"/>
                  </a:cubicBezTo>
                  <a:cubicBezTo>
                    <a:pt x="51" y="193"/>
                    <a:pt x="49" y="196"/>
                    <a:pt x="46" y="200"/>
                  </a:cubicBezTo>
                  <a:cubicBezTo>
                    <a:pt x="44" y="199"/>
                    <a:pt x="41" y="198"/>
                    <a:pt x="39" y="196"/>
                  </a:cubicBezTo>
                  <a:close/>
                  <a:moveTo>
                    <a:pt x="54" y="203"/>
                  </a:moveTo>
                  <a:cubicBezTo>
                    <a:pt x="54" y="203"/>
                    <a:pt x="54" y="203"/>
                    <a:pt x="54" y="203"/>
                  </a:cubicBezTo>
                  <a:cubicBezTo>
                    <a:pt x="61" y="192"/>
                    <a:pt x="69" y="182"/>
                    <a:pt x="77" y="172"/>
                  </a:cubicBezTo>
                  <a:cubicBezTo>
                    <a:pt x="79" y="173"/>
                    <a:pt x="81" y="174"/>
                    <a:pt x="83" y="175"/>
                  </a:cubicBezTo>
                  <a:cubicBezTo>
                    <a:pt x="73" y="184"/>
                    <a:pt x="65" y="195"/>
                    <a:pt x="54" y="203"/>
                  </a:cubicBezTo>
                  <a:close/>
                  <a:moveTo>
                    <a:pt x="77" y="193"/>
                  </a:moveTo>
                  <a:cubicBezTo>
                    <a:pt x="82" y="188"/>
                    <a:pt x="86" y="183"/>
                    <a:pt x="92" y="178"/>
                  </a:cubicBezTo>
                  <a:cubicBezTo>
                    <a:pt x="95" y="179"/>
                    <a:pt x="98" y="180"/>
                    <a:pt x="101" y="181"/>
                  </a:cubicBezTo>
                  <a:cubicBezTo>
                    <a:pt x="92" y="189"/>
                    <a:pt x="81" y="197"/>
                    <a:pt x="71" y="201"/>
                  </a:cubicBezTo>
                  <a:cubicBezTo>
                    <a:pt x="73" y="199"/>
                    <a:pt x="75" y="196"/>
                    <a:pt x="77" y="193"/>
                  </a:cubicBezTo>
                  <a:close/>
                  <a:moveTo>
                    <a:pt x="88" y="211"/>
                  </a:moveTo>
                  <a:cubicBezTo>
                    <a:pt x="83" y="211"/>
                    <a:pt x="79" y="210"/>
                    <a:pt x="74" y="209"/>
                  </a:cubicBezTo>
                  <a:cubicBezTo>
                    <a:pt x="81" y="206"/>
                    <a:pt x="87" y="202"/>
                    <a:pt x="93" y="198"/>
                  </a:cubicBezTo>
                  <a:cubicBezTo>
                    <a:pt x="91" y="201"/>
                    <a:pt x="87" y="207"/>
                    <a:pt x="88" y="211"/>
                  </a:cubicBezTo>
                  <a:close/>
                  <a:moveTo>
                    <a:pt x="105" y="214"/>
                  </a:moveTo>
                  <a:cubicBezTo>
                    <a:pt x="102" y="213"/>
                    <a:pt x="100" y="213"/>
                    <a:pt x="98" y="213"/>
                  </a:cubicBezTo>
                  <a:cubicBezTo>
                    <a:pt x="101" y="211"/>
                    <a:pt x="105" y="210"/>
                    <a:pt x="108" y="208"/>
                  </a:cubicBezTo>
                  <a:cubicBezTo>
                    <a:pt x="107" y="210"/>
                    <a:pt x="106" y="212"/>
                    <a:pt x="105" y="214"/>
                  </a:cubicBezTo>
                  <a:close/>
                  <a:moveTo>
                    <a:pt x="136" y="188"/>
                  </a:moveTo>
                  <a:cubicBezTo>
                    <a:pt x="141" y="188"/>
                    <a:pt x="147" y="189"/>
                    <a:pt x="152" y="189"/>
                  </a:cubicBezTo>
                  <a:cubicBezTo>
                    <a:pt x="142" y="197"/>
                    <a:pt x="129" y="204"/>
                    <a:pt x="117" y="209"/>
                  </a:cubicBezTo>
                  <a:cubicBezTo>
                    <a:pt x="122" y="201"/>
                    <a:pt x="129" y="195"/>
                    <a:pt x="136" y="188"/>
                  </a:cubicBezTo>
                  <a:close/>
                  <a:moveTo>
                    <a:pt x="136" y="216"/>
                  </a:moveTo>
                  <a:cubicBezTo>
                    <a:pt x="136" y="216"/>
                    <a:pt x="136" y="216"/>
                    <a:pt x="136" y="216"/>
                  </a:cubicBezTo>
                  <a:cubicBezTo>
                    <a:pt x="132" y="216"/>
                    <a:pt x="127" y="216"/>
                    <a:pt x="123" y="215"/>
                  </a:cubicBezTo>
                  <a:cubicBezTo>
                    <a:pt x="129" y="213"/>
                    <a:pt x="135" y="210"/>
                    <a:pt x="141" y="206"/>
                  </a:cubicBezTo>
                  <a:cubicBezTo>
                    <a:pt x="139" y="209"/>
                    <a:pt x="137" y="213"/>
                    <a:pt x="136" y="216"/>
                  </a:cubicBezTo>
                  <a:close/>
                  <a:moveTo>
                    <a:pt x="157" y="217"/>
                  </a:moveTo>
                  <a:cubicBezTo>
                    <a:pt x="156" y="217"/>
                    <a:pt x="156" y="217"/>
                    <a:pt x="156" y="217"/>
                  </a:cubicBezTo>
                  <a:cubicBezTo>
                    <a:pt x="154" y="217"/>
                    <a:pt x="151" y="217"/>
                    <a:pt x="149" y="217"/>
                  </a:cubicBezTo>
                  <a:cubicBezTo>
                    <a:pt x="153" y="214"/>
                    <a:pt x="158" y="210"/>
                    <a:pt x="162" y="206"/>
                  </a:cubicBezTo>
                  <a:cubicBezTo>
                    <a:pt x="160" y="210"/>
                    <a:pt x="158" y="213"/>
                    <a:pt x="157" y="217"/>
                  </a:cubicBezTo>
                  <a:close/>
                  <a:moveTo>
                    <a:pt x="165" y="217"/>
                  </a:moveTo>
                  <a:cubicBezTo>
                    <a:pt x="169" y="207"/>
                    <a:pt x="176" y="198"/>
                    <a:pt x="182" y="189"/>
                  </a:cubicBezTo>
                  <a:cubicBezTo>
                    <a:pt x="187" y="189"/>
                    <a:pt x="192" y="189"/>
                    <a:pt x="197" y="189"/>
                  </a:cubicBezTo>
                  <a:cubicBezTo>
                    <a:pt x="187" y="198"/>
                    <a:pt x="177" y="209"/>
                    <a:pt x="165" y="217"/>
                  </a:cubicBezTo>
                  <a:close/>
                  <a:moveTo>
                    <a:pt x="177" y="218"/>
                  </a:moveTo>
                  <a:cubicBezTo>
                    <a:pt x="184" y="212"/>
                    <a:pt x="191" y="205"/>
                    <a:pt x="198" y="199"/>
                  </a:cubicBezTo>
                  <a:cubicBezTo>
                    <a:pt x="194" y="205"/>
                    <a:pt x="190" y="212"/>
                    <a:pt x="186" y="219"/>
                  </a:cubicBezTo>
                  <a:cubicBezTo>
                    <a:pt x="183" y="219"/>
                    <a:pt x="180" y="219"/>
                    <a:pt x="177" y="218"/>
                  </a:cubicBezTo>
                  <a:close/>
                  <a:moveTo>
                    <a:pt x="195" y="219"/>
                  </a:moveTo>
                  <a:cubicBezTo>
                    <a:pt x="195" y="219"/>
                    <a:pt x="195" y="219"/>
                    <a:pt x="195" y="219"/>
                  </a:cubicBezTo>
                  <a:cubicBezTo>
                    <a:pt x="201" y="209"/>
                    <a:pt x="208" y="199"/>
                    <a:pt x="214" y="188"/>
                  </a:cubicBezTo>
                  <a:cubicBezTo>
                    <a:pt x="223" y="187"/>
                    <a:pt x="229" y="186"/>
                    <a:pt x="233" y="186"/>
                  </a:cubicBezTo>
                  <a:cubicBezTo>
                    <a:pt x="220" y="197"/>
                    <a:pt x="209" y="209"/>
                    <a:pt x="195" y="219"/>
                  </a:cubicBezTo>
                  <a:close/>
                  <a:moveTo>
                    <a:pt x="212" y="220"/>
                  </a:moveTo>
                  <a:cubicBezTo>
                    <a:pt x="210" y="220"/>
                    <a:pt x="209" y="220"/>
                    <a:pt x="207" y="220"/>
                  </a:cubicBezTo>
                  <a:cubicBezTo>
                    <a:pt x="213" y="215"/>
                    <a:pt x="219" y="210"/>
                    <a:pt x="225" y="204"/>
                  </a:cubicBezTo>
                  <a:cubicBezTo>
                    <a:pt x="220" y="210"/>
                    <a:pt x="216" y="215"/>
                    <a:pt x="212" y="220"/>
                  </a:cubicBezTo>
                  <a:close/>
                  <a:moveTo>
                    <a:pt x="238" y="220"/>
                  </a:moveTo>
                  <a:cubicBezTo>
                    <a:pt x="234" y="220"/>
                    <a:pt x="230" y="220"/>
                    <a:pt x="225" y="220"/>
                  </a:cubicBezTo>
                  <a:cubicBezTo>
                    <a:pt x="236" y="211"/>
                    <a:pt x="246" y="201"/>
                    <a:pt x="256" y="191"/>
                  </a:cubicBezTo>
                  <a:cubicBezTo>
                    <a:pt x="252" y="200"/>
                    <a:pt x="240" y="211"/>
                    <a:pt x="238" y="220"/>
                  </a:cubicBezTo>
                  <a:close/>
                  <a:moveTo>
                    <a:pt x="276" y="218"/>
                  </a:moveTo>
                  <a:cubicBezTo>
                    <a:pt x="268" y="219"/>
                    <a:pt x="260" y="219"/>
                    <a:pt x="252" y="220"/>
                  </a:cubicBezTo>
                  <a:cubicBezTo>
                    <a:pt x="255" y="218"/>
                    <a:pt x="259" y="215"/>
                    <a:pt x="262" y="212"/>
                  </a:cubicBezTo>
                  <a:cubicBezTo>
                    <a:pt x="259" y="223"/>
                    <a:pt x="277" y="212"/>
                    <a:pt x="277" y="213"/>
                  </a:cubicBezTo>
                  <a:cubicBezTo>
                    <a:pt x="276" y="214"/>
                    <a:pt x="275" y="216"/>
                    <a:pt x="276" y="218"/>
                  </a:cubicBezTo>
                  <a:close/>
                  <a:moveTo>
                    <a:pt x="275" y="204"/>
                  </a:moveTo>
                  <a:cubicBezTo>
                    <a:pt x="281" y="194"/>
                    <a:pt x="294" y="185"/>
                    <a:pt x="298" y="173"/>
                  </a:cubicBezTo>
                  <a:cubicBezTo>
                    <a:pt x="300" y="173"/>
                    <a:pt x="302" y="172"/>
                    <a:pt x="304" y="171"/>
                  </a:cubicBezTo>
                  <a:cubicBezTo>
                    <a:pt x="303" y="174"/>
                    <a:pt x="301" y="176"/>
                    <a:pt x="300" y="178"/>
                  </a:cubicBezTo>
                  <a:cubicBezTo>
                    <a:pt x="292" y="188"/>
                    <a:pt x="284" y="198"/>
                    <a:pt x="275" y="204"/>
                  </a:cubicBezTo>
                  <a:close/>
                  <a:moveTo>
                    <a:pt x="287" y="215"/>
                  </a:moveTo>
                  <a:cubicBezTo>
                    <a:pt x="292" y="211"/>
                    <a:pt x="297" y="207"/>
                    <a:pt x="302" y="203"/>
                  </a:cubicBezTo>
                  <a:cubicBezTo>
                    <a:pt x="301" y="205"/>
                    <a:pt x="301" y="208"/>
                    <a:pt x="304" y="209"/>
                  </a:cubicBezTo>
                  <a:cubicBezTo>
                    <a:pt x="299" y="212"/>
                    <a:pt x="294" y="214"/>
                    <a:pt x="287" y="215"/>
                  </a:cubicBezTo>
                  <a:close/>
                  <a:moveTo>
                    <a:pt x="297" y="197"/>
                  </a:moveTo>
                  <a:cubicBezTo>
                    <a:pt x="300" y="192"/>
                    <a:pt x="303" y="187"/>
                    <a:pt x="306" y="183"/>
                  </a:cubicBezTo>
                  <a:cubicBezTo>
                    <a:pt x="310" y="177"/>
                    <a:pt x="314" y="172"/>
                    <a:pt x="319" y="167"/>
                  </a:cubicBezTo>
                  <a:cubicBezTo>
                    <a:pt x="320" y="166"/>
                    <a:pt x="322" y="166"/>
                    <a:pt x="323" y="165"/>
                  </a:cubicBezTo>
                  <a:cubicBezTo>
                    <a:pt x="320" y="169"/>
                    <a:pt x="318" y="172"/>
                    <a:pt x="316" y="176"/>
                  </a:cubicBezTo>
                  <a:cubicBezTo>
                    <a:pt x="309" y="184"/>
                    <a:pt x="303" y="190"/>
                    <a:pt x="297" y="197"/>
                  </a:cubicBezTo>
                  <a:close/>
                  <a:moveTo>
                    <a:pt x="338" y="158"/>
                  </a:moveTo>
                  <a:cubicBezTo>
                    <a:pt x="340" y="157"/>
                    <a:pt x="342" y="156"/>
                    <a:pt x="344" y="155"/>
                  </a:cubicBezTo>
                  <a:cubicBezTo>
                    <a:pt x="339" y="169"/>
                    <a:pt x="333" y="181"/>
                    <a:pt x="325" y="192"/>
                  </a:cubicBezTo>
                  <a:cubicBezTo>
                    <a:pt x="326" y="190"/>
                    <a:pt x="331" y="177"/>
                    <a:pt x="322" y="180"/>
                  </a:cubicBezTo>
                  <a:cubicBezTo>
                    <a:pt x="326" y="176"/>
                    <a:pt x="338" y="165"/>
                    <a:pt x="338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Group 12"/>
          <p:cNvGrpSpPr>
            <a:grpSpLocks noChangeAspect="1"/>
          </p:cNvGrpSpPr>
          <p:nvPr/>
        </p:nvGrpSpPr>
        <p:grpSpPr bwMode="auto">
          <a:xfrm>
            <a:off x="5160026" y="3784826"/>
            <a:ext cx="596900" cy="495300"/>
            <a:chOff x="2720" y="2195"/>
            <a:chExt cx="376" cy="312"/>
          </a:xfrm>
        </p:grpSpPr>
        <p:sp>
          <p:nvSpPr>
            <p:cNvPr id="9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720" y="2195"/>
              <a:ext cx="37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 13"/>
            <p:cNvSpPr>
              <a:spLocks noEditPoints="1"/>
            </p:cNvSpPr>
            <p:nvPr/>
          </p:nvSpPr>
          <p:spPr bwMode="auto">
            <a:xfrm>
              <a:off x="2701" y="2188"/>
              <a:ext cx="397" cy="336"/>
            </a:xfrm>
            <a:custGeom>
              <a:avLst/>
              <a:gdLst>
                <a:gd name="T0" fmla="*/ 144 w 165"/>
                <a:gd name="T1" fmla="*/ 27 h 139"/>
                <a:gd name="T2" fmla="*/ 48 w 165"/>
                <a:gd name="T3" fmla="*/ 13 h 139"/>
                <a:gd name="T4" fmla="*/ 27 w 165"/>
                <a:gd name="T5" fmla="*/ 49 h 139"/>
                <a:gd name="T6" fmla="*/ 14 w 165"/>
                <a:gd name="T7" fmla="*/ 94 h 139"/>
                <a:gd name="T8" fmla="*/ 24 w 165"/>
                <a:gd name="T9" fmla="*/ 105 h 139"/>
                <a:gd name="T10" fmla="*/ 32 w 165"/>
                <a:gd name="T11" fmla="*/ 111 h 139"/>
                <a:gd name="T12" fmla="*/ 58 w 165"/>
                <a:gd name="T13" fmla="*/ 123 h 139"/>
                <a:gd name="T14" fmla="*/ 157 w 165"/>
                <a:gd name="T15" fmla="*/ 91 h 139"/>
                <a:gd name="T16" fmla="*/ 164 w 165"/>
                <a:gd name="T17" fmla="*/ 65 h 139"/>
                <a:gd name="T18" fmla="*/ 29 w 165"/>
                <a:gd name="T19" fmla="*/ 71 h 139"/>
                <a:gd name="T20" fmla="*/ 28 w 165"/>
                <a:gd name="T21" fmla="*/ 71 h 139"/>
                <a:gd name="T22" fmla="*/ 34 w 165"/>
                <a:gd name="T23" fmla="*/ 80 h 139"/>
                <a:gd name="T24" fmla="*/ 27 w 165"/>
                <a:gd name="T25" fmla="*/ 93 h 139"/>
                <a:gd name="T26" fmla="*/ 43 w 165"/>
                <a:gd name="T27" fmla="*/ 108 h 139"/>
                <a:gd name="T28" fmla="*/ 45 w 165"/>
                <a:gd name="T29" fmla="*/ 109 h 139"/>
                <a:gd name="T30" fmla="*/ 37 w 165"/>
                <a:gd name="T31" fmla="*/ 101 h 139"/>
                <a:gd name="T32" fmla="*/ 50 w 165"/>
                <a:gd name="T33" fmla="*/ 94 h 139"/>
                <a:gd name="T34" fmla="*/ 61 w 165"/>
                <a:gd name="T35" fmla="*/ 102 h 139"/>
                <a:gd name="T36" fmla="*/ 58 w 165"/>
                <a:gd name="T37" fmla="*/ 98 h 139"/>
                <a:gd name="T38" fmla="*/ 61 w 165"/>
                <a:gd name="T39" fmla="*/ 102 h 139"/>
                <a:gd name="T40" fmla="*/ 68 w 165"/>
                <a:gd name="T41" fmla="*/ 118 h 139"/>
                <a:gd name="T42" fmla="*/ 69 w 165"/>
                <a:gd name="T43" fmla="*/ 118 h 139"/>
                <a:gd name="T44" fmla="*/ 74 w 165"/>
                <a:gd name="T45" fmla="*/ 106 h 139"/>
                <a:gd name="T46" fmla="*/ 67 w 165"/>
                <a:gd name="T47" fmla="*/ 107 h 139"/>
                <a:gd name="T48" fmla="*/ 76 w 165"/>
                <a:gd name="T49" fmla="*/ 104 h 139"/>
                <a:gd name="T50" fmla="*/ 85 w 165"/>
                <a:gd name="T51" fmla="*/ 122 h 139"/>
                <a:gd name="T52" fmla="*/ 86 w 165"/>
                <a:gd name="T53" fmla="*/ 118 h 139"/>
                <a:gd name="T54" fmla="*/ 88 w 165"/>
                <a:gd name="T55" fmla="*/ 116 h 139"/>
                <a:gd name="T56" fmla="*/ 80 w 165"/>
                <a:gd name="T57" fmla="*/ 113 h 139"/>
                <a:gd name="T58" fmla="*/ 96 w 165"/>
                <a:gd name="T59" fmla="*/ 108 h 139"/>
                <a:gd name="T60" fmla="*/ 99 w 165"/>
                <a:gd name="T61" fmla="*/ 123 h 139"/>
                <a:gd name="T62" fmla="*/ 99 w 165"/>
                <a:gd name="T63" fmla="*/ 123 h 139"/>
                <a:gd name="T64" fmla="*/ 104 w 165"/>
                <a:gd name="T65" fmla="*/ 108 h 139"/>
                <a:gd name="T66" fmla="*/ 105 w 165"/>
                <a:gd name="T67" fmla="*/ 108 h 139"/>
                <a:gd name="T68" fmla="*/ 112 w 165"/>
                <a:gd name="T69" fmla="*/ 123 h 139"/>
                <a:gd name="T70" fmla="*/ 113 w 165"/>
                <a:gd name="T71" fmla="*/ 123 h 139"/>
                <a:gd name="T72" fmla="*/ 117 w 165"/>
                <a:gd name="T73" fmla="*/ 109 h 139"/>
                <a:gd name="T74" fmla="*/ 119 w 165"/>
                <a:gd name="T75" fmla="*/ 106 h 139"/>
                <a:gd name="T76" fmla="*/ 117 w 165"/>
                <a:gd name="T77" fmla="*/ 109 h 139"/>
                <a:gd name="T78" fmla="*/ 128 w 165"/>
                <a:gd name="T79" fmla="*/ 111 h 139"/>
                <a:gd name="T80" fmla="*/ 146 w 165"/>
                <a:gd name="T81" fmla="*/ 96 h 139"/>
                <a:gd name="T82" fmla="*/ 155 w 165"/>
                <a:gd name="T83" fmla="*/ 69 h 139"/>
                <a:gd name="T84" fmla="*/ 96 w 165"/>
                <a:gd name="T85" fmla="*/ 15 h 139"/>
                <a:gd name="T86" fmla="*/ 155 w 165"/>
                <a:gd name="T87" fmla="*/ 6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5" h="139">
                  <a:moveTo>
                    <a:pt x="164" y="65"/>
                  </a:moveTo>
                  <a:cubicBezTo>
                    <a:pt x="165" y="53"/>
                    <a:pt x="158" y="39"/>
                    <a:pt x="144" y="27"/>
                  </a:cubicBezTo>
                  <a:cubicBezTo>
                    <a:pt x="135" y="18"/>
                    <a:pt x="109" y="0"/>
                    <a:pt x="96" y="3"/>
                  </a:cubicBezTo>
                  <a:cubicBezTo>
                    <a:pt x="91" y="2"/>
                    <a:pt x="40" y="0"/>
                    <a:pt x="48" y="13"/>
                  </a:cubicBezTo>
                  <a:cubicBezTo>
                    <a:pt x="43" y="20"/>
                    <a:pt x="54" y="18"/>
                    <a:pt x="57" y="17"/>
                  </a:cubicBezTo>
                  <a:cubicBezTo>
                    <a:pt x="43" y="24"/>
                    <a:pt x="30" y="33"/>
                    <a:pt x="27" y="49"/>
                  </a:cubicBezTo>
                  <a:cubicBezTo>
                    <a:pt x="16" y="59"/>
                    <a:pt x="6" y="73"/>
                    <a:pt x="12" y="89"/>
                  </a:cubicBezTo>
                  <a:cubicBezTo>
                    <a:pt x="0" y="89"/>
                    <a:pt x="16" y="94"/>
                    <a:pt x="14" y="94"/>
                  </a:cubicBezTo>
                  <a:cubicBezTo>
                    <a:pt x="15" y="95"/>
                    <a:pt x="16" y="96"/>
                    <a:pt x="17" y="97"/>
                  </a:cubicBezTo>
                  <a:cubicBezTo>
                    <a:pt x="14" y="105"/>
                    <a:pt x="16" y="110"/>
                    <a:pt x="24" y="105"/>
                  </a:cubicBezTo>
                  <a:cubicBezTo>
                    <a:pt x="25" y="106"/>
                    <a:pt x="26" y="107"/>
                    <a:pt x="27" y="108"/>
                  </a:cubicBezTo>
                  <a:cubicBezTo>
                    <a:pt x="28" y="110"/>
                    <a:pt x="30" y="111"/>
                    <a:pt x="32" y="111"/>
                  </a:cubicBezTo>
                  <a:cubicBezTo>
                    <a:pt x="38" y="115"/>
                    <a:pt x="45" y="118"/>
                    <a:pt x="52" y="121"/>
                  </a:cubicBezTo>
                  <a:cubicBezTo>
                    <a:pt x="52" y="124"/>
                    <a:pt x="56" y="124"/>
                    <a:pt x="58" y="123"/>
                  </a:cubicBezTo>
                  <a:cubicBezTo>
                    <a:pt x="91" y="134"/>
                    <a:pt x="129" y="139"/>
                    <a:pt x="150" y="105"/>
                  </a:cubicBezTo>
                  <a:cubicBezTo>
                    <a:pt x="152" y="103"/>
                    <a:pt x="160" y="95"/>
                    <a:pt x="157" y="91"/>
                  </a:cubicBezTo>
                  <a:cubicBezTo>
                    <a:pt x="158" y="89"/>
                    <a:pt x="158" y="88"/>
                    <a:pt x="157" y="86"/>
                  </a:cubicBezTo>
                  <a:cubicBezTo>
                    <a:pt x="162" y="80"/>
                    <a:pt x="164" y="73"/>
                    <a:pt x="164" y="65"/>
                  </a:cubicBezTo>
                  <a:close/>
                  <a:moveTo>
                    <a:pt x="28" y="71"/>
                  </a:moveTo>
                  <a:cubicBezTo>
                    <a:pt x="28" y="71"/>
                    <a:pt x="28" y="71"/>
                    <a:pt x="29" y="71"/>
                  </a:cubicBezTo>
                  <a:cubicBezTo>
                    <a:pt x="28" y="71"/>
                    <a:pt x="28" y="72"/>
                    <a:pt x="27" y="72"/>
                  </a:cubicBezTo>
                  <a:cubicBezTo>
                    <a:pt x="27" y="72"/>
                    <a:pt x="27" y="72"/>
                    <a:pt x="28" y="71"/>
                  </a:cubicBezTo>
                  <a:close/>
                  <a:moveTo>
                    <a:pt x="27" y="93"/>
                  </a:moveTo>
                  <a:cubicBezTo>
                    <a:pt x="29" y="89"/>
                    <a:pt x="31" y="84"/>
                    <a:pt x="34" y="80"/>
                  </a:cubicBezTo>
                  <a:cubicBezTo>
                    <a:pt x="34" y="81"/>
                    <a:pt x="35" y="82"/>
                    <a:pt x="36" y="83"/>
                  </a:cubicBezTo>
                  <a:cubicBezTo>
                    <a:pt x="33" y="86"/>
                    <a:pt x="30" y="90"/>
                    <a:pt x="27" y="93"/>
                  </a:cubicBezTo>
                  <a:close/>
                  <a:moveTo>
                    <a:pt x="45" y="109"/>
                  </a:moveTo>
                  <a:cubicBezTo>
                    <a:pt x="44" y="109"/>
                    <a:pt x="44" y="109"/>
                    <a:pt x="43" y="108"/>
                  </a:cubicBezTo>
                  <a:cubicBezTo>
                    <a:pt x="44" y="108"/>
                    <a:pt x="45" y="107"/>
                    <a:pt x="46" y="107"/>
                  </a:cubicBezTo>
                  <a:cubicBezTo>
                    <a:pt x="46" y="108"/>
                    <a:pt x="45" y="108"/>
                    <a:pt x="45" y="109"/>
                  </a:cubicBezTo>
                  <a:close/>
                  <a:moveTo>
                    <a:pt x="37" y="102"/>
                  </a:moveTo>
                  <a:cubicBezTo>
                    <a:pt x="37" y="102"/>
                    <a:pt x="37" y="101"/>
                    <a:pt x="37" y="101"/>
                  </a:cubicBezTo>
                  <a:cubicBezTo>
                    <a:pt x="38" y="96"/>
                    <a:pt x="40" y="92"/>
                    <a:pt x="42" y="89"/>
                  </a:cubicBezTo>
                  <a:cubicBezTo>
                    <a:pt x="44" y="91"/>
                    <a:pt x="47" y="92"/>
                    <a:pt x="50" y="94"/>
                  </a:cubicBezTo>
                  <a:cubicBezTo>
                    <a:pt x="45" y="98"/>
                    <a:pt x="41" y="101"/>
                    <a:pt x="37" y="102"/>
                  </a:cubicBezTo>
                  <a:close/>
                  <a:moveTo>
                    <a:pt x="61" y="102"/>
                  </a:moveTo>
                  <a:cubicBezTo>
                    <a:pt x="59" y="104"/>
                    <a:pt x="57" y="105"/>
                    <a:pt x="55" y="106"/>
                  </a:cubicBezTo>
                  <a:cubicBezTo>
                    <a:pt x="56" y="103"/>
                    <a:pt x="57" y="101"/>
                    <a:pt x="58" y="98"/>
                  </a:cubicBezTo>
                  <a:cubicBezTo>
                    <a:pt x="60" y="99"/>
                    <a:pt x="61" y="100"/>
                    <a:pt x="62" y="100"/>
                  </a:cubicBezTo>
                  <a:cubicBezTo>
                    <a:pt x="62" y="101"/>
                    <a:pt x="61" y="101"/>
                    <a:pt x="61" y="102"/>
                  </a:cubicBezTo>
                  <a:close/>
                  <a:moveTo>
                    <a:pt x="69" y="118"/>
                  </a:move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9" y="117"/>
                    <a:pt x="69" y="117"/>
                  </a:cubicBezTo>
                  <a:cubicBezTo>
                    <a:pt x="69" y="117"/>
                    <a:pt x="69" y="118"/>
                    <a:pt x="69" y="118"/>
                  </a:cubicBezTo>
                  <a:close/>
                  <a:moveTo>
                    <a:pt x="74" y="107"/>
                  </a:moveTo>
                  <a:cubicBezTo>
                    <a:pt x="74" y="107"/>
                    <a:pt x="74" y="107"/>
                    <a:pt x="74" y="106"/>
                  </a:cubicBezTo>
                  <a:cubicBezTo>
                    <a:pt x="70" y="105"/>
                    <a:pt x="67" y="106"/>
                    <a:pt x="66" y="109"/>
                  </a:cubicBezTo>
                  <a:cubicBezTo>
                    <a:pt x="66" y="109"/>
                    <a:pt x="66" y="108"/>
                    <a:pt x="67" y="107"/>
                  </a:cubicBezTo>
                  <a:cubicBezTo>
                    <a:pt x="69" y="106"/>
                    <a:pt x="70" y="105"/>
                    <a:pt x="71" y="103"/>
                  </a:cubicBezTo>
                  <a:cubicBezTo>
                    <a:pt x="72" y="104"/>
                    <a:pt x="74" y="104"/>
                    <a:pt x="76" y="104"/>
                  </a:cubicBezTo>
                  <a:cubicBezTo>
                    <a:pt x="75" y="105"/>
                    <a:pt x="75" y="106"/>
                    <a:pt x="74" y="107"/>
                  </a:cubicBezTo>
                  <a:close/>
                  <a:moveTo>
                    <a:pt x="85" y="122"/>
                  </a:moveTo>
                  <a:cubicBezTo>
                    <a:pt x="84" y="121"/>
                    <a:pt x="83" y="121"/>
                    <a:pt x="82" y="121"/>
                  </a:cubicBezTo>
                  <a:cubicBezTo>
                    <a:pt x="84" y="120"/>
                    <a:pt x="85" y="119"/>
                    <a:pt x="86" y="118"/>
                  </a:cubicBezTo>
                  <a:cubicBezTo>
                    <a:pt x="86" y="119"/>
                    <a:pt x="85" y="120"/>
                    <a:pt x="85" y="122"/>
                  </a:cubicBezTo>
                  <a:close/>
                  <a:moveTo>
                    <a:pt x="88" y="116"/>
                  </a:moveTo>
                  <a:cubicBezTo>
                    <a:pt x="88" y="114"/>
                    <a:pt x="88" y="113"/>
                    <a:pt x="87" y="112"/>
                  </a:cubicBezTo>
                  <a:cubicBezTo>
                    <a:pt x="84" y="111"/>
                    <a:pt x="82" y="111"/>
                    <a:pt x="80" y="113"/>
                  </a:cubicBezTo>
                  <a:cubicBezTo>
                    <a:pt x="82" y="111"/>
                    <a:pt x="83" y="109"/>
                    <a:pt x="85" y="106"/>
                  </a:cubicBezTo>
                  <a:cubicBezTo>
                    <a:pt x="89" y="107"/>
                    <a:pt x="92" y="107"/>
                    <a:pt x="96" y="108"/>
                  </a:cubicBezTo>
                  <a:cubicBezTo>
                    <a:pt x="93" y="110"/>
                    <a:pt x="91" y="112"/>
                    <a:pt x="88" y="116"/>
                  </a:cubicBezTo>
                  <a:close/>
                  <a:moveTo>
                    <a:pt x="99" y="123"/>
                  </a:moveTo>
                  <a:cubicBezTo>
                    <a:pt x="99" y="123"/>
                    <a:pt x="98" y="123"/>
                    <a:pt x="98" y="123"/>
                  </a:cubicBezTo>
                  <a:cubicBezTo>
                    <a:pt x="98" y="123"/>
                    <a:pt x="99" y="123"/>
                    <a:pt x="99" y="123"/>
                  </a:cubicBezTo>
                  <a:cubicBezTo>
                    <a:pt x="99" y="123"/>
                    <a:pt x="99" y="123"/>
                    <a:pt x="99" y="123"/>
                  </a:cubicBezTo>
                  <a:close/>
                  <a:moveTo>
                    <a:pt x="104" y="108"/>
                  </a:moveTo>
                  <a:cubicBezTo>
                    <a:pt x="104" y="108"/>
                    <a:pt x="104" y="108"/>
                    <a:pt x="104" y="108"/>
                  </a:cubicBezTo>
                  <a:cubicBezTo>
                    <a:pt x="104" y="108"/>
                    <a:pt x="105" y="108"/>
                    <a:pt x="105" y="108"/>
                  </a:cubicBezTo>
                  <a:cubicBezTo>
                    <a:pt x="105" y="108"/>
                    <a:pt x="105" y="108"/>
                    <a:pt x="104" y="108"/>
                  </a:cubicBezTo>
                  <a:close/>
                  <a:moveTo>
                    <a:pt x="112" y="123"/>
                  </a:moveTo>
                  <a:cubicBezTo>
                    <a:pt x="112" y="123"/>
                    <a:pt x="113" y="123"/>
                    <a:pt x="113" y="12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13" y="123"/>
                    <a:pt x="112" y="123"/>
                    <a:pt x="112" y="123"/>
                  </a:cubicBezTo>
                  <a:close/>
                  <a:moveTo>
                    <a:pt x="117" y="109"/>
                  </a:moveTo>
                  <a:cubicBezTo>
                    <a:pt x="118" y="108"/>
                    <a:pt x="118" y="108"/>
                    <a:pt x="118" y="108"/>
                  </a:cubicBezTo>
                  <a:cubicBezTo>
                    <a:pt x="119" y="107"/>
                    <a:pt x="119" y="107"/>
                    <a:pt x="119" y="106"/>
                  </a:cubicBezTo>
                  <a:cubicBezTo>
                    <a:pt x="120" y="106"/>
                    <a:pt x="120" y="106"/>
                    <a:pt x="121" y="106"/>
                  </a:cubicBezTo>
                  <a:cubicBezTo>
                    <a:pt x="120" y="107"/>
                    <a:pt x="118" y="108"/>
                    <a:pt x="117" y="109"/>
                  </a:cubicBezTo>
                  <a:close/>
                  <a:moveTo>
                    <a:pt x="143" y="100"/>
                  </a:moveTo>
                  <a:cubicBezTo>
                    <a:pt x="139" y="105"/>
                    <a:pt x="134" y="108"/>
                    <a:pt x="128" y="111"/>
                  </a:cubicBezTo>
                  <a:cubicBezTo>
                    <a:pt x="131" y="109"/>
                    <a:pt x="133" y="106"/>
                    <a:pt x="134" y="102"/>
                  </a:cubicBezTo>
                  <a:cubicBezTo>
                    <a:pt x="138" y="100"/>
                    <a:pt x="142" y="98"/>
                    <a:pt x="146" y="96"/>
                  </a:cubicBezTo>
                  <a:cubicBezTo>
                    <a:pt x="145" y="97"/>
                    <a:pt x="144" y="99"/>
                    <a:pt x="143" y="100"/>
                  </a:cubicBezTo>
                  <a:close/>
                  <a:moveTo>
                    <a:pt x="155" y="69"/>
                  </a:moveTo>
                  <a:cubicBezTo>
                    <a:pt x="143" y="113"/>
                    <a:pt x="38" y="102"/>
                    <a:pt x="35" y="57"/>
                  </a:cubicBezTo>
                  <a:cubicBezTo>
                    <a:pt x="37" y="30"/>
                    <a:pt x="76" y="21"/>
                    <a:pt x="96" y="15"/>
                  </a:cubicBezTo>
                  <a:cubicBezTo>
                    <a:pt x="120" y="20"/>
                    <a:pt x="153" y="38"/>
                    <a:pt x="156" y="65"/>
                  </a:cubicBezTo>
                  <a:cubicBezTo>
                    <a:pt x="156" y="67"/>
                    <a:pt x="155" y="68"/>
                    <a:pt x="155" y="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PA_文本框 95"/>
          <p:cNvSpPr txBox="1"/>
          <p:nvPr>
            <p:custDataLst>
              <p:tags r:id="rId1"/>
            </p:custDataLst>
          </p:nvPr>
        </p:nvSpPr>
        <p:spPr>
          <a:xfrm>
            <a:off x="7207775" y="1775511"/>
            <a:ext cx="4619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 err="1">
                <a:solidFill>
                  <a:schemeClr val="bg1"/>
                </a:solidFill>
                <a:cs typeface="+mn-ea"/>
                <a:sym typeface="+mn-lt"/>
              </a:rPr>
              <a:t>Cùng</a:t>
            </a:r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spc="300" dirty="0" err="1">
                <a:solidFill>
                  <a:schemeClr val="bg1"/>
                </a:solidFill>
                <a:cs typeface="+mn-ea"/>
                <a:sym typeface="+mn-lt"/>
              </a:rPr>
              <a:t>chuẩn</a:t>
            </a:r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spc="300" dirty="0" err="1">
                <a:solidFill>
                  <a:schemeClr val="bg1"/>
                </a:solidFill>
                <a:cs typeface="+mn-ea"/>
                <a:sym typeface="+mn-lt"/>
              </a:rPr>
              <a:t>bị</a:t>
            </a:r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3200" b="1" spc="300" dirty="0" err="1">
                <a:solidFill>
                  <a:schemeClr val="bg1"/>
                </a:solidFill>
                <a:cs typeface="+mn-ea"/>
                <a:sym typeface="+mn-lt"/>
              </a:rPr>
              <a:t>cho</a:t>
            </a:r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spc="300" dirty="0" err="1">
                <a:solidFill>
                  <a:schemeClr val="bg1"/>
                </a:solidFill>
                <a:cs typeface="+mn-ea"/>
                <a:sym typeface="+mn-lt"/>
              </a:rPr>
              <a:t>hành</a:t>
            </a:r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spc="300" dirty="0" err="1">
                <a:solidFill>
                  <a:schemeClr val="bg1"/>
                </a:solidFill>
                <a:cs typeface="+mn-ea"/>
                <a:sym typeface="+mn-lt"/>
              </a:rPr>
              <a:t>trình</a:t>
            </a:r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spc="300" dirty="0" err="1">
                <a:solidFill>
                  <a:schemeClr val="bg1"/>
                </a:solidFill>
                <a:cs typeface="+mn-ea"/>
                <a:sym typeface="+mn-lt"/>
              </a:rPr>
              <a:t>nào</a:t>
            </a:r>
            <a:r>
              <a:rPr lang="en-US" altLang="zh-CN" sz="3200" b="1" spc="300" dirty="0">
                <a:solidFill>
                  <a:schemeClr val="bg1"/>
                </a:solidFill>
                <a:cs typeface="+mn-ea"/>
                <a:sym typeface="+mn-lt"/>
              </a:rPr>
              <a:t>!</a:t>
            </a:r>
            <a:endParaRPr lang="zh-CN" altLang="en-US" sz="32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9604" y="206107"/>
            <a:ext cx="3030583" cy="21196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0875">
            <a:off x="9104259" y="3940637"/>
            <a:ext cx="2801919" cy="28019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237513" y="6689954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rgbClr val="17141F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rgbClr val="17141F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rgbClr val="17141F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rgbClr val="17141F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rgbClr val="17141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20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63" y="2910624"/>
            <a:ext cx="1550606" cy="3667393"/>
          </a:xfrm>
          <a:prstGeom prst="rect">
            <a:avLst/>
          </a:prstGeom>
        </p:spPr>
      </p:pic>
      <p:pic>
        <p:nvPicPr>
          <p:cNvPr id="1026" name="Picture 2" descr="cartoon space suits clipart T-shirt Space suit Clip art | Astronaut cartoon,  Space suit, Outer space drawi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11" b="94333" l="27222" r="73333">
                        <a14:foregroundMark x1="48111" y1="10778" x2="54111" y2="53444"/>
                        <a14:foregroundMark x1="51667" y1="10222" x2="56889" y2="11111"/>
                        <a14:foregroundMark x1="50222" y1="9556" x2="35333" y2="15000"/>
                        <a14:foregroundMark x1="56556" y1="13222" x2="65333" y2="16889"/>
                        <a14:foregroundMark x1="67444" y1="19000" x2="68667" y2="35000"/>
                        <a14:foregroundMark x1="33556" y1="33778" x2="34778" y2="73778"/>
                        <a14:foregroundMark x1="46889" y1="38667" x2="42333" y2="90111"/>
                        <a14:foregroundMark x1="52667" y1="45000" x2="60222" y2="89111"/>
                        <a14:foregroundMark x1="58667" y1="44111" x2="64778" y2="72222"/>
                        <a14:foregroundMark x1="65333" y1="38667" x2="68667" y2="46778"/>
                        <a14:foregroundMark x1="55000" y1="90667" x2="61444" y2="90667"/>
                        <a14:backgroundMark x1="50222" y1="91889" x2="50222" y2="91889"/>
                        <a14:backgroundMark x1="50222" y1="89444" x2="50222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3515" r="24988"/>
          <a:stretch/>
        </p:blipFill>
        <p:spPr bwMode="auto">
          <a:xfrm>
            <a:off x="7063409" y="2630643"/>
            <a:ext cx="2239618" cy="42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hlinkClick r:id="rId9" action="ppaction://hlinksldjump"/>
          </p:cNvPr>
          <p:cNvSpPr txBox="1"/>
          <p:nvPr/>
        </p:nvSpPr>
        <p:spPr>
          <a:xfrm>
            <a:off x="2504662" y="933469"/>
            <a:ext cx="6798365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EEA336"/>
                </a:solidFill>
                <a:cs typeface="+mn-ea"/>
                <a:sym typeface="+mn-lt"/>
              </a:rPr>
              <a:t>CHUẨN BỊ</a:t>
            </a:r>
            <a:endParaRPr lang="zh-CN" altLang="en-US" sz="5400" b="1" dirty="0">
              <a:solidFill>
                <a:srgbClr val="EEA336"/>
              </a:solidFill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96" y="4625147"/>
            <a:ext cx="1327150" cy="153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87" y="4744320"/>
            <a:ext cx="1327150" cy="15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  <p:sndAc>
          <p:stSnd>
            <p:snd r:embed="rId3" name="laser.wav"/>
          </p:stSnd>
        </p:sndAc>
      </p:transition>
    </mc:Choice>
    <mc:Fallback xmlns="">
      <p:transition spd="slow">
        <p:fade/>
        <p:sndAc>
          <p:stSnd>
            <p:snd r:embed="rId11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77747" y="2765871"/>
                <a:ext cx="805028" cy="1648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747" y="2765871"/>
                <a:ext cx="805028" cy="164808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37642" y="2768956"/>
                <a:ext cx="805029" cy="1650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642" y="2768956"/>
                <a:ext cx="805029" cy="16505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75929" y="2772249"/>
                <a:ext cx="2173992" cy="1650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929" y="2772249"/>
                <a:ext cx="2173992" cy="16505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304611" y="2747105"/>
                <a:ext cx="1218603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611" y="2747105"/>
                <a:ext cx="1218603" cy="16535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16167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167" y="3244417"/>
                <a:ext cx="827471" cy="83099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36" y="1610060"/>
            <a:ext cx="1550606" cy="3667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12243" y="3205220"/>
                <a:ext cx="806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243" y="3205220"/>
                <a:ext cx="806631" cy="83099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60952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952" y="3244417"/>
                <a:ext cx="827471" cy="83099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098456" y="828182"/>
            <a:ext cx="1317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Tính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  <p:bldP spid="13" grpId="0"/>
      <p:bldP spid="21" grpId="0"/>
      <p:bldP spid="2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space suits clipart T-shirt Space suit Clip art | Astronaut cartoon,  Space suit, Outer space drawi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1" b="94333" l="27222" r="73333">
                        <a14:foregroundMark x1="48111" y1="10778" x2="54111" y2="53444"/>
                        <a14:foregroundMark x1="51667" y1="10222" x2="56889" y2="11111"/>
                        <a14:foregroundMark x1="50222" y1="9556" x2="35333" y2="15000"/>
                        <a14:foregroundMark x1="56556" y1="13222" x2="65333" y2="16889"/>
                        <a14:foregroundMark x1="67444" y1="19000" x2="68667" y2="35000"/>
                        <a14:foregroundMark x1="33556" y1="33778" x2="34778" y2="73778"/>
                        <a14:foregroundMark x1="46889" y1="38667" x2="42333" y2="90111"/>
                        <a14:foregroundMark x1="52667" y1="45000" x2="60222" y2="89111"/>
                        <a14:foregroundMark x1="58667" y1="44111" x2="64778" y2="72222"/>
                        <a14:foregroundMark x1="65333" y1="38667" x2="68667" y2="46778"/>
                        <a14:foregroundMark x1="55000" y1="90667" x2="61444" y2="90667"/>
                        <a14:backgroundMark x1="50222" y1="91889" x2="50222" y2="91889"/>
                        <a14:backgroundMark x1="50222" y1="89444" x2="50222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3515" r="24988"/>
          <a:stretch/>
        </p:blipFill>
        <p:spPr bwMode="auto">
          <a:xfrm>
            <a:off x="887896" y="2100556"/>
            <a:ext cx="2239618" cy="42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45456" y="2765871"/>
                <a:ext cx="805028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456" y="2765871"/>
                <a:ext cx="805028" cy="16535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05351" y="2768956"/>
                <a:ext cx="805028" cy="164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351" y="2768956"/>
                <a:ext cx="805028" cy="16484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472320" y="2747105"/>
                <a:ext cx="1218603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320" y="2747105"/>
                <a:ext cx="1218603" cy="165359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83876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76" y="3244417"/>
                <a:ext cx="827471" cy="83099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38976" y="3205220"/>
                <a:ext cx="52931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976" y="3205220"/>
                <a:ext cx="529311" cy="83099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28661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661" y="3244417"/>
                <a:ext cx="827471" cy="83099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612438" y="2762786"/>
                <a:ext cx="805028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438" y="2762786"/>
                <a:ext cx="805028" cy="165359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072333" y="2765871"/>
                <a:ext cx="805028" cy="164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333" y="2765871"/>
                <a:ext cx="805028" cy="164840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432477" y="326658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477" y="3266589"/>
                <a:ext cx="755335" cy="769441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72562" y="987208"/>
            <a:ext cx="1317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Tính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6" grpId="1"/>
      <p:bldP spid="7" grpId="0"/>
      <p:bldP spid="8" grpId="0"/>
      <p:bldP spid="9" grpId="0"/>
      <p:bldP spid="20" grpId="0"/>
      <p:bldP spid="21" grpId="0"/>
      <p:bldP spid="2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8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3" y="0"/>
            <a:ext cx="9157252" cy="6867939"/>
          </a:xfrm>
          <a:prstGeom prst="rect">
            <a:avLst/>
          </a:prstGeom>
        </p:spPr>
      </p:pic>
      <p:pic>
        <p:nvPicPr>
          <p:cNvPr id="3" name="Summer Smile – Silent Partner (No Copyright Music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167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491409" y="3028726"/>
            <a:ext cx="6798365" cy="923330"/>
          </a:xfrm>
          <a:prstGeom prst="rect">
            <a:avLst/>
          </a:prstGeom>
          <a:solidFill>
            <a:schemeClr val="tx2">
              <a:lumMod val="50000"/>
              <a:alpha val="39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EEA336"/>
                </a:solidFill>
                <a:cs typeface="+mn-ea"/>
                <a:sym typeface="+mn-lt"/>
              </a:rPr>
              <a:t>KHÁM PHÁ BÍ ẨN</a:t>
            </a:r>
            <a:endParaRPr lang="zh-CN" altLang="en-US" sz="5400" b="1" dirty="0">
              <a:solidFill>
                <a:srgbClr val="EEA336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07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主题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www.freeppt7.com">
  <a:themeElements>
    <a:clrScheme name="0-多彩卡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96D8"/>
      </a:accent1>
      <a:accent2>
        <a:srgbClr val="E984A5"/>
      </a:accent2>
      <a:accent3>
        <a:srgbClr val="3CB44A"/>
      </a:accent3>
      <a:accent4>
        <a:srgbClr val="EC6603"/>
      </a:accent4>
      <a:accent5>
        <a:srgbClr val="3CA793"/>
      </a:accent5>
      <a:accent6>
        <a:srgbClr val="70AD47"/>
      </a:accent6>
      <a:hlink>
        <a:srgbClr val="0563C1"/>
      </a:hlink>
      <a:folHlink>
        <a:srgbClr val="954F72"/>
      </a:folHlink>
    </a:clrScheme>
    <a:fontScheme name="bhydj3vm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Macintosh PowerPoint</Application>
  <PresentationFormat>Widescreen</PresentationFormat>
  <Paragraphs>68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宋体</vt:lpstr>
      <vt:lpstr>Arial</vt:lpstr>
      <vt:lpstr>Calibri</vt:lpstr>
      <vt:lpstr>Cambria Math</vt:lpstr>
      <vt:lpstr>Times New Roman</vt:lpstr>
      <vt:lpstr>方正卡通简体</vt:lpstr>
      <vt:lpstr>汉仪铸字木头人W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/>
  <cp:keywords>www.freeppt7.com</cp:keywords>
  <dc:description>www.freeppt7.com</dc:description>
  <cp:lastModifiedBy/>
  <cp:revision>1</cp:revision>
  <dcterms:created xsi:type="dcterms:W3CDTF">2017-03-16T13:16:18Z</dcterms:created>
  <dcterms:modified xsi:type="dcterms:W3CDTF">2022-09-28T17:28:14Z</dcterms:modified>
</cp:coreProperties>
</file>