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1" r:id="rId2"/>
  </p:sldMasterIdLst>
  <p:notesMasterIdLst>
    <p:notesMasterId r:id="rId11"/>
  </p:notesMasterIdLst>
  <p:sldIdLst>
    <p:sldId id="328" r:id="rId3"/>
    <p:sldId id="263" r:id="rId4"/>
    <p:sldId id="318" r:id="rId5"/>
    <p:sldId id="319" r:id="rId6"/>
    <p:sldId id="321" r:id="rId7"/>
    <p:sldId id="320" r:id="rId8"/>
    <p:sldId id="286" r:id="rId9"/>
    <p:sldId id="307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218"/>
    <a:srgbClr val="17141F"/>
    <a:srgbClr val="4284E6"/>
    <a:srgbClr val="3398D9"/>
    <a:srgbClr val="3CC4E2"/>
    <a:srgbClr val="17172E"/>
    <a:srgbClr val="EEA336"/>
    <a:srgbClr val="D3355E"/>
    <a:srgbClr val="33B142"/>
    <a:srgbClr val="3CB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82" autoAdjust="0"/>
    <p:restoredTop sz="89153" autoAdjust="0"/>
  </p:normalViewPr>
  <p:slideViewPr>
    <p:cSldViewPr snapToGrid="0">
      <p:cViewPr varScale="1">
        <p:scale>
          <a:sx n="55" d="100"/>
          <a:sy n="55" d="100"/>
        </p:scale>
        <p:origin x="2664" y="17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47C41-E60F-4F41-8FB4-C9785E9FAF24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4C772-3CBB-4459-8E35-B35E2BB582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26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602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661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3798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848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966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201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997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60E-2FE5-4D09-A89D-B736FBE6FBFF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1F23-A00C-4776-B5A4-5E12AA7F0B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76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60E-2FE5-4D09-A89D-B736FBE6FBFF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1F23-A00C-4776-B5A4-5E12AA7F0B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16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60E-2FE5-4D09-A89D-B736FBE6FBFF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1F23-A00C-4776-B5A4-5E12AA7F0B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24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60E-2FE5-4D09-A89D-B736FBE6FBFF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1F23-A00C-4776-B5A4-5E12AA7F0B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40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2022/9/29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871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2022/9/29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1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902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60E-2FE5-4D09-A89D-B736FBE6FBFF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1F23-A00C-4776-B5A4-5E12AA7F0B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30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60E-2FE5-4D09-A89D-B736FBE6FBFF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1F23-A00C-4776-B5A4-5E12AA7F0B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1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60E-2FE5-4D09-A89D-B736FBE6FBFF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1F23-A00C-4776-B5A4-5E12AA7F0B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66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60E-2FE5-4D09-A89D-B736FBE6FBFF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1F23-A00C-4776-B5A4-5E12AA7F0B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73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60E-2FE5-4D09-A89D-B736FBE6FBFF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1F23-A00C-4776-B5A4-5E12AA7F0BD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457762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75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60E-2FE5-4D09-A89D-B736FBE6FBFF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1F23-A00C-4776-B5A4-5E12AA7F0B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66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60E-2FE5-4D09-A89D-B736FBE6FBFF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1F23-A00C-4776-B5A4-5E12AA7F0B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71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60E-2FE5-4D09-A89D-B736FBE6FBFF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1F23-A00C-4776-B5A4-5E12AA7F0B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9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7560E-2FE5-4D09-A89D-B736FBE6FBFF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71F23-A00C-4776-B5A4-5E12AA7F0B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00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750" advTm="3000">
        <p:push dir="u"/>
      </p:transition>
    </mc:Choice>
    <mc:Fallback xmlns="">
      <p:transition spd="slow" advTm="300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383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10.png"/><Relationship Id="rId5" Type="http://schemas.openxmlformats.org/officeDocument/2006/relationships/image" Target="../media/image600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2.png"/><Relationship Id="rId2" Type="http://schemas.openxmlformats.org/officeDocument/2006/relationships/audio" Target="NULL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313"/>
            <a:ext cx="12192001" cy="7461195"/>
          </a:xfrm>
          <a:prstGeom prst="rect">
            <a:avLst/>
          </a:prstGeom>
        </p:spPr>
      </p:pic>
      <p:sp>
        <p:nvSpPr>
          <p:cNvPr id="3" name="PA_文本框 41"/>
          <p:cNvSpPr txBox="1"/>
          <p:nvPr>
            <p:custDataLst>
              <p:tags r:id="rId1"/>
            </p:custDataLst>
          </p:nvPr>
        </p:nvSpPr>
        <p:spPr>
          <a:xfrm>
            <a:off x="4011980" y="365447"/>
            <a:ext cx="4168038" cy="830997"/>
          </a:xfrm>
          <a:prstGeom prst="rect">
            <a:avLst/>
          </a:prstGeom>
          <a:solidFill>
            <a:srgbClr val="3398D9">
              <a:alpha val="67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55500" dist="101600" dir="5400000" sy="-100000" algn="bl" rotWithShape="0"/>
          </a:effectLst>
          <a:scene3d>
            <a:camera prst="obliqueTopLef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  <a:sym typeface="+mn-lt"/>
              </a:rPr>
              <a:t>PHIÊU LƯU</a:t>
            </a:r>
            <a:endParaRPr lang="zh-CN" altLang="en-US" sz="48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  <a:sym typeface="+mn-lt"/>
            </a:endParaRPr>
          </a:p>
        </p:txBody>
      </p:sp>
      <p:pic>
        <p:nvPicPr>
          <p:cNvPr id="4" name="Summer Smile – Silent Partner (No Copyright Music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0992" y="690548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0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9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5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8296" y="-1055133"/>
            <a:ext cx="4662995" cy="373207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08453" y="4708887"/>
            <a:ext cx="2635579" cy="19772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870" y="2131958"/>
            <a:ext cx="26837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2m 15cm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08554" y="2178027"/>
            <a:ext cx="6030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86223" y="2146128"/>
            <a:ext cx="10438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2m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92778" y="2171461"/>
            <a:ext cx="6030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+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67690" y="1802353"/>
            <a:ext cx="1843303" cy="1378198"/>
            <a:chOff x="6077180" y="3339605"/>
            <a:chExt cx="1843303" cy="13781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077180" y="3339605"/>
                  <a:ext cx="1289135" cy="13781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15</m:t>
                            </m:r>
                          </m:num>
                          <m:den>
                            <m:r>
                              <a:rPr lang="en-US" sz="4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100</m:t>
                            </m:r>
                          </m:den>
                        </m:f>
                      </m:oMath>
                    </m:oMathPara>
                  </a14:m>
                  <a:endParaRPr lang="en-US" sz="4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7180" y="3339605"/>
                  <a:ext cx="1289135" cy="137819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/>
            <p:cNvSpPr txBox="1"/>
            <p:nvPr/>
          </p:nvSpPr>
          <p:spPr>
            <a:xfrm>
              <a:off x="7206826" y="3696499"/>
              <a:ext cx="71365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accent2">
                      <a:lumMod val="75000"/>
                    </a:schemeClr>
                  </a:solidFill>
                </a:rPr>
                <a:t>m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556675" y="2186405"/>
            <a:ext cx="6030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=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131992" y="1829511"/>
            <a:ext cx="2174998" cy="1378198"/>
            <a:chOff x="8441482" y="3366763"/>
            <a:chExt cx="2174998" cy="13781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8773177" y="3366763"/>
                  <a:ext cx="1289135" cy="13781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15</m:t>
                            </m:r>
                          </m:num>
                          <m:den>
                            <m:r>
                              <a:rPr lang="en-US" sz="4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100</m:t>
                            </m:r>
                          </m:den>
                        </m:f>
                      </m:oMath>
                    </m:oMathPara>
                  </a14:m>
                  <a:endParaRPr lang="en-US" sz="4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73177" y="3366763"/>
                  <a:ext cx="1289135" cy="137819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/>
            <p:cNvSpPr txBox="1"/>
            <p:nvPr/>
          </p:nvSpPr>
          <p:spPr>
            <a:xfrm>
              <a:off x="9902823" y="3723657"/>
              <a:ext cx="71365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441482" y="3707353"/>
              <a:ext cx="51488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30" name="Curved Right Arrow 29"/>
          <p:cNvSpPr/>
          <p:nvPr/>
        </p:nvSpPr>
        <p:spPr>
          <a:xfrm rot="16796599">
            <a:off x="3241638" y="1877491"/>
            <a:ext cx="540151" cy="3031951"/>
          </a:xfrm>
          <a:prstGeom prst="curved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urved Right Arrow 30"/>
          <p:cNvSpPr/>
          <p:nvPr/>
        </p:nvSpPr>
        <p:spPr>
          <a:xfrm rot="5400000" flipV="1">
            <a:off x="2022110" y="345907"/>
            <a:ext cx="540151" cy="3031951"/>
          </a:xfrm>
          <a:prstGeom prst="curved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0114" y="291548"/>
            <a:ext cx="7196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3/ </a:t>
            </a:r>
            <a:r>
              <a:rPr lang="en-US" sz="3200" b="1" dirty="0" err="1">
                <a:solidFill>
                  <a:schemeClr val="bg1"/>
                </a:solidFill>
              </a:rPr>
              <a:t>Viết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các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số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độ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dài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theo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mẫu</a:t>
            </a:r>
            <a:r>
              <a:rPr lang="en-US" sz="32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27126" y="4590236"/>
            <a:ext cx="26837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1m 75cm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10036" y="5263107"/>
            <a:ext cx="26837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5m 36cm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950161" y="5681786"/>
            <a:ext cx="23535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EE7218"/>
                </a:solidFill>
              </a:rPr>
              <a:t>8m 8cm</a:t>
            </a:r>
          </a:p>
        </p:txBody>
      </p:sp>
    </p:spTree>
    <p:extLst>
      <p:ext uri="{BB962C8B-B14F-4D97-AF65-F5344CB8AC3E}">
        <p14:creationId xmlns:p14="http://schemas.microsoft.com/office/powerpoint/2010/main" val="317961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  <p:bldP spid="18" grpId="0"/>
      <p:bldP spid="20" grpId="0"/>
      <p:bldP spid="30" grpId="0" animBg="1"/>
      <p:bldP spid="31" grpId="0" animBg="1"/>
      <p:bldP spid="24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69" y="69104"/>
            <a:ext cx="914513" cy="48463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7320" y="-443802"/>
            <a:ext cx="4333279" cy="43332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163" y="3584624"/>
            <a:ext cx="3234291" cy="327337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3327" y="3946062"/>
            <a:ext cx="4106597" cy="27387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3362" y="2262989"/>
            <a:ext cx="26837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1m 75cm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42046" y="2309058"/>
            <a:ext cx="6030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19715" y="2277159"/>
            <a:ext cx="10438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1m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26270" y="2302492"/>
            <a:ext cx="6030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+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901182" y="1933384"/>
            <a:ext cx="1843303" cy="1378198"/>
            <a:chOff x="6077180" y="3339605"/>
            <a:chExt cx="1843303" cy="13781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077180" y="3339605"/>
                  <a:ext cx="1289135" cy="13781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75</m:t>
                            </m:r>
                          </m:num>
                          <m:den>
                            <m:r>
                              <a:rPr lang="en-US" sz="4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100</m:t>
                            </m:r>
                          </m:den>
                        </m:f>
                      </m:oMath>
                    </m:oMathPara>
                  </a14:m>
                  <a:endParaRPr lang="en-US" sz="4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7180" y="3339605"/>
                  <a:ext cx="1289135" cy="137819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/>
            <p:cNvSpPr txBox="1"/>
            <p:nvPr/>
          </p:nvSpPr>
          <p:spPr>
            <a:xfrm>
              <a:off x="7206826" y="3696499"/>
              <a:ext cx="71365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accent2">
                      <a:lumMod val="75000"/>
                    </a:schemeClr>
                  </a:solidFill>
                </a:rPr>
                <a:t>m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690167" y="2317436"/>
            <a:ext cx="6030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=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265484" y="1960542"/>
            <a:ext cx="2174998" cy="1378198"/>
            <a:chOff x="8441482" y="3366763"/>
            <a:chExt cx="2174998" cy="13781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8773177" y="3366763"/>
                  <a:ext cx="1289135" cy="13781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75</m:t>
                            </m:r>
                          </m:num>
                          <m:den>
                            <m:r>
                              <a:rPr lang="en-US" sz="4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100</m:t>
                            </m:r>
                          </m:den>
                        </m:f>
                      </m:oMath>
                    </m:oMathPara>
                  </a14:m>
                  <a:endParaRPr lang="en-US" sz="4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73177" y="3366763"/>
                  <a:ext cx="1289135" cy="1378198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/>
            <p:cNvSpPr txBox="1"/>
            <p:nvPr/>
          </p:nvSpPr>
          <p:spPr>
            <a:xfrm>
              <a:off x="9902823" y="3723657"/>
              <a:ext cx="71365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441482" y="3707353"/>
              <a:ext cx="51488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28" name="Curved Right Arrow 27"/>
          <p:cNvSpPr/>
          <p:nvPr/>
        </p:nvSpPr>
        <p:spPr>
          <a:xfrm rot="16796599">
            <a:off x="3375130" y="2008522"/>
            <a:ext cx="540151" cy="3031951"/>
          </a:xfrm>
          <a:prstGeom prst="curved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urved Right Arrow 28"/>
          <p:cNvSpPr/>
          <p:nvPr/>
        </p:nvSpPr>
        <p:spPr>
          <a:xfrm rot="5400000" flipV="1">
            <a:off x="2155602" y="476938"/>
            <a:ext cx="540151" cy="3031951"/>
          </a:xfrm>
          <a:prstGeom prst="curved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78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9" grpId="0"/>
      <p:bldP spid="23" grpId="0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57" y="-4088425"/>
            <a:ext cx="12152243" cy="1089210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72279" y="3733756"/>
            <a:ext cx="3089837" cy="312424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092025">
            <a:off x="9491230" y="4664294"/>
            <a:ext cx="2284186" cy="237215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0263" y="2525483"/>
            <a:ext cx="26837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5m 36cm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58947" y="2571552"/>
            <a:ext cx="6030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36616" y="2539653"/>
            <a:ext cx="10438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5m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43171" y="2564986"/>
            <a:ext cx="6030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+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918083" y="2195878"/>
            <a:ext cx="1843303" cy="1364412"/>
            <a:chOff x="6077180" y="3339605"/>
            <a:chExt cx="1843303" cy="13644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6077180" y="3339605"/>
                  <a:ext cx="1289134" cy="13644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36</m:t>
                            </m:r>
                          </m:num>
                          <m:den>
                            <m:r>
                              <a:rPr lang="en-US" sz="4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100</m:t>
                            </m:r>
                          </m:den>
                        </m:f>
                      </m:oMath>
                    </m:oMathPara>
                  </a14:m>
                  <a:endParaRPr lang="en-US" sz="4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7180" y="3339605"/>
                  <a:ext cx="1289134" cy="136441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/>
            <p:cNvSpPr txBox="1"/>
            <p:nvPr/>
          </p:nvSpPr>
          <p:spPr>
            <a:xfrm>
              <a:off x="7206826" y="3696499"/>
              <a:ext cx="71365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accent2">
                      <a:lumMod val="75000"/>
                    </a:schemeClr>
                  </a:solidFill>
                </a:rPr>
                <a:t>m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707068" y="2579930"/>
            <a:ext cx="6030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=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7282385" y="2223036"/>
            <a:ext cx="2174998" cy="1364412"/>
            <a:chOff x="8441482" y="3366763"/>
            <a:chExt cx="2174998" cy="13644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8773177" y="3366763"/>
                  <a:ext cx="1289134" cy="13644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36</m:t>
                            </m:r>
                          </m:num>
                          <m:den>
                            <m:r>
                              <a:rPr lang="en-US" sz="4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100</m:t>
                            </m:r>
                          </m:den>
                        </m:f>
                      </m:oMath>
                    </m:oMathPara>
                  </a14:m>
                  <a:endParaRPr lang="en-US" sz="4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73177" y="3366763"/>
                  <a:ext cx="1289134" cy="136441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/>
            <p:cNvSpPr txBox="1"/>
            <p:nvPr/>
          </p:nvSpPr>
          <p:spPr>
            <a:xfrm>
              <a:off x="9902823" y="3723657"/>
              <a:ext cx="71365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441482" y="3707353"/>
              <a:ext cx="51488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29" name="Curved Right Arrow 28"/>
          <p:cNvSpPr/>
          <p:nvPr/>
        </p:nvSpPr>
        <p:spPr>
          <a:xfrm rot="16796599">
            <a:off x="3392031" y="2271016"/>
            <a:ext cx="540151" cy="3031951"/>
          </a:xfrm>
          <a:prstGeom prst="curved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Curved Right Arrow 29"/>
          <p:cNvSpPr/>
          <p:nvPr/>
        </p:nvSpPr>
        <p:spPr>
          <a:xfrm rot="5400000" flipV="1">
            <a:off x="2172503" y="739432"/>
            <a:ext cx="540151" cy="3031951"/>
          </a:xfrm>
          <a:prstGeom prst="curved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1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4" grpId="0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356984" y="2700778"/>
            <a:ext cx="5835016" cy="43879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96780" y="1550084"/>
            <a:ext cx="23535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8m 8cm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76196" y="1596153"/>
            <a:ext cx="6030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53865" y="1564254"/>
            <a:ext cx="10438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8m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60420" y="1589587"/>
            <a:ext cx="6030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+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435332" y="1220479"/>
            <a:ext cx="1843303" cy="1364412"/>
            <a:chOff x="6077180" y="3339605"/>
            <a:chExt cx="1843303" cy="13644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077180" y="3339605"/>
                  <a:ext cx="1289134" cy="13644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8</m:t>
                            </m:r>
                          </m:num>
                          <m:den>
                            <m:r>
                              <a:rPr lang="en-US" sz="4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100</m:t>
                            </m:r>
                          </m:den>
                        </m:f>
                      </m:oMath>
                    </m:oMathPara>
                  </a14:m>
                  <a:endParaRPr lang="en-US" sz="4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7180" y="3339605"/>
                  <a:ext cx="1289134" cy="136441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/>
            <p:cNvSpPr txBox="1"/>
            <p:nvPr/>
          </p:nvSpPr>
          <p:spPr>
            <a:xfrm>
              <a:off x="7206826" y="3696499"/>
              <a:ext cx="71365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accent2">
                      <a:lumMod val="75000"/>
                    </a:schemeClr>
                  </a:solidFill>
                </a:rPr>
                <a:t>m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224317" y="1604531"/>
            <a:ext cx="6030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=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799634" y="1247637"/>
            <a:ext cx="2174998" cy="1364412"/>
            <a:chOff x="8441482" y="3366763"/>
            <a:chExt cx="2174998" cy="13644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8773177" y="3366763"/>
                  <a:ext cx="1289134" cy="13644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8</m:t>
                            </m:r>
                          </m:num>
                          <m:den>
                            <m:r>
                              <a:rPr lang="en-US" sz="4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100</m:t>
                            </m:r>
                          </m:den>
                        </m:f>
                      </m:oMath>
                    </m:oMathPara>
                  </a14:m>
                  <a:endParaRPr lang="en-US" sz="4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73177" y="3366763"/>
                  <a:ext cx="1289134" cy="136441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/>
            <p:cNvSpPr txBox="1"/>
            <p:nvPr/>
          </p:nvSpPr>
          <p:spPr>
            <a:xfrm>
              <a:off x="9902823" y="3723657"/>
              <a:ext cx="71365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441482" y="3707353"/>
              <a:ext cx="51488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sp>
        <p:nvSpPr>
          <p:cNvPr id="28" name="Curved Right Arrow 27"/>
          <p:cNvSpPr/>
          <p:nvPr/>
        </p:nvSpPr>
        <p:spPr>
          <a:xfrm rot="16796599">
            <a:off x="3909280" y="1295617"/>
            <a:ext cx="540151" cy="3031951"/>
          </a:xfrm>
          <a:prstGeom prst="curved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urved Right Arrow 28"/>
          <p:cNvSpPr/>
          <p:nvPr/>
        </p:nvSpPr>
        <p:spPr>
          <a:xfrm rot="5400000" flipV="1">
            <a:off x="2689752" y="-235967"/>
            <a:ext cx="540151" cy="3031951"/>
          </a:xfrm>
          <a:prstGeom prst="curved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" name="图片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298" y="3339381"/>
            <a:ext cx="2416529" cy="2416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904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53469E-6 C 0.00195 0.0148 0.0043 0.0296 0.00651 0.0444 C 0.00781 0.06568 0.01263 0.10361 0.01953 0.12165 C 0.02148 0.13621 0.02578 0.15379 0.03034 0.16605 C 0.03333 0.17414 0.03437 0.18154 0.03906 0.18732 C 0.04062 0.19773 0.04245 0.19611 0.04557 0.20467 C 0.04766 0.21855 0.04518 0.20721 0.05 0.21831 C 0.0543 0.22803 0.05703 0.23844 0.06198 0.24722 C 0.06341 0.25509 0.06575 0.25809 0.06953 0.26272 C 0.07591 0.27937 0.06732 0.25856 0.075 0.2722 C 0.07591 0.27382 0.07617 0.27636 0.07708 0.27798 C 0.07995 0.28307 0.08385 0.287 0.08698 0.29163 C 0.09388 0.3018 0.10104 0.31059 0.10872 0.31868 C 0.11419 0.32447 0.11601 0.32678 0.12174 0.33025 C 0.12396 0.33164 0.12825 0.33395 0.12825 0.33395 C 0.13138 0.33765 0.13125 0.33834 0.13476 0.33996 C 0.13763 0.34135 0.14349 0.34366 0.14349 0.34366 C 0.16185 0.36054 0.18437 0.35962 0.2043 0.36101 C 0.21627 0.36031 0.22825 0.36031 0.24023 0.35916 C 0.24284 0.35893 0.24518 0.35615 0.24779 0.35523 C 0.25885 0.35129 0.26914 0.3432 0.28034 0.33996 C 0.28737 0.33164 0.297 0.32979 0.30534 0.32632 C 0.31002 0.31822 0.3125 0.32007 0.31836 0.3166 C 0.3207 0.31522 0.325 0.3129 0.325 0.3129 C 0.33099 0.30573 0.33242 0.30411 0.33906 0.30134 C 0.34974 0.29186 0.36029 0.28099 0.37044 0.27035 C 0.37578 0.2648 0.38112 0.25624 0.38698 0.253 C 0.39075 0.24838 0.39206 0.2426 0.39544 0.23751 C 0.39974 0.23127 0.40573 0.22641 0.41081 0.2241 C 0.41719 0.20745 0.40872 0.2271 0.41627 0.21623 C 0.42305 0.20652 0.41393 0.213 0.42174 0.2086 C 0.43034 0.19819 0.43516 0.18201 0.44349 0.17183 C 0.44752 0.16073 0.45299 0.15125 0.45755 0.14107 C 0.45911 0.13737 0.46081 0.13367 0.46198 0.12951 C 0.46263 0.12696 0.46315 0.12396 0.46406 0.12165 C 0.46497 0.11933 0.46627 0.11794 0.46732 0.11586 C 0.4681 0.11401 0.46875 0.11193 0.46953 0.11008 C 0.47148 0.09921 0.46979 0.10569 0.47708 0.09274 C 0.47825 0.09066 0.47838 0.08742 0.4793 0.0851 C 0.48021 0.08279 0.48164 0.0814 0.48255 0.07932 C 0.48789 0.0673 0.49167 0.05342 0.49779 0.04255 C 0.5 0.02659 0.497 0.04278 0.50208 0.02914 C 0.50391 0.02405 0.50495 0.01688 0.50651 0.01156 C 0.50846 0.00509 0.5112 -0.00116 0.51302 -0.00763 C 0.51641 -0.01966 0.51862 -0.0333 0.52279 -0.0444 C 0.52435 -0.05296 0.52695 -0.06129 0.5293 -0.06938 C 0.53047 -0.07771 0.53203 -0.08349 0.53476 -0.09066 C 0.5362 -0.09829 0.53685 -0.10615 0.53802 -0.11379 C 0.53919 -0.12165 0.54114 -0.12905 0.54232 -0.13691 C 0.5431 -0.142 0.54453 -0.15241 0.54453 -0.15241 C 0.54401 -0.17646 0.54609 -0.20444 0.53802 -0.22572 C 0.53489 -0.24977 0.52318 -0.26133 0.51081 -0.26827 C 0.50638 -0.27359 0.50169 -0.27475 0.49674 -0.27798 C 0.4819 -0.27729 0.46693 -0.27683 0.45208 -0.2759 C 0.44739 -0.27567 0.44271 -0.27521 0.43802 -0.27405 C 0.43502 -0.27336 0.4293 -0.27012 0.4293 -0.27012 C 0.42474 -0.26503 0.42018 -0.26434 0.41523 -0.26064 C 0.40703 -0.2544 0.41458 -0.25833 0.40651 -0.25486 C 0.40312 -0.24885 0.39844 -0.24052 0.39453 -0.23543 C 0.39114 -0.23104 0.38359 -0.22387 0.38359 -0.22387 C 0.3806 -0.21577 0.37526 -0.21392 0.37044 -0.20837 C 0.36693 -0.19496 0.36966 -0.20282 0.36068 -0.1871 C 0.35755 -0.18132 0.35612 -0.17461 0.35208 -0.16975 C 0.34987 -0.16143 0.34687 -0.15472 0.34453 -0.14663 C 0.34127 -0.12419 0.34583 -0.15241 0.34127 -0.13321 C 0.33802 -0.11957 0.33672 -0.10338 0.33476 -0.08881 C 0.33516 -0.07516 0.33489 -0.06152 0.33568 -0.04811 C 0.3362 -0.04186 0.34297 -0.03076 0.34453 -0.02891 C 0.34896 -0.02382 0.35443 -0.01897 0.35859 -0.01342 C 0.3638 -0.00694 0.36393 -0.00416 0.37044 -0.00185 C 0.37591 0.003 0.37396 0.00208 0.38034 0.00393 C 0.38502 0.00532 0.39453 0.00786 0.39453 0.00786 C 0.40156 0.00671 0.41068 0.00601 0.41732 2.53469E-6 C 0.42461 -0.00648 0.41641 -0.0007 0.42383 -0.00948 C 0.42435 -0.01018 0.42982 -0.01318 0.43034 -0.01342 C 0.43398 -0.01758 0.43607 -0.02267 0.44023 -0.02498 C 0.44922 -0.03585 0.44492 -0.0296 0.45325 -0.0444 C 0.46133 -0.05874 0.45208 -0.04672 0.45976 -0.05597 C 0.46289 -0.07354 0.45781 -0.04949 0.46406 -0.06568 C 0.46484 -0.06776 0.46458 -0.071 0.46523 -0.07331 C 0.46654 -0.0784 0.46836 -0.08095 0.47057 -0.08488 C 0.47174 -0.09251 0.47252 -0.0976 0.475 -0.10407 C 0.47734 -0.11702 0.47708 -0.1117 0.47708 -0.11957 " pathEditMode="relative" ptsTypes="ffffffffffffffffffffffffffffffffffffffffffffffffffffffffffffffffffffffffffffffffffA">
                                      <p:cBhvr>
                                        <p:cTn id="60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3" grpId="0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文本框 42"/>
          <p:cNvSpPr txBox="1"/>
          <p:nvPr/>
        </p:nvSpPr>
        <p:spPr>
          <a:xfrm>
            <a:off x="2917323" y="1639343"/>
            <a:ext cx="9075894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3200" dirty="0" err="1">
                <a:solidFill>
                  <a:schemeClr val="bg1"/>
                </a:solidFill>
                <a:cs typeface="+mn-ea"/>
                <a:sym typeface="+mn-lt"/>
              </a:rPr>
              <a:t>Vũ</a:t>
            </a: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cs typeface="+mn-ea"/>
                <a:sym typeface="+mn-lt"/>
              </a:rPr>
              <a:t>trụ</a:t>
            </a: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cs typeface="+mn-ea"/>
                <a:sym typeface="+mn-lt"/>
              </a:rPr>
              <a:t>là</a:t>
            </a: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cs typeface="+mn-ea"/>
                <a:sym typeface="+mn-lt"/>
              </a:rPr>
              <a:t>bao</a:t>
            </a: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 la </a:t>
            </a:r>
            <a:r>
              <a:rPr lang="en-US" altLang="zh-CN" sz="3200" dirty="0" err="1">
                <a:solidFill>
                  <a:schemeClr val="bg1"/>
                </a:solidFill>
                <a:cs typeface="+mn-ea"/>
                <a:sym typeface="+mn-lt"/>
              </a:rPr>
              <a:t>để</a:t>
            </a: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cs typeface="+mn-ea"/>
                <a:sym typeface="+mn-lt"/>
              </a:rPr>
              <a:t>khám</a:t>
            </a: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cs typeface="+mn-ea"/>
                <a:sym typeface="+mn-lt"/>
              </a:rPr>
              <a:t>phá</a:t>
            </a: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</a:p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                                  </a:t>
            </a:r>
            <a:r>
              <a:rPr lang="en-US" altLang="zh-CN" sz="3200" dirty="0" err="1">
                <a:solidFill>
                  <a:schemeClr val="bg1"/>
                </a:solidFill>
                <a:cs typeface="+mn-ea"/>
                <a:sym typeface="+mn-lt"/>
              </a:rPr>
              <a:t>Và</a:t>
            </a: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cs typeface="+mn-ea"/>
                <a:sym typeface="+mn-lt"/>
              </a:rPr>
              <a:t>Toán</a:t>
            </a: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cs typeface="+mn-ea"/>
                <a:sym typeface="+mn-lt"/>
              </a:rPr>
              <a:t>học</a:t>
            </a: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cs typeface="+mn-ea"/>
                <a:sym typeface="+mn-lt"/>
              </a:rPr>
              <a:t>cũng</a:t>
            </a: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cs typeface="+mn-ea"/>
                <a:sym typeface="+mn-lt"/>
              </a:rPr>
              <a:t>vậy</a:t>
            </a: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!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12375"/>
            <a:ext cx="9429750" cy="34671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25772" y="191600"/>
            <a:ext cx="3942608" cy="4150114"/>
            <a:chOff x="0" y="191600"/>
            <a:chExt cx="3942608" cy="415011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91600"/>
              <a:ext cx="3942608" cy="4150114"/>
            </a:xfrm>
            <a:prstGeom prst="rect">
              <a:avLst/>
            </a:prstGeom>
          </p:spPr>
        </p:pic>
        <p:sp>
          <p:nvSpPr>
            <p:cNvPr id="9" name="Wave 8"/>
            <p:cNvSpPr/>
            <p:nvPr/>
          </p:nvSpPr>
          <p:spPr>
            <a:xfrm>
              <a:off x="2546604" y="269205"/>
              <a:ext cx="1329744" cy="1003003"/>
            </a:xfrm>
            <a:prstGeom prst="wav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2917323" y="491275"/>
              <a:ext cx="487041" cy="42023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Summer Smile – Silent Partner (No Copyright Music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53775" y="618262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8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7500" numSld="2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593" y="676922"/>
            <a:ext cx="895803" cy="89580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7046"/>
            <a:ext cx="6163590" cy="411515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7553" y="4152203"/>
            <a:ext cx="3668214" cy="242687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98972" y="4631376"/>
            <a:ext cx="3558003" cy="1771031"/>
          </a:xfrm>
          <a:prstGeom prst="rect">
            <a:avLst/>
          </a:prstGeom>
        </p:spPr>
      </p:pic>
      <p:sp>
        <p:nvSpPr>
          <p:cNvPr id="6" name="PA_文本框 41"/>
          <p:cNvSpPr txBox="1"/>
          <p:nvPr>
            <p:custDataLst>
              <p:tags r:id="rId1"/>
            </p:custDataLst>
          </p:nvPr>
        </p:nvSpPr>
        <p:spPr>
          <a:xfrm>
            <a:off x="1086736" y="2453677"/>
            <a:ext cx="5088777" cy="830997"/>
          </a:xfrm>
          <a:prstGeom prst="rect">
            <a:avLst/>
          </a:prstGeom>
          <a:solidFill>
            <a:srgbClr val="3398D9">
              <a:alpha val="67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55500" dist="101600" dir="5400000" sy="-100000" algn="bl" rotWithShape="0"/>
          </a:effectLst>
          <a:scene3d>
            <a:camera prst="obliqueTopLef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  <a:sym typeface="+mn-lt"/>
              </a:rPr>
              <a:t>PHẦN THƯỞNG</a:t>
            </a:r>
            <a:endParaRPr lang="zh-CN" altLang="en-US" sz="48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622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31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1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8101"/>
            <a:ext cx="12325350" cy="6896099"/>
          </a:xfrm>
          <a:prstGeom prst="rect">
            <a:avLst/>
          </a:prstGeom>
        </p:spPr>
      </p:pic>
      <p:sp>
        <p:nvSpPr>
          <p:cNvPr id="4" name="PA_文本框 41"/>
          <p:cNvSpPr txBox="1"/>
          <p:nvPr>
            <p:custDataLst>
              <p:tags r:id="rId1"/>
            </p:custDataLst>
          </p:nvPr>
        </p:nvSpPr>
        <p:spPr>
          <a:xfrm>
            <a:off x="2874893" y="2323423"/>
            <a:ext cx="7139378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spc="600" dirty="0">
                <a:solidFill>
                  <a:prstClr val="white"/>
                </a:solidFill>
                <a:latin typeface="方正卡通简体"/>
                <a:cs typeface="+mn-ea"/>
                <a:sym typeface="+mn-lt"/>
              </a:rPr>
              <a:t>Thank you</a:t>
            </a:r>
            <a:r>
              <a:rPr lang="en-US" altLang="zh-CN" sz="8800" spc="600" dirty="0">
                <a:solidFill>
                  <a:prstClr val="white"/>
                </a:solidFill>
                <a:latin typeface="方正卡通简体"/>
                <a:cs typeface="+mn-ea"/>
                <a:sym typeface="+mn-lt"/>
              </a:rPr>
              <a:t>!</a:t>
            </a:r>
            <a:endParaRPr lang="zh-CN" altLang="en-US" sz="8800" spc="600" dirty="0">
              <a:solidFill>
                <a:prstClr val="white"/>
              </a:solidFill>
              <a:latin typeface="方正卡通简体"/>
              <a:cs typeface="+mn-ea"/>
              <a:sym typeface="+mn-lt"/>
            </a:endParaRPr>
          </a:p>
        </p:txBody>
      </p:sp>
      <p:pic>
        <p:nvPicPr>
          <p:cNvPr id="2" name="Nhạc intro miễn phí không vi phạm bản quyền cho anh em Youtuber - Free intro music .INTROMUSI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92761.0816" end="71543.002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29844" y="59739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3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主题幼儿园家长会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www.freeppt7.com">
  <a:themeElements>
    <a:clrScheme name="0-多彩卡通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F96D8"/>
      </a:accent1>
      <a:accent2>
        <a:srgbClr val="E984A5"/>
      </a:accent2>
      <a:accent3>
        <a:srgbClr val="3CB44A"/>
      </a:accent3>
      <a:accent4>
        <a:srgbClr val="EC6603"/>
      </a:accent4>
      <a:accent5>
        <a:srgbClr val="3CA793"/>
      </a:accent5>
      <a:accent6>
        <a:srgbClr val="70AD47"/>
      </a:accent6>
      <a:hlink>
        <a:srgbClr val="0563C1"/>
      </a:hlink>
      <a:folHlink>
        <a:srgbClr val="954F72"/>
      </a:folHlink>
    </a:clrScheme>
    <a:fontScheme name="bhydj3vm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Macintosh PowerPoint</Application>
  <PresentationFormat>Widescreen</PresentationFormat>
  <Paragraphs>56</Paragraphs>
  <Slides>8</Slides>
  <Notes>7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微软雅黑</vt:lpstr>
      <vt:lpstr>宋体</vt:lpstr>
      <vt:lpstr>Arial</vt:lpstr>
      <vt:lpstr>Calibri</vt:lpstr>
      <vt:lpstr>Cambria Math</vt:lpstr>
      <vt:lpstr>Times New Roman</vt:lpstr>
      <vt:lpstr>方正卡通简体</vt:lpstr>
      <vt:lpstr>www.freeppt7.com</vt:lpstr>
      <vt:lpstr>www.jpppt.com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/>
  <cp:keywords>www.freeppt7.com</cp:keywords>
  <dc:description>www.freeppt7.com</dc:description>
  <cp:lastModifiedBy/>
  <cp:revision>1</cp:revision>
  <dcterms:created xsi:type="dcterms:W3CDTF">2017-03-16T13:16:18Z</dcterms:created>
  <dcterms:modified xsi:type="dcterms:W3CDTF">2022-09-28T17:31:05Z</dcterms:modified>
</cp:coreProperties>
</file>