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notesMasterIdLst>
    <p:notesMasterId r:id="rId14"/>
  </p:notesMasterIdLst>
  <p:handoutMasterIdLst>
    <p:handoutMasterId r:id="rId15"/>
  </p:handoutMasterIdLst>
  <p:sldIdLst>
    <p:sldId id="323" r:id="rId2"/>
    <p:sldId id="324" r:id="rId3"/>
    <p:sldId id="354" r:id="rId4"/>
    <p:sldId id="365" r:id="rId5"/>
    <p:sldId id="369" r:id="rId6"/>
    <p:sldId id="370" r:id="rId7"/>
    <p:sldId id="371" r:id="rId8"/>
    <p:sldId id="374" r:id="rId9"/>
    <p:sldId id="373" r:id="rId10"/>
    <p:sldId id="375" r:id="rId11"/>
    <p:sldId id="341" r:id="rId12"/>
    <p:sldId id="29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00"/>
    <a:srgbClr val="E9FDA1"/>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74" autoAdjust="0"/>
    <p:restoredTop sz="94667" autoAdjust="0"/>
  </p:normalViewPr>
  <p:slideViewPr>
    <p:cSldViewPr>
      <p:cViewPr varScale="1">
        <p:scale>
          <a:sx n="68" d="100"/>
          <a:sy n="68" d="100"/>
        </p:scale>
        <p:origin x="948" y="72"/>
      </p:cViewPr>
      <p:guideLst>
        <p:guide orient="horz" pos="2160"/>
        <p:guide pos="3811"/>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effectLst/>
                <a:latin typeface="Arial" panose="020B0604020202020204" pitchFamily="34" charset="0"/>
              </a:defRPr>
            </a:lvl1pPr>
          </a:lstStyle>
          <a:p>
            <a:pPr>
              <a:defRPr/>
            </a:pPr>
            <a:endParaRPr lang="en-US"/>
          </a:p>
        </p:txBody>
      </p:sp>
      <p:sp>
        <p:nvSpPr>
          <p:cNvPr id="23555" name="Rectangle 3"/>
          <p:cNvSpPr>
            <a:spLocks noGrp="1" noChangeArrowheads="1"/>
          </p:cNvSpPr>
          <p:nvPr>
            <p:ph type="dt" sz="quarter"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effectLst/>
                <a:latin typeface="Arial" panose="020B0604020202020204" pitchFamily="34" charset="0"/>
              </a:defRPr>
            </a:lvl1pPr>
          </a:lstStyle>
          <a:p>
            <a:pPr>
              <a:defRPr/>
            </a:pPr>
            <a:endParaRPr lang="en-US"/>
          </a:p>
        </p:txBody>
      </p:sp>
      <p:sp>
        <p:nvSpPr>
          <p:cNvPr id="23556" name="Rectangle 4"/>
          <p:cNvSpPr>
            <a:spLocks noGrp="1" noChangeArrowheads="1"/>
          </p:cNvSpPr>
          <p:nvPr>
            <p:ph type="ftr" sz="quarter" idx="2"/>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effectLst/>
                <a:latin typeface="Arial" panose="020B0604020202020204" pitchFamily="34" charset="0"/>
              </a:defRPr>
            </a:lvl1pPr>
          </a:lstStyle>
          <a:p>
            <a:pPr>
              <a:defRPr/>
            </a:pPr>
            <a:endParaRPr lang="en-US"/>
          </a:p>
        </p:txBody>
      </p:sp>
      <p:sp>
        <p:nvSpPr>
          <p:cNvPr id="23557" name="Rectangle 5"/>
          <p:cNvSpPr>
            <a:spLocks noGrp="1" noChangeArrowheads="1"/>
          </p:cNvSpPr>
          <p:nvPr>
            <p:ph type="sldNum" sz="quarter" idx="3"/>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sz="1200">
                <a:effectLst/>
                <a:latin typeface="Arial" panose="020B0604020202020204" pitchFamily="34" charset="0"/>
              </a:defRPr>
            </a:lvl1pPr>
          </a:lstStyle>
          <a:p>
            <a:pPr>
              <a:defRPr/>
            </a:pPr>
            <a:fld id="{1A9F9047-717F-449B-B2D1-8F24AC030FCD}" type="slidenum">
              <a:rPr lang="en-US"/>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7/30/2021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a:fld id="{9A0DB2DC-4C9A-4742-B13C-FB6460FD3503}" type="slidenum">
              <a:rPr lang="en-US" altLang="en-US" sz="1200" dirty="0"/>
              <a:t>4</a:t>
            </a:fld>
            <a:endParaRPr lang="en-US" altLang="en-US" sz="1200" dirty="0"/>
          </a:p>
        </p:txBody>
      </p:sp>
      <p:sp>
        <p:nvSpPr>
          <p:cNvPr id="12290" name="Rectangle 2"/>
          <p:cNvSpPr>
            <a:spLocks noGrp="1" noRot="1" noChangeAspect="1" noTextEdit="1"/>
          </p:cNvSpPr>
          <p:nvPr>
            <p:ph type="sldImg"/>
          </p:nvPr>
        </p:nvSpPr>
        <p:spPr>
          <a:xfrm>
            <a:off x="685800" y="1143000"/>
            <a:ext cx="5486400" cy="3086100"/>
          </a:xfrm>
        </p:spPr>
      </p:sp>
      <p:sp>
        <p:nvSpPr>
          <p:cNvPr id="12291" name="Rectangle 3"/>
          <p:cNvSpPr>
            <a:spLocks noGrp="1"/>
          </p:cNvSpPr>
          <p:nvPr>
            <p:ph type="body"/>
          </p:nvPr>
        </p:nvSpPr>
        <p:spPr/>
        <p:txBody>
          <a:bodyPr wrap="square" lIns="91440" tIns="45720" rIns="91440" bIns="45720" anchor="t" anchorCtr="0"/>
          <a:lstStyle/>
          <a:p>
            <a:pPr lvl="0"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a:fld id="{9A0DB2DC-4C9A-4742-B13C-FB6460FD3503}" type="slidenum">
              <a:rPr lang="en-US" altLang="en-US" sz="1200" dirty="0"/>
              <a:t>5</a:t>
            </a:fld>
            <a:endParaRPr lang="en-US" altLang="en-US" sz="1200" dirty="0"/>
          </a:p>
        </p:txBody>
      </p:sp>
      <p:sp>
        <p:nvSpPr>
          <p:cNvPr id="12290" name="Rectangle 2"/>
          <p:cNvSpPr>
            <a:spLocks noGrp="1" noRot="1" noChangeAspect="1" noTextEdit="1"/>
          </p:cNvSpPr>
          <p:nvPr>
            <p:ph type="sldImg"/>
          </p:nvPr>
        </p:nvSpPr>
        <p:spPr>
          <a:xfrm>
            <a:off x="685800" y="1143000"/>
            <a:ext cx="5486400" cy="3086100"/>
          </a:xfrm>
        </p:spPr>
      </p:sp>
      <p:sp>
        <p:nvSpPr>
          <p:cNvPr id="12291" name="Rectangle 3"/>
          <p:cNvSpPr>
            <a:spLocks noGrp="1"/>
          </p:cNvSpPr>
          <p:nvPr>
            <p:ph type="body"/>
          </p:nvPr>
        </p:nvSpPr>
        <p:spPr/>
        <p:txBody>
          <a:bodyPr wrap="square" lIns="91440" tIns="45720" rIns="91440" bIns="45720" anchor="t" anchorCtr="0"/>
          <a:lstStyle/>
          <a:p>
            <a:pPr lvl="0" eaLnBrk="1" hangingPunct="1"/>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a:fld id="{9A0DB2DC-4C9A-4742-B13C-FB6460FD3503}" type="slidenum">
              <a:rPr lang="en-US" altLang="en-US" sz="1200" dirty="0"/>
              <a:t>6</a:t>
            </a:fld>
            <a:endParaRPr lang="en-US" altLang="en-US" sz="1200" dirty="0"/>
          </a:p>
        </p:txBody>
      </p:sp>
      <p:sp>
        <p:nvSpPr>
          <p:cNvPr id="12290" name="Rectangle 2"/>
          <p:cNvSpPr>
            <a:spLocks noGrp="1" noRot="1" noChangeAspect="1" noTextEdit="1"/>
          </p:cNvSpPr>
          <p:nvPr>
            <p:ph type="sldImg"/>
          </p:nvPr>
        </p:nvSpPr>
        <p:spPr>
          <a:xfrm>
            <a:off x="685800" y="1143000"/>
            <a:ext cx="5486400" cy="3086100"/>
          </a:xfrm>
        </p:spPr>
      </p:sp>
      <p:sp>
        <p:nvSpPr>
          <p:cNvPr id="12291" name="Rectangle 3"/>
          <p:cNvSpPr>
            <a:spLocks noGrp="1"/>
          </p:cNvSpPr>
          <p:nvPr>
            <p:ph type="body"/>
          </p:nvPr>
        </p:nvSpPr>
        <p:spPr/>
        <p:txBody>
          <a:bodyPr wrap="square" lIns="91440" tIns="45720" rIns="91440" bIns="45720" anchor="t" anchorCtr="0"/>
          <a:lstStyle/>
          <a:p>
            <a:pPr lvl="0" eaLnBrk="1" hangingPunct="1"/>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a:fld id="{9A0DB2DC-4C9A-4742-B13C-FB6460FD3503}" type="slidenum">
              <a:rPr lang="en-US" altLang="en-US" sz="1200" dirty="0"/>
              <a:t>7</a:t>
            </a:fld>
            <a:endParaRPr lang="en-US" altLang="en-US" sz="1200" dirty="0"/>
          </a:p>
        </p:txBody>
      </p:sp>
      <p:sp>
        <p:nvSpPr>
          <p:cNvPr id="12290" name="Rectangle 2"/>
          <p:cNvSpPr>
            <a:spLocks noGrp="1" noRot="1" noChangeAspect="1" noTextEdit="1"/>
          </p:cNvSpPr>
          <p:nvPr>
            <p:ph type="sldImg"/>
          </p:nvPr>
        </p:nvSpPr>
        <p:spPr>
          <a:xfrm>
            <a:off x="685800" y="1143000"/>
            <a:ext cx="5486400" cy="3086100"/>
          </a:xfrm>
        </p:spPr>
      </p:sp>
      <p:sp>
        <p:nvSpPr>
          <p:cNvPr id="12291" name="Rectangle 3"/>
          <p:cNvSpPr>
            <a:spLocks noGrp="1"/>
          </p:cNvSpPr>
          <p:nvPr>
            <p:ph type="body"/>
          </p:nvPr>
        </p:nvSpPr>
        <p:spPr/>
        <p:txBody>
          <a:bodyPr wrap="square" lIns="91440" tIns="45720" rIns="91440" bIns="45720" anchor="t" anchorCtr="0"/>
          <a:lstStyle/>
          <a:p>
            <a:pPr lvl="0"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C2500F8-1C21-47F5-BDB9-65BBE6A466E5}" type="slidenum">
              <a:rPr lang="en-US" smtClean="0"/>
              <a:t>‹#›</a:t>
            </a:fld>
            <a:endParaRPr lang="en-US"/>
          </a:p>
        </p:txBody>
      </p:sp>
    </p:spTree>
    <p:extLst>
      <p:ext uri="{BB962C8B-B14F-4D97-AF65-F5344CB8AC3E}">
        <p14:creationId xmlns:p14="http://schemas.microsoft.com/office/powerpoint/2010/main" val="2214482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5FC7940-D85F-4E98-8360-FFFC0B1C8DB4}" type="slidenum">
              <a:rPr lang="en-US" smtClean="0"/>
              <a:t>‹#›</a:t>
            </a:fld>
            <a:endParaRPr lang="en-US"/>
          </a:p>
        </p:txBody>
      </p:sp>
    </p:spTree>
    <p:extLst>
      <p:ext uri="{BB962C8B-B14F-4D97-AF65-F5344CB8AC3E}">
        <p14:creationId xmlns:p14="http://schemas.microsoft.com/office/powerpoint/2010/main" val="3024106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050E223-D1A1-42E0-A9A6-FDDD463B6FC9}" type="slidenum">
              <a:rPr lang="en-US" smtClean="0"/>
              <a:t>‹#›</a:t>
            </a:fld>
            <a:endParaRPr lang="en-US"/>
          </a:p>
        </p:txBody>
      </p:sp>
    </p:spTree>
    <p:extLst>
      <p:ext uri="{BB962C8B-B14F-4D97-AF65-F5344CB8AC3E}">
        <p14:creationId xmlns:p14="http://schemas.microsoft.com/office/powerpoint/2010/main" val="861528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EF89C4B-B722-47D2-925F-3933455E5CBE}" type="slidenum">
              <a:rPr lang="en-US" smtClean="0"/>
              <a:t>‹#›</a:t>
            </a:fld>
            <a:endParaRPr lang="en-US"/>
          </a:p>
        </p:txBody>
      </p:sp>
    </p:spTree>
    <p:extLst>
      <p:ext uri="{BB962C8B-B14F-4D97-AF65-F5344CB8AC3E}">
        <p14:creationId xmlns:p14="http://schemas.microsoft.com/office/powerpoint/2010/main" val="803142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4793073-6C7B-4C63-AFE2-230281281B45}" type="slidenum">
              <a:rPr lang="en-US" smtClean="0"/>
              <a:t>‹#›</a:t>
            </a:fld>
            <a:endParaRPr lang="en-US"/>
          </a:p>
        </p:txBody>
      </p:sp>
    </p:spTree>
    <p:extLst>
      <p:ext uri="{BB962C8B-B14F-4D97-AF65-F5344CB8AC3E}">
        <p14:creationId xmlns:p14="http://schemas.microsoft.com/office/powerpoint/2010/main" val="2163998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449347C-A37E-40FF-BAEB-195AFB20A777}" type="slidenum">
              <a:rPr lang="en-US" smtClean="0"/>
              <a:t>‹#›</a:t>
            </a:fld>
            <a:endParaRPr lang="en-US"/>
          </a:p>
        </p:txBody>
      </p:sp>
    </p:spTree>
    <p:extLst>
      <p:ext uri="{BB962C8B-B14F-4D97-AF65-F5344CB8AC3E}">
        <p14:creationId xmlns:p14="http://schemas.microsoft.com/office/powerpoint/2010/main" val="790542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1AD3268-4165-4155-923B-A05245CBC1FB}" type="slidenum">
              <a:rPr lang="en-US" smtClean="0"/>
              <a:t>‹#›</a:t>
            </a:fld>
            <a:endParaRPr lang="en-US"/>
          </a:p>
        </p:txBody>
      </p:sp>
    </p:spTree>
    <p:extLst>
      <p:ext uri="{BB962C8B-B14F-4D97-AF65-F5344CB8AC3E}">
        <p14:creationId xmlns:p14="http://schemas.microsoft.com/office/powerpoint/2010/main" val="1690112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502D1D8-F493-4DD8-9F43-C3800106C9AC}" type="slidenum">
              <a:rPr lang="en-US" smtClean="0"/>
              <a:t>‹#›</a:t>
            </a:fld>
            <a:endParaRPr lang="en-US"/>
          </a:p>
        </p:txBody>
      </p:sp>
    </p:spTree>
    <p:extLst>
      <p:ext uri="{BB962C8B-B14F-4D97-AF65-F5344CB8AC3E}">
        <p14:creationId xmlns:p14="http://schemas.microsoft.com/office/powerpoint/2010/main" val="1136841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20669402-12BB-4E01-B183-A8EDB115B625}" type="slidenum">
              <a:rPr lang="en-US" smtClean="0"/>
              <a:t>‹#›</a:t>
            </a:fld>
            <a:endParaRPr lang="en-US"/>
          </a:p>
        </p:txBody>
      </p:sp>
    </p:spTree>
    <p:extLst>
      <p:ext uri="{BB962C8B-B14F-4D97-AF65-F5344CB8AC3E}">
        <p14:creationId xmlns:p14="http://schemas.microsoft.com/office/powerpoint/2010/main" val="53390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C359A79-EFD5-481A-880B-71C607099860}" type="slidenum">
              <a:rPr lang="en-US" smtClean="0"/>
              <a:t>‹#›</a:t>
            </a:fld>
            <a:endParaRPr lang="en-US"/>
          </a:p>
        </p:txBody>
      </p:sp>
    </p:spTree>
    <p:extLst>
      <p:ext uri="{BB962C8B-B14F-4D97-AF65-F5344CB8AC3E}">
        <p14:creationId xmlns:p14="http://schemas.microsoft.com/office/powerpoint/2010/main" val="2981829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C80A057-EBE7-4F67-B316-F30794F14B6B}" type="slidenum">
              <a:rPr lang="en-US" smtClean="0"/>
              <a:t>‹#›</a:t>
            </a:fld>
            <a:endParaRPr lang="en-US"/>
          </a:p>
        </p:txBody>
      </p:sp>
    </p:spTree>
    <p:extLst>
      <p:ext uri="{BB962C8B-B14F-4D97-AF65-F5344CB8AC3E}">
        <p14:creationId xmlns:p14="http://schemas.microsoft.com/office/powerpoint/2010/main" val="4272966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128A077-56E4-497B-BC36-67E74107C181}" type="slidenum">
              <a:rPr lang="en-US" smtClean="0"/>
              <a:t>‹#›</a:t>
            </a:fld>
            <a:endParaRPr lang="en-US"/>
          </a:p>
        </p:txBody>
      </p:sp>
    </p:spTree>
    <p:extLst>
      <p:ext uri="{BB962C8B-B14F-4D97-AF65-F5344CB8AC3E}">
        <p14:creationId xmlns:p14="http://schemas.microsoft.com/office/powerpoint/2010/main" val="33996741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image" Target="../media/image6.wmf"/></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audio" Target="../media/audio3.wav"/><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audio" Target="../media/audio3.wav"/><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3"/>
          <p:cNvPicPr>
            <a:picLocks noChangeAspect="1"/>
          </p:cNvPicPr>
          <p:nvPr/>
        </p:nvPicPr>
        <p:blipFill>
          <a:blip r:embed="rId2"/>
          <a:stretch>
            <a:fillRect/>
          </a:stretch>
        </p:blipFill>
        <p:spPr>
          <a:xfrm>
            <a:off x="4800284" y="2590800"/>
            <a:ext cx="2519363" cy="1870472"/>
          </a:xfrm>
          <a:prstGeom prst="rect">
            <a:avLst/>
          </a:prstGeom>
          <a:noFill/>
          <a:ln w="9525">
            <a:noFill/>
          </a:ln>
        </p:spPr>
      </p:pic>
      <p:sp>
        <p:nvSpPr>
          <p:cNvPr id="5" name="Rectangle 4"/>
          <p:cNvSpPr/>
          <p:nvPr/>
        </p:nvSpPr>
        <p:spPr>
          <a:xfrm>
            <a:off x="1676183" y="686089"/>
            <a:ext cx="8236772" cy="1706880"/>
          </a:xfrm>
          <a:prstGeom prst="rect">
            <a:avLst/>
          </a:prstGeom>
          <a:solidFill>
            <a:schemeClr val="bg1"/>
          </a:solidFill>
        </p:spPr>
        <p:txBody>
          <a:bodyPr lIns="107286" tIns="53643" rIns="107286" bIns="53643">
            <a:spAutoFit/>
          </a:bodyPr>
          <a:lstStyle/>
          <a:p>
            <a:pPr algn="ctr" fontAlgn="auto">
              <a:spcBef>
                <a:spcPts val="0"/>
              </a:spcBef>
              <a:spcAft>
                <a:spcPts val="0"/>
              </a:spcAft>
              <a:defRPr/>
            </a:pPr>
            <a:r>
              <a:rPr lang="en-US" sz="5200" b="1" kern="0" cap="all" dirty="0" err="1">
                <a:ln w="9000" cmpd="sng">
                  <a:solidFill>
                    <a:srgbClr val="FFC000">
                      <a:shade val="50000"/>
                      <a:satMod val="120000"/>
                    </a:srgbClr>
                  </a:solidFill>
                  <a:prstDash val="solid"/>
                </a:ln>
                <a:solidFill>
                  <a:srgbClr val="FF0000"/>
                </a:solidFill>
                <a:effectLst>
                  <a:reflection blurRad="12700" stA="28000" endPos="45000" dist="1000" dir="5400000" sy="-100000" algn="bl" rotWithShape="0"/>
                </a:effectLst>
                <a:latin typeface="Arial" panose="020B0604020202020204" pitchFamily="34" charset="0"/>
                <a:cs typeface="Arial" panose="020B0604020202020204" pitchFamily="34" charset="0"/>
              </a:rPr>
              <a:t>Trường</a:t>
            </a:r>
            <a:r>
              <a:rPr lang="en-US" sz="5200" b="1" kern="0" cap="all" dirty="0">
                <a:ln w="9000" cmpd="sng">
                  <a:solidFill>
                    <a:srgbClr val="FFC000">
                      <a:shade val="50000"/>
                      <a:satMod val="120000"/>
                    </a:srgbClr>
                  </a:solidFill>
                  <a:prstDash val="solid"/>
                </a:ln>
                <a:solidFill>
                  <a:srgbClr val="FF0000"/>
                </a:solidFill>
                <a:effectLst>
                  <a:reflection blurRad="12700" stA="28000" endPos="45000" dist="1000" dir="5400000" sy="-100000" algn="bl" rotWithShape="0"/>
                </a:effectLst>
                <a:latin typeface="Arial" panose="020B0604020202020204" pitchFamily="34" charset="0"/>
                <a:cs typeface="Arial" panose="020B0604020202020204" pitchFamily="34" charset="0"/>
              </a:rPr>
              <a:t> </a:t>
            </a:r>
            <a:r>
              <a:rPr lang="en-US" sz="5200" b="1" kern="0" cap="all" dirty="0" err="1">
                <a:ln w="9000" cmpd="sng">
                  <a:solidFill>
                    <a:srgbClr val="FFC000">
                      <a:shade val="50000"/>
                      <a:satMod val="120000"/>
                    </a:srgbClr>
                  </a:solidFill>
                  <a:prstDash val="solid"/>
                </a:ln>
                <a:solidFill>
                  <a:srgbClr val="FF0000"/>
                </a:solidFill>
                <a:effectLst>
                  <a:reflection blurRad="12700" stA="28000" endPos="45000" dist="1000" dir="5400000" sy="-100000" algn="bl" rotWithShape="0"/>
                </a:effectLst>
                <a:latin typeface="Arial" panose="020B0604020202020204" pitchFamily="34" charset="0"/>
                <a:cs typeface="Arial" panose="020B0604020202020204" pitchFamily="34" charset="0"/>
              </a:rPr>
              <a:t>th</a:t>
            </a:r>
            <a:r>
              <a:rPr lang="en-US" sz="5200" b="1" kern="0" cap="all" dirty="0">
                <a:ln w="9000" cmpd="sng">
                  <a:solidFill>
                    <a:srgbClr val="FFC000">
                      <a:shade val="50000"/>
                      <a:satMod val="120000"/>
                    </a:srgbClr>
                  </a:solidFill>
                  <a:prstDash val="solid"/>
                </a:ln>
                <a:solidFill>
                  <a:srgbClr val="FF0000"/>
                </a:solidFill>
                <a:effectLst>
                  <a:reflection blurRad="12700" stA="28000" endPos="45000" dist="1000" dir="5400000" sy="-100000" algn="bl" rotWithShape="0"/>
                </a:effectLst>
                <a:latin typeface="Arial" panose="020B0604020202020204" pitchFamily="34" charset="0"/>
                <a:cs typeface="Arial" panose="020B0604020202020204" pitchFamily="34" charset="0"/>
              </a:rPr>
              <a:t>, </a:t>
            </a:r>
            <a:r>
              <a:rPr lang="en-US" sz="5200" b="1" kern="0" cap="all" dirty="0" err="1">
                <a:ln w="9000" cmpd="sng">
                  <a:solidFill>
                    <a:srgbClr val="FFC000">
                      <a:shade val="50000"/>
                      <a:satMod val="120000"/>
                    </a:srgbClr>
                  </a:solidFill>
                  <a:prstDash val="solid"/>
                </a:ln>
                <a:solidFill>
                  <a:srgbClr val="FF0000"/>
                </a:solidFill>
                <a:effectLst>
                  <a:reflection blurRad="12700" stA="28000" endPos="45000" dist="1000" dir="5400000" sy="-100000" algn="bl" rotWithShape="0"/>
                </a:effectLst>
                <a:latin typeface="Arial" panose="020B0604020202020204" pitchFamily="34" charset="0"/>
                <a:cs typeface="Arial" panose="020B0604020202020204" pitchFamily="34" charset="0"/>
              </a:rPr>
              <a:t>thcs</a:t>
            </a:r>
            <a:r>
              <a:rPr lang="en-US" sz="5200" b="1" kern="0" cap="all" dirty="0">
                <a:ln w="9000" cmpd="sng">
                  <a:solidFill>
                    <a:srgbClr val="FFC000">
                      <a:shade val="50000"/>
                      <a:satMod val="120000"/>
                    </a:srgbClr>
                  </a:solidFill>
                  <a:prstDash val="solid"/>
                </a:ln>
                <a:solidFill>
                  <a:srgbClr val="FF0000"/>
                </a:solidFill>
                <a:effectLst>
                  <a:reflection blurRad="12700" stA="28000" endPos="45000" dist="1000" dir="5400000" sy="-100000" algn="bl" rotWithShape="0"/>
                </a:effectLst>
                <a:latin typeface="Arial" panose="020B0604020202020204" pitchFamily="34" charset="0"/>
                <a:cs typeface="Arial" panose="020B0604020202020204" pitchFamily="34" charset="0"/>
              </a:rPr>
              <a:t> &amp; </a:t>
            </a:r>
            <a:r>
              <a:rPr lang="en-US" sz="5200" b="1" kern="0" cap="all" dirty="0" err="1">
                <a:ln w="9000" cmpd="sng">
                  <a:solidFill>
                    <a:srgbClr val="FFC000">
                      <a:shade val="50000"/>
                      <a:satMod val="120000"/>
                    </a:srgbClr>
                  </a:solidFill>
                  <a:prstDash val="solid"/>
                </a:ln>
                <a:solidFill>
                  <a:srgbClr val="FF0000"/>
                </a:solidFill>
                <a:effectLst>
                  <a:reflection blurRad="12700" stA="28000" endPos="45000" dist="1000" dir="5400000" sy="-100000" algn="bl" rotWithShape="0"/>
                </a:effectLst>
                <a:latin typeface="Arial" panose="020B0604020202020204" pitchFamily="34" charset="0"/>
                <a:cs typeface="Arial" panose="020B0604020202020204" pitchFamily="34" charset="0"/>
              </a:rPr>
              <a:t>thpt</a:t>
            </a:r>
            <a:r>
              <a:rPr lang="en-US" sz="5200" b="1" kern="0" cap="all" dirty="0">
                <a:ln w="9000" cmpd="sng">
                  <a:solidFill>
                    <a:srgbClr val="FFC000">
                      <a:shade val="50000"/>
                      <a:satMod val="120000"/>
                    </a:srgbClr>
                  </a:solidFill>
                  <a:prstDash val="solid"/>
                </a:ln>
                <a:solidFill>
                  <a:srgbClr val="FF0000"/>
                </a:solidFill>
                <a:effectLst>
                  <a:reflection blurRad="12700" stA="28000" endPos="45000" dist="1000" dir="5400000" sy="-100000" algn="bl" rotWithShape="0"/>
                </a:effectLst>
                <a:latin typeface="Arial" panose="020B0604020202020204" pitchFamily="34" charset="0"/>
                <a:cs typeface="Arial" panose="020B0604020202020204" pitchFamily="34" charset="0"/>
              </a:rPr>
              <a:t> victory </a:t>
            </a:r>
          </a:p>
        </p:txBody>
      </p:sp>
      <p:sp>
        <p:nvSpPr>
          <p:cNvPr id="4099" name="WordArt 6"/>
          <p:cNvSpPr>
            <a:spLocks noTextEdit="1"/>
          </p:cNvSpPr>
          <p:nvPr/>
        </p:nvSpPr>
        <p:spPr>
          <a:xfrm>
            <a:off x="2362359" y="4724162"/>
            <a:ext cx="8153400" cy="678656"/>
          </a:xfrm>
          <a:prstGeom prst="rect">
            <a:avLst/>
          </a:prstGeom>
        </p:spPr>
        <p:txBody>
          <a:bodyPr wrap="none" fromWordArt="1">
            <a:prstTxWarp prst="textPlain">
              <a:avLst>
                <a:gd name="adj" fmla="val 50000"/>
              </a:avLst>
            </a:prstTxWarp>
            <a:normAutofit fontScale="97500" lnSpcReduction="10000"/>
          </a:bodyPr>
          <a:lstStyle/>
          <a:p>
            <a:pPr algn="ctr" fontAlgn="base"/>
            <a:r>
              <a:rPr lang="en-US" sz="4200" b="1" noProof="1">
                <a:ln w="9525" cap="flat" cmpd="sng">
                  <a:solidFill>
                    <a:srgbClr val="800000"/>
                  </a:solidFill>
                  <a:prstDash val="solid"/>
                  <a:round/>
                  <a:headEnd type="none" w="med" len="med"/>
                  <a:tailEnd type="none" w="med" len="med"/>
                </a:ln>
                <a:solidFill>
                  <a:srgbClr val="FF0000"/>
                </a:solidFill>
                <a:effectLst>
                  <a:outerShdw dist="45791" dir="2021404" algn="ctr" rotWithShape="0">
                    <a:srgbClr val="B2B2B2">
                      <a:alpha val="79999"/>
                    </a:srgbClr>
                  </a:outerShdw>
                </a:effectLst>
                <a:latin typeface="HP001 5 hàng" panose="020B0603050302020204" charset="0"/>
                <a:cs typeface="HP001 5 hàng" panose="020B0603050302020204" charset="0"/>
              </a:rPr>
              <a:t>Giáo viên:  Nguyễn Thị Vân – Tổ: 5</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4452CC-5051-4056-B06C-E5CF1C279B6A}"/>
              </a:ext>
            </a:extLst>
          </p:cNvPr>
          <p:cNvSpPr/>
          <p:nvPr/>
        </p:nvSpPr>
        <p:spPr>
          <a:xfrm>
            <a:off x="342900" y="152400"/>
            <a:ext cx="11506200" cy="6089872"/>
          </a:xfrm>
          <a:prstGeom prst="rect">
            <a:avLst/>
          </a:prstGeom>
        </p:spPr>
        <p:txBody>
          <a:bodyPr wrap="square">
            <a:spAutoFit/>
          </a:bodyPr>
          <a:lstStyle/>
          <a:p>
            <a:pPr algn="just">
              <a:lnSpc>
                <a:spcPct val="115000"/>
              </a:lnSpc>
              <a:spcAft>
                <a:spcPts val="1000"/>
              </a:spcAft>
            </a:pPr>
            <a:r>
              <a:rPr lang="fr-FR" sz="3600" b="1" u="sng" dirty="0" err="1">
                <a:latin typeface="Times New Roman" panose="02020603050405020304" pitchFamily="18" charset="0"/>
                <a:ea typeface="Times New Roman" panose="02020603050405020304" pitchFamily="18" charset="0"/>
                <a:cs typeface="Times New Roman" panose="02020603050405020304" pitchFamily="18" charset="0"/>
              </a:rPr>
              <a:t>Bài</a:t>
            </a:r>
            <a:r>
              <a:rPr lang="fr-FR" sz="3600" b="1" u="sng" dirty="0">
                <a:latin typeface="Times New Roman" panose="02020603050405020304" pitchFamily="18" charset="0"/>
                <a:ea typeface="Times New Roman" panose="02020603050405020304" pitchFamily="18" charset="0"/>
                <a:cs typeface="Times New Roman" panose="02020603050405020304" pitchFamily="18" charset="0"/>
              </a:rPr>
              <a:t> 4</a:t>
            </a:r>
            <a:r>
              <a:rPr lang="fr-FR" sz="3600" u="sng" dirty="0">
                <a:latin typeface="Times New Roman" panose="02020603050405020304" pitchFamily="18" charset="0"/>
                <a:ea typeface="Times New Roman" panose="02020603050405020304" pitchFamily="18" charset="0"/>
                <a:cs typeface="Times New Roman" panose="02020603050405020304" pitchFamily="18" charset="0"/>
              </a:rPr>
              <a:t>:</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dưới</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đây</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mấy</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Hãy</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diễn</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đạt</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rõ</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t</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r</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ong</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từng</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thêm</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fr-FR" sz="3600" dirty="0">
                <a:latin typeface="Times New Roman" panose="02020603050405020304" pitchFamily="18" charset="0"/>
                <a:ea typeface="Times New Roman" panose="02020603050405020304" pitchFamily="18" charset="0"/>
                <a:cs typeface="Times New Roman" panose="02020603050405020304" pitchFamily="18" charset="0"/>
              </a:rPr>
              <a:t>a)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Mời</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anh</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ngồi</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b="1" i="1" dirty="0" err="1">
                <a:latin typeface="Times New Roman" panose="02020603050405020304" pitchFamily="18" charset="0"/>
                <a:ea typeface="Times New Roman" panose="02020603050405020304" pitchFamily="18" charset="0"/>
                <a:cs typeface="Times New Roman" panose="02020603050405020304" pitchFamily="18" charset="0"/>
              </a:rPr>
              <a:t>bàn</a:t>
            </a:r>
            <a:r>
              <a:rPr lang="fr-FR" sz="3600" b="1" i="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vi-VN" sz="3600" dirty="0">
                <a:latin typeface="Times New Roman" panose="02020603050405020304" pitchFamily="18" charset="0"/>
                <a:ea typeface="Times New Roman" panose="02020603050405020304" pitchFamily="18" charset="0"/>
                <a:cs typeface="Times New Roman" panose="02020603050405020304" pitchFamily="18" charset="0"/>
              </a:rPr>
              <a:t>A. 1 cách: </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ngồi</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fr-FR" sz="3600"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b="1" i="1" dirty="0" err="1">
                <a:latin typeface="Times New Roman" panose="02020603050405020304" pitchFamily="18" charset="0"/>
                <a:ea typeface="Times New Roman" panose="02020603050405020304" pitchFamily="18" charset="0"/>
                <a:cs typeface="Times New Roman" panose="02020603050405020304" pitchFamily="18" charset="0"/>
              </a:rPr>
              <a:t>bàn</a:t>
            </a:r>
            <a:r>
              <a:rPr lang="fr-FR"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ăn</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cơm</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bàn</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đồ</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vật</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vi-VN" sz="3600" dirty="0">
                <a:latin typeface="Times New Roman" panose="02020603050405020304" pitchFamily="18" charset="0"/>
                <a:ea typeface="Times New Roman" panose="02020603050405020304" pitchFamily="18" charset="0"/>
                <a:cs typeface="Times New Roman" panose="02020603050405020304" pitchFamily="18" charset="0"/>
              </a:rPr>
              <a:t>B. 1 cách:</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ngồi</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b="1" i="1" dirty="0" err="1">
                <a:latin typeface="Times New Roman" panose="02020603050405020304" pitchFamily="18" charset="0"/>
                <a:ea typeface="Times New Roman" panose="02020603050405020304" pitchFamily="18" charset="0"/>
                <a:cs typeface="Times New Roman" panose="02020603050405020304" pitchFamily="18" charset="0"/>
              </a:rPr>
              <a:t>bàn</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là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bàn</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bạc</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Arial" panose="020B0604020202020204" pitchFamily="34" charset="0"/>
              <a:ea typeface="Arial" panose="020B0604020202020204" pitchFamily="34" charset="0"/>
              <a:cs typeface="Times New Roman" panose="02020603050405020304" pitchFamily="18" charset="0"/>
            </a:endParaRPr>
          </a:p>
          <a:p>
            <a:r>
              <a:rPr lang="vi-VN" sz="3600" dirty="0">
                <a:latin typeface="Times New Roman" panose="02020603050405020304" pitchFamily="18" charset="0"/>
                <a:ea typeface="Times New Roman" panose="02020603050405020304" pitchFamily="18" charset="0"/>
              </a:rPr>
              <a:t> C. 2 cách: </a:t>
            </a:r>
            <a:r>
              <a:rPr lang="fr-FR" sz="3600" dirty="0">
                <a:latin typeface="Times New Roman" panose="02020603050405020304" pitchFamily="18" charset="0"/>
                <a:ea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rPr>
              <a:t>ngồi</a:t>
            </a:r>
            <a:r>
              <a:rPr lang="fr-FR" sz="3600" dirty="0">
                <a:latin typeface="Times New Roman" panose="02020603050405020304" pitchFamily="18" charset="0"/>
                <a:ea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rPr>
              <a:t>vào</a:t>
            </a:r>
            <a:r>
              <a:rPr lang="fr-FR" sz="3600" i="1" dirty="0">
                <a:latin typeface="Times New Roman" panose="02020603050405020304" pitchFamily="18" charset="0"/>
                <a:ea typeface="Times New Roman" panose="02020603050405020304" pitchFamily="18" charset="0"/>
              </a:rPr>
              <a:t> </a:t>
            </a:r>
            <a:r>
              <a:rPr lang="fr-FR" sz="3600" b="1" i="1" dirty="0" err="1">
                <a:latin typeface="Times New Roman" panose="02020603050405020304" pitchFamily="18" charset="0"/>
                <a:ea typeface="Times New Roman" panose="02020603050405020304" pitchFamily="18" charset="0"/>
              </a:rPr>
              <a:t>bàn</a:t>
            </a:r>
            <a:r>
              <a:rPr lang="fr-FR" sz="3600" dirty="0">
                <a:latin typeface="Times New Roman" panose="02020603050405020304" pitchFamily="18" charset="0"/>
                <a:ea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rPr>
              <a:t>để</a:t>
            </a:r>
            <a:r>
              <a:rPr lang="fr-FR" sz="3600" dirty="0">
                <a:latin typeface="Times New Roman" panose="02020603050405020304" pitchFamily="18" charset="0"/>
                <a:ea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rPr>
              <a:t>ăn</a:t>
            </a:r>
            <a:r>
              <a:rPr lang="fr-FR" sz="3600" dirty="0">
                <a:latin typeface="Times New Roman" panose="02020603050405020304" pitchFamily="18" charset="0"/>
                <a:ea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rPr>
              <a:t>cơm</a:t>
            </a:r>
            <a:r>
              <a:rPr lang="fr-FR" sz="3600" dirty="0">
                <a:latin typeface="Times New Roman" panose="02020603050405020304" pitchFamily="18" charset="0"/>
                <a:ea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rPr>
              <a:t>bàn</a:t>
            </a:r>
            <a:r>
              <a:rPr lang="fr-FR" sz="3600" dirty="0">
                <a:latin typeface="Times New Roman" panose="02020603050405020304" pitchFamily="18" charset="0"/>
                <a:ea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rPr>
              <a:t>chỉ</a:t>
            </a:r>
            <a:r>
              <a:rPr lang="fr-FR" sz="3600" dirty="0">
                <a:latin typeface="Times New Roman" panose="02020603050405020304" pitchFamily="18" charset="0"/>
                <a:ea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rPr>
              <a:t>đồ</a:t>
            </a:r>
            <a:r>
              <a:rPr lang="fr-FR" sz="3600" dirty="0">
                <a:latin typeface="Times New Roman" panose="02020603050405020304" pitchFamily="18" charset="0"/>
                <a:ea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rPr>
              <a:t>vật</a:t>
            </a:r>
            <a:r>
              <a:rPr lang="fr-FR" sz="3600" dirty="0">
                <a:latin typeface="Times New Roman" panose="02020603050405020304" pitchFamily="18" charset="0"/>
                <a:ea typeface="Times New Roman" panose="02020603050405020304" pitchFamily="18" charset="0"/>
              </a:rPr>
              <a:t>) »  </a:t>
            </a:r>
            <a:r>
              <a:rPr lang="fr-FR" sz="3600" dirty="0" err="1">
                <a:latin typeface="Times New Roman" panose="02020603050405020304" pitchFamily="18" charset="0"/>
                <a:ea typeface="Times New Roman" panose="02020603050405020304" pitchFamily="18" charset="0"/>
              </a:rPr>
              <a:t>và</a:t>
            </a:r>
            <a:r>
              <a:rPr lang="fr-FR" sz="3600" dirty="0">
                <a:latin typeface="Times New Roman" panose="02020603050405020304" pitchFamily="18" charset="0"/>
                <a:ea typeface="Times New Roman" panose="02020603050405020304" pitchFamily="18" charset="0"/>
              </a:rPr>
              <a:t> « … </a:t>
            </a:r>
            <a:r>
              <a:rPr lang="fr-FR" sz="3600" dirty="0" err="1">
                <a:latin typeface="Times New Roman" panose="02020603050405020304" pitchFamily="18" charset="0"/>
                <a:ea typeface="Times New Roman" panose="02020603050405020304" pitchFamily="18" charset="0"/>
              </a:rPr>
              <a:t>ngồi</a:t>
            </a:r>
            <a:r>
              <a:rPr lang="fr-FR" sz="3600" dirty="0">
                <a:latin typeface="Times New Roman" panose="02020603050405020304" pitchFamily="18" charset="0"/>
                <a:ea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rPr>
              <a:t>vào</a:t>
            </a:r>
            <a:r>
              <a:rPr lang="fr-FR" sz="3600" dirty="0">
                <a:latin typeface="Times New Roman" panose="02020603050405020304" pitchFamily="18" charset="0"/>
                <a:ea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rPr>
              <a:t>để</a:t>
            </a:r>
            <a:r>
              <a:rPr lang="fr-FR" sz="3600" dirty="0">
                <a:latin typeface="Times New Roman" panose="02020603050405020304" pitchFamily="18" charset="0"/>
                <a:ea typeface="Times New Roman" panose="02020603050405020304" pitchFamily="18" charset="0"/>
              </a:rPr>
              <a:t> </a:t>
            </a:r>
            <a:r>
              <a:rPr lang="fr-FR" sz="3600" b="1" i="1" dirty="0" err="1">
                <a:latin typeface="Times New Roman" panose="02020603050405020304" pitchFamily="18" charset="0"/>
                <a:ea typeface="Times New Roman" panose="02020603050405020304" pitchFamily="18" charset="0"/>
              </a:rPr>
              <a:t>bàn</a:t>
            </a:r>
            <a:r>
              <a:rPr lang="fr-FR" sz="3600" dirty="0">
                <a:latin typeface="Times New Roman" panose="02020603050405020304" pitchFamily="18" charset="0"/>
                <a:ea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rPr>
              <a:t>công</a:t>
            </a:r>
            <a:r>
              <a:rPr lang="fr-FR" sz="3600" dirty="0">
                <a:latin typeface="Times New Roman" panose="02020603050405020304" pitchFamily="18" charset="0"/>
                <a:ea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rPr>
              <a:t>việc</a:t>
            </a:r>
            <a:r>
              <a:rPr lang="fr-FR" sz="3600" dirty="0">
                <a:latin typeface="Times New Roman" panose="02020603050405020304" pitchFamily="18" charset="0"/>
                <a:ea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rPr>
              <a:t>Có</a:t>
            </a:r>
            <a:r>
              <a:rPr lang="fr-FR" sz="3600" dirty="0">
                <a:latin typeface="Times New Roman" panose="02020603050405020304" pitchFamily="18" charset="0"/>
                <a:ea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rPr>
              <a:t>nghĩa</a:t>
            </a:r>
            <a:r>
              <a:rPr lang="fr-FR" sz="3600" dirty="0">
                <a:latin typeface="Times New Roman" panose="02020603050405020304" pitchFamily="18" charset="0"/>
                <a:ea typeface="Times New Roman" panose="02020603050405020304" pitchFamily="18" charset="0"/>
              </a:rPr>
              <a:t> là </a:t>
            </a:r>
            <a:r>
              <a:rPr lang="fr-FR" sz="3600" dirty="0" err="1">
                <a:latin typeface="Times New Roman" panose="02020603050405020304" pitchFamily="18" charset="0"/>
                <a:ea typeface="Times New Roman" panose="02020603050405020304" pitchFamily="18" charset="0"/>
              </a:rPr>
              <a:t>bàn</a:t>
            </a:r>
            <a:r>
              <a:rPr lang="fr-FR" sz="3600" dirty="0">
                <a:latin typeface="Times New Roman" panose="02020603050405020304" pitchFamily="18" charset="0"/>
                <a:ea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rPr>
              <a:t>bạc</a:t>
            </a:r>
            <a:r>
              <a:rPr lang="fr-FR" sz="3600" dirty="0">
                <a:latin typeface="Times New Roman" panose="02020603050405020304" pitchFamily="18" charset="0"/>
                <a:ea typeface="Times New Roman" panose="02020603050405020304" pitchFamily="18" charset="0"/>
              </a:rPr>
              <a:t>) »</a:t>
            </a:r>
            <a:endParaRPr lang="en-US" sz="3600" dirty="0"/>
          </a:p>
        </p:txBody>
      </p:sp>
    </p:spTree>
    <p:extLst>
      <p:ext uri="{BB962C8B-B14F-4D97-AF65-F5344CB8AC3E}">
        <p14:creationId xmlns:p14="http://schemas.microsoft.com/office/powerpoint/2010/main" val="2866291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6"/>
          <p:cNvPicPr>
            <a:picLocks noChangeAspect="1"/>
          </p:cNvPicPr>
          <p:nvPr/>
        </p:nvPicPr>
        <p:blipFill>
          <a:blip r:embed="rId2"/>
          <a:stretch>
            <a:fillRect/>
          </a:stretch>
        </p:blipFill>
        <p:spPr>
          <a:xfrm>
            <a:off x="1600200" y="152401"/>
            <a:ext cx="8828088" cy="5114925"/>
          </a:xfrm>
          <a:prstGeom prst="rect">
            <a:avLst/>
          </a:prstGeom>
          <a:noFill/>
          <a:ln w="9525">
            <a:noFill/>
          </a:ln>
        </p:spPr>
      </p:pic>
      <p:sp>
        <p:nvSpPr>
          <p:cNvPr id="77827" name="WordArt 11"/>
          <p:cNvSpPr>
            <a:spLocks noTextEdit="1"/>
          </p:cNvSpPr>
          <p:nvPr/>
        </p:nvSpPr>
        <p:spPr>
          <a:xfrm>
            <a:off x="3886200" y="2819401"/>
            <a:ext cx="4876800" cy="1674813"/>
          </a:xfrm>
          <a:prstGeom prst="rect">
            <a:avLst/>
          </a:prstGeom>
        </p:spPr>
        <p:txBody>
          <a:bodyPr wrap="none" fromWordArt="1">
            <a:prstTxWarp prst="textPlain">
              <a:avLst>
                <a:gd name="adj" fmla="val 50000"/>
              </a:avLst>
            </a:prstTxWarp>
            <a:normAutofit/>
          </a:bodyPr>
          <a:lstStyle/>
          <a:p>
            <a:pPr algn="l"/>
            <a:r>
              <a:rPr lang="en-US" sz="4400" u="sng">
                <a:solidFill>
                  <a:schemeClr val="accent1"/>
                </a:solidFill>
                <a:effectLst>
                  <a:outerShdw blurRad="38100" dist="25400" dir="5400000" algn="ctr" rotWithShape="0">
                    <a:srgbClr val="6E747A">
                      <a:alpha val="43000"/>
                    </a:srgbClr>
                  </a:outerShdw>
                </a:effectLst>
                <a:latin typeface="Arial" panose="020B0604020202020204" pitchFamily="34" charset="0"/>
                <a:ea typeface="Arial" panose="020B0604020202020204" pitchFamily="34" charset="0"/>
              </a:rPr>
              <a:t>HĐ</a:t>
            </a:r>
            <a:r>
              <a:rPr lang="en-US" sz="4400">
                <a:ln w="9525" cap="flat" cmpd="sng">
                  <a:solidFill>
                    <a:srgbClr val="990000"/>
                  </a:solidFill>
                  <a:prstDash val="solid"/>
                  <a:round/>
                  <a:headEnd type="none" w="med" len="med"/>
                  <a:tailEnd type="none" w="med" len="med"/>
                </a:ln>
                <a:solidFill>
                  <a:srgbClr val="FF0000"/>
                </a:solidFill>
                <a:effectLst>
                  <a:outerShdw dist="35921" dir="2699999" algn="ctr" rotWithShape="0">
                    <a:srgbClr val="C0C0C0">
                      <a:alpha val="79999"/>
                    </a:srgbClr>
                  </a:outerShdw>
                </a:effectLst>
                <a:latin typeface="Arial" panose="020B0604020202020204" pitchFamily="34" charset="0"/>
                <a:ea typeface="Arial" panose="020B0604020202020204" pitchFamily="34" charset="0"/>
              </a:rPr>
              <a:t>: </a:t>
            </a:r>
            <a:r>
              <a:rPr lang="vi-VN" altLang="en-US" sz="4400">
                <a:ln w="9525" cap="flat" cmpd="sng">
                  <a:solidFill>
                    <a:srgbClr val="990000"/>
                  </a:solidFill>
                  <a:prstDash val="solid"/>
                  <a:round/>
                  <a:headEnd type="none" w="med" len="med"/>
                  <a:tailEnd type="none" w="med" len="med"/>
                </a:ln>
                <a:solidFill>
                  <a:srgbClr val="FF0000"/>
                </a:solidFill>
                <a:effectLst>
                  <a:outerShdw dist="35921" dir="2699999" algn="ctr" rotWithShape="0">
                    <a:srgbClr val="C0C0C0">
                      <a:alpha val="79999"/>
                    </a:srgbClr>
                  </a:outerShdw>
                </a:effectLst>
                <a:latin typeface="Arial" panose="020B0604020202020204" pitchFamily="34" charset="0"/>
                <a:ea typeface="Arial" panose="020B0604020202020204" pitchFamily="34" charset="0"/>
              </a:rPr>
              <a:t>CỦNG CỐ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77827"/>
                                        </p:tgtEl>
                                        <p:attrNameLst>
                                          <p:attrName>style.visibility</p:attrName>
                                        </p:attrNameLst>
                                      </p:cBhvr>
                                      <p:to>
                                        <p:strVal val="visible"/>
                                      </p:to>
                                    </p:set>
                                    <p:anim calcmode="lin" valueType="num">
                                      <p:cBhvr>
                                        <p:cTn id="13" dur="3000" fill="hold"/>
                                        <p:tgtEl>
                                          <p:spTgt spid="77827"/>
                                        </p:tgtEl>
                                        <p:attrNameLst>
                                          <p:attrName>ppt_x</p:attrName>
                                        </p:attrNameLst>
                                      </p:cBhvr>
                                      <p:tavLst>
                                        <p:tav tm="0">
                                          <p:val>
                                            <p:strVal val="#ppt_x"/>
                                          </p:val>
                                        </p:tav>
                                        <p:tav tm="100000">
                                          <p:val>
                                            <p:strVal val="#ppt_x"/>
                                          </p:val>
                                        </p:tav>
                                      </p:tavLst>
                                    </p:anim>
                                    <p:anim calcmode="lin" valueType="num">
                                      <p:cBhvr>
                                        <p:cTn id="14" dur="3000" fill="hold"/>
                                        <p:tgtEl>
                                          <p:spTgt spid="778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8" name="Object 4">
            <a:extLst>
              <a:ext uri="{FF2B5EF4-FFF2-40B4-BE49-F238E27FC236}">
                <a16:creationId xmlns:a16="http://schemas.microsoft.com/office/drawing/2014/main" id="{43B9116F-1E0A-457A-B3A8-3D167CEF2AAF}"/>
              </a:ext>
            </a:extLst>
          </p:cNvPr>
          <p:cNvGraphicFramePr>
            <a:graphicFrameLocks noChangeAspect="1"/>
          </p:cNvGraphicFramePr>
          <p:nvPr/>
        </p:nvGraphicFramePr>
        <p:xfrm>
          <a:off x="1828800" y="4191000"/>
          <a:ext cx="1879600" cy="2667000"/>
        </p:xfrm>
        <a:graphic>
          <a:graphicData uri="http://schemas.openxmlformats.org/presentationml/2006/ole">
            <mc:AlternateContent xmlns:mc="http://schemas.openxmlformats.org/markup-compatibility/2006">
              <mc:Choice xmlns:v="urn:schemas-microsoft-com:vml" Requires="v">
                <p:oleObj spid="_x0000_s1026" name="Clip" r:id="rId3" imgW="11049000" imgH="13906500" progId="MS_ClipArt_Gallery.2">
                  <p:embed/>
                </p:oleObj>
              </mc:Choice>
              <mc:Fallback>
                <p:oleObj name="Clip" r:id="rId3" imgW="11049000" imgH="13906500" progId="MS_ClipArt_Gallery.2">
                  <p:embed/>
                  <p:pic>
                    <p:nvPicPr>
                      <p:cNvPr id="47108" name="Object 4">
                        <a:extLst>
                          <a:ext uri="{FF2B5EF4-FFF2-40B4-BE49-F238E27FC236}">
                            <a16:creationId xmlns:a16="http://schemas.microsoft.com/office/drawing/2014/main" id="{43B9116F-1E0A-457A-B3A8-3D167CEF2A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4191000"/>
                        <a:ext cx="1879600" cy="2667000"/>
                      </a:xfrm>
                      <a:prstGeom prst="rect">
                        <a:avLst/>
                      </a:prstGeom>
                      <a:noFill/>
                      <a:ln>
                        <a:noFill/>
                      </a:ln>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7109" name="Picture 5" descr="Rose3">
            <a:extLst>
              <a:ext uri="{FF2B5EF4-FFF2-40B4-BE49-F238E27FC236}">
                <a16:creationId xmlns:a16="http://schemas.microsoft.com/office/drawing/2014/main" id="{1B71810D-D68F-410E-9D4E-2282BD15C9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62664">
            <a:off x="8699500" y="4495800"/>
            <a:ext cx="19685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6" descr="3d butterfly">
            <a:extLst>
              <a:ext uri="{FF2B5EF4-FFF2-40B4-BE49-F238E27FC236}">
                <a16:creationId xmlns:a16="http://schemas.microsoft.com/office/drawing/2014/main" id="{3B3A4D87-7DE8-4049-928F-F098E097EF0F}"/>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655869">
            <a:off x="9702800" y="3505200"/>
            <a:ext cx="9652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TOP 30+] Hình ảnh nền đẹp về &amp;quot;Thank You&amp;quot; Không nên bỏ qua">
            <a:extLst>
              <a:ext uri="{FF2B5EF4-FFF2-40B4-BE49-F238E27FC236}">
                <a16:creationId xmlns:a16="http://schemas.microsoft.com/office/drawing/2014/main" id="{370C3474-2BD7-484D-9E7D-00D04BB285A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28588"/>
            <a:ext cx="12192000" cy="672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47108"/>
                                        </p:tgtEl>
                                        <p:attrNameLst>
                                          <p:attrName>style.visibility</p:attrName>
                                        </p:attrNameLst>
                                      </p:cBhvr>
                                      <p:to>
                                        <p:strVal val="visible"/>
                                      </p:to>
                                    </p:set>
                                    <p:anim calcmode="lin" valueType="num">
                                      <p:cBhvr additive="base">
                                        <p:cTn id="7" dur="500" fill="hold"/>
                                        <p:tgtEl>
                                          <p:spTgt spid="47108"/>
                                        </p:tgtEl>
                                        <p:attrNameLst>
                                          <p:attrName>ppt_x</p:attrName>
                                        </p:attrNameLst>
                                      </p:cBhvr>
                                      <p:tavLst>
                                        <p:tav tm="0">
                                          <p:val>
                                            <p:strVal val="#ppt_x"/>
                                          </p:val>
                                        </p:tav>
                                        <p:tav tm="100000">
                                          <p:val>
                                            <p:strVal val="#ppt_x"/>
                                          </p:val>
                                        </p:tav>
                                      </p:tavLst>
                                    </p:anim>
                                    <p:anim calcmode="lin" valueType="num">
                                      <p:cBhvr additive="base">
                                        <p:cTn id="8" dur="500" fill="hold"/>
                                        <p:tgtEl>
                                          <p:spTgt spid="4710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2" presetClass="entr" presetSubtype="4" fill="hold" nodeType="afterEffect">
                                  <p:stCondLst>
                                    <p:cond delay="0"/>
                                  </p:stCondLst>
                                  <p:childTnLst>
                                    <p:set>
                                      <p:cBhvr>
                                        <p:cTn id="11" dur="1" fill="hold">
                                          <p:stCondLst>
                                            <p:cond delay="0"/>
                                          </p:stCondLst>
                                        </p:cTn>
                                        <p:tgtEl>
                                          <p:spTgt spid="47109"/>
                                        </p:tgtEl>
                                        <p:attrNameLst>
                                          <p:attrName>style.visibility</p:attrName>
                                        </p:attrNameLst>
                                      </p:cBhvr>
                                      <p:to>
                                        <p:strVal val="visible"/>
                                      </p:to>
                                    </p:set>
                                    <p:animEffect transition="in" filter="slide(fromBottom)">
                                      <p:cBhvr>
                                        <p:cTn id="12" dur="500"/>
                                        <p:tgtEl>
                                          <p:spTgt spid="47109"/>
                                        </p:tgtEl>
                                      </p:cBhvr>
                                    </p:animEffect>
                                  </p:childTnLst>
                                </p:cTn>
                              </p:par>
                            </p:childTnLst>
                          </p:cTn>
                        </p:par>
                        <p:par>
                          <p:cTn id="13" fill="hold" nodeType="afterGroup">
                            <p:stCondLst>
                              <p:cond delay="1000"/>
                            </p:stCondLst>
                            <p:childTnLst>
                              <p:par>
                                <p:cTn id="14" presetID="12" presetClass="entr" presetSubtype="4" fill="hold" nodeType="afterEffect">
                                  <p:stCondLst>
                                    <p:cond delay="0"/>
                                  </p:stCondLst>
                                  <p:childTnLst>
                                    <p:set>
                                      <p:cBhvr>
                                        <p:cTn id="15" dur="1" fill="hold">
                                          <p:stCondLst>
                                            <p:cond delay="0"/>
                                          </p:stCondLst>
                                        </p:cTn>
                                        <p:tgtEl>
                                          <p:spTgt spid="47110"/>
                                        </p:tgtEl>
                                        <p:attrNameLst>
                                          <p:attrName>style.visibility</p:attrName>
                                        </p:attrNameLst>
                                      </p:cBhvr>
                                      <p:to>
                                        <p:strVal val="visible"/>
                                      </p:to>
                                    </p:set>
                                    <p:animEffect transition="in" filter="slide(fromBottom)">
                                      <p:cBhvr>
                                        <p:cTn id="16" dur="500"/>
                                        <p:tgtEl>
                                          <p:spTgt spid="47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2209800" y="1219201"/>
            <a:ext cx="7772400" cy="1470025"/>
          </a:xfrm>
        </p:spPr>
        <p:txBody>
          <a:bodyPr>
            <a:normAutofit/>
          </a:bodyPr>
          <a:lstStyle/>
          <a:p>
            <a:r>
              <a:rPr lang="vi-VN" sz="3600" b="1" i="1" dirty="0">
                <a:latin typeface="Times New Roman" panose="02020603050405020304" pitchFamily="18" charset="0"/>
                <a:cs typeface="Times New Roman" panose="02020603050405020304" pitchFamily="18" charset="0"/>
              </a:rPr>
              <a:t>Thứ  n</a:t>
            </a:r>
            <a:r>
              <a:rPr lang="en-US" altLang="vi-VN" sz="3600" b="1" i="1" dirty="0">
                <a:latin typeface="Times New Roman" panose="02020603050405020304" pitchFamily="18" charset="0"/>
                <a:cs typeface="Times New Roman" panose="02020603050405020304" pitchFamily="18" charset="0"/>
              </a:rPr>
              <a:t>g</a:t>
            </a:r>
            <a:r>
              <a:rPr lang="vi-VN" sz="3600" b="1" i="1" dirty="0">
                <a:latin typeface="Times New Roman" panose="02020603050405020304" pitchFamily="18" charset="0"/>
                <a:cs typeface="Times New Roman" panose="02020603050405020304" pitchFamily="18" charset="0"/>
              </a:rPr>
              <a:t>ày </a:t>
            </a:r>
            <a:r>
              <a:rPr lang="en-US" altLang="vi-VN" sz="3600" b="1" i="1" dirty="0">
                <a:latin typeface="Times New Roman" panose="02020603050405020304" pitchFamily="18" charset="0"/>
                <a:cs typeface="Times New Roman" panose="02020603050405020304" pitchFamily="18" charset="0"/>
              </a:rPr>
              <a:t> </a:t>
            </a:r>
            <a:r>
              <a:rPr lang="vi-VN" sz="3600" b="1" i="1" dirty="0">
                <a:latin typeface="Times New Roman" panose="02020603050405020304" pitchFamily="18" charset="0"/>
                <a:cs typeface="Times New Roman" panose="02020603050405020304" pitchFamily="18" charset="0"/>
              </a:rPr>
              <a:t>tháng  năm 202</a:t>
            </a:r>
            <a:r>
              <a:rPr lang="en-US" altLang="vi-VN" sz="3600" b="1" i="1" dirty="0">
                <a:latin typeface="Times New Roman" panose="02020603050405020304" pitchFamily="18" charset="0"/>
                <a:cs typeface="Times New Roman" panose="02020603050405020304" pitchFamily="18" charset="0"/>
              </a:rPr>
              <a:t>..</a:t>
            </a:r>
            <a:br>
              <a:rPr lang="vi-VN" sz="3600" b="1"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4" name="Subtitle 3"/>
          <p:cNvSpPr>
            <a:spLocks noGrp="1"/>
          </p:cNvSpPr>
          <p:nvPr>
            <p:ph type="subTitle" idx="1"/>
          </p:nvPr>
        </p:nvSpPr>
        <p:spPr>
          <a:xfrm>
            <a:off x="1752600" y="2209800"/>
            <a:ext cx="8839200" cy="838200"/>
          </a:xfrm>
        </p:spPr>
        <p:txBody>
          <a:bodyPr>
            <a:noAutofit/>
          </a:bodyPr>
          <a:lstStyle/>
          <a:p>
            <a:r>
              <a:rPr lang="vi-VN" sz="4000" b="1" u="sng" dirty="0">
                <a:solidFill>
                  <a:schemeClr val="accent1"/>
                </a:solidFill>
                <a:effectLst>
                  <a:outerShdw blurRad="38100" dist="25400" dir="5400000" algn="ctr" rotWithShape="0">
                    <a:srgbClr val="6E747A">
                      <a:alpha val="43000"/>
                    </a:srgbClr>
                  </a:outerShdw>
                </a:effectLst>
                <a:latin typeface="+mj-lt"/>
              </a:rPr>
              <a:t>CÂU LẠC BỘ TIẾNG VIỆT</a:t>
            </a:r>
            <a:endParaRPr lang="vi-VN" sz="4800" b="1" dirty="0">
              <a:solidFill>
                <a:srgbClr val="C00000"/>
              </a:solidFill>
              <a:latin typeface="+mj-lt"/>
            </a:endParaRPr>
          </a:p>
          <a:p>
            <a:r>
              <a:rPr lang="en-US" sz="4000" b="1" dirty="0">
                <a:latin typeface="Times New Roman" panose="02020603050405020304" pitchFamily="18" charset="0"/>
                <a:cs typeface="Times New Roman" panose="02020603050405020304" pitchFamily="18" charset="0"/>
              </a:rPr>
              <a:t>TRẮC NGHIỆM TIẾNG VIỆT: </a:t>
            </a:r>
          </a:p>
          <a:p>
            <a:r>
              <a:rPr lang="en-US" sz="4000" b="1" dirty="0">
                <a:latin typeface="Times New Roman" panose="02020603050405020304" pitchFamily="18" charset="0"/>
                <a:cs typeface="Times New Roman" panose="02020603050405020304" pitchFamily="18" charset="0"/>
              </a:rPr>
              <a:t>TỪ ĐỒNG NGHĨA, TRÁI NGHĨA, TỪ ĐỒNG ÂM</a:t>
            </a:r>
            <a:endParaRPr lang="en-US" sz="4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p:cNvPicPr>
            <a:picLocks noChangeAspect="1"/>
          </p:cNvPicPr>
          <p:nvPr/>
        </p:nvPicPr>
        <p:blipFill>
          <a:blip r:embed="rId2"/>
          <a:srcRect l="60800" t="2371" b="22250"/>
          <a:stretch>
            <a:fillRect/>
          </a:stretch>
        </p:blipFill>
        <p:spPr>
          <a:xfrm>
            <a:off x="7543801" y="4608831"/>
            <a:ext cx="3267075" cy="2136775"/>
          </a:xfrm>
          <a:prstGeom prst="rect">
            <a:avLst/>
          </a:prstGeom>
          <a:noFill/>
          <a:ln w="9525">
            <a:noFill/>
          </a:ln>
        </p:spPr>
      </p:pic>
      <p:pic>
        <p:nvPicPr>
          <p:cNvPr id="4" name="图片 16"/>
          <p:cNvPicPr>
            <a:picLocks noChangeAspect="1"/>
          </p:cNvPicPr>
          <p:nvPr/>
        </p:nvPicPr>
        <p:blipFill>
          <a:blip r:embed="rId3"/>
          <a:stretch>
            <a:fillRect/>
          </a:stretch>
        </p:blipFill>
        <p:spPr>
          <a:xfrm>
            <a:off x="1219200" y="-152400"/>
            <a:ext cx="8828088" cy="5114925"/>
          </a:xfrm>
          <a:prstGeom prst="rect">
            <a:avLst/>
          </a:prstGeom>
          <a:noFill/>
          <a:ln w="9525">
            <a:noFill/>
          </a:ln>
        </p:spPr>
      </p:pic>
      <p:sp>
        <p:nvSpPr>
          <p:cNvPr id="2" name="Text Box 1"/>
          <p:cNvSpPr txBox="1"/>
          <p:nvPr/>
        </p:nvSpPr>
        <p:spPr>
          <a:xfrm>
            <a:off x="3200400" y="2792925"/>
            <a:ext cx="7081837" cy="769441"/>
          </a:xfrm>
          <a:prstGeom prst="rect">
            <a:avLst/>
          </a:prstGeom>
          <a:noFill/>
          <a:ln w="9525">
            <a:noFill/>
          </a:ln>
        </p:spPr>
        <p:txBody>
          <a:bodyPr wrap="square" anchor="t" anchorCtr="0">
            <a:spAutoFit/>
          </a:bodyPr>
          <a:lstStyle/>
          <a:p>
            <a:r>
              <a:rPr lang="en-US" altLang="vi-VN" sz="4400" b="1" dirty="0"/>
              <a:t>TRÒ CHƠI HỌC TẬP</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37" presetClass="path" presetSubtype="0" accel="50000" decel="50000" fill="hold" nodeType="withEffect">
                                  <p:stCondLst>
                                    <p:cond delay="1000"/>
                                  </p:stCondLst>
                                  <p:childTnLst>
                                    <p:animMotion origin="layout" path="M -0.10312 0.23789 L -0.04983 0.16384 C -0.03889 0.14872 -0.02292 0.12404 -0.00677 0.09812 C 0.01163 0.06727 0.0257 0.0432 0.03542 0.02376 L 0.08038 -0.06418 " pathEditMode="relative" rAng="1644839280" ptsTypes="FffFF">
                                      <p:cBhvr>
                                        <p:cTn id="9" dur="1750" spd="-100000" fill="hold"/>
                                        <p:tgtEl>
                                          <p:spTgt spid="6"/>
                                        </p:tgtEl>
                                        <p:attrNameLst>
                                          <p:attrName>ppt_x</p:attrName>
                                          <p:attrName>ppt_y</p:attrName>
                                        </p:attrNameLst>
                                      </p:cBhvr>
                                      <p:rCtr x="9400" y="-14600"/>
                                    </p:animMotion>
                                  </p:childTnLst>
                                </p:cTn>
                              </p:par>
                            </p:childTnLst>
                          </p:cTn>
                        </p:par>
                        <p:par>
                          <p:cTn id="10" fill="hold">
                            <p:stCondLst>
                              <p:cond delay="15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xfrm>
            <a:off x="685800" y="663891"/>
            <a:ext cx="11506200" cy="563563"/>
          </a:xfrm>
        </p:spPr>
        <p:txBody>
          <a:bodyPr vert="horz" wrap="square" lIns="91440" tIns="45720" rIns="91440" bIns="45720" rtlCol="0" anchor="ctr" anchorCtr="0">
            <a:noAutofit/>
          </a:bodyPr>
          <a:lstStyle/>
          <a:p>
            <a:r>
              <a:rPr lang="en-US" altLang="en-US" sz="3600" b="1" u="sng" dirty="0">
                <a:solidFill>
                  <a:srgbClr val="FF0000"/>
                </a:solidFill>
                <a:latin typeface="Times New Roman" panose="02020603050405020304" pitchFamily="18" charset="0"/>
              </a:rPr>
              <a:t>Bài 1:</a:t>
            </a:r>
            <a:r>
              <a:rPr lang="en-US" altLang="en-US" sz="3600" b="1" dirty="0">
                <a:solidFill>
                  <a:srgbClr val="FF0000"/>
                </a:solidFill>
                <a:latin typeface="Times New Roman" panose="02020603050405020304" pitchFamily="18" charset="0"/>
              </a:rPr>
              <a:t> </a:t>
            </a:r>
            <a:br>
              <a:rPr lang="en-US" altLang="en-US" sz="3600" b="1" dirty="0">
                <a:solidFill>
                  <a:srgbClr val="FF0000"/>
                </a:solidFill>
                <a:latin typeface="Times New Roman" panose="02020603050405020304" pitchFamily="18" charset="0"/>
              </a:rPr>
            </a:br>
            <a:r>
              <a:rPr lang="vi-VN" dirty="0"/>
              <a:t>Trong mỗi nhóm từ dưới đây, từ nào không cùng nhóm với các từ còn lại:</a:t>
            </a:r>
            <a:endParaRPr lang="en-US" altLang="en-US" sz="3600" b="1" dirty="0">
              <a:solidFill>
                <a:srgbClr val="FF0000"/>
              </a:solidFill>
              <a:latin typeface="Times New Roman" panose="02020603050405020304" pitchFamily="18" charset="0"/>
            </a:endParaRPr>
          </a:p>
        </p:txBody>
      </p:sp>
      <p:pic>
        <p:nvPicPr>
          <p:cNvPr id="9248" name="Picture 32" descr="Dung"/>
          <p:cNvPicPr>
            <a:picLocks noChangeAspect="1"/>
          </p:cNvPicPr>
          <p:nvPr/>
        </p:nvPicPr>
        <p:blipFill>
          <a:blip r:embed="rId6"/>
          <a:stretch>
            <a:fillRect/>
          </a:stretch>
        </p:blipFill>
        <p:spPr>
          <a:xfrm>
            <a:off x="10379076" y="6518276"/>
            <a:ext cx="136525" cy="111125"/>
          </a:xfrm>
          <a:prstGeom prst="rect">
            <a:avLst/>
          </a:prstGeom>
          <a:noFill/>
          <a:ln w="9525">
            <a:noFill/>
          </a:ln>
        </p:spPr>
      </p:pic>
      <p:sp>
        <p:nvSpPr>
          <p:cNvPr id="9249" name="Text Box 33"/>
          <p:cNvSpPr txBox="1"/>
          <p:nvPr/>
        </p:nvSpPr>
        <p:spPr>
          <a:xfrm>
            <a:off x="8534400" y="6111875"/>
            <a:ext cx="1371600" cy="641350"/>
          </a:xfrm>
          <a:prstGeom prst="rect">
            <a:avLst/>
          </a:prstGeom>
          <a:solidFill>
            <a:srgbClr val="003300"/>
          </a:solidFill>
          <a:ln w="9525">
            <a:noFill/>
          </a:ln>
        </p:spPr>
        <p:txBody>
          <a:bodyPr anchor="t" anchorCtr="0">
            <a:spAutoFit/>
          </a:bodyPr>
          <a:lstStyle/>
          <a:p>
            <a:pPr algn="ctr" eaLnBrk="0" hangingPunct="0">
              <a:spcBef>
                <a:spcPct val="50000"/>
              </a:spcBef>
            </a:pPr>
            <a:r>
              <a:rPr lang="en-US" altLang="en-US" sz="3600" b="1" dirty="0">
                <a:solidFill>
                  <a:srgbClr val="FFFF00"/>
                </a:solidFill>
              </a:rPr>
              <a:t>10</a:t>
            </a:r>
          </a:p>
        </p:txBody>
      </p:sp>
      <p:sp>
        <p:nvSpPr>
          <p:cNvPr id="9250" name="Text Box 34"/>
          <p:cNvSpPr txBox="1"/>
          <p:nvPr/>
        </p:nvSpPr>
        <p:spPr>
          <a:xfrm>
            <a:off x="8534400" y="6111875"/>
            <a:ext cx="1371600" cy="641350"/>
          </a:xfrm>
          <a:prstGeom prst="rect">
            <a:avLst/>
          </a:prstGeom>
          <a:solidFill>
            <a:srgbClr val="003300"/>
          </a:solidFill>
          <a:ln w="9525">
            <a:noFill/>
          </a:ln>
        </p:spPr>
        <p:txBody>
          <a:bodyPr anchor="t" anchorCtr="0">
            <a:spAutoFit/>
          </a:bodyPr>
          <a:lstStyle/>
          <a:p>
            <a:pPr algn="ctr" eaLnBrk="0" hangingPunct="0">
              <a:spcBef>
                <a:spcPct val="50000"/>
              </a:spcBef>
            </a:pPr>
            <a:r>
              <a:rPr lang="en-US" altLang="en-US" sz="3600" b="1" dirty="0">
                <a:solidFill>
                  <a:srgbClr val="FFFF00"/>
                </a:solidFill>
              </a:rPr>
              <a:t>9</a:t>
            </a:r>
          </a:p>
        </p:txBody>
      </p:sp>
      <p:sp>
        <p:nvSpPr>
          <p:cNvPr id="9251" name="Text Box 35"/>
          <p:cNvSpPr txBox="1"/>
          <p:nvPr/>
        </p:nvSpPr>
        <p:spPr>
          <a:xfrm>
            <a:off x="8534400" y="6111875"/>
            <a:ext cx="1371600" cy="641350"/>
          </a:xfrm>
          <a:prstGeom prst="rect">
            <a:avLst/>
          </a:prstGeom>
          <a:solidFill>
            <a:srgbClr val="003300"/>
          </a:solidFill>
          <a:ln w="9525">
            <a:noFill/>
          </a:ln>
        </p:spPr>
        <p:txBody>
          <a:bodyPr anchor="t" anchorCtr="0">
            <a:spAutoFit/>
          </a:bodyPr>
          <a:lstStyle/>
          <a:p>
            <a:pPr algn="ctr" eaLnBrk="0" hangingPunct="0">
              <a:spcBef>
                <a:spcPct val="50000"/>
              </a:spcBef>
            </a:pPr>
            <a:r>
              <a:rPr lang="en-US" altLang="en-US" sz="3600" b="1" dirty="0">
                <a:solidFill>
                  <a:srgbClr val="FFFF00"/>
                </a:solidFill>
              </a:rPr>
              <a:t>8</a:t>
            </a:r>
          </a:p>
        </p:txBody>
      </p:sp>
      <p:sp>
        <p:nvSpPr>
          <p:cNvPr id="9252" name="Text Box 36"/>
          <p:cNvSpPr txBox="1"/>
          <p:nvPr/>
        </p:nvSpPr>
        <p:spPr>
          <a:xfrm>
            <a:off x="8534400" y="6111875"/>
            <a:ext cx="1371600" cy="641350"/>
          </a:xfrm>
          <a:prstGeom prst="rect">
            <a:avLst/>
          </a:prstGeom>
          <a:solidFill>
            <a:srgbClr val="003300"/>
          </a:solidFill>
          <a:ln w="9525">
            <a:noFill/>
          </a:ln>
        </p:spPr>
        <p:txBody>
          <a:bodyPr anchor="t" anchorCtr="0">
            <a:spAutoFit/>
          </a:bodyPr>
          <a:lstStyle/>
          <a:p>
            <a:pPr algn="ctr" eaLnBrk="0" hangingPunct="0">
              <a:spcBef>
                <a:spcPct val="50000"/>
              </a:spcBef>
            </a:pPr>
            <a:r>
              <a:rPr lang="en-US" altLang="en-US" sz="3600" b="1" dirty="0">
                <a:solidFill>
                  <a:srgbClr val="FFFF00"/>
                </a:solidFill>
              </a:rPr>
              <a:t>7</a:t>
            </a:r>
          </a:p>
        </p:txBody>
      </p:sp>
      <p:sp>
        <p:nvSpPr>
          <p:cNvPr id="9253" name="Text Box 37"/>
          <p:cNvSpPr txBox="1"/>
          <p:nvPr/>
        </p:nvSpPr>
        <p:spPr>
          <a:xfrm>
            <a:off x="8534400" y="6111875"/>
            <a:ext cx="1371600" cy="641350"/>
          </a:xfrm>
          <a:prstGeom prst="rect">
            <a:avLst/>
          </a:prstGeom>
          <a:solidFill>
            <a:srgbClr val="003300"/>
          </a:solidFill>
          <a:ln w="9525">
            <a:noFill/>
          </a:ln>
        </p:spPr>
        <p:txBody>
          <a:bodyPr anchor="t" anchorCtr="0">
            <a:spAutoFit/>
          </a:bodyPr>
          <a:lstStyle/>
          <a:p>
            <a:pPr algn="ctr" eaLnBrk="0" hangingPunct="0">
              <a:spcBef>
                <a:spcPct val="50000"/>
              </a:spcBef>
            </a:pPr>
            <a:r>
              <a:rPr lang="en-US" altLang="en-US" sz="3600" b="1" dirty="0">
                <a:solidFill>
                  <a:srgbClr val="FFFF00"/>
                </a:solidFill>
              </a:rPr>
              <a:t>6</a:t>
            </a:r>
          </a:p>
        </p:txBody>
      </p:sp>
      <p:sp>
        <p:nvSpPr>
          <p:cNvPr id="9254" name="Text Box 38"/>
          <p:cNvSpPr txBox="1"/>
          <p:nvPr/>
        </p:nvSpPr>
        <p:spPr>
          <a:xfrm>
            <a:off x="8534400" y="6111875"/>
            <a:ext cx="1371600" cy="641350"/>
          </a:xfrm>
          <a:prstGeom prst="rect">
            <a:avLst/>
          </a:prstGeom>
          <a:solidFill>
            <a:srgbClr val="003300"/>
          </a:solidFill>
          <a:ln w="9525">
            <a:noFill/>
          </a:ln>
        </p:spPr>
        <p:txBody>
          <a:bodyPr anchor="t" anchorCtr="0">
            <a:spAutoFit/>
          </a:bodyPr>
          <a:lstStyle/>
          <a:p>
            <a:pPr algn="ctr" eaLnBrk="0" hangingPunct="0">
              <a:spcBef>
                <a:spcPct val="50000"/>
              </a:spcBef>
            </a:pPr>
            <a:r>
              <a:rPr lang="en-US" altLang="en-US" sz="3600" b="1" dirty="0">
                <a:solidFill>
                  <a:srgbClr val="FFFF00"/>
                </a:solidFill>
              </a:rPr>
              <a:t>5</a:t>
            </a:r>
          </a:p>
        </p:txBody>
      </p:sp>
      <p:sp>
        <p:nvSpPr>
          <p:cNvPr id="9255" name="Text Box 39"/>
          <p:cNvSpPr txBox="1"/>
          <p:nvPr/>
        </p:nvSpPr>
        <p:spPr>
          <a:xfrm>
            <a:off x="8534400" y="6111875"/>
            <a:ext cx="1371600" cy="641350"/>
          </a:xfrm>
          <a:prstGeom prst="rect">
            <a:avLst/>
          </a:prstGeom>
          <a:solidFill>
            <a:srgbClr val="003300"/>
          </a:solidFill>
          <a:ln w="9525">
            <a:noFill/>
          </a:ln>
        </p:spPr>
        <p:txBody>
          <a:bodyPr anchor="t" anchorCtr="0">
            <a:spAutoFit/>
          </a:bodyPr>
          <a:lstStyle/>
          <a:p>
            <a:pPr algn="ctr" eaLnBrk="0" hangingPunct="0">
              <a:spcBef>
                <a:spcPct val="50000"/>
              </a:spcBef>
            </a:pPr>
            <a:r>
              <a:rPr lang="en-US" altLang="en-US" sz="3600" b="1" dirty="0">
                <a:solidFill>
                  <a:srgbClr val="FFFF00"/>
                </a:solidFill>
              </a:rPr>
              <a:t>4</a:t>
            </a:r>
          </a:p>
        </p:txBody>
      </p:sp>
      <p:sp>
        <p:nvSpPr>
          <p:cNvPr id="9256" name="Text Box 40"/>
          <p:cNvSpPr txBox="1"/>
          <p:nvPr/>
        </p:nvSpPr>
        <p:spPr>
          <a:xfrm>
            <a:off x="8534400" y="6111875"/>
            <a:ext cx="1371600" cy="641350"/>
          </a:xfrm>
          <a:prstGeom prst="rect">
            <a:avLst/>
          </a:prstGeom>
          <a:solidFill>
            <a:srgbClr val="003300"/>
          </a:solidFill>
          <a:ln w="9525">
            <a:noFill/>
          </a:ln>
        </p:spPr>
        <p:txBody>
          <a:bodyPr anchor="t" anchorCtr="0">
            <a:spAutoFit/>
          </a:bodyPr>
          <a:lstStyle/>
          <a:p>
            <a:pPr algn="ctr" eaLnBrk="0" hangingPunct="0">
              <a:spcBef>
                <a:spcPct val="50000"/>
              </a:spcBef>
            </a:pPr>
            <a:r>
              <a:rPr lang="en-US" altLang="en-US" sz="3600" b="1" dirty="0">
                <a:solidFill>
                  <a:srgbClr val="FFFF00"/>
                </a:solidFill>
              </a:rPr>
              <a:t>3</a:t>
            </a:r>
          </a:p>
        </p:txBody>
      </p:sp>
      <p:sp>
        <p:nvSpPr>
          <p:cNvPr id="9257" name="Text Box 41"/>
          <p:cNvSpPr txBox="1"/>
          <p:nvPr/>
        </p:nvSpPr>
        <p:spPr>
          <a:xfrm>
            <a:off x="8534400" y="6111875"/>
            <a:ext cx="1371600" cy="641350"/>
          </a:xfrm>
          <a:prstGeom prst="rect">
            <a:avLst/>
          </a:prstGeom>
          <a:solidFill>
            <a:srgbClr val="003300"/>
          </a:solidFill>
          <a:ln w="9525">
            <a:noFill/>
          </a:ln>
        </p:spPr>
        <p:txBody>
          <a:bodyPr anchor="t" anchorCtr="0">
            <a:spAutoFit/>
          </a:bodyPr>
          <a:lstStyle/>
          <a:p>
            <a:pPr algn="ctr" eaLnBrk="0" hangingPunct="0">
              <a:spcBef>
                <a:spcPct val="50000"/>
              </a:spcBef>
            </a:pPr>
            <a:r>
              <a:rPr lang="en-US" altLang="en-US" sz="3600" b="1" dirty="0">
                <a:solidFill>
                  <a:srgbClr val="FFFF00"/>
                </a:solidFill>
              </a:rPr>
              <a:t>2</a:t>
            </a:r>
          </a:p>
        </p:txBody>
      </p:sp>
      <p:sp>
        <p:nvSpPr>
          <p:cNvPr id="9258" name="Text Box 42"/>
          <p:cNvSpPr txBox="1"/>
          <p:nvPr/>
        </p:nvSpPr>
        <p:spPr>
          <a:xfrm>
            <a:off x="8534400" y="6111875"/>
            <a:ext cx="1371600" cy="641350"/>
          </a:xfrm>
          <a:prstGeom prst="rect">
            <a:avLst/>
          </a:prstGeom>
          <a:solidFill>
            <a:srgbClr val="003300"/>
          </a:solidFill>
          <a:ln w="9525">
            <a:noFill/>
          </a:ln>
        </p:spPr>
        <p:txBody>
          <a:bodyPr anchor="t" anchorCtr="0">
            <a:spAutoFit/>
          </a:bodyPr>
          <a:lstStyle/>
          <a:p>
            <a:pPr algn="ctr" eaLnBrk="0" hangingPunct="0">
              <a:spcBef>
                <a:spcPct val="50000"/>
              </a:spcBef>
            </a:pPr>
            <a:r>
              <a:rPr lang="en-US" altLang="en-US" sz="3600" b="1" dirty="0">
                <a:solidFill>
                  <a:srgbClr val="FFFF00"/>
                </a:solidFill>
              </a:rPr>
              <a:t>1</a:t>
            </a:r>
          </a:p>
        </p:txBody>
      </p:sp>
      <p:sp>
        <p:nvSpPr>
          <p:cNvPr id="9259" name="Text Box 43"/>
          <p:cNvSpPr txBox="1"/>
          <p:nvPr/>
        </p:nvSpPr>
        <p:spPr>
          <a:xfrm>
            <a:off x="8229600" y="6118225"/>
            <a:ext cx="2057400" cy="711200"/>
          </a:xfrm>
          <a:prstGeom prst="rect">
            <a:avLst/>
          </a:prstGeom>
          <a:solidFill>
            <a:srgbClr val="003300"/>
          </a:solidFill>
          <a:ln w="9525" cap="flat" cmpd="sng">
            <a:solidFill>
              <a:srgbClr val="00FF00"/>
            </a:solidFill>
            <a:prstDash val="solid"/>
            <a:miter/>
            <a:headEnd type="none" w="med" len="med"/>
            <a:tailEnd type="none" w="med" len="med"/>
          </a:ln>
        </p:spPr>
        <p:txBody>
          <a:bodyPr anchor="t" anchorCtr="0">
            <a:spAutoFit/>
          </a:bodyPr>
          <a:lstStyle/>
          <a:p>
            <a:pPr algn="ctr" eaLnBrk="0" hangingPunct="0">
              <a:spcBef>
                <a:spcPct val="50000"/>
              </a:spcBef>
            </a:pPr>
            <a:r>
              <a:rPr lang="en-US" altLang="en-US" sz="4000" b="1" dirty="0">
                <a:solidFill>
                  <a:srgbClr val="FFFF00"/>
                </a:solidFill>
              </a:rPr>
              <a:t>Hết giờ</a:t>
            </a:r>
          </a:p>
        </p:txBody>
      </p:sp>
      <p:sp>
        <p:nvSpPr>
          <p:cNvPr id="9260" name="Rectangle 44"/>
          <p:cNvSpPr/>
          <p:nvPr/>
        </p:nvSpPr>
        <p:spPr>
          <a:xfrm>
            <a:off x="8229600" y="6143625"/>
            <a:ext cx="2133600" cy="685800"/>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nchorCtr="0"/>
          <a:lstStyle/>
          <a:p>
            <a:pPr algn="ctr" eaLnBrk="0" hangingPunct="0"/>
            <a:r>
              <a:rPr lang="en-US" altLang="en-US" sz="3200" b="1" dirty="0"/>
              <a:t>Bắt đầu</a:t>
            </a:r>
          </a:p>
        </p:txBody>
      </p:sp>
      <p:sp>
        <p:nvSpPr>
          <p:cNvPr id="2" name="Oval 1"/>
          <p:cNvSpPr/>
          <p:nvPr/>
        </p:nvSpPr>
        <p:spPr>
          <a:xfrm>
            <a:off x="273734" y="4267200"/>
            <a:ext cx="685800" cy="685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62C3B25-F687-43BC-A65F-9F2EF2685FFC}"/>
              </a:ext>
            </a:extLst>
          </p:cNvPr>
          <p:cNvSpPr/>
          <p:nvPr/>
        </p:nvSpPr>
        <p:spPr>
          <a:xfrm>
            <a:off x="266700" y="2209800"/>
            <a:ext cx="11658600" cy="3677738"/>
          </a:xfrm>
          <a:prstGeom prst="rect">
            <a:avLst/>
          </a:prstGeom>
        </p:spPr>
        <p:txBody>
          <a:bodyPr wrap="square">
            <a:spAutoFit/>
          </a:bodyPr>
          <a:lstStyle/>
          <a:p>
            <a:pPr algn="just">
              <a:lnSpc>
                <a:spcPct val="115000"/>
              </a:lnSpc>
              <a:spcAft>
                <a:spcPts val="1000"/>
              </a:spcAft>
            </a:pPr>
            <a:r>
              <a:rPr lang="vi-VN" sz="4800" dirty="0">
                <a:latin typeface="Times New Roman" panose="02020603050405020304" pitchFamily="18" charset="0"/>
                <a:ea typeface="Times New Roman" panose="02020603050405020304" pitchFamily="18" charset="0"/>
                <a:cs typeface="Times New Roman" panose="02020603050405020304" pitchFamily="18" charset="0"/>
              </a:rPr>
              <a:t>1) Tổ tiên, tổ quốc, đất nước, giang sơn, sông núi, nước nhà, non sông, nước non, non nước.</a:t>
            </a:r>
            <a:endParaRPr lang="en-US" sz="4000" dirty="0">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vi-VN" sz="4800" dirty="0">
                <a:latin typeface="Times New Roman" panose="02020603050405020304" pitchFamily="18" charset="0"/>
                <a:ea typeface="Times New Roman" panose="02020603050405020304" pitchFamily="18" charset="0"/>
                <a:cs typeface="Times New Roman" panose="02020603050405020304" pitchFamily="18" charset="0"/>
              </a:rPr>
              <a:t>A. Tổ tiên		</a:t>
            </a:r>
            <a:r>
              <a:rPr 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4800" dirty="0">
                <a:latin typeface="Times New Roman" panose="02020603050405020304" pitchFamily="18" charset="0"/>
                <a:ea typeface="Times New Roman" panose="02020603050405020304" pitchFamily="18" charset="0"/>
                <a:cs typeface="Times New Roman" panose="02020603050405020304" pitchFamily="18" charset="0"/>
              </a:rPr>
              <a:t>B. Giang sơn</a:t>
            </a:r>
            <a:endParaRPr lang="en-US" sz="4000" dirty="0">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vi-VN" sz="4800" dirty="0">
                <a:latin typeface="Times New Roman" panose="02020603050405020304" pitchFamily="18" charset="0"/>
                <a:ea typeface="Times New Roman" panose="02020603050405020304" pitchFamily="18" charset="0"/>
                <a:cs typeface="Times New Roman" panose="02020603050405020304" pitchFamily="18" charset="0"/>
              </a:rPr>
              <a:t>C. Nước non		D. Sông núi</a:t>
            </a:r>
            <a:endParaRPr lang="en-US" sz="4000" dirty="0">
              <a:effectLst/>
              <a:latin typeface="Arial" panose="020B0604020202020204" pitchFamily="34" charset="0"/>
              <a:ea typeface="Arial" panose="020B0604020202020204" pitchFamily="34" charset="0"/>
              <a:cs typeface="Times New Roman" panose="02020603050405020304" pitchFamily="18" charset="0"/>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9218"/>
                                        </p:tgtEl>
                                        <p:attrNameLst>
                                          <p:attrName>style.visibility</p:attrName>
                                        </p:attrNameLst>
                                      </p:cBhvr>
                                      <p:to>
                                        <p:strVal val="visible"/>
                                      </p:to>
                                    </p:set>
                                    <p:anim calcmode="discrete" valueType="clr">
                                      <p:cBhvr override="childStyle">
                                        <p:cTn id="7" dur="80"/>
                                        <p:tgtEl>
                                          <p:spTgt spid="921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218"/>
                                        </p:tgtEl>
                                        <p:attrNameLst>
                                          <p:attrName>fillcolor</p:attrName>
                                        </p:attrNameLst>
                                      </p:cBhvr>
                                      <p:tavLst>
                                        <p:tav tm="0">
                                          <p:val>
                                            <p:clrVal>
                                              <a:schemeClr val="accent2"/>
                                            </p:clrVal>
                                          </p:val>
                                        </p:tav>
                                        <p:tav tm="50000">
                                          <p:val>
                                            <p:clrVal>
                                              <a:schemeClr val="hlink"/>
                                            </p:clrVal>
                                          </p:val>
                                        </p:tav>
                                      </p:tavLst>
                                    </p:anim>
                                    <p:set>
                                      <p:cBhvr>
                                        <p:cTn id="9" dur="80"/>
                                        <p:tgtEl>
                                          <p:spTgt spid="921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260"/>
                                        </p:tgtEl>
                                        <p:attrNameLst>
                                          <p:attrName>style.visibility</p:attrName>
                                        </p:attrNameLst>
                                      </p:cBhvr>
                                      <p:to>
                                        <p:strVal val="visible"/>
                                      </p:to>
                                    </p:set>
                                    <p:anim calcmode="lin" valueType="num">
                                      <p:cBhvr>
                                        <p:cTn id="14" dur="1000" fill="hold"/>
                                        <p:tgtEl>
                                          <p:spTgt spid="9260"/>
                                        </p:tgtEl>
                                        <p:attrNameLst>
                                          <p:attrName>ppt_w</p:attrName>
                                        </p:attrNameLst>
                                      </p:cBhvr>
                                      <p:tavLst>
                                        <p:tav tm="0">
                                          <p:val>
                                            <p:fltVal val="0"/>
                                          </p:val>
                                        </p:tav>
                                        <p:tav tm="100000">
                                          <p:val>
                                            <p:strVal val="#ppt_w"/>
                                          </p:val>
                                        </p:tav>
                                      </p:tavLst>
                                    </p:anim>
                                    <p:anim calcmode="lin" valueType="num">
                                      <p:cBhvr>
                                        <p:cTn id="15" dur="1000" fill="hold"/>
                                        <p:tgtEl>
                                          <p:spTgt spid="9260"/>
                                        </p:tgtEl>
                                        <p:attrNameLst>
                                          <p:attrName>ppt_h</p:attrName>
                                        </p:attrNameLst>
                                      </p:cBhvr>
                                      <p:tavLst>
                                        <p:tav tm="0">
                                          <p:val>
                                            <p:fltVal val="0"/>
                                          </p:val>
                                        </p:tav>
                                        <p:tav tm="100000">
                                          <p:val>
                                            <p:strVal val="#ppt_h"/>
                                          </p:val>
                                        </p:tav>
                                      </p:tavLst>
                                    </p:anim>
                                    <p:animEffect transition="in" filter="fade">
                                      <p:cBhvr>
                                        <p:cTn id="16" dur="1000"/>
                                        <p:tgtEl>
                                          <p:spTgt spid="9260"/>
                                        </p:tgtEl>
                                      </p:cBhvr>
                                    </p:animEffect>
                                  </p:childTnLst>
                                </p:cTn>
                              </p:par>
                            </p:childTnLst>
                          </p:cTn>
                        </p:par>
                        <p:par>
                          <p:cTn id="17" fill="hold">
                            <p:stCondLst>
                              <p:cond delay="1000"/>
                            </p:stCondLst>
                            <p:childTnLst>
                              <p:par>
                                <p:cTn id="18" presetID="8" presetClass="exit" presetSubtype="32" fill="hold" grpId="1" nodeType="afterEffect">
                                  <p:stCondLst>
                                    <p:cond delay="0"/>
                                  </p:stCondLst>
                                  <p:childTnLst>
                                    <p:animEffect transition="out" filter="diamond(out)">
                                      <p:cBhvr>
                                        <p:cTn id="19" dur="500"/>
                                        <p:tgtEl>
                                          <p:spTgt spid="9260"/>
                                        </p:tgtEl>
                                      </p:cBhvr>
                                    </p:animEffect>
                                    <p:set>
                                      <p:cBhvr>
                                        <p:cTn id="20" dur="1" fill="hold">
                                          <p:stCondLst>
                                            <p:cond delay="499"/>
                                          </p:stCondLst>
                                        </p:cTn>
                                        <p:tgtEl>
                                          <p:spTgt spid="9260"/>
                                        </p:tgtEl>
                                        <p:attrNameLst>
                                          <p:attrName>style.visibility</p:attrName>
                                        </p:attrNameLst>
                                      </p:cBhvr>
                                      <p:to>
                                        <p:strVal val="hidden"/>
                                      </p:to>
                                    </p:set>
                                  </p:childTnLst>
                                </p:cTn>
                              </p:par>
                              <p:par>
                                <p:cTn id="21" presetID="4" presetClass="entr" presetSubtype="16" fill="hold" grpId="0" nodeType="withEffect">
                                  <p:stCondLst>
                                    <p:cond delay="0"/>
                                  </p:stCondLst>
                                  <p:childTnLst>
                                    <p:set>
                                      <p:cBhvr>
                                        <p:cTn id="22" dur="1" fill="hold">
                                          <p:stCondLst>
                                            <p:cond delay="0"/>
                                          </p:stCondLst>
                                        </p:cTn>
                                        <p:tgtEl>
                                          <p:spTgt spid="9249"/>
                                        </p:tgtEl>
                                        <p:attrNameLst>
                                          <p:attrName>style.visibility</p:attrName>
                                        </p:attrNameLst>
                                      </p:cBhvr>
                                      <p:to>
                                        <p:strVal val="visible"/>
                                      </p:to>
                                    </p:set>
                                    <p:animEffect transition="in" filter="box(in)">
                                      <p:cBhvr>
                                        <p:cTn id="23" dur="1000"/>
                                        <p:tgtEl>
                                          <p:spTgt spid="9249"/>
                                        </p:tgtEl>
                                      </p:cBhvr>
                                    </p:animEffect>
                                  </p:childTnLst>
                                  <p:subTnLst>
                                    <p:audio>
                                      <p:cMediaNode>
                                        <p:cTn display="0" masterRel="sameClick">
                                          <p:stCondLst>
                                            <p:cond evt="begin" delay="0">
                                              <p:tn val="21"/>
                                            </p:cond>
                                          </p:stCondLst>
                                          <p:endCondLst>
                                            <p:cond evt="onStopAudio" delay="0">
                                              <p:tgtEl>
                                                <p:sldTgt/>
                                              </p:tgtEl>
                                            </p:cond>
                                          </p:endCondLst>
                                        </p:cTn>
                                        <p:tgtEl>
                                          <p:sndTgt r:embed="rId3" name="cashreg.wav"/>
                                        </p:tgtEl>
                                      </p:cMediaNode>
                                    </p:audio>
                                  </p:subTnLst>
                                </p:cTn>
                              </p:par>
                            </p:childTnLst>
                          </p:cTn>
                        </p:par>
                        <p:par>
                          <p:cTn id="24" fill="hold">
                            <p:stCondLst>
                              <p:cond delay="2000"/>
                            </p:stCondLst>
                            <p:childTnLst>
                              <p:par>
                                <p:cTn id="25" presetID="4" presetClass="exit" presetSubtype="16" fill="hold" grpId="1" nodeType="afterEffect">
                                  <p:stCondLst>
                                    <p:cond delay="0"/>
                                  </p:stCondLst>
                                  <p:childTnLst>
                                    <p:animEffect transition="out" filter="box(in)">
                                      <p:cBhvr>
                                        <p:cTn id="26" dur="500"/>
                                        <p:tgtEl>
                                          <p:spTgt spid="9249"/>
                                        </p:tgtEl>
                                      </p:cBhvr>
                                    </p:animEffect>
                                    <p:set>
                                      <p:cBhvr>
                                        <p:cTn id="27" dur="1" fill="hold">
                                          <p:stCondLst>
                                            <p:cond delay="499"/>
                                          </p:stCondLst>
                                        </p:cTn>
                                        <p:tgtEl>
                                          <p:spTgt spid="9249"/>
                                        </p:tgtEl>
                                        <p:attrNameLst>
                                          <p:attrName>style.visibility</p:attrName>
                                        </p:attrNameLst>
                                      </p:cBhvr>
                                      <p:to>
                                        <p:strVal val="hidden"/>
                                      </p:to>
                                    </p:set>
                                  </p:childTnLst>
                                </p:cTn>
                              </p:par>
                              <p:par>
                                <p:cTn id="28" presetID="4" presetClass="entr" presetSubtype="16" fill="hold" grpId="0" nodeType="withEffect">
                                  <p:stCondLst>
                                    <p:cond delay="0"/>
                                  </p:stCondLst>
                                  <p:childTnLst>
                                    <p:set>
                                      <p:cBhvr>
                                        <p:cTn id="29" dur="1" fill="hold">
                                          <p:stCondLst>
                                            <p:cond delay="0"/>
                                          </p:stCondLst>
                                        </p:cTn>
                                        <p:tgtEl>
                                          <p:spTgt spid="9250"/>
                                        </p:tgtEl>
                                        <p:attrNameLst>
                                          <p:attrName>style.visibility</p:attrName>
                                        </p:attrNameLst>
                                      </p:cBhvr>
                                      <p:to>
                                        <p:strVal val="visible"/>
                                      </p:to>
                                    </p:set>
                                    <p:animEffect transition="in" filter="box(in)">
                                      <p:cBhvr>
                                        <p:cTn id="30" dur="1000"/>
                                        <p:tgtEl>
                                          <p:spTgt spid="9250"/>
                                        </p:tgtEl>
                                      </p:cBhvr>
                                    </p:animEffect>
                                  </p:childTnLst>
                                  <p:subTnLst>
                                    <p:audio>
                                      <p:cMediaNode>
                                        <p:cTn display="0" masterRel="sameClick">
                                          <p:stCondLst>
                                            <p:cond evt="begin" delay="0">
                                              <p:tn val="28"/>
                                            </p:cond>
                                          </p:stCondLst>
                                          <p:endCondLst>
                                            <p:cond evt="onStopAudio" delay="0">
                                              <p:tgtEl>
                                                <p:sldTgt/>
                                              </p:tgtEl>
                                            </p:cond>
                                          </p:endCondLst>
                                        </p:cTn>
                                        <p:tgtEl>
                                          <p:sndTgt r:embed="rId3" name="cashreg.wav"/>
                                        </p:tgtEl>
                                      </p:cMediaNode>
                                    </p:audio>
                                  </p:subTnLst>
                                </p:cTn>
                              </p:par>
                            </p:childTnLst>
                          </p:cTn>
                        </p:par>
                        <p:par>
                          <p:cTn id="31" fill="hold">
                            <p:stCondLst>
                              <p:cond delay="3000"/>
                            </p:stCondLst>
                            <p:childTnLst>
                              <p:par>
                                <p:cTn id="32" presetID="4" presetClass="exit" presetSubtype="16" fill="hold" grpId="1" nodeType="afterEffect">
                                  <p:stCondLst>
                                    <p:cond delay="0"/>
                                  </p:stCondLst>
                                  <p:childTnLst>
                                    <p:animEffect transition="out" filter="box(in)">
                                      <p:cBhvr>
                                        <p:cTn id="33" dur="500"/>
                                        <p:tgtEl>
                                          <p:spTgt spid="9250"/>
                                        </p:tgtEl>
                                      </p:cBhvr>
                                    </p:animEffect>
                                    <p:set>
                                      <p:cBhvr>
                                        <p:cTn id="34" dur="1" fill="hold">
                                          <p:stCondLst>
                                            <p:cond delay="499"/>
                                          </p:stCondLst>
                                        </p:cTn>
                                        <p:tgtEl>
                                          <p:spTgt spid="9250"/>
                                        </p:tgtEl>
                                        <p:attrNameLst>
                                          <p:attrName>style.visibility</p:attrName>
                                        </p:attrNameLst>
                                      </p:cBhvr>
                                      <p:to>
                                        <p:strVal val="hidden"/>
                                      </p:to>
                                    </p:set>
                                  </p:childTnLst>
                                </p:cTn>
                              </p:par>
                              <p:par>
                                <p:cTn id="35" presetID="4" presetClass="entr" presetSubtype="16" fill="hold" grpId="0" nodeType="withEffect">
                                  <p:stCondLst>
                                    <p:cond delay="0"/>
                                  </p:stCondLst>
                                  <p:childTnLst>
                                    <p:set>
                                      <p:cBhvr>
                                        <p:cTn id="36" dur="1" fill="hold">
                                          <p:stCondLst>
                                            <p:cond delay="0"/>
                                          </p:stCondLst>
                                        </p:cTn>
                                        <p:tgtEl>
                                          <p:spTgt spid="9251"/>
                                        </p:tgtEl>
                                        <p:attrNameLst>
                                          <p:attrName>style.visibility</p:attrName>
                                        </p:attrNameLst>
                                      </p:cBhvr>
                                      <p:to>
                                        <p:strVal val="visible"/>
                                      </p:to>
                                    </p:set>
                                    <p:animEffect transition="in" filter="box(in)">
                                      <p:cBhvr>
                                        <p:cTn id="37" dur="1000"/>
                                        <p:tgtEl>
                                          <p:spTgt spid="9251"/>
                                        </p:tgtEl>
                                      </p:cBhvr>
                                    </p:animEffect>
                                  </p:childTnLst>
                                  <p:subTnLst>
                                    <p:audio>
                                      <p:cMediaNode>
                                        <p:cTn display="0" masterRel="sameClick">
                                          <p:stCondLst>
                                            <p:cond evt="begin" delay="0">
                                              <p:tn val="35"/>
                                            </p:cond>
                                          </p:stCondLst>
                                          <p:endCondLst>
                                            <p:cond evt="onStopAudio" delay="0">
                                              <p:tgtEl>
                                                <p:sldTgt/>
                                              </p:tgtEl>
                                            </p:cond>
                                          </p:endCondLst>
                                        </p:cTn>
                                        <p:tgtEl>
                                          <p:sndTgt r:embed="rId3" name="cashreg.wav"/>
                                        </p:tgtEl>
                                      </p:cMediaNode>
                                    </p:audio>
                                  </p:subTnLst>
                                </p:cTn>
                              </p:par>
                            </p:childTnLst>
                          </p:cTn>
                        </p:par>
                        <p:par>
                          <p:cTn id="38" fill="hold">
                            <p:stCondLst>
                              <p:cond delay="4000"/>
                            </p:stCondLst>
                            <p:childTnLst>
                              <p:par>
                                <p:cTn id="39" presetID="4" presetClass="exit" presetSubtype="16" fill="hold" grpId="1" nodeType="afterEffect">
                                  <p:stCondLst>
                                    <p:cond delay="0"/>
                                  </p:stCondLst>
                                  <p:childTnLst>
                                    <p:animEffect transition="out" filter="box(in)">
                                      <p:cBhvr>
                                        <p:cTn id="40" dur="500"/>
                                        <p:tgtEl>
                                          <p:spTgt spid="9251"/>
                                        </p:tgtEl>
                                      </p:cBhvr>
                                    </p:animEffect>
                                    <p:set>
                                      <p:cBhvr>
                                        <p:cTn id="41" dur="1" fill="hold">
                                          <p:stCondLst>
                                            <p:cond delay="499"/>
                                          </p:stCondLst>
                                        </p:cTn>
                                        <p:tgtEl>
                                          <p:spTgt spid="9251"/>
                                        </p:tgtEl>
                                        <p:attrNameLst>
                                          <p:attrName>style.visibility</p:attrName>
                                        </p:attrNameLst>
                                      </p:cBhvr>
                                      <p:to>
                                        <p:strVal val="hidden"/>
                                      </p:to>
                                    </p:set>
                                  </p:childTnLst>
                                </p:cTn>
                              </p:par>
                              <p:par>
                                <p:cTn id="42" presetID="4" presetClass="entr" presetSubtype="16" fill="hold" grpId="0" nodeType="withEffect">
                                  <p:stCondLst>
                                    <p:cond delay="0"/>
                                  </p:stCondLst>
                                  <p:childTnLst>
                                    <p:set>
                                      <p:cBhvr>
                                        <p:cTn id="43" dur="1" fill="hold">
                                          <p:stCondLst>
                                            <p:cond delay="0"/>
                                          </p:stCondLst>
                                        </p:cTn>
                                        <p:tgtEl>
                                          <p:spTgt spid="9252"/>
                                        </p:tgtEl>
                                        <p:attrNameLst>
                                          <p:attrName>style.visibility</p:attrName>
                                        </p:attrNameLst>
                                      </p:cBhvr>
                                      <p:to>
                                        <p:strVal val="visible"/>
                                      </p:to>
                                    </p:set>
                                    <p:animEffect transition="in" filter="box(in)">
                                      <p:cBhvr>
                                        <p:cTn id="44" dur="1000"/>
                                        <p:tgtEl>
                                          <p:spTgt spid="9252"/>
                                        </p:tgtEl>
                                      </p:cBhvr>
                                    </p:animEffect>
                                  </p:childTnLst>
                                  <p:subTnLst>
                                    <p:audio>
                                      <p:cMediaNode>
                                        <p:cTn display="0" masterRel="sameClick">
                                          <p:stCondLst>
                                            <p:cond evt="begin" delay="0">
                                              <p:tn val="42"/>
                                            </p:cond>
                                          </p:stCondLst>
                                          <p:endCondLst>
                                            <p:cond evt="onStopAudio" delay="0">
                                              <p:tgtEl>
                                                <p:sldTgt/>
                                              </p:tgtEl>
                                            </p:cond>
                                          </p:endCondLst>
                                        </p:cTn>
                                        <p:tgtEl>
                                          <p:sndTgt r:embed="rId3" name="cashreg.wav"/>
                                        </p:tgtEl>
                                      </p:cMediaNode>
                                    </p:audio>
                                  </p:subTnLst>
                                </p:cTn>
                              </p:par>
                            </p:childTnLst>
                          </p:cTn>
                        </p:par>
                        <p:par>
                          <p:cTn id="45" fill="hold">
                            <p:stCondLst>
                              <p:cond delay="5000"/>
                            </p:stCondLst>
                            <p:childTnLst>
                              <p:par>
                                <p:cTn id="46" presetID="4" presetClass="exit" presetSubtype="16" fill="hold" grpId="1" nodeType="afterEffect">
                                  <p:stCondLst>
                                    <p:cond delay="0"/>
                                  </p:stCondLst>
                                  <p:childTnLst>
                                    <p:animEffect transition="out" filter="box(in)">
                                      <p:cBhvr>
                                        <p:cTn id="47" dur="500"/>
                                        <p:tgtEl>
                                          <p:spTgt spid="9252"/>
                                        </p:tgtEl>
                                      </p:cBhvr>
                                    </p:animEffect>
                                    <p:set>
                                      <p:cBhvr>
                                        <p:cTn id="48" dur="1" fill="hold">
                                          <p:stCondLst>
                                            <p:cond delay="499"/>
                                          </p:stCondLst>
                                        </p:cTn>
                                        <p:tgtEl>
                                          <p:spTgt spid="9252"/>
                                        </p:tgtEl>
                                        <p:attrNameLst>
                                          <p:attrName>style.visibility</p:attrName>
                                        </p:attrNameLst>
                                      </p:cBhvr>
                                      <p:to>
                                        <p:strVal val="hidden"/>
                                      </p:to>
                                    </p:set>
                                  </p:childTnLst>
                                </p:cTn>
                              </p:par>
                              <p:par>
                                <p:cTn id="49" presetID="4" presetClass="entr" presetSubtype="16" fill="hold" grpId="0" nodeType="withEffect">
                                  <p:stCondLst>
                                    <p:cond delay="0"/>
                                  </p:stCondLst>
                                  <p:childTnLst>
                                    <p:set>
                                      <p:cBhvr>
                                        <p:cTn id="50" dur="1" fill="hold">
                                          <p:stCondLst>
                                            <p:cond delay="0"/>
                                          </p:stCondLst>
                                        </p:cTn>
                                        <p:tgtEl>
                                          <p:spTgt spid="9253"/>
                                        </p:tgtEl>
                                        <p:attrNameLst>
                                          <p:attrName>style.visibility</p:attrName>
                                        </p:attrNameLst>
                                      </p:cBhvr>
                                      <p:to>
                                        <p:strVal val="visible"/>
                                      </p:to>
                                    </p:set>
                                    <p:animEffect transition="in" filter="box(in)">
                                      <p:cBhvr>
                                        <p:cTn id="51" dur="1000"/>
                                        <p:tgtEl>
                                          <p:spTgt spid="9253"/>
                                        </p:tgtEl>
                                      </p:cBhvr>
                                    </p:animEffect>
                                  </p:childTnLst>
                                  <p:subTnLst>
                                    <p:audio>
                                      <p:cMediaNode>
                                        <p:cTn display="0" masterRel="sameClick">
                                          <p:stCondLst>
                                            <p:cond evt="begin" delay="0">
                                              <p:tn val="49"/>
                                            </p:cond>
                                          </p:stCondLst>
                                          <p:endCondLst>
                                            <p:cond evt="onStopAudio" delay="0">
                                              <p:tgtEl>
                                                <p:sldTgt/>
                                              </p:tgtEl>
                                            </p:cond>
                                          </p:endCondLst>
                                        </p:cTn>
                                        <p:tgtEl>
                                          <p:sndTgt r:embed="rId3" name="cashreg.wav"/>
                                        </p:tgtEl>
                                      </p:cMediaNode>
                                    </p:audio>
                                  </p:subTnLst>
                                </p:cTn>
                              </p:par>
                            </p:childTnLst>
                          </p:cTn>
                        </p:par>
                        <p:par>
                          <p:cTn id="52" fill="hold">
                            <p:stCondLst>
                              <p:cond delay="6000"/>
                            </p:stCondLst>
                            <p:childTnLst>
                              <p:par>
                                <p:cTn id="53" presetID="4" presetClass="exit" presetSubtype="16" fill="hold" grpId="1" nodeType="afterEffect">
                                  <p:stCondLst>
                                    <p:cond delay="0"/>
                                  </p:stCondLst>
                                  <p:childTnLst>
                                    <p:animEffect transition="out" filter="box(in)">
                                      <p:cBhvr>
                                        <p:cTn id="54" dur="500"/>
                                        <p:tgtEl>
                                          <p:spTgt spid="9253"/>
                                        </p:tgtEl>
                                      </p:cBhvr>
                                    </p:animEffect>
                                    <p:set>
                                      <p:cBhvr>
                                        <p:cTn id="55" dur="1" fill="hold">
                                          <p:stCondLst>
                                            <p:cond delay="499"/>
                                          </p:stCondLst>
                                        </p:cTn>
                                        <p:tgtEl>
                                          <p:spTgt spid="9253"/>
                                        </p:tgtEl>
                                        <p:attrNameLst>
                                          <p:attrName>style.visibility</p:attrName>
                                        </p:attrNameLst>
                                      </p:cBhvr>
                                      <p:to>
                                        <p:strVal val="hidden"/>
                                      </p:to>
                                    </p:set>
                                  </p:childTnLst>
                                </p:cTn>
                              </p:par>
                              <p:par>
                                <p:cTn id="56" presetID="4" presetClass="entr" presetSubtype="16" fill="hold" grpId="0" nodeType="withEffect">
                                  <p:stCondLst>
                                    <p:cond delay="0"/>
                                  </p:stCondLst>
                                  <p:childTnLst>
                                    <p:set>
                                      <p:cBhvr>
                                        <p:cTn id="57" dur="1" fill="hold">
                                          <p:stCondLst>
                                            <p:cond delay="0"/>
                                          </p:stCondLst>
                                        </p:cTn>
                                        <p:tgtEl>
                                          <p:spTgt spid="9254"/>
                                        </p:tgtEl>
                                        <p:attrNameLst>
                                          <p:attrName>style.visibility</p:attrName>
                                        </p:attrNameLst>
                                      </p:cBhvr>
                                      <p:to>
                                        <p:strVal val="visible"/>
                                      </p:to>
                                    </p:set>
                                    <p:animEffect transition="in" filter="box(in)">
                                      <p:cBhvr>
                                        <p:cTn id="58" dur="1000"/>
                                        <p:tgtEl>
                                          <p:spTgt spid="9254"/>
                                        </p:tgtEl>
                                      </p:cBhvr>
                                    </p:animEffect>
                                  </p:childTnLst>
                                  <p:subTnLst>
                                    <p:audio>
                                      <p:cMediaNode>
                                        <p:cTn display="0" masterRel="sameClick">
                                          <p:stCondLst>
                                            <p:cond evt="begin" delay="0">
                                              <p:tn val="56"/>
                                            </p:cond>
                                          </p:stCondLst>
                                          <p:endCondLst>
                                            <p:cond evt="onStopAudio" delay="0">
                                              <p:tgtEl>
                                                <p:sldTgt/>
                                              </p:tgtEl>
                                            </p:cond>
                                          </p:endCondLst>
                                        </p:cTn>
                                        <p:tgtEl>
                                          <p:sndTgt r:embed="rId3" name="cashreg.wav"/>
                                        </p:tgtEl>
                                      </p:cMediaNode>
                                    </p:audio>
                                  </p:subTnLst>
                                </p:cTn>
                              </p:par>
                            </p:childTnLst>
                          </p:cTn>
                        </p:par>
                        <p:par>
                          <p:cTn id="59" fill="hold">
                            <p:stCondLst>
                              <p:cond delay="7000"/>
                            </p:stCondLst>
                            <p:childTnLst>
                              <p:par>
                                <p:cTn id="60" presetID="4" presetClass="exit" presetSubtype="16" fill="hold" grpId="1" nodeType="afterEffect">
                                  <p:stCondLst>
                                    <p:cond delay="0"/>
                                  </p:stCondLst>
                                  <p:childTnLst>
                                    <p:animEffect transition="out" filter="box(in)">
                                      <p:cBhvr>
                                        <p:cTn id="61" dur="500"/>
                                        <p:tgtEl>
                                          <p:spTgt spid="9254"/>
                                        </p:tgtEl>
                                      </p:cBhvr>
                                    </p:animEffect>
                                    <p:set>
                                      <p:cBhvr>
                                        <p:cTn id="62" dur="1" fill="hold">
                                          <p:stCondLst>
                                            <p:cond delay="499"/>
                                          </p:stCondLst>
                                        </p:cTn>
                                        <p:tgtEl>
                                          <p:spTgt spid="9254"/>
                                        </p:tgtEl>
                                        <p:attrNameLst>
                                          <p:attrName>style.visibility</p:attrName>
                                        </p:attrNameLst>
                                      </p:cBhvr>
                                      <p:to>
                                        <p:strVal val="hidden"/>
                                      </p:to>
                                    </p:set>
                                  </p:childTnLst>
                                </p:cTn>
                              </p:par>
                              <p:par>
                                <p:cTn id="63" presetID="4" presetClass="entr" presetSubtype="16" fill="hold" grpId="0" nodeType="withEffect">
                                  <p:stCondLst>
                                    <p:cond delay="0"/>
                                  </p:stCondLst>
                                  <p:childTnLst>
                                    <p:set>
                                      <p:cBhvr>
                                        <p:cTn id="64" dur="1" fill="hold">
                                          <p:stCondLst>
                                            <p:cond delay="0"/>
                                          </p:stCondLst>
                                        </p:cTn>
                                        <p:tgtEl>
                                          <p:spTgt spid="9255"/>
                                        </p:tgtEl>
                                        <p:attrNameLst>
                                          <p:attrName>style.visibility</p:attrName>
                                        </p:attrNameLst>
                                      </p:cBhvr>
                                      <p:to>
                                        <p:strVal val="visible"/>
                                      </p:to>
                                    </p:set>
                                    <p:animEffect transition="in" filter="box(in)">
                                      <p:cBhvr>
                                        <p:cTn id="65" dur="1000"/>
                                        <p:tgtEl>
                                          <p:spTgt spid="9255"/>
                                        </p:tgtEl>
                                      </p:cBhvr>
                                    </p:animEffect>
                                  </p:childTnLst>
                                  <p:subTnLst>
                                    <p:audio>
                                      <p:cMediaNode>
                                        <p:cTn display="0" masterRel="sameClick">
                                          <p:stCondLst>
                                            <p:cond evt="begin" delay="0">
                                              <p:tn val="63"/>
                                            </p:cond>
                                          </p:stCondLst>
                                          <p:endCondLst>
                                            <p:cond evt="onStopAudio" delay="0">
                                              <p:tgtEl>
                                                <p:sldTgt/>
                                              </p:tgtEl>
                                            </p:cond>
                                          </p:endCondLst>
                                        </p:cTn>
                                        <p:tgtEl>
                                          <p:sndTgt r:embed="rId3" name="cashreg.wav"/>
                                        </p:tgtEl>
                                      </p:cMediaNode>
                                    </p:audio>
                                  </p:subTnLst>
                                </p:cTn>
                              </p:par>
                            </p:childTnLst>
                          </p:cTn>
                        </p:par>
                        <p:par>
                          <p:cTn id="66" fill="hold">
                            <p:stCondLst>
                              <p:cond delay="8000"/>
                            </p:stCondLst>
                            <p:childTnLst>
                              <p:par>
                                <p:cTn id="67" presetID="4" presetClass="exit" presetSubtype="16" fill="hold" grpId="1" nodeType="afterEffect">
                                  <p:stCondLst>
                                    <p:cond delay="0"/>
                                  </p:stCondLst>
                                  <p:childTnLst>
                                    <p:animEffect transition="out" filter="box(in)">
                                      <p:cBhvr>
                                        <p:cTn id="68" dur="500"/>
                                        <p:tgtEl>
                                          <p:spTgt spid="9255"/>
                                        </p:tgtEl>
                                      </p:cBhvr>
                                    </p:animEffect>
                                    <p:set>
                                      <p:cBhvr>
                                        <p:cTn id="69" dur="1" fill="hold">
                                          <p:stCondLst>
                                            <p:cond delay="499"/>
                                          </p:stCondLst>
                                        </p:cTn>
                                        <p:tgtEl>
                                          <p:spTgt spid="9255"/>
                                        </p:tgtEl>
                                        <p:attrNameLst>
                                          <p:attrName>style.visibility</p:attrName>
                                        </p:attrNameLst>
                                      </p:cBhvr>
                                      <p:to>
                                        <p:strVal val="hidden"/>
                                      </p:to>
                                    </p:set>
                                  </p:childTnLst>
                                </p:cTn>
                              </p:par>
                              <p:par>
                                <p:cTn id="70" presetID="4" presetClass="entr" presetSubtype="16" fill="hold" grpId="0" nodeType="withEffect">
                                  <p:stCondLst>
                                    <p:cond delay="0"/>
                                  </p:stCondLst>
                                  <p:childTnLst>
                                    <p:set>
                                      <p:cBhvr>
                                        <p:cTn id="71" dur="1" fill="hold">
                                          <p:stCondLst>
                                            <p:cond delay="0"/>
                                          </p:stCondLst>
                                        </p:cTn>
                                        <p:tgtEl>
                                          <p:spTgt spid="9256"/>
                                        </p:tgtEl>
                                        <p:attrNameLst>
                                          <p:attrName>style.visibility</p:attrName>
                                        </p:attrNameLst>
                                      </p:cBhvr>
                                      <p:to>
                                        <p:strVal val="visible"/>
                                      </p:to>
                                    </p:set>
                                    <p:animEffect transition="in" filter="box(in)">
                                      <p:cBhvr>
                                        <p:cTn id="72" dur="1000"/>
                                        <p:tgtEl>
                                          <p:spTgt spid="9256"/>
                                        </p:tgtEl>
                                      </p:cBhvr>
                                    </p:animEffect>
                                  </p:childTnLst>
                                  <p:subTnLst>
                                    <p:audio>
                                      <p:cMediaNode>
                                        <p:cTn display="0" masterRel="sameClick">
                                          <p:stCondLst>
                                            <p:cond evt="begin" delay="0">
                                              <p:tn val="70"/>
                                            </p:cond>
                                          </p:stCondLst>
                                          <p:endCondLst>
                                            <p:cond evt="onStopAudio" delay="0">
                                              <p:tgtEl>
                                                <p:sldTgt/>
                                              </p:tgtEl>
                                            </p:cond>
                                          </p:endCondLst>
                                        </p:cTn>
                                        <p:tgtEl>
                                          <p:sndTgt r:embed="rId3" name="cashreg.wav"/>
                                        </p:tgtEl>
                                      </p:cMediaNode>
                                    </p:audio>
                                  </p:subTnLst>
                                </p:cTn>
                              </p:par>
                            </p:childTnLst>
                          </p:cTn>
                        </p:par>
                        <p:par>
                          <p:cTn id="73" fill="hold">
                            <p:stCondLst>
                              <p:cond delay="9000"/>
                            </p:stCondLst>
                            <p:childTnLst>
                              <p:par>
                                <p:cTn id="74" presetID="4" presetClass="exit" presetSubtype="16" fill="hold" grpId="1" nodeType="afterEffect">
                                  <p:stCondLst>
                                    <p:cond delay="0"/>
                                  </p:stCondLst>
                                  <p:childTnLst>
                                    <p:animEffect transition="out" filter="box(in)">
                                      <p:cBhvr>
                                        <p:cTn id="75" dur="500"/>
                                        <p:tgtEl>
                                          <p:spTgt spid="9256"/>
                                        </p:tgtEl>
                                      </p:cBhvr>
                                    </p:animEffect>
                                    <p:set>
                                      <p:cBhvr>
                                        <p:cTn id="76" dur="1" fill="hold">
                                          <p:stCondLst>
                                            <p:cond delay="499"/>
                                          </p:stCondLst>
                                        </p:cTn>
                                        <p:tgtEl>
                                          <p:spTgt spid="9256"/>
                                        </p:tgtEl>
                                        <p:attrNameLst>
                                          <p:attrName>style.visibility</p:attrName>
                                        </p:attrNameLst>
                                      </p:cBhvr>
                                      <p:to>
                                        <p:strVal val="hidden"/>
                                      </p:to>
                                    </p:set>
                                  </p:childTnLst>
                                </p:cTn>
                              </p:par>
                              <p:par>
                                <p:cTn id="77" presetID="4" presetClass="entr" presetSubtype="16" fill="hold" grpId="0" nodeType="withEffect">
                                  <p:stCondLst>
                                    <p:cond delay="0"/>
                                  </p:stCondLst>
                                  <p:childTnLst>
                                    <p:set>
                                      <p:cBhvr>
                                        <p:cTn id="78" dur="1" fill="hold">
                                          <p:stCondLst>
                                            <p:cond delay="0"/>
                                          </p:stCondLst>
                                        </p:cTn>
                                        <p:tgtEl>
                                          <p:spTgt spid="9257"/>
                                        </p:tgtEl>
                                        <p:attrNameLst>
                                          <p:attrName>style.visibility</p:attrName>
                                        </p:attrNameLst>
                                      </p:cBhvr>
                                      <p:to>
                                        <p:strVal val="visible"/>
                                      </p:to>
                                    </p:set>
                                    <p:animEffect transition="in" filter="box(in)">
                                      <p:cBhvr>
                                        <p:cTn id="79" dur="1000"/>
                                        <p:tgtEl>
                                          <p:spTgt spid="9257"/>
                                        </p:tgtEl>
                                      </p:cBhvr>
                                    </p:animEffect>
                                  </p:childTnLst>
                                  <p:subTnLst>
                                    <p:audio>
                                      <p:cMediaNode>
                                        <p:cTn display="0" masterRel="sameClick">
                                          <p:stCondLst>
                                            <p:cond evt="begin" delay="0">
                                              <p:tn val="77"/>
                                            </p:cond>
                                          </p:stCondLst>
                                          <p:endCondLst>
                                            <p:cond evt="onStopAudio" delay="0">
                                              <p:tgtEl>
                                                <p:sldTgt/>
                                              </p:tgtEl>
                                            </p:cond>
                                          </p:endCondLst>
                                        </p:cTn>
                                        <p:tgtEl>
                                          <p:sndTgt r:embed="rId3" name="cashreg.wav"/>
                                        </p:tgtEl>
                                      </p:cMediaNode>
                                    </p:audio>
                                  </p:subTnLst>
                                </p:cTn>
                              </p:par>
                            </p:childTnLst>
                          </p:cTn>
                        </p:par>
                        <p:par>
                          <p:cTn id="80" fill="hold">
                            <p:stCondLst>
                              <p:cond delay="10000"/>
                            </p:stCondLst>
                            <p:childTnLst>
                              <p:par>
                                <p:cTn id="81" presetID="4" presetClass="exit" presetSubtype="16" fill="hold" grpId="1" nodeType="afterEffect">
                                  <p:stCondLst>
                                    <p:cond delay="0"/>
                                  </p:stCondLst>
                                  <p:childTnLst>
                                    <p:animEffect transition="out" filter="box(in)">
                                      <p:cBhvr>
                                        <p:cTn id="82" dur="500"/>
                                        <p:tgtEl>
                                          <p:spTgt spid="9257"/>
                                        </p:tgtEl>
                                      </p:cBhvr>
                                    </p:animEffect>
                                    <p:set>
                                      <p:cBhvr>
                                        <p:cTn id="83" dur="1" fill="hold">
                                          <p:stCondLst>
                                            <p:cond delay="499"/>
                                          </p:stCondLst>
                                        </p:cTn>
                                        <p:tgtEl>
                                          <p:spTgt spid="9257"/>
                                        </p:tgtEl>
                                        <p:attrNameLst>
                                          <p:attrName>style.visibility</p:attrName>
                                        </p:attrNameLst>
                                      </p:cBhvr>
                                      <p:to>
                                        <p:strVal val="hidden"/>
                                      </p:to>
                                    </p:set>
                                  </p:childTnLst>
                                </p:cTn>
                              </p:par>
                              <p:par>
                                <p:cTn id="84" presetID="4" presetClass="entr" presetSubtype="16" fill="hold" grpId="0" nodeType="withEffect">
                                  <p:stCondLst>
                                    <p:cond delay="0"/>
                                  </p:stCondLst>
                                  <p:childTnLst>
                                    <p:set>
                                      <p:cBhvr>
                                        <p:cTn id="85" dur="1" fill="hold">
                                          <p:stCondLst>
                                            <p:cond delay="0"/>
                                          </p:stCondLst>
                                        </p:cTn>
                                        <p:tgtEl>
                                          <p:spTgt spid="9258"/>
                                        </p:tgtEl>
                                        <p:attrNameLst>
                                          <p:attrName>style.visibility</p:attrName>
                                        </p:attrNameLst>
                                      </p:cBhvr>
                                      <p:to>
                                        <p:strVal val="visible"/>
                                      </p:to>
                                    </p:set>
                                    <p:animEffect transition="in" filter="box(in)">
                                      <p:cBhvr>
                                        <p:cTn id="86" dur="1000"/>
                                        <p:tgtEl>
                                          <p:spTgt spid="9258"/>
                                        </p:tgtEl>
                                      </p:cBhvr>
                                    </p:animEffect>
                                  </p:childTnLst>
                                  <p:subTnLst>
                                    <p:audio>
                                      <p:cMediaNode>
                                        <p:cTn display="0" masterRel="sameClick">
                                          <p:stCondLst>
                                            <p:cond evt="begin" delay="0">
                                              <p:tn val="84"/>
                                            </p:cond>
                                          </p:stCondLst>
                                          <p:endCondLst>
                                            <p:cond evt="onStopAudio" delay="0">
                                              <p:tgtEl>
                                                <p:sldTgt/>
                                              </p:tgtEl>
                                            </p:cond>
                                          </p:endCondLst>
                                        </p:cTn>
                                        <p:tgtEl>
                                          <p:sndTgt r:embed="rId3" name="cashreg.wav"/>
                                        </p:tgtEl>
                                      </p:cMediaNode>
                                    </p:audio>
                                  </p:subTnLst>
                                </p:cTn>
                              </p:par>
                            </p:childTnLst>
                          </p:cTn>
                        </p:par>
                        <p:par>
                          <p:cTn id="87" fill="hold">
                            <p:stCondLst>
                              <p:cond delay="11000"/>
                            </p:stCondLst>
                            <p:childTnLst>
                              <p:par>
                                <p:cTn id="88" presetID="4" presetClass="exit" presetSubtype="16" fill="hold" grpId="1" nodeType="afterEffect">
                                  <p:stCondLst>
                                    <p:cond delay="0"/>
                                  </p:stCondLst>
                                  <p:childTnLst>
                                    <p:animEffect transition="out" filter="box(in)">
                                      <p:cBhvr>
                                        <p:cTn id="89" dur="500"/>
                                        <p:tgtEl>
                                          <p:spTgt spid="9258"/>
                                        </p:tgtEl>
                                      </p:cBhvr>
                                    </p:animEffect>
                                    <p:set>
                                      <p:cBhvr>
                                        <p:cTn id="90" dur="1" fill="hold">
                                          <p:stCondLst>
                                            <p:cond delay="499"/>
                                          </p:stCondLst>
                                        </p:cTn>
                                        <p:tgtEl>
                                          <p:spTgt spid="9258"/>
                                        </p:tgtEl>
                                        <p:attrNameLst>
                                          <p:attrName>style.visibility</p:attrName>
                                        </p:attrNameLst>
                                      </p:cBhvr>
                                      <p:to>
                                        <p:strVal val="hidden"/>
                                      </p:to>
                                    </p:set>
                                  </p:childTnLst>
                                </p:cTn>
                              </p:par>
                            </p:childTnLst>
                          </p:cTn>
                        </p:par>
                        <p:par>
                          <p:cTn id="91" fill="hold">
                            <p:stCondLst>
                              <p:cond delay="11500"/>
                            </p:stCondLst>
                            <p:childTnLst>
                              <p:par>
                                <p:cTn id="92" presetID="4" presetClass="entr" presetSubtype="16" fill="hold" grpId="0" nodeType="afterEffect">
                                  <p:stCondLst>
                                    <p:cond delay="0"/>
                                  </p:stCondLst>
                                  <p:childTnLst>
                                    <p:set>
                                      <p:cBhvr>
                                        <p:cTn id="93" dur="1" fill="hold">
                                          <p:stCondLst>
                                            <p:cond delay="0"/>
                                          </p:stCondLst>
                                        </p:cTn>
                                        <p:tgtEl>
                                          <p:spTgt spid="9259"/>
                                        </p:tgtEl>
                                        <p:attrNameLst>
                                          <p:attrName>style.visibility</p:attrName>
                                        </p:attrNameLst>
                                      </p:cBhvr>
                                      <p:to>
                                        <p:strVal val="visible"/>
                                      </p:to>
                                    </p:set>
                                    <p:animEffect transition="in" filter="box(in)">
                                      <p:cBhvr>
                                        <p:cTn id="94" dur="500"/>
                                        <p:tgtEl>
                                          <p:spTgt spid="9259"/>
                                        </p:tgtEl>
                                      </p:cBhvr>
                                    </p:animEffect>
                                  </p:childTnLst>
                                  <p:subTnLst>
                                    <p:audio>
                                      <p:cMediaNode>
                                        <p:cTn display="0" masterRel="sameClick">
                                          <p:stCondLst>
                                            <p:cond evt="begin" delay="0">
                                              <p:tn val="92"/>
                                            </p:cond>
                                          </p:stCondLst>
                                          <p:endCondLst>
                                            <p:cond evt="onStopAudio" delay="0">
                                              <p:tgtEl>
                                                <p:sldTgt/>
                                              </p:tgtEl>
                                            </p:cond>
                                          </p:endCondLst>
                                        </p:cTn>
                                        <p:tgtEl>
                                          <p:sndTgt r:embed="rId4" name="explode.wav"/>
                                        </p:tgtEl>
                                      </p:cMediaNode>
                                    </p:audio>
                                  </p:subTnLst>
                                </p:cTn>
                              </p:par>
                            </p:childTnLst>
                          </p:cTn>
                        </p:par>
                        <p:par>
                          <p:cTn id="95" fill="hold">
                            <p:stCondLst>
                              <p:cond delay="12000"/>
                            </p:stCondLst>
                            <p:childTnLst>
                              <p:par>
                                <p:cTn id="96" presetID="12" presetClass="entr" presetSubtype="2" fill="hold" nodeType="afterEffect">
                                  <p:stCondLst>
                                    <p:cond delay="0"/>
                                  </p:stCondLst>
                                  <p:iterate type="lt">
                                    <p:tmAbs val="0"/>
                                  </p:iterate>
                                  <p:childTnLst>
                                    <p:set>
                                      <p:cBhvr>
                                        <p:cTn id="97" dur="1" fill="hold">
                                          <p:stCondLst>
                                            <p:cond delay="0"/>
                                          </p:stCondLst>
                                        </p:cTn>
                                        <p:tgtEl>
                                          <p:spTgt spid="9248"/>
                                        </p:tgtEl>
                                        <p:attrNameLst>
                                          <p:attrName>style.visibility</p:attrName>
                                        </p:attrNameLst>
                                      </p:cBhvr>
                                      <p:to>
                                        <p:strVal val="visible"/>
                                      </p:to>
                                    </p:set>
                                    <p:animEffect transition="in" filter="slide(fromRight)">
                                      <p:cBhvr>
                                        <p:cTn id="98" dur="500"/>
                                        <p:tgtEl>
                                          <p:spTgt spid="9248"/>
                                        </p:tgtEl>
                                      </p:cBhvr>
                                    </p:animEffect>
                                  </p:childTnLst>
                                  <p:subTnLst>
                                    <p:audio>
                                      <p:cMediaNode>
                                        <p:cTn display="0" masterRel="sameClick">
                                          <p:stCondLst>
                                            <p:cond evt="begin" delay="0">
                                              <p:tn val="96"/>
                                            </p:cond>
                                          </p:stCondLst>
                                          <p:endCondLst>
                                            <p:cond evt="onStopAudio" delay="0">
                                              <p:tgtEl>
                                                <p:sldTgt/>
                                              </p:tgtEl>
                                            </p:cond>
                                          </p:endCondLst>
                                        </p:cTn>
                                        <p:tgtEl>
                                          <p:sndTgt r:embed="rId5" name="applause.wav"/>
                                        </p:tgtEl>
                                      </p:cMediaNode>
                                    </p:audio>
                                  </p:subTnLst>
                                </p:cTn>
                              </p:par>
                              <p:par>
                                <p:cTn id="99" presetID="4" presetClass="exit" presetSubtype="16" fill="hold" nodeType="withEffect">
                                  <p:stCondLst>
                                    <p:cond delay="0"/>
                                  </p:stCondLst>
                                  <p:iterate type="lt">
                                    <p:tmAbs val="0"/>
                                  </p:iterate>
                                  <p:childTnLst>
                                    <p:animEffect transition="out" filter="box(in)">
                                      <p:cBhvr>
                                        <p:cTn id="100" dur="500"/>
                                        <p:tgtEl>
                                          <p:spTgt spid="9248"/>
                                        </p:tgtEl>
                                      </p:cBhvr>
                                    </p:animEffect>
                                    <p:set>
                                      <p:cBhvr>
                                        <p:cTn id="101" dur="1" fill="hold">
                                          <p:stCondLst>
                                            <p:cond delay="499"/>
                                          </p:stCondLst>
                                        </p:cTn>
                                        <p:tgtEl>
                                          <p:spTgt spid="9248"/>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grpId="0" nodeType="click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500" fill="hold"/>
                                        <p:tgtEl>
                                          <p:spTgt spid="2"/>
                                        </p:tgtEl>
                                        <p:attrNameLst>
                                          <p:attrName>ppt_x</p:attrName>
                                        </p:attrNameLst>
                                      </p:cBhvr>
                                      <p:tavLst>
                                        <p:tav tm="0">
                                          <p:val>
                                            <p:strVal val="#ppt_x"/>
                                          </p:val>
                                        </p:tav>
                                        <p:tav tm="100000">
                                          <p:val>
                                            <p:strVal val="#ppt_x"/>
                                          </p:val>
                                        </p:tav>
                                      </p:tavLst>
                                    </p:anim>
                                    <p:anim calcmode="lin" valueType="num">
                                      <p:cBhvr additive="base">
                                        <p:cTn id="10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49" grpId="0" bldLvl="0" animBg="1"/>
      <p:bldP spid="9249" grpId="1" bldLvl="0" animBg="1"/>
      <p:bldP spid="9250" grpId="0" bldLvl="0" animBg="1"/>
      <p:bldP spid="9250" grpId="1" bldLvl="0" animBg="1"/>
      <p:bldP spid="9251" grpId="0" bldLvl="0" animBg="1"/>
      <p:bldP spid="9251" grpId="1" bldLvl="0" animBg="1"/>
      <p:bldP spid="9252" grpId="0" bldLvl="0" animBg="1"/>
      <p:bldP spid="9252" grpId="1" bldLvl="0" animBg="1"/>
      <p:bldP spid="9253" grpId="0" bldLvl="0" animBg="1"/>
      <p:bldP spid="9253" grpId="1" bldLvl="0" animBg="1"/>
      <p:bldP spid="9254" grpId="0" bldLvl="0" animBg="1"/>
      <p:bldP spid="9254" grpId="1" bldLvl="0" animBg="1"/>
      <p:bldP spid="9255" grpId="0" bldLvl="0" animBg="1"/>
      <p:bldP spid="9255" grpId="1" bldLvl="0" animBg="1"/>
      <p:bldP spid="9256" grpId="0" bldLvl="0" animBg="1"/>
      <p:bldP spid="9256" grpId="1" bldLvl="0" animBg="1"/>
      <p:bldP spid="9257" grpId="0" bldLvl="0" animBg="1"/>
      <p:bldP spid="9257" grpId="1" bldLvl="0" animBg="1"/>
      <p:bldP spid="9258" grpId="0" bldLvl="0" animBg="1"/>
      <p:bldP spid="9258" grpId="1" bldLvl="0" animBg="1"/>
      <p:bldP spid="9259" grpId="0" bldLvl="0" animBg="1"/>
      <p:bldP spid="9260" grpId="0" bldLvl="0" animBg="1"/>
      <p:bldP spid="9260" grpId="1" bldLvl="0" animBg="1"/>
      <p:bldP spid="2" grpId="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xfrm>
            <a:off x="457201" y="3147218"/>
            <a:ext cx="11506200" cy="563563"/>
          </a:xfrm>
        </p:spPr>
        <p:txBody>
          <a:bodyPr vert="horz" wrap="square" lIns="91440" tIns="45720" rIns="91440" bIns="45720" rtlCol="0" anchor="ctr" anchorCtr="0">
            <a:noAutofit/>
          </a:bodyPr>
          <a:lstStyle/>
          <a:p>
            <a:r>
              <a:rPr lang="en-US" altLang="en-US" sz="3600" b="1" u="sng" dirty="0">
                <a:solidFill>
                  <a:srgbClr val="FF0000"/>
                </a:solidFill>
                <a:latin typeface="Times New Roman" panose="02020603050405020304" pitchFamily="18" charset="0"/>
              </a:rPr>
              <a:t>Bài 2:</a:t>
            </a:r>
            <a:r>
              <a:rPr lang="en-US" altLang="en-US" sz="3600" b="1" dirty="0">
                <a:solidFill>
                  <a:srgbClr val="FF0000"/>
                </a:solidFill>
                <a:latin typeface="Times New Roman" panose="02020603050405020304" pitchFamily="18" charset="0"/>
              </a:rPr>
              <a:t> </a:t>
            </a:r>
            <a:br>
              <a:rPr lang="en-US" altLang="en-US" sz="3600" b="1" dirty="0">
                <a:solidFill>
                  <a:srgbClr val="FF0000"/>
                </a:solidFill>
                <a:latin typeface="Times New Roman" panose="02020603050405020304" pitchFamily="18" charset="0"/>
              </a:rPr>
            </a:br>
            <a:r>
              <a:rPr lang="vi-VN" dirty="0"/>
              <a:t>2) Quê hương, quê quán, quê cha đất tổ, quê hương bản quán, quê mùa, quê hương xứ sở, nơi chôn rau cắt rốn.</a:t>
            </a:r>
            <a:br>
              <a:rPr lang="en-US" dirty="0"/>
            </a:br>
            <a:r>
              <a:rPr lang="vi-VN" dirty="0"/>
              <a:t>A. Quê quán</a:t>
            </a:r>
            <a:br>
              <a:rPr lang="en-US" dirty="0"/>
            </a:br>
            <a:r>
              <a:rPr lang="vi-VN" dirty="0"/>
              <a:t>B. Quê mùa</a:t>
            </a:r>
            <a:br>
              <a:rPr lang="en-US" dirty="0"/>
            </a:br>
            <a:r>
              <a:rPr lang="vi-VN" dirty="0"/>
              <a:t>C. Nơi chôn rau cắt rốn</a:t>
            </a:r>
            <a:br>
              <a:rPr lang="en-US" dirty="0"/>
            </a:br>
            <a:r>
              <a:rPr lang="vi-VN" dirty="0"/>
              <a:t>D. Quê hương xứ sở</a:t>
            </a:r>
            <a:br>
              <a:rPr lang="en-US" dirty="0"/>
            </a:br>
            <a:endParaRPr lang="en-US" altLang="en-US" sz="3600" b="1" dirty="0">
              <a:solidFill>
                <a:srgbClr val="FF0000"/>
              </a:solidFill>
              <a:latin typeface="Times New Roman" panose="02020603050405020304" pitchFamily="18" charset="0"/>
            </a:endParaRPr>
          </a:p>
        </p:txBody>
      </p:sp>
      <p:pic>
        <p:nvPicPr>
          <p:cNvPr id="9248" name="Picture 32" descr="Dung"/>
          <p:cNvPicPr>
            <a:picLocks noChangeAspect="1"/>
          </p:cNvPicPr>
          <p:nvPr/>
        </p:nvPicPr>
        <p:blipFill>
          <a:blip r:embed="rId6"/>
          <a:stretch>
            <a:fillRect/>
          </a:stretch>
        </p:blipFill>
        <p:spPr>
          <a:xfrm>
            <a:off x="10379076" y="6518276"/>
            <a:ext cx="136525" cy="111125"/>
          </a:xfrm>
          <a:prstGeom prst="rect">
            <a:avLst/>
          </a:prstGeom>
          <a:noFill/>
          <a:ln w="9525">
            <a:noFill/>
          </a:ln>
        </p:spPr>
      </p:pic>
      <p:sp>
        <p:nvSpPr>
          <p:cNvPr id="9249" name="Text Box 33"/>
          <p:cNvSpPr txBox="1"/>
          <p:nvPr/>
        </p:nvSpPr>
        <p:spPr>
          <a:xfrm>
            <a:off x="8534400" y="6111875"/>
            <a:ext cx="1371600" cy="641350"/>
          </a:xfrm>
          <a:prstGeom prst="rect">
            <a:avLst/>
          </a:prstGeom>
          <a:solidFill>
            <a:srgbClr val="003300"/>
          </a:solidFill>
          <a:ln w="9525">
            <a:noFill/>
          </a:ln>
        </p:spPr>
        <p:txBody>
          <a:bodyPr anchor="t" anchorCtr="0">
            <a:spAutoFit/>
          </a:bodyPr>
          <a:lstStyle/>
          <a:p>
            <a:pPr algn="ctr" eaLnBrk="0" hangingPunct="0">
              <a:spcBef>
                <a:spcPct val="50000"/>
              </a:spcBef>
            </a:pPr>
            <a:r>
              <a:rPr lang="en-US" altLang="en-US" sz="3600" b="1" dirty="0">
                <a:solidFill>
                  <a:srgbClr val="FFFF00"/>
                </a:solidFill>
              </a:rPr>
              <a:t>10</a:t>
            </a:r>
          </a:p>
        </p:txBody>
      </p:sp>
      <p:sp>
        <p:nvSpPr>
          <p:cNvPr id="9250" name="Text Box 34"/>
          <p:cNvSpPr txBox="1"/>
          <p:nvPr/>
        </p:nvSpPr>
        <p:spPr>
          <a:xfrm>
            <a:off x="8534400" y="6111875"/>
            <a:ext cx="1371600" cy="641350"/>
          </a:xfrm>
          <a:prstGeom prst="rect">
            <a:avLst/>
          </a:prstGeom>
          <a:solidFill>
            <a:srgbClr val="003300"/>
          </a:solidFill>
          <a:ln w="9525">
            <a:noFill/>
          </a:ln>
        </p:spPr>
        <p:txBody>
          <a:bodyPr anchor="t" anchorCtr="0">
            <a:spAutoFit/>
          </a:bodyPr>
          <a:lstStyle/>
          <a:p>
            <a:pPr algn="ctr" eaLnBrk="0" hangingPunct="0">
              <a:spcBef>
                <a:spcPct val="50000"/>
              </a:spcBef>
            </a:pPr>
            <a:r>
              <a:rPr lang="en-US" altLang="en-US" sz="3600" b="1" dirty="0">
                <a:solidFill>
                  <a:srgbClr val="FFFF00"/>
                </a:solidFill>
              </a:rPr>
              <a:t>9</a:t>
            </a:r>
          </a:p>
        </p:txBody>
      </p:sp>
      <p:sp>
        <p:nvSpPr>
          <p:cNvPr id="9251" name="Text Box 35"/>
          <p:cNvSpPr txBox="1"/>
          <p:nvPr/>
        </p:nvSpPr>
        <p:spPr>
          <a:xfrm>
            <a:off x="8534400" y="6111875"/>
            <a:ext cx="1371600" cy="641350"/>
          </a:xfrm>
          <a:prstGeom prst="rect">
            <a:avLst/>
          </a:prstGeom>
          <a:solidFill>
            <a:srgbClr val="003300"/>
          </a:solidFill>
          <a:ln w="9525">
            <a:noFill/>
          </a:ln>
        </p:spPr>
        <p:txBody>
          <a:bodyPr anchor="t" anchorCtr="0">
            <a:spAutoFit/>
          </a:bodyPr>
          <a:lstStyle/>
          <a:p>
            <a:pPr algn="ctr" eaLnBrk="0" hangingPunct="0">
              <a:spcBef>
                <a:spcPct val="50000"/>
              </a:spcBef>
            </a:pPr>
            <a:r>
              <a:rPr lang="en-US" altLang="en-US" sz="3600" b="1" dirty="0">
                <a:solidFill>
                  <a:srgbClr val="FFFF00"/>
                </a:solidFill>
              </a:rPr>
              <a:t>8</a:t>
            </a:r>
          </a:p>
        </p:txBody>
      </p:sp>
      <p:sp>
        <p:nvSpPr>
          <p:cNvPr id="9252" name="Text Box 36"/>
          <p:cNvSpPr txBox="1"/>
          <p:nvPr/>
        </p:nvSpPr>
        <p:spPr>
          <a:xfrm>
            <a:off x="8534400" y="6111875"/>
            <a:ext cx="1371600" cy="641350"/>
          </a:xfrm>
          <a:prstGeom prst="rect">
            <a:avLst/>
          </a:prstGeom>
          <a:solidFill>
            <a:srgbClr val="003300"/>
          </a:solidFill>
          <a:ln w="9525">
            <a:noFill/>
          </a:ln>
        </p:spPr>
        <p:txBody>
          <a:bodyPr anchor="t" anchorCtr="0">
            <a:spAutoFit/>
          </a:bodyPr>
          <a:lstStyle/>
          <a:p>
            <a:pPr algn="ctr" eaLnBrk="0" hangingPunct="0">
              <a:spcBef>
                <a:spcPct val="50000"/>
              </a:spcBef>
            </a:pPr>
            <a:r>
              <a:rPr lang="en-US" altLang="en-US" sz="3600" b="1" dirty="0">
                <a:solidFill>
                  <a:srgbClr val="FFFF00"/>
                </a:solidFill>
              </a:rPr>
              <a:t>7</a:t>
            </a:r>
          </a:p>
        </p:txBody>
      </p:sp>
      <p:sp>
        <p:nvSpPr>
          <p:cNvPr id="9253" name="Text Box 37"/>
          <p:cNvSpPr txBox="1"/>
          <p:nvPr/>
        </p:nvSpPr>
        <p:spPr>
          <a:xfrm>
            <a:off x="8534400" y="6111875"/>
            <a:ext cx="1371600" cy="641350"/>
          </a:xfrm>
          <a:prstGeom prst="rect">
            <a:avLst/>
          </a:prstGeom>
          <a:solidFill>
            <a:srgbClr val="003300"/>
          </a:solidFill>
          <a:ln w="9525">
            <a:noFill/>
          </a:ln>
        </p:spPr>
        <p:txBody>
          <a:bodyPr anchor="t" anchorCtr="0">
            <a:spAutoFit/>
          </a:bodyPr>
          <a:lstStyle/>
          <a:p>
            <a:pPr algn="ctr" eaLnBrk="0" hangingPunct="0">
              <a:spcBef>
                <a:spcPct val="50000"/>
              </a:spcBef>
            </a:pPr>
            <a:r>
              <a:rPr lang="en-US" altLang="en-US" sz="3600" b="1" dirty="0">
                <a:solidFill>
                  <a:srgbClr val="FFFF00"/>
                </a:solidFill>
              </a:rPr>
              <a:t>6</a:t>
            </a:r>
          </a:p>
        </p:txBody>
      </p:sp>
      <p:sp>
        <p:nvSpPr>
          <p:cNvPr id="9254" name="Text Box 38"/>
          <p:cNvSpPr txBox="1"/>
          <p:nvPr/>
        </p:nvSpPr>
        <p:spPr>
          <a:xfrm>
            <a:off x="8534400" y="6111875"/>
            <a:ext cx="1371600" cy="641350"/>
          </a:xfrm>
          <a:prstGeom prst="rect">
            <a:avLst/>
          </a:prstGeom>
          <a:solidFill>
            <a:srgbClr val="003300"/>
          </a:solidFill>
          <a:ln w="9525">
            <a:noFill/>
          </a:ln>
        </p:spPr>
        <p:txBody>
          <a:bodyPr anchor="t" anchorCtr="0">
            <a:spAutoFit/>
          </a:bodyPr>
          <a:lstStyle/>
          <a:p>
            <a:pPr algn="ctr" eaLnBrk="0" hangingPunct="0">
              <a:spcBef>
                <a:spcPct val="50000"/>
              </a:spcBef>
            </a:pPr>
            <a:r>
              <a:rPr lang="en-US" altLang="en-US" sz="3600" b="1" dirty="0">
                <a:solidFill>
                  <a:srgbClr val="FFFF00"/>
                </a:solidFill>
              </a:rPr>
              <a:t>5</a:t>
            </a:r>
          </a:p>
        </p:txBody>
      </p:sp>
      <p:sp>
        <p:nvSpPr>
          <p:cNvPr id="9255" name="Text Box 39"/>
          <p:cNvSpPr txBox="1"/>
          <p:nvPr/>
        </p:nvSpPr>
        <p:spPr>
          <a:xfrm>
            <a:off x="8534400" y="6111875"/>
            <a:ext cx="1371600" cy="641350"/>
          </a:xfrm>
          <a:prstGeom prst="rect">
            <a:avLst/>
          </a:prstGeom>
          <a:solidFill>
            <a:srgbClr val="003300"/>
          </a:solidFill>
          <a:ln w="9525">
            <a:noFill/>
          </a:ln>
        </p:spPr>
        <p:txBody>
          <a:bodyPr anchor="t" anchorCtr="0">
            <a:spAutoFit/>
          </a:bodyPr>
          <a:lstStyle/>
          <a:p>
            <a:pPr algn="ctr" eaLnBrk="0" hangingPunct="0">
              <a:spcBef>
                <a:spcPct val="50000"/>
              </a:spcBef>
            </a:pPr>
            <a:r>
              <a:rPr lang="en-US" altLang="en-US" sz="3600" b="1" dirty="0">
                <a:solidFill>
                  <a:srgbClr val="FFFF00"/>
                </a:solidFill>
              </a:rPr>
              <a:t>4</a:t>
            </a:r>
          </a:p>
        </p:txBody>
      </p:sp>
      <p:sp>
        <p:nvSpPr>
          <p:cNvPr id="9256" name="Text Box 40"/>
          <p:cNvSpPr txBox="1"/>
          <p:nvPr/>
        </p:nvSpPr>
        <p:spPr>
          <a:xfrm>
            <a:off x="8534400" y="6111875"/>
            <a:ext cx="1371600" cy="641350"/>
          </a:xfrm>
          <a:prstGeom prst="rect">
            <a:avLst/>
          </a:prstGeom>
          <a:solidFill>
            <a:srgbClr val="003300"/>
          </a:solidFill>
          <a:ln w="9525">
            <a:noFill/>
          </a:ln>
        </p:spPr>
        <p:txBody>
          <a:bodyPr anchor="t" anchorCtr="0">
            <a:spAutoFit/>
          </a:bodyPr>
          <a:lstStyle/>
          <a:p>
            <a:pPr algn="ctr" eaLnBrk="0" hangingPunct="0">
              <a:spcBef>
                <a:spcPct val="50000"/>
              </a:spcBef>
            </a:pPr>
            <a:r>
              <a:rPr lang="en-US" altLang="en-US" sz="3600" b="1" dirty="0">
                <a:solidFill>
                  <a:srgbClr val="FFFF00"/>
                </a:solidFill>
              </a:rPr>
              <a:t>3</a:t>
            </a:r>
          </a:p>
        </p:txBody>
      </p:sp>
      <p:sp>
        <p:nvSpPr>
          <p:cNvPr id="9257" name="Text Box 41"/>
          <p:cNvSpPr txBox="1"/>
          <p:nvPr/>
        </p:nvSpPr>
        <p:spPr>
          <a:xfrm>
            <a:off x="8534400" y="6111875"/>
            <a:ext cx="1371600" cy="641350"/>
          </a:xfrm>
          <a:prstGeom prst="rect">
            <a:avLst/>
          </a:prstGeom>
          <a:solidFill>
            <a:srgbClr val="003300"/>
          </a:solidFill>
          <a:ln w="9525">
            <a:noFill/>
          </a:ln>
        </p:spPr>
        <p:txBody>
          <a:bodyPr anchor="t" anchorCtr="0">
            <a:spAutoFit/>
          </a:bodyPr>
          <a:lstStyle/>
          <a:p>
            <a:pPr algn="ctr" eaLnBrk="0" hangingPunct="0">
              <a:spcBef>
                <a:spcPct val="50000"/>
              </a:spcBef>
            </a:pPr>
            <a:r>
              <a:rPr lang="en-US" altLang="en-US" sz="3600" b="1" dirty="0">
                <a:solidFill>
                  <a:srgbClr val="FFFF00"/>
                </a:solidFill>
              </a:rPr>
              <a:t>2</a:t>
            </a:r>
          </a:p>
        </p:txBody>
      </p:sp>
      <p:sp>
        <p:nvSpPr>
          <p:cNvPr id="9258" name="Text Box 42"/>
          <p:cNvSpPr txBox="1"/>
          <p:nvPr/>
        </p:nvSpPr>
        <p:spPr>
          <a:xfrm>
            <a:off x="8534400" y="6111875"/>
            <a:ext cx="1371600" cy="641350"/>
          </a:xfrm>
          <a:prstGeom prst="rect">
            <a:avLst/>
          </a:prstGeom>
          <a:solidFill>
            <a:srgbClr val="003300"/>
          </a:solidFill>
          <a:ln w="9525">
            <a:noFill/>
          </a:ln>
        </p:spPr>
        <p:txBody>
          <a:bodyPr anchor="t" anchorCtr="0">
            <a:spAutoFit/>
          </a:bodyPr>
          <a:lstStyle/>
          <a:p>
            <a:pPr algn="ctr" eaLnBrk="0" hangingPunct="0">
              <a:spcBef>
                <a:spcPct val="50000"/>
              </a:spcBef>
            </a:pPr>
            <a:r>
              <a:rPr lang="en-US" altLang="en-US" sz="3600" b="1" dirty="0">
                <a:solidFill>
                  <a:srgbClr val="FFFF00"/>
                </a:solidFill>
              </a:rPr>
              <a:t>1</a:t>
            </a:r>
          </a:p>
        </p:txBody>
      </p:sp>
      <p:sp>
        <p:nvSpPr>
          <p:cNvPr id="9259" name="Text Box 43"/>
          <p:cNvSpPr txBox="1"/>
          <p:nvPr/>
        </p:nvSpPr>
        <p:spPr>
          <a:xfrm>
            <a:off x="8229600" y="6118225"/>
            <a:ext cx="2057400" cy="711200"/>
          </a:xfrm>
          <a:prstGeom prst="rect">
            <a:avLst/>
          </a:prstGeom>
          <a:solidFill>
            <a:srgbClr val="003300"/>
          </a:solidFill>
          <a:ln w="9525" cap="flat" cmpd="sng">
            <a:solidFill>
              <a:srgbClr val="00FF00"/>
            </a:solidFill>
            <a:prstDash val="solid"/>
            <a:miter/>
            <a:headEnd type="none" w="med" len="med"/>
            <a:tailEnd type="none" w="med" len="med"/>
          </a:ln>
        </p:spPr>
        <p:txBody>
          <a:bodyPr anchor="t" anchorCtr="0">
            <a:spAutoFit/>
          </a:bodyPr>
          <a:lstStyle/>
          <a:p>
            <a:pPr algn="ctr" eaLnBrk="0" hangingPunct="0">
              <a:spcBef>
                <a:spcPct val="50000"/>
              </a:spcBef>
            </a:pPr>
            <a:r>
              <a:rPr lang="en-US" altLang="en-US" sz="4000" b="1" dirty="0">
                <a:solidFill>
                  <a:srgbClr val="FFFF00"/>
                </a:solidFill>
              </a:rPr>
              <a:t>Hết giờ</a:t>
            </a:r>
          </a:p>
        </p:txBody>
      </p:sp>
      <p:sp>
        <p:nvSpPr>
          <p:cNvPr id="9260" name="Rectangle 44"/>
          <p:cNvSpPr/>
          <p:nvPr/>
        </p:nvSpPr>
        <p:spPr>
          <a:xfrm>
            <a:off x="8229600" y="6143625"/>
            <a:ext cx="2133600" cy="685800"/>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nchorCtr="0"/>
          <a:lstStyle/>
          <a:p>
            <a:pPr algn="ctr" eaLnBrk="0" hangingPunct="0"/>
            <a:r>
              <a:rPr lang="en-US" altLang="en-US" sz="3200" b="1" dirty="0"/>
              <a:t>Bắt đầu</a:t>
            </a:r>
          </a:p>
        </p:txBody>
      </p:sp>
      <p:sp>
        <p:nvSpPr>
          <p:cNvPr id="2" name="Oval 1"/>
          <p:cNvSpPr/>
          <p:nvPr/>
        </p:nvSpPr>
        <p:spPr>
          <a:xfrm>
            <a:off x="457201" y="3710781"/>
            <a:ext cx="609600" cy="5635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9218"/>
                                        </p:tgtEl>
                                        <p:attrNameLst>
                                          <p:attrName>style.visibility</p:attrName>
                                        </p:attrNameLst>
                                      </p:cBhvr>
                                      <p:to>
                                        <p:strVal val="visible"/>
                                      </p:to>
                                    </p:set>
                                    <p:anim calcmode="discrete" valueType="clr">
                                      <p:cBhvr override="childStyle">
                                        <p:cTn id="7" dur="80"/>
                                        <p:tgtEl>
                                          <p:spTgt spid="921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218"/>
                                        </p:tgtEl>
                                        <p:attrNameLst>
                                          <p:attrName>fillcolor</p:attrName>
                                        </p:attrNameLst>
                                      </p:cBhvr>
                                      <p:tavLst>
                                        <p:tav tm="0">
                                          <p:val>
                                            <p:clrVal>
                                              <a:schemeClr val="accent2"/>
                                            </p:clrVal>
                                          </p:val>
                                        </p:tav>
                                        <p:tav tm="50000">
                                          <p:val>
                                            <p:clrVal>
                                              <a:schemeClr val="hlink"/>
                                            </p:clrVal>
                                          </p:val>
                                        </p:tav>
                                      </p:tavLst>
                                    </p:anim>
                                    <p:set>
                                      <p:cBhvr>
                                        <p:cTn id="9" dur="80"/>
                                        <p:tgtEl>
                                          <p:spTgt spid="921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260"/>
                                        </p:tgtEl>
                                        <p:attrNameLst>
                                          <p:attrName>style.visibility</p:attrName>
                                        </p:attrNameLst>
                                      </p:cBhvr>
                                      <p:to>
                                        <p:strVal val="visible"/>
                                      </p:to>
                                    </p:set>
                                    <p:anim calcmode="lin" valueType="num">
                                      <p:cBhvr>
                                        <p:cTn id="14" dur="1000" fill="hold"/>
                                        <p:tgtEl>
                                          <p:spTgt spid="9260"/>
                                        </p:tgtEl>
                                        <p:attrNameLst>
                                          <p:attrName>ppt_w</p:attrName>
                                        </p:attrNameLst>
                                      </p:cBhvr>
                                      <p:tavLst>
                                        <p:tav tm="0">
                                          <p:val>
                                            <p:fltVal val="0"/>
                                          </p:val>
                                        </p:tav>
                                        <p:tav tm="100000">
                                          <p:val>
                                            <p:strVal val="#ppt_w"/>
                                          </p:val>
                                        </p:tav>
                                      </p:tavLst>
                                    </p:anim>
                                    <p:anim calcmode="lin" valueType="num">
                                      <p:cBhvr>
                                        <p:cTn id="15" dur="1000" fill="hold"/>
                                        <p:tgtEl>
                                          <p:spTgt spid="9260"/>
                                        </p:tgtEl>
                                        <p:attrNameLst>
                                          <p:attrName>ppt_h</p:attrName>
                                        </p:attrNameLst>
                                      </p:cBhvr>
                                      <p:tavLst>
                                        <p:tav tm="0">
                                          <p:val>
                                            <p:fltVal val="0"/>
                                          </p:val>
                                        </p:tav>
                                        <p:tav tm="100000">
                                          <p:val>
                                            <p:strVal val="#ppt_h"/>
                                          </p:val>
                                        </p:tav>
                                      </p:tavLst>
                                    </p:anim>
                                    <p:animEffect transition="in" filter="fade">
                                      <p:cBhvr>
                                        <p:cTn id="16" dur="1000"/>
                                        <p:tgtEl>
                                          <p:spTgt spid="9260"/>
                                        </p:tgtEl>
                                      </p:cBhvr>
                                    </p:animEffect>
                                  </p:childTnLst>
                                </p:cTn>
                              </p:par>
                            </p:childTnLst>
                          </p:cTn>
                        </p:par>
                        <p:par>
                          <p:cTn id="17" fill="hold">
                            <p:stCondLst>
                              <p:cond delay="1000"/>
                            </p:stCondLst>
                            <p:childTnLst>
                              <p:par>
                                <p:cTn id="18" presetID="8" presetClass="exit" presetSubtype="32" fill="hold" grpId="1" nodeType="afterEffect">
                                  <p:stCondLst>
                                    <p:cond delay="0"/>
                                  </p:stCondLst>
                                  <p:childTnLst>
                                    <p:animEffect transition="out" filter="diamond(out)">
                                      <p:cBhvr>
                                        <p:cTn id="19" dur="500"/>
                                        <p:tgtEl>
                                          <p:spTgt spid="9260"/>
                                        </p:tgtEl>
                                      </p:cBhvr>
                                    </p:animEffect>
                                    <p:set>
                                      <p:cBhvr>
                                        <p:cTn id="20" dur="1" fill="hold">
                                          <p:stCondLst>
                                            <p:cond delay="499"/>
                                          </p:stCondLst>
                                        </p:cTn>
                                        <p:tgtEl>
                                          <p:spTgt spid="9260"/>
                                        </p:tgtEl>
                                        <p:attrNameLst>
                                          <p:attrName>style.visibility</p:attrName>
                                        </p:attrNameLst>
                                      </p:cBhvr>
                                      <p:to>
                                        <p:strVal val="hidden"/>
                                      </p:to>
                                    </p:set>
                                  </p:childTnLst>
                                </p:cTn>
                              </p:par>
                              <p:par>
                                <p:cTn id="21" presetID="4" presetClass="entr" presetSubtype="16" fill="hold" grpId="0" nodeType="withEffect">
                                  <p:stCondLst>
                                    <p:cond delay="0"/>
                                  </p:stCondLst>
                                  <p:childTnLst>
                                    <p:set>
                                      <p:cBhvr>
                                        <p:cTn id="22" dur="1" fill="hold">
                                          <p:stCondLst>
                                            <p:cond delay="0"/>
                                          </p:stCondLst>
                                        </p:cTn>
                                        <p:tgtEl>
                                          <p:spTgt spid="9249"/>
                                        </p:tgtEl>
                                        <p:attrNameLst>
                                          <p:attrName>style.visibility</p:attrName>
                                        </p:attrNameLst>
                                      </p:cBhvr>
                                      <p:to>
                                        <p:strVal val="visible"/>
                                      </p:to>
                                    </p:set>
                                    <p:animEffect transition="in" filter="box(in)">
                                      <p:cBhvr>
                                        <p:cTn id="23" dur="1000"/>
                                        <p:tgtEl>
                                          <p:spTgt spid="9249"/>
                                        </p:tgtEl>
                                      </p:cBhvr>
                                    </p:animEffect>
                                  </p:childTnLst>
                                  <p:subTnLst>
                                    <p:audio>
                                      <p:cMediaNode>
                                        <p:cTn display="0" masterRel="sameClick">
                                          <p:stCondLst>
                                            <p:cond evt="begin" delay="0">
                                              <p:tn val="21"/>
                                            </p:cond>
                                          </p:stCondLst>
                                          <p:endCondLst>
                                            <p:cond evt="onStopAudio" delay="0">
                                              <p:tgtEl>
                                                <p:sldTgt/>
                                              </p:tgtEl>
                                            </p:cond>
                                          </p:endCondLst>
                                        </p:cTn>
                                        <p:tgtEl>
                                          <p:sndTgt r:embed="rId3" name="cashreg.wav"/>
                                        </p:tgtEl>
                                      </p:cMediaNode>
                                    </p:audio>
                                  </p:subTnLst>
                                </p:cTn>
                              </p:par>
                            </p:childTnLst>
                          </p:cTn>
                        </p:par>
                        <p:par>
                          <p:cTn id="24" fill="hold">
                            <p:stCondLst>
                              <p:cond delay="2000"/>
                            </p:stCondLst>
                            <p:childTnLst>
                              <p:par>
                                <p:cTn id="25" presetID="4" presetClass="exit" presetSubtype="16" fill="hold" grpId="1" nodeType="afterEffect">
                                  <p:stCondLst>
                                    <p:cond delay="0"/>
                                  </p:stCondLst>
                                  <p:childTnLst>
                                    <p:animEffect transition="out" filter="box(in)">
                                      <p:cBhvr>
                                        <p:cTn id="26" dur="500"/>
                                        <p:tgtEl>
                                          <p:spTgt spid="9249"/>
                                        </p:tgtEl>
                                      </p:cBhvr>
                                    </p:animEffect>
                                    <p:set>
                                      <p:cBhvr>
                                        <p:cTn id="27" dur="1" fill="hold">
                                          <p:stCondLst>
                                            <p:cond delay="499"/>
                                          </p:stCondLst>
                                        </p:cTn>
                                        <p:tgtEl>
                                          <p:spTgt spid="9249"/>
                                        </p:tgtEl>
                                        <p:attrNameLst>
                                          <p:attrName>style.visibility</p:attrName>
                                        </p:attrNameLst>
                                      </p:cBhvr>
                                      <p:to>
                                        <p:strVal val="hidden"/>
                                      </p:to>
                                    </p:set>
                                  </p:childTnLst>
                                </p:cTn>
                              </p:par>
                              <p:par>
                                <p:cTn id="28" presetID="4" presetClass="entr" presetSubtype="16" fill="hold" grpId="0" nodeType="withEffect">
                                  <p:stCondLst>
                                    <p:cond delay="0"/>
                                  </p:stCondLst>
                                  <p:childTnLst>
                                    <p:set>
                                      <p:cBhvr>
                                        <p:cTn id="29" dur="1" fill="hold">
                                          <p:stCondLst>
                                            <p:cond delay="0"/>
                                          </p:stCondLst>
                                        </p:cTn>
                                        <p:tgtEl>
                                          <p:spTgt spid="9250"/>
                                        </p:tgtEl>
                                        <p:attrNameLst>
                                          <p:attrName>style.visibility</p:attrName>
                                        </p:attrNameLst>
                                      </p:cBhvr>
                                      <p:to>
                                        <p:strVal val="visible"/>
                                      </p:to>
                                    </p:set>
                                    <p:animEffect transition="in" filter="box(in)">
                                      <p:cBhvr>
                                        <p:cTn id="30" dur="1000"/>
                                        <p:tgtEl>
                                          <p:spTgt spid="9250"/>
                                        </p:tgtEl>
                                      </p:cBhvr>
                                    </p:animEffect>
                                  </p:childTnLst>
                                  <p:subTnLst>
                                    <p:audio>
                                      <p:cMediaNode>
                                        <p:cTn display="0" masterRel="sameClick">
                                          <p:stCondLst>
                                            <p:cond evt="begin" delay="0">
                                              <p:tn val="28"/>
                                            </p:cond>
                                          </p:stCondLst>
                                          <p:endCondLst>
                                            <p:cond evt="onStopAudio" delay="0">
                                              <p:tgtEl>
                                                <p:sldTgt/>
                                              </p:tgtEl>
                                            </p:cond>
                                          </p:endCondLst>
                                        </p:cTn>
                                        <p:tgtEl>
                                          <p:sndTgt r:embed="rId3" name="cashreg.wav"/>
                                        </p:tgtEl>
                                      </p:cMediaNode>
                                    </p:audio>
                                  </p:subTnLst>
                                </p:cTn>
                              </p:par>
                            </p:childTnLst>
                          </p:cTn>
                        </p:par>
                        <p:par>
                          <p:cTn id="31" fill="hold">
                            <p:stCondLst>
                              <p:cond delay="3000"/>
                            </p:stCondLst>
                            <p:childTnLst>
                              <p:par>
                                <p:cTn id="32" presetID="4" presetClass="exit" presetSubtype="16" fill="hold" grpId="1" nodeType="afterEffect">
                                  <p:stCondLst>
                                    <p:cond delay="0"/>
                                  </p:stCondLst>
                                  <p:childTnLst>
                                    <p:animEffect transition="out" filter="box(in)">
                                      <p:cBhvr>
                                        <p:cTn id="33" dur="500"/>
                                        <p:tgtEl>
                                          <p:spTgt spid="9250"/>
                                        </p:tgtEl>
                                      </p:cBhvr>
                                    </p:animEffect>
                                    <p:set>
                                      <p:cBhvr>
                                        <p:cTn id="34" dur="1" fill="hold">
                                          <p:stCondLst>
                                            <p:cond delay="499"/>
                                          </p:stCondLst>
                                        </p:cTn>
                                        <p:tgtEl>
                                          <p:spTgt spid="9250"/>
                                        </p:tgtEl>
                                        <p:attrNameLst>
                                          <p:attrName>style.visibility</p:attrName>
                                        </p:attrNameLst>
                                      </p:cBhvr>
                                      <p:to>
                                        <p:strVal val="hidden"/>
                                      </p:to>
                                    </p:set>
                                  </p:childTnLst>
                                </p:cTn>
                              </p:par>
                              <p:par>
                                <p:cTn id="35" presetID="4" presetClass="entr" presetSubtype="16" fill="hold" grpId="0" nodeType="withEffect">
                                  <p:stCondLst>
                                    <p:cond delay="0"/>
                                  </p:stCondLst>
                                  <p:childTnLst>
                                    <p:set>
                                      <p:cBhvr>
                                        <p:cTn id="36" dur="1" fill="hold">
                                          <p:stCondLst>
                                            <p:cond delay="0"/>
                                          </p:stCondLst>
                                        </p:cTn>
                                        <p:tgtEl>
                                          <p:spTgt spid="9251"/>
                                        </p:tgtEl>
                                        <p:attrNameLst>
                                          <p:attrName>style.visibility</p:attrName>
                                        </p:attrNameLst>
                                      </p:cBhvr>
                                      <p:to>
                                        <p:strVal val="visible"/>
                                      </p:to>
                                    </p:set>
                                    <p:animEffect transition="in" filter="box(in)">
                                      <p:cBhvr>
                                        <p:cTn id="37" dur="1000"/>
                                        <p:tgtEl>
                                          <p:spTgt spid="9251"/>
                                        </p:tgtEl>
                                      </p:cBhvr>
                                    </p:animEffect>
                                  </p:childTnLst>
                                  <p:subTnLst>
                                    <p:audio>
                                      <p:cMediaNode>
                                        <p:cTn display="0" masterRel="sameClick">
                                          <p:stCondLst>
                                            <p:cond evt="begin" delay="0">
                                              <p:tn val="35"/>
                                            </p:cond>
                                          </p:stCondLst>
                                          <p:endCondLst>
                                            <p:cond evt="onStopAudio" delay="0">
                                              <p:tgtEl>
                                                <p:sldTgt/>
                                              </p:tgtEl>
                                            </p:cond>
                                          </p:endCondLst>
                                        </p:cTn>
                                        <p:tgtEl>
                                          <p:sndTgt r:embed="rId3" name="cashreg.wav"/>
                                        </p:tgtEl>
                                      </p:cMediaNode>
                                    </p:audio>
                                  </p:subTnLst>
                                </p:cTn>
                              </p:par>
                            </p:childTnLst>
                          </p:cTn>
                        </p:par>
                        <p:par>
                          <p:cTn id="38" fill="hold">
                            <p:stCondLst>
                              <p:cond delay="4000"/>
                            </p:stCondLst>
                            <p:childTnLst>
                              <p:par>
                                <p:cTn id="39" presetID="4" presetClass="exit" presetSubtype="16" fill="hold" grpId="1" nodeType="afterEffect">
                                  <p:stCondLst>
                                    <p:cond delay="0"/>
                                  </p:stCondLst>
                                  <p:childTnLst>
                                    <p:animEffect transition="out" filter="box(in)">
                                      <p:cBhvr>
                                        <p:cTn id="40" dur="500"/>
                                        <p:tgtEl>
                                          <p:spTgt spid="9251"/>
                                        </p:tgtEl>
                                      </p:cBhvr>
                                    </p:animEffect>
                                    <p:set>
                                      <p:cBhvr>
                                        <p:cTn id="41" dur="1" fill="hold">
                                          <p:stCondLst>
                                            <p:cond delay="499"/>
                                          </p:stCondLst>
                                        </p:cTn>
                                        <p:tgtEl>
                                          <p:spTgt spid="9251"/>
                                        </p:tgtEl>
                                        <p:attrNameLst>
                                          <p:attrName>style.visibility</p:attrName>
                                        </p:attrNameLst>
                                      </p:cBhvr>
                                      <p:to>
                                        <p:strVal val="hidden"/>
                                      </p:to>
                                    </p:set>
                                  </p:childTnLst>
                                </p:cTn>
                              </p:par>
                              <p:par>
                                <p:cTn id="42" presetID="4" presetClass="entr" presetSubtype="16" fill="hold" grpId="0" nodeType="withEffect">
                                  <p:stCondLst>
                                    <p:cond delay="0"/>
                                  </p:stCondLst>
                                  <p:childTnLst>
                                    <p:set>
                                      <p:cBhvr>
                                        <p:cTn id="43" dur="1" fill="hold">
                                          <p:stCondLst>
                                            <p:cond delay="0"/>
                                          </p:stCondLst>
                                        </p:cTn>
                                        <p:tgtEl>
                                          <p:spTgt spid="9252"/>
                                        </p:tgtEl>
                                        <p:attrNameLst>
                                          <p:attrName>style.visibility</p:attrName>
                                        </p:attrNameLst>
                                      </p:cBhvr>
                                      <p:to>
                                        <p:strVal val="visible"/>
                                      </p:to>
                                    </p:set>
                                    <p:animEffect transition="in" filter="box(in)">
                                      <p:cBhvr>
                                        <p:cTn id="44" dur="1000"/>
                                        <p:tgtEl>
                                          <p:spTgt spid="9252"/>
                                        </p:tgtEl>
                                      </p:cBhvr>
                                    </p:animEffect>
                                  </p:childTnLst>
                                  <p:subTnLst>
                                    <p:audio>
                                      <p:cMediaNode>
                                        <p:cTn display="0" masterRel="sameClick">
                                          <p:stCondLst>
                                            <p:cond evt="begin" delay="0">
                                              <p:tn val="42"/>
                                            </p:cond>
                                          </p:stCondLst>
                                          <p:endCondLst>
                                            <p:cond evt="onStopAudio" delay="0">
                                              <p:tgtEl>
                                                <p:sldTgt/>
                                              </p:tgtEl>
                                            </p:cond>
                                          </p:endCondLst>
                                        </p:cTn>
                                        <p:tgtEl>
                                          <p:sndTgt r:embed="rId3" name="cashreg.wav"/>
                                        </p:tgtEl>
                                      </p:cMediaNode>
                                    </p:audio>
                                  </p:subTnLst>
                                </p:cTn>
                              </p:par>
                            </p:childTnLst>
                          </p:cTn>
                        </p:par>
                        <p:par>
                          <p:cTn id="45" fill="hold">
                            <p:stCondLst>
                              <p:cond delay="5000"/>
                            </p:stCondLst>
                            <p:childTnLst>
                              <p:par>
                                <p:cTn id="46" presetID="4" presetClass="exit" presetSubtype="16" fill="hold" grpId="1" nodeType="afterEffect">
                                  <p:stCondLst>
                                    <p:cond delay="0"/>
                                  </p:stCondLst>
                                  <p:childTnLst>
                                    <p:animEffect transition="out" filter="box(in)">
                                      <p:cBhvr>
                                        <p:cTn id="47" dur="500"/>
                                        <p:tgtEl>
                                          <p:spTgt spid="9252"/>
                                        </p:tgtEl>
                                      </p:cBhvr>
                                    </p:animEffect>
                                    <p:set>
                                      <p:cBhvr>
                                        <p:cTn id="48" dur="1" fill="hold">
                                          <p:stCondLst>
                                            <p:cond delay="499"/>
                                          </p:stCondLst>
                                        </p:cTn>
                                        <p:tgtEl>
                                          <p:spTgt spid="9252"/>
                                        </p:tgtEl>
                                        <p:attrNameLst>
                                          <p:attrName>style.visibility</p:attrName>
                                        </p:attrNameLst>
                                      </p:cBhvr>
                                      <p:to>
                                        <p:strVal val="hidden"/>
                                      </p:to>
                                    </p:set>
                                  </p:childTnLst>
                                </p:cTn>
                              </p:par>
                              <p:par>
                                <p:cTn id="49" presetID="4" presetClass="entr" presetSubtype="16" fill="hold" grpId="0" nodeType="withEffect">
                                  <p:stCondLst>
                                    <p:cond delay="0"/>
                                  </p:stCondLst>
                                  <p:childTnLst>
                                    <p:set>
                                      <p:cBhvr>
                                        <p:cTn id="50" dur="1" fill="hold">
                                          <p:stCondLst>
                                            <p:cond delay="0"/>
                                          </p:stCondLst>
                                        </p:cTn>
                                        <p:tgtEl>
                                          <p:spTgt spid="9253"/>
                                        </p:tgtEl>
                                        <p:attrNameLst>
                                          <p:attrName>style.visibility</p:attrName>
                                        </p:attrNameLst>
                                      </p:cBhvr>
                                      <p:to>
                                        <p:strVal val="visible"/>
                                      </p:to>
                                    </p:set>
                                    <p:animEffect transition="in" filter="box(in)">
                                      <p:cBhvr>
                                        <p:cTn id="51" dur="1000"/>
                                        <p:tgtEl>
                                          <p:spTgt spid="9253"/>
                                        </p:tgtEl>
                                      </p:cBhvr>
                                    </p:animEffect>
                                  </p:childTnLst>
                                  <p:subTnLst>
                                    <p:audio>
                                      <p:cMediaNode>
                                        <p:cTn display="0" masterRel="sameClick">
                                          <p:stCondLst>
                                            <p:cond evt="begin" delay="0">
                                              <p:tn val="49"/>
                                            </p:cond>
                                          </p:stCondLst>
                                          <p:endCondLst>
                                            <p:cond evt="onStopAudio" delay="0">
                                              <p:tgtEl>
                                                <p:sldTgt/>
                                              </p:tgtEl>
                                            </p:cond>
                                          </p:endCondLst>
                                        </p:cTn>
                                        <p:tgtEl>
                                          <p:sndTgt r:embed="rId3" name="cashreg.wav"/>
                                        </p:tgtEl>
                                      </p:cMediaNode>
                                    </p:audio>
                                  </p:subTnLst>
                                </p:cTn>
                              </p:par>
                            </p:childTnLst>
                          </p:cTn>
                        </p:par>
                        <p:par>
                          <p:cTn id="52" fill="hold">
                            <p:stCondLst>
                              <p:cond delay="6000"/>
                            </p:stCondLst>
                            <p:childTnLst>
                              <p:par>
                                <p:cTn id="53" presetID="4" presetClass="exit" presetSubtype="16" fill="hold" grpId="1" nodeType="afterEffect">
                                  <p:stCondLst>
                                    <p:cond delay="0"/>
                                  </p:stCondLst>
                                  <p:childTnLst>
                                    <p:animEffect transition="out" filter="box(in)">
                                      <p:cBhvr>
                                        <p:cTn id="54" dur="500"/>
                                        <p:tgtEl>
                                          <p:spTgt spid="9253"/>
                                        </p:tgtEl>
                                      </p:cBhvr>
                                    </p:animEffect>
                                    <p:set>
                                      <p:cBhvr>
                                        <p:cTn id="55" dur="1" fill="hold">
                                          <p:stCondLst>
                                            <p:cond delay="499"/>
                                          </p:stCondLst>
                                        </p:cTn>
                                        <p:tgtEl>
                                          <p:spTgt spid="9253"/>
                                        </p:tgtEl>
                                        <p:attrNameLst>
                                          <p:attrName>style.visibility</p:attrName>
                                        </p:attrNameLst>
                                      </p:cBhvr>
                                      <p:to>
                                        <p:strVal val="hidden"/>
                                      </p:to>
                                    </p:set>
                                  </p:childTnLst>
                                </p:cTn>
                              </p:par>
                              <p:par>
                                <p:cTn id="56" presetID="4" presetClass="entr" presetSubtype="16" fill="hold" grpId="0" nodeType="withEffect">
                                  <p:stCondLst>
                                    <p:cond delay="0"/>
                                  </p:stCondLst>
                                  <p:childTnLst>
                                    <p:set>
                                      <p:cBhvr>
                                        <p:cTn id="57" dur="1" fill="hold">
                                          <p:stCondLst>
                                            <p:cond delay="0"/>
                                          </p:stCondLst>
                                        </p:cTn>
                                        <p:tgtEl>
                                          <p:spTgt spid="9254"/>
                                        </p:tgtEl>
                                        <p:attrNameLst>
                                          <p:attrName>style.visibility</p:attrName>
                                        </p:attrNameLst>
                                      </p:cBhvr>
                                      <p:to>
                                        <p:strVal val="visible"/>
                                      </p:to>
                                    </p:set>
                                    <p:animEffect transition="in" filter="box(in)">
                                      <p:cBhvr>
                                        <p:cTn id="58" dur="1000"/>
                                        <p:tgtEl>
                                          <p:spTgt spid="9254"/>
                                        </p:tgtEl>
                                      </p:cBhvr>
                                    </p:animEffect>
                                  </p:childTnLst>
                                  <p:subTnLst>
                                    <p:audio>
                                      <p:cMediaNode>
                                        <p:cTn display="0" masterRel="sameClick">
                                          <p:stCondLst>
                                            <p:cond evt="begin" delay="0">
                                              <p:tn val="56"/>
                                            </p:cond>
                                          </p:stCondLst>
                                          <p:endCondLst>
                                            <p:cond evt="onStopAudio" delay="0">
                                              <p:tgtEl>
                                                <p:sldTgt/>
                                              </p:tgtEl>
                                            </p:cond>
                                          </p:endCondLst>
                                        </p:cTn>
                                        <p:tgtEl>
                                          <p:sndTgt r:embed="rId3" name="cashreg.wav"/>
                                        </p:tgtEl>
                                      </p:cMediaNode>
                                    </p:audio>
                                  </p:subTnLst>
                                </p:cTn>
                              </p:par>
                            </p:childTnLst>
                          </p:cTn>
                        </p:par>
                        <p:par>
                          <p:cTn id="59" fill="hold">
                            <p:stCondLst>
                              <p:cond delay="7000"/>
                            </p:stCondLst>
                            <p:childTnLst>
                              <p:par>
                                <p:cTn id="60" presetID="4" presetClass="exit" presetSubtype="16" fill="hold" grpId="1" nodeType="afterEffect">
                                  <p:stCondLst>
                                    <p:cond delay="0"/>
                                  </p:stCondLst>
                                  <p:childTnLst>
                                    <p:animEffect transition="out" filter="box(in)">
                                      <p:cBhvr>
                                        <p:cTn id="61" dur="500"/>
                                        <p:tgtEl>
                                          <p:spTgt spid="9254"/>
                                        </p:tgtEl>
                                      </p:cBhvr>
                                    </p:animEffect>
                                    <p:set>
                                      <p:cBhvr>
                                        <p:cTn id="62" dur="1" fill="hold">
                                          <p:stCondLst>
                                            <p:cond delay="499"/>
                                          </p:stCondLst>
                                        </p:cTn>
                                        <p:tgtEl>
                                          <p:spTgt spid="9254"/>
                                        </p:tgtEl>
                                        <p:attrNameLst>
                                          <p:attrName>style.visibility</p:attrName>
                                        </p:attrNameLst>
                                      </p:cBhvr>
                                      <p:to>
                                        <p:strVal val="hidden"/>
                                      </p:to>
                                    </p:set>
                                  </p:childTnLst>
                                </p:cTn>
                              </p:par>
                              <p:par>
                                <p:cTn id="63" presetID="4" presetClass="entr" presetSubtype="16" fill="hold" grpId="0" nodeType="withEffect">
                                  <p:stCondLst>
                                    <p:cond delay="0"/>
                                  </p:stCondLst>
                                  <p:childTnLst>
                                    <p:set>
                                      <p:cBhvr>
                                        <p:cTn id="64" dur="1" fill="hold">
                                          <p:stCondLst>
                                            <p:cond delay="0"/>
                                          </p:stCondLst>
                                        </p:cTn>
                                        <p:tgtEl>
                                          <p:spTgt spid="9255"/>
                                        </p:tgtEl>
                                        <p:attrNameLst>
                                          <p:attrName>style.visibility</p:attrName>
                                        </p:attrNameLst>
                                      </p:cBhvr>
                                      <p:to>
                                        <p:strVal val="visible"/>
                                      </p:to>
                                    </p:set>
                                    <p:animEffect transition="in" filter="box(in)">
                                      <p:cBhvr>
                                        <p:cTn id="65" dur="1000"/>
                                        <p:tgtEl>
                                          <p:spTgt spid="9255"/>
                                        </p:tgtEl>
                                      </p:cBhvr>
                                    </p:animEffect>
                                  </p:childTnLst>
                                  <p:subTnLst>
                                    <p:audio>
                                      <p:cMediaNode>
                                        <p:cTn display="0" masterRel="sameClick">
                                          <p:stCondLst>
                                            <p:cond evt="begin" delay="0">
                                              <p:tn val="63"/>
                                            </p:cond>
                                          </p:stCondLst>
                                          <p:endCondLst>
                                            <p:cond evt="onStopAudio" delay="0">
                                              <p:tgtEl>
                                                <p:sldTgt/>
                                              </p:tgtEl>
                                            </p:cond>
                                          </p:endCondLst>
                                        </p:cTn>
                                        <p:tgtEl>
                                          <p:sndTgt r:embed="rId3" name="cashreg.wav"/>
                                        </p:tgtEl>
                                      </p:cMediaNode>
                                    </p:audio>
                                  </p:subTnLst>
                                </p:cTn>
                              </p:par>
                            </p:childTnLst>
                          </p:cTn>
                        </p:par>
                        <p:par>
                          <p:cTn id="66" fill="hold">
                            <p:stCondLst>
                              <p:cond delay="8000"/>
                            </p:stCondLst>
                            <p:childTnLst>
                              <p:par>
                                <p:cTn id="67" presetID="4" presetClass="exit" presetSubtype="16" fill="hold" grpId="1" nodeType="afterEffect">
                                  <p:stCondLst>
                                    <p:cond delay="0"/>
                                  </p:stCondLst>
                                  <p:childTnLst>
                                    <p:animEffect transition="out" filter="box(in)">
                                      <p:cBhvr>
                                        <p:cTn id="68" dur="500"/>
                                        <p:tgtEl>
                                          <p:spTgt spid="9255"/>
                                        </p:tgtEl>
                                      </p:cBhvr>
                                    </p:animEffect>
                                    <p:set>
                                      <p:cBhvr>
                                        <p:cTn id="69" dur="1" fill="hold">
                                          <p:stCondLst>
                                            <p:cond delay="499"/>
                                          </p:stCondLst>
                                        </p:cTn>
                                        <p:tgtEl>
                                          <p:spTgt spid="9255"/>
                                        </p:tgtEl>
                                        <p:attrNameLst>
                                          <p:attrName>style.visibility</p:attrName>
                                        </p:attrNameLst>
                                      </p:cBhvr>
                                      <p:to>
                                        <p:strVal val="hidden"/>
                                      </p:to>
                                    </p:set>
                                  </p:childTnLst>
                                </p:cTn>
                              </p:par>
                              <p:par>
                                <p:cTn id="70" presetID="4" presetClass="entr" presetSubtype="16" fill="hold" grpId="0" nodeType="withEffect">
                                  <p:stCondLst>
                                    <p:cond delay="0"/>
                                  </p:stCondLst>
                                  <p:childTnLst>
                                    <p:set>
                                      <p:cBhvr>
                                        <p:cTn id="71" dur="1" fill="hold">
                                          <p:stCondLst>
                                            <p:cond delay="0"/>
                                          </p:stCondLst>
                                        </p:cTn>
                                        <p:tgtEl>
                                          <p:spTgt spid="9256"/>
                                        </p:tgtEl>
                                        <p:attrNameLst>
                                          <p:attrName>style.visibility</p:attrName>
                                        </p:attrNameLst>
                                      </p:cBhvr>
                                      <p:to>
                                        <p:strVal val="visible"/>
                                      </p:to>
                                    </p:set>
                                    <p:animEffect transition="in" filter="box(in)">
                                      <p:cBhvr>
                                        <p:cTn id="72" dur="1000"/>
                                        <p:tgtEl>
                                          <p:spTgt spid="9256"/>
                                        </p:tgtEl>
                                      </p:cBhvr>
                                    </p:animEffect>
                                  </p:childTnLst>
                                  <p:subTnLst>
                                    <p:audio>
                                      <p:cMediaNode>
                                        <p:cTn display="0" masterRel="sameClick">
                                          <p:stCondLst>
                                            <p:cond evt="begin" delay="0">
                                              <p:tn val="70"/>
                                            </p:cond>
                                          </p:stCondLst>
                                          <p:endCondLst>
                                            <p:cond evt="onStopAudio" delay="0">
                                              <p:tgtEl>
                                                <p:sldTgt/>
                                              </p:tgtEl>
                                            </p:cond>
                                          </p:endCondLst>
                                        </p:cTn>
                                        <p:tgtEl>
                                          <p:sndTgt r:embed="rId3" name="cashreg.wav"/>
                                        </p:tgtEl>
                                      </p:cMediaNode>
                                    </p:audio>
                                  </p:subTnLst>
                                </p:cTn>
                              </p:par>
                            </p:childTnLst>
                          </p:cTn>
                        </p:par>
                        <p:par>
                          <p:cTn id="73" fill="hold">
                            <p:stCondLst>
                              <p:cond delay="9000"/>
                            </p:stCondLst>
                            <p:childTnLst>
                              <p:par>
                                <p:cTn id="74" presetID="4" presetClass="exit" presetSubtype="16" fill="hold" grpId="1" nodeType="afterEffect">
                                  <p:stCondLst>
                                    <p:cond delay="0"/>
                                  </p:stCondLst>
                                  <p:childTnLst>
                                    <p:animEffect transition="out" filter="box(in)">
                                      <p:cBhvr>
                                        <p:cTn id="75" dur="500"/>
                                        <p:tgtEl>
                                          <p:spTgt spid="9256"/>
                                        </p:tgtEl>
                                      </p:cBhvr>
                                    </p:animEffect>
                                    <p:set>
                                      <p:cBhvr>
                                        <p:cTn id="76" dur="1" fill="hold">
                                          <p:stCondLst>
                                            <p:cond delay="499"/>
                                          </p:stCondLst>
                                        </p:cTn>
                                        <p:tgtEl>
                                          <p:spTgt spid="9256"/>
                                        </p:tgtEl>
                                        <p:attrNameLst>
                                          <p:attrName>style.visibility</p:attrName>
                                        </p:attrNameLst>
                                      </p:cBhvr>
                                      <p:to>
                                        <p:strVal val="hidden"/>
                                      </p:to>
                                    </p:set>
                                  </p:childTnLst>
                                </p:cTn>
                              </p:par>
                              <p:par>
                                <p:cTn id="77" presetID="4" presetClass="entr" presetSubtype="16" fill="hold" grpId="0" nodeType="withEffect">
                                  <p:stCondLst>
                                    <p:cond delay="0"/>
                                  </p:stCondLst>
                                  <p:childTnLst>
                                    <p:set>
                                      <p:cBhvr>
                                        <p:cTn id="78" dur="1" fill="hold">
                                          <p:stCondLst>
                                            <p:cond delay="0"/>
                                          </p:stCondLst>
                                        </p:cTn>
                                        <p:tgtEl>
                                          <p:spTgt spid="9257"/>
                                        </p:tgtEl>
                                        <p:attrNameLst>
                                          <p:attrName>style.visibility</p:attrName>
                                        </p:attrNameLst>
                                      </p:cBhvr>
                                      <p:to>
                                        <p:strVal val="visible"/>
                                      </p:to>
                                    </p:set>
                                    <p:animEffect transition="in" filter="box(in)">
                                      <p:cBhvr>
                                        <p:cTn id="79" dur="1000"/>
                                        <p:tgtEl>
                                          <p:spTgt spid="9257"/>
                                        </p:tgtEl>
                                      </p:cBhvr>
                                    </p:animEffect>
                                  </p:childTnLst>
                                  <p:subTnLst>
                                    <p:audio>
                                      <p:cMediaNode>
                                        <p:cTn display="0" masterRel="sameClick">
                                          <p:stCondLst>
                                            <p:cond evt="begin" delay="0">
                                              <p:tn val="77"/>
                                            </p:cond>
                                          </p:stCondLst>
                                          <p:endCondLst>
                                            <p:cond evt="onStopAudio" delay="0">
                                              <p:tgtEl>
                                                <p:sldTgt/>
                                              </p:tgtEl>
                                            </p:cond>
                                          </p:endCondLst>
                                        </p:cTn>
                                        <p:tgtEl>
                                          <p:sndTgt r:embed="rId3" name="cashreg.wav"/>
                                        </p:tgtEl>
                                      </p:cMediaNode>
                                    </p:audio>
                                  </p:subTnLst>
                                </p:cTn>
                              </p:par>
                            </p:childTnLst>
                          </p:cTn>
                        </p:par>
                        <p:par>
                          <p:cTn id="80" fill="hold">
                            <p:stCondLst>
                              <p:cond delay="10000"/>
                            </p:stCondLst>
                            <p:childTnLst>
                              <p:par>
                                <p:cTn id="81" presetID="4" presetClass="exit" presetSubtype="16" fill="hold" grpId="1" nodeType="afterEffect">
                                  <p:stCondLst>
                                    <p:cond delay="0"/>
                                  </p:stCondLst>
                                  <p:childTnLst>
                                    <p:animEffect transition="out" filter="box(in)">
                                      <p:cBhvr>
                                        <p:cTn id="82" dur="500"/>
                                        <p:tgtEl>
                                          <p:spTgt spid="9257"/>
                                        </p:tgtEl>
                                      </p:cBhvr>
                                    </p:animEffect>
                                    <p:set>
                                      <p:cBhvr>
                                        <p:cTn id="83" dur="1" fill="hold">
                                          <p:stCondLst>
                                            <p:cond delay="499"/>
                                          </p:stCondLst>
                                        </p:cTn>
                                        <p:tgtEl>
                                          <p:spTgt spid="9257"/>
                                        </p:tgtEl>
                                        <p:attrNameLst>
                                          <p:attrName>style.visibility</p:attrName>
                                        </p:attrNameLst>
                                      </p:cBhvr>
                                      <p:to>
                                        <p:strVal val="hidden"/>
                                      </p:to>
                                    </p:set>
                                  </p:childTnLst>
                                </p:cTn>
                              </p:par>
                              <p:par>
                                <p:cTn id="84" presetID="4" presetClass="entr" presetSubtype="16" fill="hold" grpId="0" nodeType="withEffect">
                                  <p:stCondLst>
                                    <p:cond delay="0"/>
                                  </p:stCondLst>
                                  <p:childTnLst>
                                    <p:set>
                                      <p:cBhvr>
                                        <p:cTn id="85" dur="1" fill="hold">
                                          <p:stCondLst>
                                            <p:cond delay="0"/>
                                          </p:stCondLst>
                                        </p:cTn>
                                        <p:tgtEl>
                                          <p:spTgt spid="9258"/>
                                        </p:tgtEl>
                                        <p:attrNameLst>
                                          <p:attrName>style.visibility</p:attrName>
                                        </p:attrNameLst>
                                      </p:cBhvr>
                                      <p:to>
                                        <p:strVal val="visible"/>
                                      </p:to>
                                    </p:set>
                                    <p:animEffect transition="in" filter="box(in)">
                                      <p:cBhvr>
                                        <p:cTn id="86" dur="1000"/>
                                        <p:tgtEl>
                                          <p:spTgt spid="9258"/>
                                        </p:tgtEl>
                                      </p:cBhvr>
                                    </p:animEffect>
                                  </p:childTnLst>
                                  <p:subTnLst>
                                    <p:audio>
                                      <p:cMediaNode>
                                        <p:cTn display="0" masterRel="sameClick">
                                          <p:stCondLst>
                                            <p:cond evt="begin" delay="0">
                                              <p:tn val="84"/>
                                            </p:cond>
                                          </p:stCondLst>
                                          <p:endCondLst>
                                            <p:cond evt="onStopAudio" delay="0">
                                              <p:tgtEl>
                                                <p:sldTgt/>
                                              </p:tgtEl>
                                            </p:cond>
                                          </p:endCondLst>
                                        </p:cTn>
                                        <p:tgtEl>
                                          <p:sndTgt r:embed="rId3" name="cashreg.wav"/>
                                        </p:tgtEl>
                                      </p:cMediaNode>
                                    </p:audio>
                                  </p:subTnLst>
                                </p:cTn>
                              </p:par>
                            </p:childTnLst>
                          </p:cTn>
                        </p:par>
                        <p:par>
                          <p:cTn id="87" fill="hold">
                            <p:stCondLst>
                              <p:cond delay="11000"/>
                            </p:stCondLst>
                            <p:childTnLst>
                              <p:par>
                                <p:cTn id="88" presetID="4" presetClass="exit" presetSubtype="16" fill="hold" grpId="1" nodeType="afterEffect">
                                  <p:stCondLst>
                                    <p:cond delay="0"/>
                                  </p:stCondLst>
                                  <p:childTnLst>
                                    <p:animEffect transition="out" filter="box(in)">
                                      <p:cBhvr>
                                        <p:cTn id="89" dur="500"/>
                                        <p:tgtEl>
                                          <p:spTgt spid="9258"/>
                                        </p:tgtEl>
                                      </p:cBhvr>
                                    </p:animEffect>
                                    <p:set>
                                      <p:cBhvr>
                                        <p:cTn id="90" dur="1" fill="hold">
                                          <p:stCondLst>
                                            <p:cond delay="499"/>
                                          </p:stCondLst>
                                        </p:cTn>
                                        <p:tgtEl>
                                          <p:spTgt spid="9258"/>
                                        </p:tgtEl>
                                        <p:attrNameLst>
                                          <p:attrName>style.visibility</p:attrName>
                                        </p:attrNameLst>
                                      </p:cBhvr>
                                      <p:to>
                                        <p:strVal val="hidden"/>
                                      </p:to>
                                    </p:set>
                                  </p:childTnLst>
                                </p:cTn>
                              </p:par>
                            </p:childTnLst>
                          </p:cTn>
                        </p:par>
                        <p:par>
                          <p:cTn id="91" fill="hold">
                            <p:stCondLst>
                              <p:cond delay="11500"/>
                            </p:stCondLst>
                            <p:childTnLst>
                              <p:par>
                                <p:cTn id="92" presetID="4" presetClass="entr" presetSubtype="16" fill="hold" grpId="0" nodeType="afterEffect">
                                  <p:stCondLst>
                                    <p:cond delay="0"/>
                                  </p:stCondLst>
                                  <p:childTnLst>
                                    <p:set>
                                      <p:cBhvr>
                                        <p:cTn id="93" dur="1" fill="hold">
                                          <p:stCondLst>
                                            <p:cond delay="0"/>
                                          </p:stCondLst>
                                        </p:cTn>
                                        <p:tgtEl>
                                          <p:spTgt spid="9259"/>
                                        </p:tgtEl>
                                        <p:attrNameLst>
                                          <p:attrName>style.visibility</p:attrName>
                                        </p:attrNameLst>
                                      </p:cBhvr>
                                      <p:to>
                                        <p:strVal val="visible"/>
                                      </p:to>
                                    </p:set>
                                    <p:animEffect transition="in" filter="box(in)">
                                      <p:cBhvr>
                                        <p:cTn id="94" dur="500"/>
                                        <p:tgtEl>
                                          <p:spTgt spid="9259"/>
                                        </p:tgtEl>
                                      </p:cBhvr>
                                    </p:animEffect>
                                  </p:childTnLst>
                                  <p:subTnLst>
                                    <p:audio>
                                      <p:cMediaNode>
                                        <p:cTn display="0" masterRel="sameClick">
                                          <p:stCondLst>
                                            <p:cond evt="begin" delay="0">
                                              <p:tn val="92"/>
                                            </p:cond>
                                          </p:stCondLst>
                                          <p:endCondLst>
                                            <p:cond evt="onStopAudio" delay="0">
                                              <p:tgtEl>
                                                <p:sldTgt/>
                                              </p:tgtEl>
                                            </p:cond>
                                          </p:endCondLst>
                                        </p:cTn>
                                        <p:tgtEl>
                                          <p:sndTgt r:embed="rId4" name="explode.wav"/>
                                        </p:tgtEl>
                                      </p:cMediaNode>
                                    </p:audio>
                                  </p:subTnLst>
                                </p:cTn>
                              </p:par>
                            </p:childTnLst>
                          </p:cTn>
                        </p:par>
                        <p:par>
                          <p:cTn id="95" fill="hold">
                            <p:stCondLst>
                              <p:cond delay="12000"/>
                            </p:stCondLst>
                            <p:childTnLst>
                              <p:par>
                                <p:cTn id="96" presetID="12" presetClass="entr" presetSubtype="2" fill="hold" nodeType="afterEffect">
                                  <p:stCondLst>
                                    <p:cond delay="0"/>
                                  </p:stCondLst>
                                  <p:iterate type="lt">
                                    <p:tmAbs val="0"/>
                                  </p:iterate>
                                  <p:childTnLst>
                                    <p:set>
                                      <p:cBhvr>
                                        <p:cTn id="97" dur="1" fill="hold">
                                          <p:stCondLst>
                                            <p:cond delay="0"/>
                                          </p:stCondLst>
                                        </p:cTn>
                                        <p:tgtEl>
                                          <p:spTgt spid="9248"/>
                                        </p:tgtEl>
                                        <p:attrNameLst>
                                          <p:attrName>style.visibility</p:attrName>
                                        </p:attrNameLst>
                                      </p:cBhvr>
                                      <p:to>
                                        <p:strVal val="visible"/>
                                      </p:to>
                                    </p:set>
                                    <p:animEffect transition="in" filter="slide(fromRight)">
                                      <p:cBhvr>
                                        <p:cTn id="98" dur="500"/>
                                        <p:tgtEl>
                                          <p:spTgt spid="9248"/>
                                        </p:tgtEl>
                                      </p:cBhvr>
                                    </p:animEffect>
                                  </p:childTnLst>
                                  <p:subTnLst>
                                    <p:audio>
                                      <p:cMediaNode>
                                        <p:cTn display="0" masterRel="sameClick">
                                          <p:stCondLst>
                                            <p:cond evt="begin" delay="0">
                                              <p:tn val="96"/>
                                            </p:cond>
                                          </p:stCondLst>
                                          <p:endCondLst>
                                            <p:cond evt="onStopAudio" delay="0">
                                              <p:tgtEl>
                                                <p:sldTgt/>
                                              </p:tgtEl>
                                            </p:cond>
                                          </p:endCondLst>
                                        </p:cTn>
                                        <p:tgtEl>
                                          <p:sndTgt r:embed="rId5" name="applause.wav"/>
                                        </p:tgtEl>
                                      </p:cMediaNode>
                                    </p:audio>
                                  </p:subTnLst>
                                </p:cTn>
                              </p:par>
                              <p:par>
                                <p:cTn id="99" presetID="4" presetClass="exit" presetSubtype="16" fill="hold" nodeType="withEffect">
                                  <p:stCondLst>
                                    <p:cond delay="0"/>
                                  </p:stCondLst>
                                  <p:iterate type="lt">
                                    <p:tmAbs val="0"/>
                                  </p:iterate>
                                  <p:childTnLst>
                                    <p:animEffect transition="out" filter="box(in)">
                                      <p:cBhvr>
                                        <p:cTn id="100" dur="500"/>
                                        <p:tgtEl>
                                          <p:spTgt spid="9248"/>
                                        </p:tgtEl>
                                      </p:cBhvr>
                                    </p:animEffect>
                                    <p:set>
                                      <p:cBhvr>
                                        <p:cTn id="101" dur="1" fill="hold">
                                          <p:stCondLst>
                                            <p:cond delay="499"/>
                                          </p:stCondLst>
                                        </p:cTn>
                                        <p:tgtEl>
                                          <p:spTgt spid="9248"/>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grpId="0" nodeType="click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500" fill="hold"/>
                                        <p:tgtEl>
                                          <p:spTgt spid="2"/>
                                        </p:tgtEl>
                                        <p:attrNameLst>
                                          <p:attrName>ppt_x</p:attrName>
                                        </p:attrNameLst>
                                      </p:cBhvr>
                                      <p:tavLst>
                                        <p:tav tm="0">
                                          <p:val>
                                            <p:strVal val="#ppt_x"/>
                                          </p:val>
                                        </p:tav>
                                        <p:tav tm="100000">
                                          <p:val>
                                            <p:strVal val="#ppt_x"/>
                                          </p:val>
                                        </p:tav>
                                      </p:tavLst>
                                    </p:anim>
                                    <p:anim calcmode="lin" valueType="num">
                                      <p:cBhvr additive="base">
                                        <p:cTn id="10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49" grpId="0" bldLvl="0" animBg="1"/>
      <p:bldP spid="9249" grpId="1" bldLvl="0" animBg="1"/>
      <p:bldP spid="9250" grpId="0" bldLvl="0" animBg="1"/>
      <p:bldP spid="9250" grpId="1" bldLvl="0" animBg="1"/>
      <p:bldP spid="9251" grpId="0" bldLvl="0" animBg="1"/>
      <p:bldP spid="9251" grpId="1" bldLvl="0" animBg="1"/>
      <p:bldP spid="9252" grpId="0" bldLvl="0" animBg="1"/>
      <p:bldP spid="9252" grpId="1" bldLvl="0" animBg="1"/>
      <p:bldP spid="9253" grpId="0" bldLvl="0" animBg="1"/>
      <p:bldP spid="9253" grpId="1" bldLvl="0" animBg="1"/>
      <p:bldP spid="9254" grpId="0" bldLvl="0" animBg="1"/>
      <p:bldP spid="9254" grpId="1" bldLvl="0" animBg="1"/>
      <p:bldP spid="9255" grpId="0" bldLvl="0" animBg="1"/>
      <p:bldP spid="9255" grpId="1" bldLvl="0" animBg="1"/>
      <p:bldP spid="9256" grpId="0" bldLvl="0" animBg="1"/>
      <p:bldP spid="9256" grpId="1" bldLvl="0" animBg="1"/>
      <p:bldP spid="9257" grpId="0" bldLvl="0" animBg="1"/>
      <p:bldP spid="9257" grpId="1" bldLvl="0" animBg="1"/>
      <p:bldP spid="9258" grpId="0" bldLvl="0" animBg="1"/>
      <p:bldP spid="9258" grpId="1" bldLvl="0" animBg="1"/>
      <p:bldP spid="9259" grpId="0" bldLvl="0" animBg="1"/>
      <p:bldP spid="9260" grpId="0" bldLvl="0" animBg="1"/>
      <p:bldP spid="9260" grpId="1" bldLvl="0" animBg="1"/>
      <p:bldP spid="2" grpId="0" animBg="1"/>
      <p:bldP spid="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xfrm>
            <a:off x="457200" y="1676400"/>
            <a:ext cx="10554970" cy="3266440"/>
          </a:xfrm>
        </p:spPr>
        <p:txBody>
          <a:bodyPr vert="horz" wrap="square" lIns="91440" tIns="45720" rIns="91440" bIns="45720" rtlCol="0" anchor="ctr" anchorCtr="0">
            <a:noAutofit/>
          </a:bodyPr>
          <a:lstStyle/>
          <a:p>
            <a:r>
              <a:rPr lang="vi-VN" b="1" u="sng" dirty="0"/>
              <a:t>Bài 2</a:t>
            </a:r>
            <a:r>
              <a:rPr lang="vi-VN" dirty="0"/>
              <a:t>: Điền các từ trái nghĩa trong các câu tục ngữ sau.</a:t>
            </a:r>
            <a:br>
              <a:rPr lang="en-US" dirty="0"/>
            </a:br>
            <a:r>
              <a:rPr lang="vi-VN" dirty="0"/>
              <a:t>a. Lá lành đùm lá …….</a:t>
            </a:r>
            <a:br>
              <a:rPr lang="en-US" dirty="0"/>
            </a:br>
            <a:r>
              <a:rPr lang="vi-VN" dirty="0"/>
              <a:t>b. Đoàn kết là ……, chia rẽ là chết.</a:t>
            </a:r>
            <a:br>
              <a:rPr lang="en-US" dirty="0"/>
            </a:br>
            <a:r>
              <a:rPr lang="vi-VN" dirty="0"/>
              <a:t>c. Chết đứng còn hơn ………...</a:t>
            </a:r>
            <a:br>
              <a:rPr lang="en-US" dirty="0"/>
            </a:br>
            <a:r>
              <a:rPr lang="vi-VN" dirty="0"/>
              <a:t>d. Chết vinh còn hơn …………...</a:t>
            </a:r>
            <a:br>
              <a:rPr lang="en-US" dirty="0"/>
            </a:br>
            <a:r>
              <a:rPr lang="vi-VN" dirty="0"/>
              <a:t>e. Việc nhà thì ….…..., việc chú bác thì siêng.</a:t>
            </a:r>
            <a:endParaRPr lang="en-US" dirty="0"/>
          </a:p>
        </p:txBody>
      </p:sp>
      <p:pic>
        <p:nvPicPr>
          <p:cNvPr id="9248" name="Picture 32" descr="Dung"/>
          <p:cNvPicPr>
            <a:picLocks noChangeAspect="1"/>
          </p:cNvPicPr>
          <p:nvPr/>
        </p:nvPicPr>
        <p:blipFill>
          <a:blip r:embed="rId4"/>
          <a:stretch>
            <a:fillRect/>
          </a:stretch>
        </p:blipFill>
        <p:spPr>
          <a:xfrm>
            <a:off x="10379076" y="6518276"/>
            <a:ext cx="136525" cy="111125"/>
          </a:xfrm>
          <a:prstGeom prst="rect">
            <a:avLst/>
          </a:prstGeom>
          <a:noFill/>
          <a:ln w="9525">
            <a:noFill/>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9218"/>
                                        </p:tgtEl>
                                        <p:attrNameLst>
                                          <p:attrName>style.visibility</p:attrName>
                                        </p:attrNameLst>
                                      </p:cBhvr>
                                      <p:to>
                                        <p:strVal val="visible"/>
                                      </p:to>
                                    </p:set>
                                    <p:anim calcmode="discrete" valueType="clr">
                                      <p:cBhvr override="childStyle">
                                        <p:cTn id="7" dur="80"/>
                                        <p:tgtEl>
                                          <p:spTgt spid="921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218"/>
                                        </p:tgtEl>
                                        <p:attrNameLst>
                                          <p:attrName>fillcolor</p:attrName>
                                        </p:attrNameLst>
                                      </p:cBhvr>
                                      <p:tavLst>
                                        <p:tav tm="0">
                                          <p:val>
                                            <p:clrVal>
                                              <a:schemeClr val="accent2"/>
                                            </p:clrVal>
                                          </p:val>
                                        </p:tav>
                                        <p:tav tm="50000">
                                          <p:val>
                                            <p:clrVal>
                                              <a:schemeClr val="hlink"/>
                                            </p:clrVal>
                                          </p:val>
                                        </p:tav>
                                      </p:tavLst>
                                    </p:anim>
                                    <p:set>
                                      <p:cBhvr>
                                        <p:cTn id="9" dur="80"/>
                                        <p:tgtEl>
                                          <p:spTgt spid="9218"/>
                                        </p:tgtEl>
                                        <p:attrNameLst>
                                          <p:attrName>fill.type</p:attrName>
                                        </p:attrNameLst>
                                      </p:cBhvr>
                                      <p:to>
                                        <p:strVal val="solid"/>
                                      </p:to>
                                    </p:set>
                                  </p:childTnLst>
                                </p:cTn>
                              </p:par>
                            </p:childTnLst>
                          </p:cTn>
                        </p:par>
                        <p:par>
                          <p:cTn id="10" fill="hold">
                            <p:stCondLst>
                              <p:cond delay="6840"/>
                            </p:stCondLst>
                            <p:childTnLst>
                              <p:par>
                                <p:cTn id="11" presetID="12" presetClass="entr" presetSubtype="2" fill="hold" nodeType="afterEffect">
                                  <p:stCondLst>
                                    <p:cond delay="0"/>
                                  </p:stCondLst>
                                  <p:iterate type="lt">
                                    <p:tmAbs val="0"/>
                                  </p:iterate>
                                  <p:childTnLst>
                                    <p:set>
                                      <p:cBhvr>
                                        <p:cTn id="12" dur="1" fill="hold">
                                          <p:stCondLst>
                                            <p:cond delay="0"/>
                                          </p:stCondLst>
                                        </p:cTn>
                                        <p:tgtEl>
                                          <p:spTgt spid="9248"/>
                                        </p:tgtEl>
                                        <p:attrNameLst>
                                          <p:attrName>style.visibility</p:attrName>
                                        </p:attrNameLst>
                                      </p:cBhvr>
                                      <p:to>
                                        <p:strVal val="visible"/>
                                      </p:to>
                                    </p:set>
                                    <p:animEffect transition="in" filter="slide(fromRight)">
                                      <p:cBhvr>
                                        <p:cTn id="13" dur="500"/>
                                        <p:tgtEl>
                                          <p:spTgt spid="9248"/>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4" presetClass="exit" presetSubtype="16" fill="hold" nodeType="withEffect">
                                  <p:stCondLst>
                                    <p:cond delay="0"/>
                                  </p:stCondLst>
                                  <p:iterate type="lt">
                                    <p:tmAbs val="0"/>
                                  </p:iterate>
                                  <p:childTnLst>
                                    <p:animEffect transition="out" filter="box(in)">
                                      <p:cBhvr>
                                        <p:cTn id="15" dur="500"/>
                                        <p:tgtEl>
                                          <p:spTgt spid="9248"/>
                                        </p:tgtEl>
                                      </p:cBhvr>
                                    </p:animEffect>
                                    <p:set>
                                      <p:cBhvr>
                                        <p:cTn id="16" dur="1" fill="hold">
                                          <p:stCondLst>
                                            <p:cond delay="499"/>
                                          </p:stCondLst>
                                        </p:cTn>
                                        <p:tgtEl>
                                          <p:spTgt spid="92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xfrm>
            <a:off x="609600" y="2514600"/>
            <a:ext cx="11734800" cy="2748915"/>
          </a:xfrm>
        </p:spPr>
        <p:txBody>
          <a:bodyPr vert="horz" wrap="square" lIns="91440" tIns="45720" rIns="91440" bIns="45720" rtlCol="0" anchor="ctr" anchorCtr="0">
            <a:noAutofit/>
          </a:bodyPr>
          <a:lstStyle/>
          <a:p>
            <a:r>
              <a:rPr lang="fr-FR" b="1" dirty="0" err="1">
                <a:latin typeface="Times New Roman" panose="02020603050405020304" pitchFamily="18" charset="0"/>
                <a:cs typeface="Times New Roman" panose="02020603050405020304" pitchFamily="18" charset="0"/>
              </a:rPr>
              <a:t>Bài</a:t>
            </a:r>
            <a:r>
              <a:rPr lang="fr-FR" b="1" dirty="0">
                <a:latin typeface="Times New Roman" panose="02020603050405020304" pitchFamily="18" charset="0"/>
                <a:cs typeface="Times New Roman" panose="02020603050405020304" pitchFamily="18" charset="0"/>
              </a:rPr>
              <a:t> 3:</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Tìm</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từ</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đồng</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âm</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trong</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mỗi</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câu</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câu</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sau</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và</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cho</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biết</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nghĩa</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của</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mỗi</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từ</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bằng</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cách</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điền</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vào</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chỗ</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chấm</a:t>
            </a:r>
            <a:br>
              <a:rPr lang="en-US" dirty="0">
                <a:latin typeface="Times New Roman" panose="02020603050405020304" pitchFamily="18" charset="0"/>
                <a:cs typeface="Times New Roman" panose="02020603050405020304" pitchFamily="18" charset="0"/>
              </a:rPr>
            </a:br>
            <a:r>
              <a:rPr lang="fr-FR" b="1" dirty="0">
                <a:latin typeface="Times New Roman" panose="02020603050405020304" pitchFamily="18" charset="0"/>
                <a:cs typeface="Times New Roman" panose="02020603050405020304" pitchFamily="18" charset="0"/>
              </a:rPr>
              <a:t> </a:t>
            </a:r>
            <a:r>
              <a:rPr lang="fr-FR" b="1" dirty="0" err="1">
                <a:latin typeface="Times New Roman" panose="02020603050405020304" pitchFamily="18" charset="0"/>
                <a:cs typeface="Times New Roman" panose="02020603050405020304" pitchFamily="18" charset="0"/>
              </a:rPr>
              <a:t>a.Bác</a:t>
            </a:r>
            <a:r>
              <a:rPr lang="fr-FR" b="1" dirty="0">
                <a:latin typeface="Times New Roman" panose="02020603050405020304" pitchFamily="18" charset="0"/>
                <a:cs typeface="Times New Roman" panose="02020603050405020304" pitchFamily="18" charset="0"/>
              </a:rPr>
              <a:t>(1) </a:t>
            </a:r>
            <a:r>
              <a:rPr lang="fr-FR" b="1" dirty="0" err="1">
                <a:latin typeface="Times New Roman" panose="02020603050405020304" pitchFamily="18" charset="0"/>
                <a:cs typeface="Times New Roman" panose="02020603050405020304" pitchFamily="18" charset="0"/>
              </a:rPr>
              <a:t>bác</a:t>
            </a:r>
            <a:r>
              <a:rPr lang="fr-FR" b="1" dirty="0">
                <a:latin typeface="Times New Roman" panose="02020603050405020304" pitchFamily="18" charset="0"/>
                <a:cs typeface="Times New Roman" panose="02020603050405020304" pitchFamily="18" charset="0"/>
              </a:rPr>
              <a:t>(2) </a:t>
            </a:r>
            <a:r>
              <a:rPr lang="fr-FR" b="1" dirty="0" err="1">
                <a:latin typeface="Times New Roman" panose="02020603050405020304" pitchFamily="18" charset="0"/>
                <a:cs typeface="Times New Roman" panose="02020603050405020304" pitchFamily="18" charset="0"/>
              </a:rPr>
              <a:t>trứng</a:t>
            </a:r>
            <a:r>
              <a:rPr lang="fr-FR" b="1"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bác</a:t>
            </a:r>
            <a:r>
              <a:rPr lang="fr-FR" i="1" dirty="0">
                <a:latin typeface="Times New Roman" panose="02020603050405020304" pitchFamily="18" charset="0"/>
                <a:cs typeface="Times New Roman" panose="02020603050405020304" pitchFamily="18" charset="0"/>
              </a:rPr>
              <a:t>(…..</a:t>
            </a:r>
            <a:r>
              <a:rPr lang="fr-FR" dirty="0">
                <a:latin typeface="Times New Roman" panose="02020603050405020304" pitchFamily="18" charset="0"/>
                <a:cs typeface="Times New Roman" panose="02020603050405020304" pitchFamily="18" charset="0"/>
              </a:rPr>
              <a:t>) : </a:t>
            </a:r>
            <a:r>
              <a:rPr lang="fr-FR" dirty="0" err="1">
                <a:latin typeface="Times New Roman" panose="02020603050405020304" pitchFamily="18" charset="0"/>
                <a:cs typeface="Times New Roman" panose="02020603050405020304" pitchFamily="18" charset="0"/>
              </a:rPr>
              <a:t>dùng</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để</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xưng</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hô</a:t>
            </a:r>
            <a:r>
              <a:rPr lang="fr-FR"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bác</a:t>
            </a:r>
            <a:r>
              <a:rPr lang="fr-FR" i="1" dirty="0">
                <a:latin typeface="Times New Roman" panose="02020603050405020304" pitchFamily="18" charset="0"/>
                <a:cs typeface="Times New Roman" panose="02020603050405020304" pitchFamily="18" charset="0"/>
              </a:rPr>
              <a:t>(…..)</a:t>
            </a:r>
            <a:r>
              <a:rPr lang="fr-FR" dirty="0">
                <a:latin typeface="Times New Roman" panose="02020603050405020304" pitchFamily="18" charset="0"/>
                <a:cs typeface="Times New Roman" panose="02020603050405020304" pitchFamily="18" charset="0"/>
              </a:rPr>
              <a:t>: Cho </a:t>
            </a:r>
            <a:r>
              <a:rPr lang="fr-FR" dirty="0" err="1">
                <a:latin typeface="Times New Roman" panose="02020603050405020304" pitchFamily="18" charset="0"/>
                <a:cs typeface="Times New Roman" panose="02020603050405020304" pitchFamily="18" charset="0"/>
              </a:rPr>
              <a:t>trứng</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đã</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đánh</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vào</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chảo</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quấy</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đều</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cho</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sền</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sệt</a:t>
            </a:r>
            <a:r>
              <a:rPr lang="fr-FR"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r>
              <a:rPr lang="fr-FR" b="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pic>
        <p:nvPicPr>
          <p:cNvPr id="9248" name="Picture 32" descr="Dung"/>
          <p:cNvPicPr>
            <a:picLocks noChangeAspect="1"/>
          </p:cNvPicPr>
          <p:nvPr/>
        </p:nvPicPr>
        <p:blipFill>
          <a:blip r:embed="rId4"/>
          <a:stretch>
            <a:fillRect/>
          </a:stretch>
        </p:blipFill>
        <p:spPr>
          <a:xfrm>
            <a:off x="10379076" y="6518276"/>
            <a:ext cx="136525" cy="111125"/>
          </a:xfrm>
          <a:prstGeom prst="rect">
            <a:avLst/>
          </a:prstGeom>
          <a:noFill/>
          <a:ln w="9525">
            <a:noFill/>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9218"/>
                                        </p:tgtEl>
                                        <p:attrNameLst>
                                          <p:attrName>style.visibility</p:attrName>
                                        </p:attrNameLst>
                                      </p:cBhvr>
                                      <p:to>
                                        <p:strVal val="visible"/>
                                      </p:to>
                                    </p:set>
                                    <p:anim calcmode="discrete" valueType="clr">
                                      <p:cBhvr override="childStyle">
                                        <p:cTn id="7" dur="80"/>
                                        <p:tgtEl>
                                          <p:spTgt spid="921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218"/>
                                        </p:tgtEl>
                                        <p:attrNameLst>
                                          <p:attrName>fillcolor</p:attrName>
                                        </p:attrNameLst>
                                      </p:cBhvr>
                                      <p:tavLst>
                                        <p:tav tm="0">
                                          <p:val>
                                            <p:clrVal>
                                              <a:schemeClr val="accent2"/>
                                            </p:clrVal>
                                          </p:val>
                                        </p:tav>
                                        <p:tav tm="50000">
                                          <p:val>
                                            <p:clrVal>
                                              <a:schemeClr val="hlink"/>
                                            </p:clrVal>
                                          </p:val>
                                        </p:tav>
                                      </p:tavLst>
                                    </p:anim>
                                    <p:set>
                                      <p:cBhvr>
                                        <p:cTn id="9" dur="80"/>
                                        <p:tgtEl>
                                          <p:spTgt spid="9218"/>
                                        </p:tgtEl>
                                        <p:attrNameLst>
                                          <p:attrName>fill.type</p:attrName>
                                        </p:attrNameLst>
                                      </p:cBhvr>
                                      <p:to>
                                        <p:strVal val="solid"/>
                                      </p:to>
                                    </p:set>
                                  </p:childTnLst>
                                </p:cTn>
                              </p:par>
                            </p:childTnLst>
                          </p:cTn>
                        </p:par>
                        <p:par>
                          <p:cTn id="10" fill="hold">
                            <p:stCondLst>
                              <p:cond delay="6760"/>
                            </p:stCondLst>
                            <p:childTnLst>
                              <p:par>
                                <p:cTn id="11" presetID="12" presetClass="entr" presetSubtype="2" fill="hold" nodeType="afterEffect">
                                  <p:stCondLst>
                                    <p:cond delay="0"/>
                                  </p:stCondLst>
                                  <p:iterate type="lt">
                                    <p:tmAbs val="0"/>
                                  </p:iterate>
                                  <p:childTnLst>
                                    <p:set>
                                      <p:cBhvr>
                                        <p:cTn id="12" dur="1" fill="hold">
                                          <p:stCondLst>
                                            <p:cond delay="0"/>
                                          </p:stCondLst>
                                        </p:cTn>
                                        <p:tgtEl>
                                          <p:spTgt spid="9248"/>
                                        </p:tgtEl>
                                        <p:attrNameLst>
                                          <p:attrName>style.visibility</p:attrName>
                                        </p:attrNameLst>
                                      </p:cBhvr>
                                      <p:to>
                                        <p:strVal val="visible"/>
                                      </p:to>
                                    </p:set>
                                    <p:animEffect transition="in" filter="slide(fromRight)">
                                      <p:cBhvr>
                                        <p:cTn id="13" dur="500"/>
                                        <p:tgtEl>
                                          <p:spTgt spid="9248"/>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4" presetClass="exit" presetSubtype="16" fill="hold" nodeType="withEffect">
                                  <p:stCondLst>
                                    <p:cond delay="0"/>
                                  </p:stCondLst>
                                  <p:iterate type="lt">
                                    <p:tmAbs val="0"/>
                                  </p:iterate>
                                  <p:childTnLst>
                                    <p:animEffect transition="out" filter="box(in)">
                                      <p:cBhvr>
                                        <p:cTn id="15" dur="500"/>
                                        <p:tgtEl>
                                          <p:spTgt spid="9248"/>
                                        </p:tgtEl>
                                      </p:cBhvr>
                                    </p:animEffect>
                                    <p:set>
                                      <p:cBhvr>
                                        <p:cTn id="16" dur="1" fill="hold">
                                          <p:stCondLst>
                                            <p:cond delay="499"/>
                                          </p:stCondLst>
                                        </p:cTn>
                                        <p:tgtEl>
                                          <p:spTgt spid="92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B9FFD9-188A-492D-84A0-5E065F501B90}"/>
              </a:ext>
            </a:extLst>
          </p:cNvPr>
          <p:cNvSpPr/>
          <p:nvPr/>
        </p:nvSpPr>
        <p:spPr>
          <a:xfrm>
            <a:off x="1524000" y="838200"/>
            <a:ext cx="11125200" cy="4524315"/>
          </a:xfrm>
          <a:prstGeom prst="rect">
            <a:avLst/>
          </a:prstGeom>
        </p:spPr>
        <p:txBody>
          <a:bodyPr wrap="square">
            <a:spAutoFit/>
          </a:bodyPr>
          <a:lstStyle/>
          <a:p>
            <a:r>
              <a:rPr lang="fr-FR" sz="3600" b="1" dirty="0" err="1">
                <a:latin typeface="Times New Roman" panose="02020603050405020304" pitchFamily="18" charset="0"/>
                <a:cs typeface="Times New Roman" panose="02020603050405020304" pitchFamily="18" charset="0"/>
              </a:rPr>
              <a:t>b.Tôi</a:t>
            </a:r>
            <a:r>
              <a:rPr lang="fr-FR" sz="3600" b="1" dirty="0">
                <a:latin typeface="Times New Roman" panose="02020603050405020304" pitchFamily="18" charset="0"/>
                <a:cs typeface="Times New Roman" panose="02020603050405020304" pitchFamily="18" charset="0"/>
              </a:rPr>
              <a:t>(1) </a:t>
            </a:r>
            <a:r>
              <a:rPr lang="fr-FR" sz="3600" b="1" dirty="0" err="1">
                <a:latin typeface="Times New Roman" panose="02020603050405020304" pitchFamily="18" charset="0"/>
                <a:cs typeface="Times New Roman" panose="02020603050405020304" pitchFamily="18" charset="0"/>
              </a:rPr>
              <a:t>tôi</a:t>
            </a:r>
            <a:r>
              <a:rPr lang="fr-FR" sz="3600" b="1" dirty="0">
                <a:latin typeface="Times New Roman" panose="02020603050405020304" pitchFamily="18" charset="0"/>
                <a:cs typeface="Times New Roman" panose="02020603050405020304" pitchFamily="18" charset="0"/>
              </a:rPr>
              <a:t>(2) </a:t>
            </a:r>
            <a:r>
              <a:rPr lang="fr-FR" sz="3600" b="1" dirty="0" err="1">
                <a:latin typeface="Times New Roman" panose="02020603050405020304" pitchFamily="18" charset="0"/>
                <a:cs typeface="Times New Roman" panose="02020603050405020304" pitchFamily="18" charset="0"/>
              </a:rPr>
              <a:t>vôi</a:t>
            </a:r>
            <a:r>
              <a:rPr lang="fr-FR" sz="3600" b="1" dirty="0">
                <a:latin typeface="Times New Roman" panose="02020603050405020304" pitchFamily="18" charset="0"/>
                <a:cs typeface="Times New Roman" panose="02020603050405020304" pitchFamily="18" charset="0"/>
              </a:rPr>
              <a:t>.</a:t>
            </a:r>
            <a:br>
              <a:rPr lang="en-US" sz="3600" dirty="0">
                <a:latin typeface="Times New Roman" panose="02020603050405020304" pitchFamily="18" charset="0"/>
                <a:cs typeface="Times New Roman" panose="02020603050405020304" pitchFamily="18" charset="0"/>
              </a:rPr>
            </a:br>
            <a:r>
              <a:rPr lang="fr-FR" sz="3600" i="1" dirty="0">
                <a:latin typeface="Times New Roman" panose="02020603050405020304" pitchFamily="18" charset="0"/>
                <a:cs typeface="Times New Roman" panose="02020603050405020304" pitchFamily="18" charset="0"/>
              </a:rPr>
              <a:t>  +  </a:t>
            </a:r>
            <a:r>
              <a:rPr lang="fr-FR" sz="3600" i="1" dirty="0" err="1">
                <a:latin typeface="Times New Roman" panose="02020603050405020304" pitchFamily="18" charset="0"/>
                <a:cs typeface="Times New Roman" panose="02020603050405020304" pitchFamily="18" charset="0"/>
              </a:rPr>
              <a:t>tôi</a:t>
            </a:r>
            <a:r>
              <a:rPr lang="fr-FR" sz="3600" i="1" dirty="0">
                <a:latin typeface="Times New Roman" panose="02020603050405020304" pitchFamily="18" charset="0"/>
                <a:cs typeface="Times New Roman" panose="02020603050405020304" pitchFamily="18" charset="0"/>
              </a:rPr>
              <a:t>(….)</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dùng</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để</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xưng</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hô</a:t>
            </a:r>
            <a:r>
              <a:rPr lang="fr-FR" sz="3600" dirty="0">
                <a:latin typeface="Times New Roman" panose="02020603050405020304" pitchFamily="18" charset="0"/>
                <a:cs typeface="Times New Roman" panose="02020603050405020304" pitchFamily="18" charset="0"/>
              </a:rPr>
              <a:t>.</a:t>
            </a:r>
            <a:br>
              <a:rPr lang="en-US" sz="3600" dirty="0">
                <a:latin typeface="Times New Roman" panose="02020603050405020304" pitchFamily="18" charset="0"/>
                <a:cs typeface="Times New Roman" panose="02020603050405020304" pitchFamily="18" charset="0"/>
              </a:rPr>
            </a:br>
            <a:r>
              <a:rPr lang="fr-FR" sz="3600" i="1" dirty="0">
                <a:latin typeface="Times New Roman" panose="02020603050405020304" pitchFamily="18" charset="0"/>
                <a:cs typeface="Times New Roman" panose="02020603050405020304" pitchFamily="18" charset="0"/>
              </a:rPr>
              <a:t>      </a:t>
            </a:r>
            <a:r>
              <a:rPr lang="fr-FR" sz="3600" i="1" dirty="0" err="1">
                <a:latin typeface="Times New Roman" panose="02020603050405020304" pitchFamily="18" charset="0"/>
                <a:cs typeface="Times New Roman" panose="02020603050405020304" pitchFamily="18" charset="0"/>
              </a:rPr>
              <a:t>tôi</a:t>
            </a:r>
            <a:r>
              <a:rPr lang="fr-FR" sz="3600" i="1" dirty="0">
                <a:latin typeface="Times New Roman" panose="02020603050405020304" pitchFamily="18" charset="0"/>
                <a:cs typeface="Times New Roman" panose="02020603050405020304" pitchFamily="18" charset="0"/>
              </a:rPr>
              <a:t>(….)</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thả</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vôi</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sống</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vào</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nước</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cho</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nhuyễn</a:t>
            </a:r>
            <a:r>
              <a:rPr lang="fr-FR" sz="3600" dirty="0">
                <a:latin typeface="Times New Roman" panose="02020603050405020304" pitchFamily="18" charset="0"/>
                <a:cs typeface="Times New Roman" panose="02020603050405020304" pitchFamily="18" charset="0"/>
              </a:rPr>
              <a:t> ra </a:t>
            </a:r>
            <a:r>
              <a:rPr lang="fr-FR" sz="3600" dirty="0" err="1">
                <a:latin typeface="Times New Roman" panose="02020603050405020304" pitchFamily="18" charset="0"/>
                <a:cs typeface="Times New Roman" panose="02020603050405020304" pitchFamily="18" charset="0"/>
              </a:rPr>
              <a:t>dùng</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trong</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việc</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xây</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dựng</a:t>
            </a:r>
            <a:r>
              <a:rPr lang="fr-FR" sz="3600" dirty="0">
                <a:latin typeface="Times New Roman" panose="02020603050405020304" pitchFamily="18" charset="0"/>
                <a:cs typeface="Times New Roman" panose="02020603050405020304" pitchFamily="18" charset="0"/>
              </a:rPr>
              <a:t>.</a:t>
            </a:r>
            <a:br>
              <a:rPr lang="en-US" sz="3600" dirty="0">
                <a:latin typeface="Times New Roman" panose="02020603050405020304" pitchFamily="18" charset="0"/>
                <a:cs typeface="Times New Roman" panose="02020603050405020304" pitchFamily="18" charset="0"/>
              </a:rPr>
            </a:br>
            <a:r>
              <a:rPr lang="fr-FR" sz="3600" b="1" dirty="0">
                <a:latin typeface="Times New Roman" panose="02020603050405020304" pitchFamily="18" charset="0"/>
                <a:cs typeface="Times New Roman" panose="02020603050405020304" pitchFamily="18" charset="0"/>
              </a:rPr>
              <a:t> c. </a:t>
            </a:r>
            <a:r>
              <a:rPr lang="fr-FR" sz="3600" b="1" dirty="0" err="1">
                <a:latin typeface="Times New Roman" panose="02020603050405020304" pitchFamily="18" charset="0"/>
                <a:cs typeface="Times New Roman" panose="02020603050405020304" pitchFamily="18" charset="0"/>
              </a:rPr>
              <a:t>Bà</a:t>
            </a:r>
            <a:r>
              <a:rPr lang="fr-FR" sz="3600" b="1" dirty="0">
                <a:latin typeface="Times New Roman" panose="02020603050405020304" pitchFamily="18" charset="0"/>
                <a:cs typeface="Times New Roman" panose="02020603050405020304" pitchFamily="18" charset="0"/>
              </a:rPr>
              <a:t> ta </a:t>
            </a:r>
            <a:r>
              <a:rPr lang="fr-FR" sz="3600" b="1" dirty="0" err="1">
                <a:latin typeface="Times New Roman" panose="02020603050405020304" pitchFamily="18" charset="0"/>
                <a:cs typeface="Times New Roman" panose="02020603050405020304" pitchFamily="18" charset="0"/>
              </a:rPr>
              <a:t>đang</a:t>
            </a:r>
            <a:r>
              <a:rPr lang="fr-FR" sz="3600" b="1" dirty="0">
                <a:latin typeface="Times New Roman" panose="02020603050405020304" pitchFamily="18" charset="0"/>
                <a:cs typeface="Times New Roman" panose="02020603050405020304" pitchFamily="18" charset="0"/>
              </a:rPr>
              <a:t> la(1) con la(2).</a:t>
            </a:r>
            <a:br>
              <a:rPr lang="en-US" sz="3600" dirty="0">
                <a:latin typeface="Times New Roman" panose="02020603050405020304" pitchFamily="18" charset="0"/>
                <a:cs typeface="Times New Roman" panose="02020603050405020304" pitchFamily="18" charset="0"/>
              </a:rPr>
            </a:br>
            <a:r>
              <a:rPr lang="fr-FR" sz="3600" i="1" dirty="0">
                <a:latin typeface="Times New Roman" panose="02020603050405020304" pitchFamily="18" charset="0"/>
                <a:cs typeface="Times New Roman" panose="02020603050405020304" pitchFamily="18" charset="0"/>
              </a:rPr>
              <a:t>  +  la(….</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mắng</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mỏ</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đe</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nẹt</a:t>
            </a:r>
            <a:r>
              <a:rPr lang="fr-FR" sz="3600" dirty="0">
                <a:latin typeface="Times New Roman" panose="02020603050405020304" pitchFamily="18" charset="0"/>
                <a:cs typeface="Times New Roman" panose="02020603050405020304" pitchFamily="18" charset="0"/>
              </a:rPr>
              <a:t>.</a:t>
            </a:r>
            <a:br>
              <a:rPr lang="en-US" sz="3600" dirty="0">
                <a:latin typeface="Times New Roman" panose="02020603050405020304" pitchFamily="18" charset="0"/>
                <a:cs typeface="Times New Roman" panose="02020603050405020304" pitchFamily="18" charset="0"/>
              </a:rPr>
            </a:br>
            <a:r>
              <a:rPr lang="fr-FR" sz="3600" i="1" dirty="0">
                <a:latin typeface="Times New Roman" panose="02020603050405020304" pitchFamily="18" charset="0"/>
                <a:cs typeface="Times New Roman" panose="02020603050405020304" pitchFamily="18" charset="0"/>
              </a:rPr>
              <a:t>      </a:t>
            </a:r>
            <a:r>
              <a:rPr lang="vi-VN" sz="3600" i="1" dirty="0">
                <a:latin typeface="Times New Roman" panose="02020603050405020304" pitchFamily="18" charset="0"/>
                <a:cs typeface="Times New Roman" panose="02020603050405020304" pitchFamily="18" charset="0"/>
              </a:rPr>
              <a:t>la(….</a:t>
            </a:r>
            <a:r>
              <a:rPr lang="vi-VN" sz="3600" dirty="0">
                <a:latin typeface="Times New Roman" panose="02020603050405020304" pitchFamily="18" charset="0"/>
                <a:cs typeface="Times New Roman" panose="02020603050405020304" pitchFamily="18" charset="0"/>
              </a:rPr>
              <a:t>): chỉ con la.</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9831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601AD1B-CEC7-423E-A14E-1B7E4439B7B3}"/>
              </a:ext>
            </a:extLst>
          </p:cNvPr>
          <p:cNvSpPr/>
          <p:nvPr/>
        </p:nvSpPr>
        <p:spPr>
          <a:xfrm>
            <a:off x="381000" y="1143000"/>
            <a:ext cx="11811000" cy="3970318"/>
          </a:xfrm>
          <a:prstGeom prst="rect">
            <a:avLst/>
          </a:prstGeom>
        </p:spPr>
        <p:txBody>
          <a:bodyPr wrap="square">
            <a:spAutoFit/>
          </a:bodyPr>
          <a:lstStyle/>
          <a:p>
            <a:r>
              <a:rPr lang="fr-FR" sz="3600" b="1" dirty="0" err="1">
                <a:latin typeface="Times New Roman" panose="02020603050405020304" pitchFamily="18" charset="0"/>
                <a:cs typeface="Times New Roman" panose="02020603050405020304" pitchFamily="18" charset="0"/>
              </a:rPr>
              <a:t>d.Mẹ</a:t>
            </a:r>
            <a:r>
              <a:rPr lang="fr-FR" sz="3600" b="1" dirty="0">
                <a:latin typeface="Times New Roman" panose="02020603050405020304" pitchFamily="18" charset="0"/>
                <a:cs typeface="Times New Roman" panose="02020603050405020304" pitchFamily="18" charset="0"/>
              </a:rPr>
              <a:t> </a:t>
            </a:r>
            <a:r>
              <a:rPr lang="fr-FR" sz="3600" b="1" dirty="0" err="1">
                <a:latin typeface="Times New Roman" panose="02020603050405020304" pitchFamily="18" charset="0"/>
                <a:cs typeface="Times New Roman" panose="02020603050405020304" pitchFamily="18" charset="0"/>
              </a:rPr>
              <a:t>tôi</a:t>
            </a:r>
            <a:r>
              <a:rPr lang="fr-FR" sz="3600" b="1" dirty="0">
                <a:latin typeface="Times New Roman" panose="02020603050405020304" pitchFamily="18" charset="0"/>
                <a:cs typeface="Times New Roman" panose="02020603050405020304" pitchFamily="18" charset="0"/>
              </a:rPr>
              <a:t> </a:t>
            </a:r>
            <a:r>
              <a:rPr lang="fr-FR" sz="3600" b="1" dirty="0" err="1">
                <a:latin typeface="Times New Roman" panose="02020603050405020304" pitchFamily="18" charset="0"/>
                <a:cs typeface="Times New Roman" panose="02020603050405020304" pitchFamily="18" charset="0"/>
              </a:rPr>
              <a:t>trút</a:t>
            </a:r>
            <a:r>
              <a:rPr lang="fr-FR" sz="3600" b="1" dirty="0">
                <a:latin typeface="Times New Roman" panose="02020603050405020304" pitchFamily="18" charset="0"/>
                <a:cs typeface="Times New Roman" panose="02020603050405020304" pitchFamily="18" charset="0"/>
              </a:rPr>
              <a:t> </a:t>
            </a:r>
            <a:r>
              <a:rPr lang="fr-FR" sz="3600" b="1" dirty="0" err="1">
                <a:latin typeface="Times New Roman" panose="02020603050405020304" pitchFamily="18" charset="0"/>
                <a:cs typeface="Times New Roman" panose="02020603050405020304" pitchFamily="18" charset="0"/>
              </a:rPr>
              <a:t>giá</a:t>
            </a:r>
            <a:r>
              <a:rPr lang="fr-FR" sz="3600" b="1" dirty="0">
                <a:latin typeface="Times New Roman" panose="02020603050405020304" pitchFamily="18" charset="0"/>
                <a:cs typeface="Times New Roman" panose="02020603050405020304" pitchFamily="18" charset="0"/>
              </a:rPr>
              <a:t> (1) </a:t>
            </a:r>
            <a:r>
              <a:rPr lang="fr-FR" sz="3600" b="1" dirty="0" err="1">
                <a:latin typeface="Times New Roman" panose="02020603050405020304" pitchFamily="18" charset="0"/>
                <a:cs typeface="Times New Roman" panose="02020603050405020304" pitchFamily="18" charset="0"/>
              </a:rPr>
              <a:t>vào</a:t>
            </a:r>
            <a:r>
              <a:rPr lang="fr-FR" sz="3600" b="1" dirty="0">
                <a:latin typeface="Times New Roman" panose="02020603050405020304" pitchFamily="18" charset="0"/>
                <a:cs typeface="Times New Roman" panose="02020603050405020304" pitchFamily="18" charset="0"/>
              </a:rPr>
              <a:t> </a:t>
            </a:r>
            <a:r>
              <a:rPr lang="fr-FR" sz="3600" b="1" dirty="0" err="1">
                <a:latin typeface="Times New Roman" panose="02020603050405020304" pitchFamily="18" charset="0"/>
                <a:cs typeface="Times New Roman" panose="02020603050405020304" pitchFamily="18" charset="0"/>
              </a:rPr>
              <a:t>rổ</a:t>
            </a:r>
            <a:r>
              <a:rPr lang="fr-FR" sz="3600" b="1" dirty="0">
                <a:latin typeface="Times New Roman" panose="02020603050405020304" pitchFamily="18" charset="0"/>
                <a:cs typeface="Times New Roman" panose="02020603050405020304" pitchFamily="18" charset="0"/>
              </a:rPr>
              <a:t> </a:t>
            </a:r>
            <a:r>
              <a:rPr lang="fr-FR" sz="3600" b="1" dirty="0" err="1">
                <a:latin typeface="Times New Roman" panose="02020603050405020304" pitchFamily="18" charset="0"/>
                <a:cs typeface="Times New Roman" panose="02020603050405020304" pitchFamily="18" charset="0"/>
              </a:rPr>
              <a:t>rồi</a:t>
            </a:r>
            <a:r>
              <a:rPr lang="fr-FR" sz="3600" b="1" dirty="0">
                <a:latin typeface="Times New Roman" panose="02020603050405020304" pitchFamily="18" charset="0"/>
                <a:cs typeface="Times New Roman" panose="02020603050405020304" pitchFamily="18" charset="0"/>
              </a:rPr>
              <a:t> </a:t>
            </a:r>
            <a:r>
              <a:rPr lang="fr-FR" sz="3600" b="1" dirty="0" err="1">
                <a:latin typeface="Times New Roman" panose="02020603050405020304" pitchFamily="18" charset="0"/>
                <a:cs typeface="Times New Roman" panose="02020603050405020304" pitchFamily="18" charset="0"/>
              </a:rPr>
              <a:t>để</a:t>
            </a:r>
            <a:r>
              <a:rPr lang="fr-FR" sz="3600" b="1" dirty="0">
                <a:latin typeface="Times New Roman" panose="02020603050405020304" pitchFamily="18" charset="0"/>
                <a:cs typeface="Times New Roman" panose="02020603050405020304" pitchFamily="18" charset="0"/>
              </a:rPr>
              <a:t> </a:t>
            </a:r>
            <a:r>
              <a:rPr lang="fr-FR" sz="3600" b="1" dirty="0" err="1">
                <a:latin typeface="Times New Roman" panose="02020603050405020304" pitchFamily="18" charset="0"/>
                <a:cs typeface="Times New Roman" panose="02020603050405020304" pitchFamily="18" charset="0"/>
              </a:rPr>
              <a:t>lên</a:t>
            </a:r>
            <a:r>
              <a:rPr lang="fr-FR" sz="3600" b="1" dirty="0">
                <a:latin typeface="Times New Roman" panose="02020603050405020304" pitchFamily="18" charset="0"/>
                <a:cs typeface="Times New Roman" panose="02020603050405020304" pitchFamily="18" charset="0"/>
              </a:rPr>
              <a:t> </a:t>
            </a:r>
            <a:r>
              <a:rPr lang="fr-FR" sz="3600" b="1" dirty="0" err="1">
                <a:latin typeface="Times New Roman" panose="02020603050405020304" pitchFamily="18" charset="0"/>
                <a:cs typeface="Times New Roman" panose="02020603050405020304" pitchFamily="18" charset="0"/>
              </a:rPr>
              <a:t>giá</a:t>
            </a:r>
            <a:r>
              <a:rPr lang="fr-FR" sz="3600" b="1" dirty="0">
                <a:latin typeface="Times New Roman" panose="02020603050405020304" pitchFamily="18" charset="0"/>
                <a:cs typeface="Times New Roman" panose="02020603050405020304" pitchFamily="18" charset="0"/>
              </a:rPr>
              <a:t>(2) </a:t>
            </a:r>
            <a:r>
              <a:rPr lang="fr-FR" sz="3600" b="1" dirty="0" err="1">
                <a:latin typeface="Times New Roman" panose="02020603050405020304" pitchFamily="18" charset="0"/>
                <a:cs typeface="Times New Roman" panose="02020603050405020304" pitchFamily="18" charset="0"/>
              </a:rPr>
              <a:t>bếp</a:t>
            </a:r>
            <a:r>
              <a:rPr lang="fr-FR" sz="3600" b="1" dirty="0">
                <a:latin typeface="Times New Roman" panose="02020603050405020304" pitchFamily="18" charset="0"/>
                <a:cs typeface="Times New Roman" panose="02020603050405020304" pitchFamily="18" charset="0"/>
              </a:rPr>
              <a:t>.</a:t>
            </a:r>
            <a:br>
              <a:rPr lang="en-US" sz="3600" dirty="0">
                <a:latin typeface="Times New Roman" panose="02020603050405020304" pitchFamily="18" charset="0"/>
                <a:cs typeface="Times New Roman" panose="02020603050405020304" pitchFamily="18" charset="0"/>
              </a:rPr>
            </a:br>
            <a:r>
              <a:rPr lang="vi-VN" sz="3600" dirty="0">
                <a:latin typeface="Times New Roman" panose="02020603050405020304" pitchFamily="18" charset="0"/>
                <a:cs typeface="Times New Roman" panose="02020603050405020304" pitchFamily="18" charset="0"/>
              </a:rPr>
              <a:t>+ giá(….): đỗ xanh ngâm mọc mầm dùng để ăn.</a:t>
            </a:r>
            <a:br>
              <a:rPr lang="en-US" sz="3600" dirty="0">
                <a:latin typeface="Times New Roman" panose="02020603050405020304" pitchFamily="18" charset="0"/>
                <a:cs typeface="Times New Roman" panose="02020603050405020304" pitchFamily="18" charset="0"/>
              </a:rPr>
            </a:br>
            <a:r>
              <a:rPr lang="vi-VN" sz="3600" dirty="0">
                <a:latin typeface="Times New Roman" panose="02020603050405020304" pitchFamily="18" charset="0"/>
                <a:cs typeface="Times New Roman" panose="02020603050405020304" pitchFamily="18" charset="0"/>
              </a:rPr>
              <a:t>     giá(….): giá đóng trên tường ở trong bếp dùng để các thứ rổ rá.</a:t>
            </a:r>
            <a:r>
              <a:rPr lang="fr-FR" sz="3600" dirty="0">
                <a:latin typeface="Times New Roman" panose="02020603050405020304" pitchFamily="18" charset="0"/>
                <a:cs typeface="Times New Roman" panose="02020603050405020304" pitchFamily="18" charset="0"/>
              </a:rPr>
              <a:t>   </a:t>
            </a:r>
            <a:br>
              <a:rPr lang="en-US" sz="3600" dirty="0">
                <a:latin typeface="Times New Roman" panose="02020603050405020304" pitchFamily="18" charset="0"/>
                <a:cs typeface="Times New Roman" panose="02020603050405020304" pitchFamily="18" charset="0"/>
              </a:rPr>
            </a:br>
            <a:r>
              <a:rPr lang="fr-FR" sz="3600" b="1" dirty="0">
                <a:latin typeface="Times New Roman" panose="02020603050405020304" pitchFamily="18" charset="0"/>
                <a:cs typeface="Times New Roman" panose="02020603050405020304" pitchFamily="18" charset="0"/>
              </a:rPr>
              <a:t>e. Anh </a:t>
            </a:r>
            <a:r>
              <a:rPr lang="fr-FR" sz="3600" b="1" dirty="0" err="1">
                <a:latin typeface="Times New Roman" panose="02020603050405020304" pitchFamily="18" charset="0"/>
                <a:cs typeface="Times New Roman" panose="02020603050405020304" pitchFamily="18" charset="0"/>
              </a:rPr>
              <a:t>thanh</a:t>
            </a:r>
            <a:r>
              <a:rPr lang="fr-FR" sz="3600" b="1" dirty="0">
                <a:latin typeface="Times New Roman" panose="02020603050405020304" pitchFamily="18" charset="0"/>
                <a:cs typeface="Times New Roman" panose="02020603050405020304" pitchFamily="18" charset="0"/>
              </a:rPr>
              <a:t> </a:t>
            </a:r>
            <a:r>
              <a:rPr lang="fr-FR" sz="3600" b="1" dirty="0" err="1">
                <a:latin typeface="Times New Roman" panose="02020603050405020304" pitchFamily="18" charset="0"/>
                <a:cs typeface="Times New Roman" panose="02020603050405020304" pitchFamily="18" charset="0"/>
              </a:rPr>
              <a:t>niên</a:t>
            </a:r>
            <a:r>
              <a:rPr lang="fr-FR" sz="3600" b="1" dirty="0">
                <a:latin typeface="Times New Roman" panose="02020603050405020304" pitchFamily="18" charset="0"/>
                <a:cs typeface="Times New Roman" panose="02020603050405020304" pitchFamily="18" charset="0"/>
              </a:rPr>
              <a:t> </a:t>
            </a:r>
            <a:r>
              <a:rPr lang="fr-FR" sz="3600" b="1" dirty="0" err="1">
                <a:latin typeface="Times New Roman" panose="02020603050405020304" pitchFamily="18" charset="0"/>
                <a:cs typeface="Times New Roman" panose="02020603050405020304" pitchFamily="18" charset="0"/>
              </a:rPr>
              <a:t>hỏi</a:t>
            </a:r>
            <a:r>
              <a:rPr lang="fr-FR" sz="3600" b="1" dirty="0">
                <a:latin typeface="Times New Roman" panose="02020603050405020304" pitchFamily="18" charset="0"/>
                <a:cs typeface="Times New Roman" panose="02020603050405020304" pitchFamily="18" charset="0"/>
              </a:rPr>
              <a:t> </a:t>
            </a:r>
            <a:r>
              <a:rPr lang="fr-FR" sz="3600" b="1" dirty="0" err="1">
                <a:latin typeface="Times New Roman" panose="02020603050405020304" pitchFamily="18" charset="0"/>
                <a:cs typeface="Times New Roman" panose="02020603050405020304" pitchFamily="18" charset="0"/>
              </a:rPr>
              <a:t>giá</a:t>
            </a:r>
            <a:r>
              <a:rPr lang="fr-FR" sz="3600" b="1" dirty="0">
                <a:latin typeface="Times New Roman" panose="02020603050405020304" pitchFamily="18" charset="0"/>
                <a:cs typeface="Times New Roman" panose="02020603050405020304" pitchFamily="18" charset="0"/>
              </a:rPr>
              <a:t>(1) </a:t>
            </a:r>
            <a:r>
              <a:rPr lang="fr-FR" sz="3600" b="1" dirty="0" err="1">
                <a:latin typeface="Times New Roman" panose="02020603050405020304" pitchFamily="18" charset="0"/>
                <a:cs typeface="Times New Roman" panose="02020603050405020304" pitchFamily="18" charset="0"/>
              </a:rPr>
              <a:t>chiếc</a:t>
            </a:r>
            <a:r>
              <a:rPr lang="fr-FR" sz="3600" b="1" dirty="0">
                <a:latin typeface="Times New Roman" panose="02020603050405020304" pitchFamily="18" charset="0"/>
                <a:cs typeface="Times New Roman" panose="02020603050405020304" pitchFamily="18" charset="0"/>
              </a:rPr>
              <a:t> </a:t>
            </a:r>
            <a:r>
              <a:rPr lang="fr-FR" sz="3600" b="1" dirty="0" err="1">
                <a:latin typeface="Times New Roman" panose="02020603050405020304" pitchFamily="18" charset="0"/>
                <a:cs typeface="Times New Roman" panose="02020603050405020304" pitchFamily="18" charset="0"/>
              </a:rPr>
              <a:t>áo</a:t>
            </a:r>
            <a:r>
              <a:rPr lang="fr-FR" sz="3600" b="1" dirty="0">
                <a:latin typeface="Times New Roman" panose="02020603050405020304" pitchFamily="18" charset="0"/>
                <a:cs typeface="Times New Roman" panose="02020603050405020304" pitchFamily="18" charset="0"/>
              </a:rPr>
              <a:t> </a:t>
            </a:r>
            <a:r>
              <a:rPr lang="fr-FR" sz="3600" b="1" dirty="0" err="1">
                <a:latin typeface="Times New Roman" panose="02020603050405020304" pitchFamily="18" charset="0"/>
                <a:cs typeface="Times New Roman" panose="02020603050405020304" pitchFamily="18" charset="0"/>
              </a:rPr>
              <a:t>len</a:t>
            </a:r>
            <a:r>
              <a:rPr lang="fr-FR" sz="3600" b="1" dirty="0">
                <a:latin typeface="Times New Roman" panose="02020603050405020304" pitchFamily="18" charset="0"/>
                <a:cs typeface="Times New Roman" panose="02020603050405020304" pitchFamily="18" charset="0"/>
              </a:rPr>
              <a:t> </a:t>
            </a:r>
            <a:r>
              <a:rPr lang="fr-FR" sz="3600" b="1" dirty="0" err="1">
                <a:latin typeface="Times New Roman" panose="02020603050405020304" pitchFamily="18" charset="0"/>
                <a:cs typeface="Times New Roman" panose="02020603050405020304" pitchFamily="18" charset="0"/>
              </a:rPr>
              <a:t>treo</a:t>
            </a:r>
            <a:r>
              <a:rPr lang="fr-FR" sz="3600" b="1" dirty="0">
                <a:latin typeface="Times New Roman" panose="02020603050405020304" pitchFamily="18" charset="0"/>
                <a:cs typeface="Times New Roman" panose="02020603050405020304" pitchFamily="18" charset="0"/>
              </a:rPr>
              <a:t> </a:t>
            </a:r>
            <a:r>
              <a:rPr lang="fr-FR" sz="3600" b="1" dirty="0" err="1">
                <a:latin typeface="Times New Roman" panose="02020603050405020304" pitchFamily="18" charset="0"/>
                <a:cs typeface="Times New Roman" panose="02020603050405020304" pitchFamily="18" charset="0"/>
              </a:rPr>
              <a:t>trên</a:t>
            </a:r>
            <a:r>
              <a:rPr lang="fr-FR" sz="3600" b="1" dirty="0">
                <a:latin typeface="Times New Roman" panose="02020603050405020304" pitchFamily="18" charset="0"/>
                <a:cs typeface="Times New Roman" panose="02020603050405020304" pitchFamily="18" charset="0"/>
              </a:rPr>
              <a:t> </a:t>
            </a:r>
            <a:r>
              <a:rPr lang="fr-FR" sz="3600" b="1" dirty="0" err="1">
                <a:latin typeface="Times New Roman" panose="02020603050405020304" pitchFamily="18" charset="0"/>
                <a:cs typeface="Times New Roman" panose="02020603050405020304" pitchFamily="18" charset="0"/>
              </a:rPr>
              <a:t>giá</a:t>
            </a:r>
            <a:r>
              <a:rPr lang="fr-FR" sz="3600" b="1" dirty="0">
                <a:latin typeface="Times New Roman" panose="02020603050405020304" pitchFamily="18" charset="0"/>
                <a:cs typeface="Times New Roman" panose="02020603050405020304" pitchFamily="18" charset="0"/>
              </a:rPr>
              <a:t>(2).   </a:t>
            </a:r>
            <a:br>
              <a:rPr lang="en-US" sz="3600" dirty="0">
                <a:latin typeface="Times New Roman" panose="02020603050405020304" pitchFamily="18" charset="0"/>
                <a:cs typeface="Times New Roman" panose="02020603050405020304" pitchFamily="18" charset="0"/>
              </a:rPr>
            </a:br>
            <a:r>
              <a:rPr lang="vi-VN" sz="3600" dirty="0">
                <a:latin typeface="Times New Roman" panose="02020603050405020304" pitchFamily="18" charset="0"/>
                <a:cs typeface="Times New Roman" panose="02020603050405020304" pitchFamily="18" charset="0"/>
              </a:rPr>
              <a:t>  + giá(1): giá tiền một chiếc áo.</a:t>
            </a:r>
            <a:br>
              <a:rPr lang="en-US" sz="3600" dirty="0">
                <a:latin typeface="Times New Roman" panose="02020603050405020304" pitchFamily="18" charset="0"/>
                <a:cs typeface="Times New Roman" panose="02020603050405020304" pitchFamily="18" charset="0"/>
              </a:rPr>
            </a:br>
            <a:r>
              <a:rPr lang="vi-VN" sz="3600" dirty="0">
                <a:latin typeface="Times New Roman" panose="02020603050405020304" pitchFamily="18" charset="0"/>
                <a:cs typeface="Times New Roman" panose="02020603050405020304" pitchFamily="18" charset="0"/>
              </a:rPr>
              <a:t>     giá(2): đồ dùng để treo quần áo.</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2360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TotalTime>
  <Words>234</Words>
  <Application>Microsoft Office PowerPoint</Application>
  <PresentationFormat>Widescreen</PresentationFormat>
  <Paragraphs>50</Paragraphs>
  <Slides>12</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9" baseType="lpstr">
      <vt:lpstr>Arial</vt:lpstr>
      <vt:lpstr>Calibri</vt:lpstr>
      <vt:lpstr>Calibri Light</vt:lpstr>
      <vt:lpstr>HP001 5 hàng</vt:lpstr>
      <vt:lpstr>Times New Roman</vt:lpstr>
      <vt:lpstr>Office Theme</vt:lpstr>
      <vt:lpstr>Clip</vt:lpstr>
      <vt:lpstr>PowerPoint Presentation</vt:lpstr>
      <vt:lpstr>Thứ  ngày  tháng  năm 202.. </vt:lpstr>
      <vt:lpstr>PowerPoint Presentation</vt:lpstr>
      <vt:lpstr>Bài 1:  Trong mỗi nhóm từ dưới đây, từ nào không cùng nhóm với các từ còn lại:</vt:lpstr>
      <vt:lpstr>Bài 2:  2) Quê hương, quê quán, quê cha đất tổ, quê hương bản quán, quê mùa, quê hương xứ sở, nơi chôn rau cắt rốn. A. Quê quán B. Quê mùa C. Nơi chôn rau cắt rốn D. Quê hương xứ sở </vt:lpstr>
      <vt:lpstr>Bài 2: Điền các từ trái nghĩa trong các câu tục ngữ sau. a. Lá lành đùm lá ……. b. Đoàn kết là ……, chia rẽ là chết. c. Chết đứng còn hơn ………... d. Chết vinh còn hơn …………... e. Việc nhà thì ….…..., việc chú bác thì siêng.</vt:lpstr>
      <vt:lpstr>Bài 3: Tìm từ đồng âm trong mỗi câu câu sau và cho biết nghĩa của mỗi từ bằng cách điền vào chỗ chấm  a.Bác(1) bác(2) trứng. + bác(…..) : dùng để xưng hô.    bác(…..): Cho trứng đã đánh vào chảo, quấy đều cho sền sệt.  </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94</cp:revision>
  <dcterms:created xsi:type="dcterms:W3CDTF">2010-05-03T10:35:00Z</dcterms:created>
  <dcterms:modified xsi:type="dcterms:W3CDTF">2021-07-30T11:17:11Z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1033-11.2.0.10223</vt:lpwstr>
  </property>
</Properties>
</file>