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783" r:id="rId2"/>
    <p:sldId id="257" r:id="rId3"/>
    <p:sldId id="489" r:id="rId4"/>
    <p:sldId id="759" r:id="rId5"/>
    <p:sldId id="776" r:id="rId6"/>
    <p:sldId id="775" r:id="rId7"/>
    <p:sldId id="261" r:id="rId8"/>
    <p:sldId id="772" r:id="rId9"/>
    <p:sldId id="765" r:id="rId10"/>
    <p:sldId id="778" r:id="rId11"/>
    <p:sldId id="779" r:id="rId12"/>
    <p:sldId id="780" r:id="rId13"/>
    <p:sldId id="781" r:id="rId14"/>
    <p:sldId id="769" r:id="rId15"/>
    <p:sldId id="78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4844C-C01C-4C6E-B46B-CB18AA67589F}" type="datetimeFigureOut">
              <a:rPr lang="en-US" smtClean="0"/>
              <a:t>13/09/2021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1E800-24A2-4809-9843-48E644B85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36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BF5C88AE-84C7-4AD8-A979-A815CCCF44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9A175C5-CE42-4293-B03B-355823713CF6}" type="slidenum">
              <a:rPr lang="en-US" altLang="en-US">
                <a:cs typeface="Times New Roman" panose="02020603050405020304" pitchFamily="18" charset="0"/>
              </a:rPr>
              <a:pPr eaLnBrk="1" hangingPunct="1"/>
              <a:t>14</a:t>
            </a:fld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5C9AF861-670C-4F9A-BC53-20B36B1D69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DDB76DE8-BAFF-48BC-A9A6-85D27C524D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8252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5B1A-E16B-4C88-A355-63A0888CCE24}" type="datetimeFigureOut">
              <a:rPr lang="en-US" smtClean="0"/>
              <a:pPr/>
              <a:t>13/09/2021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2385-75D6-4D5D-A092-15F3F5A0E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5B1A-E16B-4C88-A355-63A0888CCE24}" type="datetimeFigureOut">
              <a:rPr lang="en-US" smtClean="0"/>
              <a:pPr/>
              <a:t>13/09/2021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2385-75D6-4D5D-A092-15F3F5A0E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5B1A-E16B-4C88-A355-63A0888CCE24}" type="datetimeFigureOut">
              <a:rPr lang="en-US" smtClean="0"/>
              <a:pPr/>
              <a:t>13/09/2021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2385-75D6-4D5D-A092-15F3F5A0E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5B1A-E16B-4C88-A355-63A0888CCE24}" type="datetimeFigureOut">
              <a:rPr lang="en-US" smtClean="0"/>
              <a:pPr/>
              <a:t>13/09/2021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2385-75D6-4D5D-A092-15F3F5A0E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5B1A-E16B-4C88-A355-63A0888CCE24}" type="datetimeFigureOut">
              <a:rPr lang="en-US" smtClean="0"/>
              <a:pPr/>
              <a:t>13/09/2021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2385-75D6-4D5D-A092-15F3F5A0E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5B1A-E16B-4C88-A355-63A0888CCE24}" type="datetimeFigureOut">
              <a:rPr lang="en-US" smtClean="0"/>
              <a:pPr/>
              <a:t>13/09/2021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2385-75D6-4D5D-A092-15F3F5A0E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5B1A-E16B-4C88-A355-63A0888CCE24}" type="datetimeFigureOut">
              <a:rPr lang="en-US" smtClean="0"/>
              <a:pPr/>
              <a:t>13/09/2021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2385-75D6-4D5D-A092-15F3F5A0E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5B1A-E16B-4C88-A355-63A0888CCE24}" type="datetimeFigureOut">
              <a:rPr lang="en-US" smtClean="0"/>
              <a:pPr/>
              <a:t>13/09/2021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2385-75D6-4D5D-A092-15F3F5A0E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5B1A-E16B-4C88-A355-63A0888CCE24}" type="datetimeFigureOut">
              <a:rPr lang="en-US" smtClean="0"/>
              <a:pPr/>
              <a:t>13/09/2021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2385-75D6-4D5D-A092-15F3F5A0E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5B1A-E16B-4C88-A355-63A0888CCE24}" type="datetimeFigureOut">
              <a:rPr lang="en-US" smtClean="0"/>
              <a:pPr/>
              <a:t>13/09/2021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2385-75D6-4D5D-A092-15F3F5A0E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5B1A-E16B-4C88-A355-63A0888CCE24}" type="datetimeFigureOut">
              <a:rPr lang="en-US" smtClean="0"/>
              <a:pPr/>
              <a:t>13/09/2021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2385-75D6-4D5D-A092-15F3F5A0E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45B1A-E16B-4C88-A355-63A0888CCE24}" type="datetimeFigureOut">
              <a:rPr lang="en-US" smtClean="0"/>
              <a:pPr/>
              <a:t>13/09/2021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C2385-75D6-4D5D-A092-15F3F5A0E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12.gif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slide" Target="slide12.x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lo.vn/van-hoa/15-danh-nhan-anh-hung-dan-toc-viet-nam-xua-nay-870551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331913" y="1371600"/>
            <a:ext cx="6480175" cy="900113"/>
          </a:xfrm>
        </p:spPr>
        <p:txBody>
          <a:bodyPr/>
          <a:lstStyle/>
          <a:p>
            <a:pPr eaLnBrk="1" hangingPunct="1">
              <a:defRPr/>
            </a:pPr>
            <a:r>
              <a:rPr lang="vi-VN" altLang="en-US" sz="251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</a:t>
            </a:r>
            <a:r>
              <a:rPr lang="vi-VN" altLang="en-US" sz="251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altLang="en-US" sz="251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51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vi-VN" altLang="en-US" sz="251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227138" y="740862"/>
            <a:ext cx="6477000" cy="900113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1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1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2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3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vi-VN" sz="251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519" b="1" dirty="0" err="1">
                <a:latin typeface="Times New Roman" pitchFamily="18" charset="0"/>
                <a:cs typeface="Times New Roman" pitchFamily="18" charset="0"/>
              </a:rPr>
              <a:t>hứ</a:t>
            </a:r>
            <a:r>
              <a:rPr lang="en-US" sz="2519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519" b="1" dirty="0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519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19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vi-VN" sz="2519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519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2519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19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519" b="1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519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519" b="1" dirty="0">
                <a:latin typeface="Times New Roman" pitchFamily="18" charset="0"/>
                <a:cs typeface="Times New Roman" pitchFamily="18" charset="0"/>
              </a:rPr>
              <a:t> 2021</a:t>
            </a:r>
            <a:endParaRPr lang="vi-VN" sz="2519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Text Box 2"/>
          <p:cNvSpPr txBox="1">
            <a:spLocks noChangeArrowheads="1"/>
          </p:cNvSpPr>
          <p:nvPr/>
        </p:nvSpPr>
        <p:spPr bwMode="auto">
          <a:xfrm>
            <a:off x="2057400" y="1793582"/>
            <a:ext cx="54681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Kể chuyện đã nghe, đã đọc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06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9" name="WordArt 7"/>
          <p:cNvSpPr>
            <a:spLocks noChangeArrowheads="1" noChangeShapeType="1" noTextEdit="1"/>
          </p:cNvSpPr>
          <p:nvPr/>
        </p:nvSpPr>
        <p:spPr bwMode="auto">
          <a:xfrm>
            <a:off x="3276600" y="2971800"/>
            <a:ext cx="3048000" cy="904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 KỂ.</a:t>
            </a:r>
          </a:p>
        </p:txBody>
      </p:sp>
      <p:sp>
        <p:nvSpPr>
          <p:cNvPr id="8196" name="Text Box 14"/>
          <p:cNvSpPr txBox="1">
            <a:spLocks noChangeArrowheads="1"/>
          </p:cNvSpPr>
          <p:nvPr/>
        </p:nvSpPr>
        <p:spPr bwMode="auto">
          <a:xfrm>
            <a:off x="0" y="167640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Đề bài: </a:t>
            </a:r>
            <a:r>
              <a:rPr lang="en-US" altLang="en-US" sz="2800" b="1">
                <a:solidFill>
                  <a:srgbClr val="250ACA"/>
                </a:solidFill>
                <a:latin typeface="Times New Roman" panose="02020603050405020304" pitchFamily="18" charset="0"/>
              </a:rPr>
              <a:t>Kể lại một câu chuyện  em đã nghe hay đã đọc về một anh hùng, danh nhân của n</a:t>
            </a:r>
            <a:r>
              <a:rPr lang="vi-VN" altLang="en-US" sz="2800" b="1">
                <a:solidFill>
                  <a:srgbClr val="250ACA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>
                <a:solidFill>
                  <a:srgbClr val="250ACA"/>
                </a:solidFill>
                <a:latin typeface="Times New Roman" panose="02020603050405020304" pitchFamily="18" charset="0"/>
              </a:rPr>
              <a:t>ớc ta.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8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32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0" y="3352800"/>
            <a:ext cx="9144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Nội dung câu chuyện đúng chủ đề</a:t>
            </a:r>
          </a:p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Cách kể hay, hấp dẫn kết hợp điệu bộ cử chỉ khi kể.</a:t>
            </a:r>
          </a:p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Nêu đúng ý nghĩa và chia sẻ được với bạn về câu chuyện của mình.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0" y="2743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Tiêu chí đánh giá một câu chuyện hay: </a:t>
            </a:r>
          </a:p>
        </p:txBody>
      </p:sp>
      <p:sp>
        <p:nvSpPr>
          <p:cNvPr id="9223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67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  <p:bldP spid="2048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3276600" y="3200400"/>
            <a:ext cx="27432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 KỂ.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600200" y="4343400"/>
            <a:ext cx="601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Câu chuyện giúp bạn hiểu điều gì? </a:t>
            </a:r>
            <a:endParaRPr lang="en-US" altLang="en-US" sz="280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0" y="167640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Đề bài: </a:t>
            </a:r>
            <a:r>
              <a:rPr lang="en-US" altLang="en-US" sz="2800" b="1">
                <a:solidFill>
                  <a:srgbClr val="250ACA"/>
                </a:solidFill>
                <a:latin typeface="Times New Roman" panose="02020603050405020304" pitchFamily="18" charset="0"/>
              </a:rPr>
              <a:t>Kể lại một câu chuyện  em đã nghe hay đã đọc về một anh hùng, danh nhân của n</a:t>
            </a:r>
            <a:r>
              <a:rPr lang="vi-VN" altLang="en-US" sz="2800" b="1">
                <a:solidFill>
                  <a:srgbClr val="250ACA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>
                <a:solidFill>
                  <a:srgbClr val="250ACA"/>
                </a:solidFill>
                <a:latin typeface="Times New Roman" panose="02020603050405020304" pitchFamily="18" charset="0"/>
              </a:rPr>
              <a:t>ớc ta.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7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95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 rot="-5400000">
            <a:off x="5948363" y="3500437"/>
            <a:ext cx="4800600" cy="847725"/>
            <a:chOff x="2350" y="1008"/>
            <a:chExt cx="1826" cy="534"/>
          </a:xfrm>
        </p:grpSpPr>
        <p:pic>
          <p:nvPicPr>
            <p:cNvPr id="11345" name="Picture 3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46" name="Picture 4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47" name="Picture 5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48" name="Picture 6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67" name="Group 7"/>
          <p:cNvGrpSpPr>
            <a:grpSpLocks/>
          </p:cNvGrpSpPr>
          <p:nvPr/>
        </p:nvGrpSpPr>
        <p:grpSpPr bwMode="auto">
          <a:xfrm rot="-5400000">
            <a:off x="-1443037" y="3729037"/>
            <a:ext cx="4800600" cy="847725"/>
            <a:chOff x="2350" y="1008"/>
            <a:chExt cx="1826" cy="534"/>
          </a:xfrm>
        </p:grpSpPr>
        <p:pic>
          <p:nvPicPr>
            <p:cNvPr id="11341" name="Picture 8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42" name="Picture 9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43" name="Picture 10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44" name="Picture 11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1268" name="Object 12"/>
          <p:cNvGraphicFramePr>
            <a:graphicFrameLocks noChangeAspect="1"/>
          </p:cNvGraphicFramePr>
          <p:nvPr/>
        </p:nvGraphicFramePr>
        <p:xfrm>
          <a:off x="7162800" y="228600"/>
          <a:ext cx="19812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lip" r:id="rId4" imgW="2083003" imgH="3003804" progId="MS_ClipArt_Gallery.2">
                  <p:embed/>
                </p:oleObj>
              </mc:Choice>
              <mc:Fallback>
                <p:oleObj name="Clip" r:id="rId4" imgW="2083003" imgH="3003804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228600"/>
                        <a:ext cx="19812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Freeform 13"/>
          <p:cNvSpPr>
            <a:spLocks/>
          </p:cNvSpPr>
          <p:nvPr/>
        </p:nvSpPr>
        <p:spPr bwMode="auto">
          <a:xfrm>
            <a:off x="2012950" y="617538"/>
            <a:ext cx="5410200" cy="5791200"/>
          </a:xfrm>
          <a:custGeom>
            <a:avLst/>
            <a:gdLst>
              <a:gd name="T0" fmla="*/ 2147483647 w 5713"/>
              <a:gd name="T1" fmla="*/ 2147483647 h 4320"/>
              <a:gd name="T2" fmla="*/ 2147483647 w 5713"/>
              <a:gd name="T3" fmla="*/ 2147483647 h 4320"/>
              <a:gd name="T4" fmla="*/ 2147483647 w 5713"/>
              <a:gd name="T5" fmla="*/ 2147483647 h 4320"/>
              <a:gd name="T6" fmla="*/ 2147483647 w 5713"/>
              <a:gd name="T7" fmla="*/ 2147483647 h 4320"/>
              <a:gd name="T8" fmla="*/ 2147483647 w 5713"/>
              <a:gd name="T9" fmla="*/ 2147483647 h 4320"/>
              <a:gd name="T10" fmla="*/ 2147483647 w 5713"/>
              <a:gd name="T11" fmla="*/ 2147483647 h 4320"/>
              <a:gd name="T12" fmla="*/ 2147483647 w 5713"/>
              <a:gd name="T13" fmla="*/ 2147483647 h 4320"/>
              <a:gd name="T14" fmla="*/ 2147483647 w 5713"/>
              <a:gd name="T15" fmla="*/ 2147483647 h 4320"/>
              <a:gd name="T16" fmla="*/ 2147483647 w 5713"/>
              <a:gd name="T17" fmla="*/ 2147483647 h 4320"/>
              <a:gd name="T18" fmla="*/ 2147483647 w 5713"/>
              <a:gd name="T19" fmla="*/ 2147483647 h 4320"/>
              <a:gd name="T20" fmla="*/ 2147483647 w 5713"/>
              <a:gd name="T21" fmla="*/ 2147483647 h 4320"/>
              <a:gd name="T22" fmla="*/ 2147483647 w 5713"/>
              <a:gd name="T23" fmla="*/ 2147483647 h 4320"/>
              <a:gd name="T24" fmla="*/ 2147483647 w 5713"/>
              <a:gd name="T25" fmla="*/ 2147483647 h 4320"/>
              <a:gd name="T26" fmla="*/ 2147483647 w 5713"/>
              <a:gd name="T27" fmla="*/ 2147483647 h 4320"/>
              <a:gd name="T28" fmla="*/ 2147483647 w 5713"/>
              <a:gd name="T29" fmla="*/ 2147483647 h 4320"/>
              <a:gd name="T30" fmla="*/ 2147483647 w 5713"/>
              <a:gd name="T31" fmla="*/ 2147483647 h 4320"/>
              <a:gd name="T32" fmla="*/ 2147483647 w 5713"/>
              <a:gd name="T33" fmla="*/ 2147483647 h 4320"/>
              <a:gd name="T34" fmla="*/ 2147483647 w 5713"/>
              <a:gd name="T35" fmla="*/ 2147483647 h 4320"/>
              <a:gd name="T36" fmla="*/ 2147483647 w 5713"/>
              <a:gd name="T37" fmla="*/ 2147483647 h 4320"/>
              <a:gd name="T38" fmla="*/ 2147483647 w 5713"/>
              <a:gd name="T39" fmla="*/ 2147483647 h 4320"/>
              <a:gd name="T40" fmla="*/ 2147483647 w 5713"/>
              <a:gd name="T41" fmla="*/ 2147483647 h 4320"/>
              <a:gd name="T42" fmla="*/ 2147483647 w 5713"/>
              <a:gd name="T43" fmla="*/ 2147483647 h 4320"/>
              <a:gd name="T44" fmla="*/ 2147483647 w 5713"/>
              <a:gd name="T45" fmla="*/ 2147483647 h 4320"/>
              <a:gd name="T46" fmla="*/ 2147483647 w 5713"/>
              <a:gd name="T47" fmla="*/ 2147483647 h 4320"/>
              <a:gd name="T48" fmla="*/ 2147483647 w 5713"/>
              <a:gd name="T49" fmla="*/ 2147483647 h 4320"/>
              <a:gd name="T50" fmla="*/ 2147483647 w 5713"/>
              <a:gd name="T51" fmla="*/ 2147483647 h 4320"/>
              <a:gd name="T52" fmla="*/ 2147483647 w 5713"/>
              <a:gd name="T53" fmla="*/ 2147483647 h 4320"/>
              <a:gd name="T54" fmla="*/ 2147483647 w 5713"/>
              <a:gd name="T55" fmla="*/ 2147483647 h 4320"/>
              <a:gd name="T56" fmla="*/ 2147483647 w 5713"/>
              <a:gd name="T57" fmla="*/ 2147483647 h 4320"/>
              <a:gd name="T58" fmla="*/ 2147483647 w 5713"/>
              <a:gd name="T59" fmla="*/ 2147483647 h 4320"/>
              <a:gd name="T60" fmla="*/ 2147483647 w 5713"/>
              <a:gd name="T61" fmla="*/ 2147483647 h 4320"/>
              <a:gd name="T62" fmla="*/ 2147483647 w 5713"/>
              <a:gd name="T63" fmla="*/ 2147483647 h 4320"/>
              <a:gd name="T64" fmla="*/ 2147483647 w 5713"/>
              <a:gd name="T65" fmla="*/ 2147483647 h 4320"/>
              <a:gd name="T66" fmla="*/ 2147483647 w 5713"/>
              <a:gd name="T67" fmla="*/ 2147483647 h 4320"/>
              <a:gd name="T68" fmla="*/ 2147483647 w 5713"/>
              <a:gd name="T69" fmla="*/ 2147483647 h 4320"/>
              <a:gd name="T70" fmla="*/ 2147483647 w 5713"/>
              <a:gd name="T71" fmla="*/ 2147483647 h 4320"/>
              <a:gd name="T72" fmla="*/ 2147483647 w 5713"/>
              <a:gd name="T73" fmla="*/ 2147483647 h 4320"/>
              <a:gd name="T74" fmla="*/ 2147483647 w 5713"/>
              <a:gd name="T75" fmla="*/ 2147483647 h 4320"/>
              <a:gd name="T76" fmla="*/ 2147483647 w 5713"/>
              <a:gd name="T77" fmla="*/ 2147483647 h 4320"/>
              <a:gd name="T78" fmla="*/ 2147483647 w 5713"/>
              <a:gd name="T79" fmla="*/ 2147483647 h 4320"/>
              <a:gd name="T80" fmla="*/ 2147483647 w 5713"/>
              <a:gd name="T81" fmla="*/ 2147483647 h 4320"/>
              <a:gd name="T82" fmla="*/ 2147483647 w 5713"/>
              <a:gd name="T83" fmla="*/ 2147483647 h 4320"/>
              <a:gd name="T84" fmla="*/ 2147483647 w 5713"/>
              <a:gd name="T85" fmla="*/ 2147483647 h 4320"/>
              <a:gd name="T86" fmla="*/ 2147483647 w 5713"/>
              <a:gd name="T87" fmla="*/ 2147483647 h 4320"/>
              <a:gd name="T88" fmla="*/ 2147483647 w 5713"/>
              <a:gd name="T89" fmla="*/ 2147483647 h 4320"/>
              <a:gd name="T90" fmla="*/ 2147483647 w 5713"/>
              <a:gd name="T91" fmla="*/ 2147483647 h 4320"/>
              <a:gd name="T92" fmla="*/ 2147483647 w 5713"/>
              <a:gd name="T93" fmla="*/ 2147483647 h 4320"/>
              <a:gd name="T94" fmla="*/ 2147483647 w 5713"/>
              <a:gd name="T95" fmla="*/ 2147483647 h 4320"/>
              <a:gd name="T96" fmla="*/ 2147483647 w 5713"/>
              <a:gd name="T97" fmla="*/ 2147483647 h 4320"/>
              <a:gd name="T98" fmla="*/ 2147483647 w 5713"/>
              <a:gd name="T99" fmla="*/ 2147483647 h 4320"/>
              <a:gd name="T100" fmla="*/ 2147483647 w 5713"/>
              <a:gd name="T101" fmla="*/ 2147483647 h 4320"/>
              <a:gd name="T102" fmla="*/ 2147483647 w 5713"/>
              <a:gd name="T103" fmla="*/ 2147483647 h 4320"/>
              <a:gd name="T104" fmla="*/ 2147483647 w 5713"/>
              <a:gd name="T105" fmla="*/ 2147483647 h 4320"/>
              <a:gd name="T106" fmla="*/ 2147483647 w 5713"/>
              <a:gd name="T107" fmla="*/ 2147483647 h 4320"/>
              <a:gd name="T108" fmla="*/ 2147483647 w 5713"/>
              <a:gd name="T109" fmla="*/ 2147483647 h 4320"/>
              <a:gd name="T110" fmla="*/ 2147483647 w 5713"/>
              <a:gd name="T111" fmla="*/ 2147483647 h 4320"/>
              <a:gd name="T112" fmla="*/ 2147483647 w 5713"/>
              <a:gd name="T113" fmla="*/ 2147483647 h 4320"/>
              <a:gd name="T114" fmla="*/ 2147483647 w 5713"/>
              <a:gd name="T115" fmla="*/ 2147483647 h 4320"/>
              <a:gd name="T116" fmla="*/ 2147483647 w 5713"/>
              <a:gd name="T117" fmla="*/ 2147483647 h 432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713"/>
              <a:gd name="T178" fmla="*/ 0 h 4320"/>
              <a:gd name="T179" fmla="*/ 5713 w 5713"/>
              <a:gd name="T180" fmla="*/ 4320 h 432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713" h="4320">
                <a:moveTo>
                  <a:pt x="3348" y="0"/>
                </a:moveTo>
                <a:lnTo>
                  <a:pt x="3355" y="8"/>
                </a:lnTo>
                <a:lnTo>
                  <a:pt x="3360" y="16"/>
                </a:lnTo>
                <a:lnTo>
                  <a:pt x="3363" y="24"/>
                </a:lnTo>
                <a:lnTo>
                  <a:pt x="3365" y="32"/>
                </a:lnTo>
                <a:lnTo>
                  <a:pt x="3365" y="40"/>
                </a:lnTo>
                <a:lnTo>
                  <a:pt x="3365" y="48"/>
                </a:lnTo>
                <a:lnTo>
                  <a:pt x="3365" y="58"/>
                </a:lnTo>
                <a:lnTo>
                  <a:pt x="3365" y="66"/>
                </a:lnTo>
                <a:lnTo>
                  <a:pt x="3368" y="74"/>
                </a:lnTo>
                <a:lnTo>
                  <a:pt x="3373" y="83"/>
                </a:lnTo>
                <a:lnTo>
                  <a:pt x="3375" y="95"/>
                </a:lnTo>
                <a:lnTo>
                  <a:pt x="3377" y="107"/>
                </a:lnTo>
                <a:lnTo>
                  <a:pt x="3380" y="119"/>
                </a:lnTo>
                <a:lnTo>
                  <a:pt x="3385" y="131"/>
                </a:lnTo>
                <a:lnTo>
                  <a:pt x="3390" y="142"/>
                </a:lnTo>
                <a:lnTo>
                  <a:pt x="3395" y="154"/>
                </a:lnTo>
                <a:lnTo>
                  <a:pt x="3402" y="165"/>
                </a:lnTo>
                <a:lnTo>
                  <a:pt x="3409" y="175"/>
                </a:lnTo>
                <a:lnTo>
                  <a:pt x="3417" y="187"/>
                </a:lnTo>
                <a:lnTo>
                  <a:pt x="3424" y="197"/>
                </a:lnTo>
                <a:lnTo>
                  <a:pt x="3493" y="195"/>
                </a:lnTo>
                <a:lnTo>
                  <a:pt x="3554" y="191"/>
                </a:lnTo>
                <a:lnTo>
                  <a:pt x="3613" y="187"/>
                </a:lnTo>
                <a:lnTo>
                  <a:pt x="3667" y="182"/>
                </a:lnTo>
                <a:lnTo>
                  <a:pt x="3721" y="179"/>
                </a:lnTo>
                <a:lnTo>
                  <a:pt x="3775" y="174"/>
                </a:lnTo>
                <a:lnTo>
                  <a:pt x="3831" y="170"/>
                </a:lnTo>
                <a:lnTo>
                  <a:pt x="3887" y="166"/>
                </a:lnTo>
                <a:lnTo>
                  <a:pt x="3946" y="164"/>
                </a:lnTo>
                <a:lnTo>
                  <a:pt x="4010" y="162"/>
                </a:lnTo>
                <a:lnTo>
                  <a:pt x="4015" y="178"/>
                </a:lnTo>
                <a:lnTo>
                  <a:pt x="4020" y="195"/>
                </a:lnTo>
                <a:lnTo>
                  <a:pt x="4025" y="211"/>
                </a:lnTo>
                <a:lnTo>
                  <a:pt x="4029" y="228"/>
                </a:lnTo>
                <a:lnTo>
                  <a:pt x="4037" y="244"/>
                </a:lnTo>
                <a:lnTo>
                  <a:pt x="4042" y="261"/>
                </a:lnTo>
                <a:lnTo>
                  <a:pt x="4044" y="277"/>
                </a:lnTo>
                <a:lnTo>
                  <a:pt x="4049" y="294"/>
                </a:lnTo>
                <a:lnTo>
                  <a:pt x="4051" y="310"/>
                </a:lnTo>
                <a:lnTo>
                  <a:pt x="4054" y="326"/>
                </a:lnTo>
                <a:lnTo>
                  <a:pt x="3701" y="371"/>
                </a:lnTo>
                <a:lnTo>
                  <a:pt x="3689" y="381"/>
                </a:lnTo>
                <a:lnTo>
                  <a:pt x="3686" y="390"/>
                </a:lnTo>
                <a:lnTo>
                  <a:pt x="3694" y="398"/>
                </a:lnTo>
                <a:lnTo>
                  <a:pt x="3703" y="406"/>
                </a:lnTo>
                <a:lnTo>
                  <a:pt x="3718" y="413"/>
                </a:lnTo>
                <a:lnTo>
                  <a:pt x="3735" y="420"/>
                </a:lnTo>
                <a:lnTo>
                  <a:pt x="3752" y="427"/>
                </a:lnTo>
                <a:lnTo>
                  <a:pt x="3770" y="435"/>
                </a:lnTo>
                <a:lnTo>
                  <a:pt x="3782" y="443"/>
                </a:lnTo>
                <a:lnTo>
                  <a:pt x="3789" y="453"/>
                </a:lnTo>
                <a:lnTo>
                  <a:pt x="3797" y="468"/>
                </a:lnTo>
                <a:lnTo>
                  <a:pt x="3799" y="484"/>
                </a:lnTo>
                <a:lnTo>
                  <a:pt x="3797" y="499"/>
                </a:lnTo>
                <a:lnTo>
                  <a:pt x="3794" y="514"/>
                </a:lnTo>
                <a:lnTo>
                  <a:pt x="3787" y="528"/>
                </a:lnTo>
                <a:lnTo>
                  <a:pt x="3777" y="542"/>
                </a:lnTo>
                <a:lnTo>
                  <a:pt x="3767" y="556"/>
                </a:lnTo>
                <a:lnTo>
                  <a:pt x="3755" y="570"/>
                </a:lnTo>
                <a:lnTo>
                  <a:pt x="3740" y="582"/>
                </a:lnTo>
                <a:lnTo>
                  <a:pt x="3725" y="594"/>
                </a:lnTo>
                <a:lnTo>
                  <a:pt x="3713" y="603"/>
                </a:lnTo>
                <a:lnTo>
                  <a:pt x="3699" y="610"/>
                </a:lnTo>
                <a:lnTo>
                  <a:pt x="3679" y="614"/>
                </a:lnTo>
                <a:lnTo>
                  <a:pt x="3659" y="619"/>
                </a:lnTo>
                <a:lnTo>
                  <a:pt x="3640" y="623"/>
                </a:lnTo>
                <a:lnTo>
                  <a:pt x="3620" y="628"/>
                </a:lnTo>
                <a:lnTo>
                  <a:pt x="3603" y="634"/>
                </a:lnTo>
                <a:lnTo>
                  <a:pt x="3591" y="642"/>
                </a:lnTo>
                <a:lnTo>
                  <a:pt x="3581" y="651"/>
                </a:lnTo>
                <a:lnTo>
                  <a:pt x="3576" y="663"/>
                </a:lnTo>
                <a:lnTo>
                  <a:pt x="3576" y="676"/>
                </a:lnTo>
                <a:lnTo>
                  <a:pt x="3574" y="688"/>
                </a:lnTo>
                <a:lnTo>
                  <a:pt x="3569" y="701"/>
                </a:lnTo>
                <a:lnTo>
                  <a:pt x="3564" y="714"/>
                </a:lnTo>
                <a:lnTo>
                  <a:pt x="3556" y="726"/>
                </a:lnTo>
                <a:lnTo>
                  <a:pt x="3547" y="739"/>
                </a:lnTo>
                <a:lnTo>
                  <a:pt x="3537" y="752"/>
                </a:lnTo>
                <a:lnTo>
                  <a:pt x="3529" y="765"/>
                </a:lnTo>
                <a:lnTo>
                  <a:pt x="3520" y="778"/>
                </a:lnTo>
                <a:lnTo>
                  <a:pt x="3512" y="790"/>
                </a:lnTo>
                <a:lnTo>
                  <a:pt x="3542" y="790"/>
                </a:lnTo>
                <a:lnTo>
                  <a:pt x="3574" y="789"/>
                </a:lnTo>
                <a:lnTo>
                  <a:pt x="3603" y="787"/>
                </a:lnTo>
                <a:lnTo>
                  <a:pt x="3635" y="783"/>
                </a:lnTo>
                <a:lnTo>
                  <a:pt x="3667" y="781"/>
                </a:lnTo>
                <a:lnTo>
                  <a:pt x="3699" y="779"/>
                </a:lnTo>
                <a:lnTo>
                  <a:pt x="3730" y="779"/>
                </a:lnTo>
                <a:lnTo>
                  <a:pt x="3760" y="779"/>
                </a:lnTo>
                <a:lnTo>
                  <a:pt x="3792" y="782"/>
                </a:lnTo>
                <a:lnTo>
                  <a:pt x="3821" y="787"/>
                </a:lnTo>
                <a:lnTo>
                  <a:pt x="3833" y="807"/>
                </a:lnTo>
                <a:lnTo>
                  <a:pt x="3838" y="827"/>
                </a:lnTo>
                <a:lnTo>
                  <a:pt x="3841" y="846"/>
                </a:lnTo>
                <a:lnTo>
                  <a:pt x="3838" y="866"/>
                </a:lnTo>
                <a:lnTo>
                  <a:pt x="3833" y="885"/>
                </a:lnTo>
                <a:lnTo>
                  <a:pt x="3828" y="904"/>
                </a:lnTo>
                <a:lnTo>
                  <a:pt x="3821" y="925"/>
                </a:lnTo>
                <a:lnTo>
                  <a:pt x="3814" y="944"/>
                </a:lnTo>
                <a:lnTo>
                  <a:pt x="3809" y="964"/>
                </a:lnTo>
                <a:lnTo>
                  <a:pt x="3806" y="984"/>
                </a:lnTo>
                <a:lnTo>
                  <a:pt x="3831" y="990"/>
                </a:lnTo>
                <a:lnTo>
                  <a:pt x="3855" y="996"/>
                </a:lnTo>
                <a:lnTo>
                  <a:pt x="3882" y="999"/>
                </a:lnTo>
                <a:lnTo>
                  <a:pt x="3912" y="1002"/>
                </a:lnTo>
                <a:lnTo>
                  <a:pt x="3944" y="1003"/>
                </a:lnTo>
                <a:lnTo>
                  <a:pt x="3973" y="1004"/>
                </a:lnTo>
                <a:lnTo>
                  <a:pt x="4005" y="1005"/>
                </a:lnTo>
                <a:lnTo>
                  <a:pt x="4034" y="1005"/>
                </a:lnTo>
                <a:lnTo>
                  <a:pt x="4061" y="1006"/>
                </a:lnTo>
                <a:lnTo>
                  <a:pt x="4086" y="1008"/>
                </a:lnTo>
                <a:lnTo>
                  <a:pt x="4086" y="1010"/>
                </a:lnTo>
                <a:lnTo>
                  <a:pt x="4086" y="1012"/>
                </a:lnTo>
                <a:lnTo>
                  <a:pt x="4088" y="1013"/>
                </a:lnTo>
                <a:lnTo>
                  <a:pt x="4088" y="1014"/>
                </a:lnTo>
                <a:lnTo>
                  <a:pt x="4088" y="1015"/>
                </a:lnTo>
                <a:lnTo>
                  <a:pt x="4088" y="1016"/>
                </a:lnTo>
                <a:lnTo>
                  <a:pt x="4091" y="1018"/>
                </a:lnTo>
                <a:lnTo>
                  <a:pt x="4093" y="1019"/>
                </a:lnTo>
                <a:lnTo>
                  <a:pt x="4096" y="1020"/>
                </a:lnTo>
                <a:lnTo>
                  <a:pt x="4098" y="1020"/>
                </a:lnTo>
                <a:lnTo>
                  <a:pt x="4115" y="1013"/>
                </a:lnTo>
                <a:lnTo>
                  <a:pt x="4132" y="1007"/>
                </a:lnTo>
                <a:lnTo>
                  <a:pt x="4152" y="1002"/>
                </a:lnTo>
                <a:lnTo>
                  <a:pt x="4172" y="997"/>
                </a:lnTo>
                <a:lnTo>
                  <a:pt x="4191" y="994"/>
                </a:lnTo>
                <a:lnTo>
                  <a:pt x="4213" y="990"/>
                </a:lnTo>
                <a:lnTo>
                  <a:pt x="4235" y="987"/>
                </a:lnTo>
                <a:lnTo>
                  <a:pt x="4255" y="984"/>
                </a:lnTo>
                <a:lnTo>
                  <a:pt x="4277" y="982"/>
                </a:lnTo>
                <a:lnTo>
                  <a:pt x="4299" y="979"/>
                </a:lnTo>
                <a:lnTo>
                  <a:pt x="4333" y="987"/>
                </a:lnTo>
                <a:lnTo>
                  <a:pt x="4360" y="997"/>
                </a:lnTo>
                <a:lnTo>
                  <a:pt x="4382" y="1008"/>
                </a:lnTo>
                <a:lnTo>
                  <a:pt x="4402" y="1022"/>
                </a:lnTo>
                <a:lnTo>
                  <a:pt x="4414" y="1037"/>
                </a:lnTo>
                <a:lnTo>
                  <a:pt x="4426" y="1052"/>
                </a:lnTo>
                <a:lnTo>
                  <a:pt x="4436" y="1068"/>
                </a:lnTo>
                <a:lnTo>
                  <a:pt x="4446" y="1085"/>
                </a:lnTo>
                <a:lnTo>
                  <a:pt x="4456" y="1101"/>
                </a:lnTo>
                <a:lnTo>
                  <a:pt x="4468" y="1116"/>
                </a:lnTo>
                <a:lnTo>
                  <a:pt x="5351" y="1119"/>
                </a:lnTo>
                <a:lnTo>
                  <a:pt x="5351" y="1452"/>
                </a:lnTo>
                <a:lnTo>
                  <a:pt x="5387" y="1466"/>
                </a:lnTo>
                <a:lnTo>
                  <a:pt x="5424" y="1478"/>
                </a:lnTo>
                <a:lnTo>
                  <a:pt x="5463" y="1492"/>
                </a:lnTo>
                <a:lnTo>
                  <a:pt x="5503" y="1504"/>
                </a:lnTo>
                <a:lnTo>
                  <a:pt x="5542" y="1517"/>
                </a:lnTo>
                <a:lnTo>
                  <a:pt x="5578" y="1531"/>
                </a:lnTo>
                <a:lnTo>
                  <a:pt x="5610" y="1547"/>
                </a:lnTo>
                <a:lnTo>
                  <a:pt x="5642" y="1563"/>
                </a:lnTo>
                <a:lnTo>
                  <a:pt x="5667" y="1581"/>
                </a:lnTo>
                <a:lnTo>
                  <a:pt x="5686" y="1602"/>
                </a:lnTo>
                <a:lnTo>
                  <a:pt x="5706" y="1648"/>
                </a:lnTo>
                <a:lnTo>
                  <a:pt x="5713" y="1695"/>
                </a:lnTo>
                <a:lnTo>
                  <a:pt x="5708" y="1742"/>
                </a:lnTo>
                <a:lnTo>
                  <a:pt x="5694" y="1788"/>
                </a:lnTo>
                <a:lnTo>
                  <a:pt x="5669" y="1834"/>
                </a:lnTo>
                <a:lnTo>
                  <a:pt x="5637" y="1877"/>
                </a:lnTo>
                <a:lnTo>
                  <a:pt x="5603" y="1922"/>
                </a:lnTo>
                <a:lnTo>
                  <a:pt x="5561" y="1964"/>
                </a:lnTo>
                <a:lnTo>
                  <a:pt x="5517" y="2005"/>
                </a:lnTo>
                <a:lnTo>
                  <a:pt x="5473" y="2045"/>
                </a:lnTo>
                <a:lnTo>
                  <a:pt x="5458" y="2052"/>
                </a:lnTo>
                <a:lnTo>
                  <a:pt x="5446" y="2059"/>
                </a:lnTo>
                <a:lnTo>
                  <a:pt x="5431" y="2066"/>
                </a:lnTo>
                <a:lnTo>
                  <a:pt x="5417" y="2071"/>
                </a:lnTo>
                <a:lnTo>
                  <a:pt x="5402" y="2077"/>
                </a:lnTo>
                <a:lnTo>
                  <a:pt x="5390" y="2083"/>
                </a:lnTo>
                <a:lnTo>
                  <a:pt x="5375" y="2088"/>
                </a:lnTo>
                <a:lnTo>
                  <a:pt x="5360" y="2094"/>
                </a:lnTo>
                <a:lnTo>
                  <a:pt x="5346" y="2101"/>
                </a:lnTo>
                <a:lnTo>
                  <a:pt x="5333" y="2107"/>
                </a:lnTo>
                <a:lnTo>
                  <a:pt x="5314" y="2654"/>
                </a:lnTo>
                <a:lnTo>
                  <a:pt x="5321" y="2666"/>
                </a:lnTo>
                <a:lnTo>
                  <a:pt x="5324" y="2677"/>
                </a:lnTo>
                <a:lnTo>
                  <a:pt x="5324" y="2688"/>
                </a:lnTo>
                <a:lnTo>
                  <a:pt x="5321" y="2700"/>
                </a:lnTo>
                <a:lnTo>
                  <a:pt x="5319" y="2711"/>
                </a:lnTo>
                <a:lnTo>
                  <a:pt x="5316" y="2723"/>
                </a:lnTo>
                <a:lnTo>
                  <a:pt x="5314" y="2733"/>
                </a:lnTo>
                <a:lnTo>
                  <a:pt x="5311" y="2744"/>
                </a:lnTo>
                <a:lnTo>
                  <a:pt x="5311" y="2755"/>
                </a:lnTo>
                <a:lnTo>
                  <a:pt x="5314" y="2765"/>
                </a:lnTo>
                <a:lnTo>
                  <a:pt x="5297" y="3818"/>
                </a:lnTo>
                <a:lnTo>
                  <a:pt x="5179" y="3818"/>
                </a:lnTo>
                <a:lnTo>
                  <a:pt x="5059" y="3818"/>
                </a:lnTo>
                <a:lnTo>
                  <a:pt x="4939" y="3818"/>
                </a:lnTo>
                <a:lnTo>
                  <a:pt x="4819" y="3818"/>
                </a:lnTo>
                <a:lnTo>
                  <a:pt x="4699" y="3818"/>
                </a:lnTo>
                <a:lnTo>
                  <a:pt x="4581" y="3818"/>
                </a:lnTo>
                <a:lnTo>
                  <a:pt x="4463" y="3818"/>
                </a:lnTo>
                <a:lnTo>
                  <a:pt x="4353" y="3818"/>
                </a:lnTo>
                <a:lnTo>
                  <a:pt x="4245" y="3818"/>
                </a:lnTo>
                <a:lnTo>
                  <a:pt x="4142" y="3818"/>
                </a:lnTo>
                <a:lnTo>
                  <a:pt x="4105" y="3847"/>
                </a:lnTo>
                <a:lnTo>
                  <a:pt x="4154" y="3859"/>
                </a:lnTo>
                <a:lnTo>
                  <a:pt x="4206" y="3868"/>
                </a:lnTo>
                <a:lnTo>
                  <a:pt x="4260" y="3877"/>
                </a:lnTo>
                <a:lnTo>
                  <a:pt x="4311" y="3886"/>
                </a:lnTo>
                <a:lnTo>
                  <a:pt x="4363" y="3895"/>
                </a:lnTo>
                <a:lnTo>
                  <a:pt x="4409" y="3907"/>
                </a:lnTo>
                <a:lnTo>
                  <a:pt x="4453" y="3920"/>
                </a:lnTo>
                <a:lnTo>
                  <a:pt x="4490" y="3936"/>
                </a:lnTo>
                <a:lnTo>
                  <a:pt x="4522" y="3957"/>
                </a:lnTo>
                <a:lnTo>
                  <a:pt x="4547" y="3982"/>
                </a:lnTo>
                <a:lnTo>
                  <a:pt x="4554" y="4005"/>
                </a:lnTo>
                <a:lnTo>
                  <a:pt x="4556" y="4028"/>
                </a:lnTo>
                <a:lnTo>
                  <a:pt x="4556" y="4051"/>
                </a:lnTo>
                <a:lnTo>
                  <a:pt x="4554" y="4074"/>
                </a:lnTo>
                <a:lnTo>
                  <a:pt x="4549" y="4098"/>
                </a:lnTo>
                <a:lnTo>
                  <a:pt x="4542" y="4120"/>
                </a:lnTo>
                <a:lnTo>
                  <a:pt x="4537" y="4143"/>
                </a:lnTo>
                <a:lnTo>
                  <a:pt x="4529" y="4165"/>
                </a:lnTo>
                <a:lnTo>
                  <a:pt x="4525" y="4188"/>
                </a:lnTo>
                <a:lnTo>
                  <a:pt x="4520" y="4208"/>
                </a:lnTo>
                <a:lnTo>
                  <a:pt x="4456" y="4242"/>
                </a:lnTo>
                <a:lnTo>
                  <a:pt x="4385" y="4267"/>
                </a:lnTo>
                <a:lnTo>
                  <a:pt x="4306" y="4284"/>
                </a:lnTo>
                <a:lnTo>
                  <a:pt x="4225" y="4296"/>
                </a:lnTo>
                <a:lnTo>
                  <a:pt x="4140" y="4302"/>
                </a:lnTo>
                <a:lnTo>
                  <a:pt x="4051" y="4304"/>
                </a:lnTo>
                <a:lnTo>
                  <a:pt x="3961" y="4303"/>
                </a:lnTo>
                <a:lnTo>
                  <a:pt x="3870" y="4300"/>
                </a:lnTo>
                <a:lnTo>
                  <a:pt x="3779" y="4294"/>
                </a:lnTo>
                <a:lnTo>
                  <a:pt x="3689" y="4287"/>
                </a:lnTo>
                <a:lnTo>
                  <a:pt x="3647" y="4278"/>
                </a:lnTo>
                <a:lnTo>
                  <a:pt x="3600" y="4269"/>
                </a:lnTo>
                <a:lnTo>
                  <a:pt x="3551" y="4260"/>
                </a:lnTo>
                <a:lnTo>
                  <a:pt x="3500" y="4248"/>
                </a:lnTo>
                <a:lnTo>
                  <a:pt x="3451" y="4237"/>
                </a:lnTo>
                <a:lnTo>
                  <a:pt x="3407" y="4223"/>
                </a:lnTo>
                <a:lnTo>
                  <a:pt x="3368" y="4207"/>
                </a:lnTo>
                <a:lnTo>
                  <a:pt x="3338" y="4189"/>
                </a:lnTo>
                <a:lnTo>
                  <a:pt x="3319" y="4166"/>
                </a:lnTo>
                <a:lnTo>
                  <a:pt x="3311" y="4140"/>
                </a:lnTo>
                <a:lnTo>
                  <a:pt x="3272" y="4125"/>
                </a:lnTo>
                <a:lnTo>
                  <a:pt x="3233" y="4109"/>
                </a:lnTo>
                <a:lnTo>
                  <a:pt x="3194" y="4093"/>
                </a:lnTo>
                <a:lnTo>
                  <a:pt x="3157" y="4076"/>
                </a:lnTo>
                <a:lnTo>
                  <a:pt x="3123" y="4058"/>
                </a:lnTo>
                <a:lnTo>
                  <a:pt x="3091" y="4039"/>
                </a:lnTo>
                <a:lnTo>
                  <a:pt x="3059" y="4020"/>
                </a:lnTo>
                <a:lnTo>
                  <a:pt x="3029" y="3999"/>
                </a:lnTo>
                <a:lnTo>
                  <a:pt x="3005" y="3978"/>
                </a:lnTo>
                <a:lnTo>
                  <a:pt x="2983" y="3955"/>
                </a:lnTo>
                <a:lnTo>
                  <a:pt x="2990" y="3942"/>
                </a:lnTo>
                <a:lnTo>
                  <a:pt x="2995" y="3928"/>
                </a:lnTo>
                <a:lnTo>
                  <a:pt x="3000" y="3916"/>
                </a:lnTo>
                <a:lnTo>
                  <a:pt x="3005" y="3902"/>
                </a:lnTo>
                <a:lnTo>
                  <a:pt x="3012" y="3888"/>
                </a:lnTo>
                <a:lnTo>
                  <a:pt x="3017" y="3876"/>
                </a:lnTo>
                <a:lnTo>
                  <a:pt x="3022" y="3863"/>
                </a:lnTo>
                <a:lnTo>
                  <a:pt x="3027" y="3851"/>
                </a:lnTo>
                <a:lnTo>
                  <a:pt x="3034" y="3838"/>
                </a:lnTo>
                <a:lnTo>
                  <a:pt x="3039" y="3827"/>
                </a:lnTo>
                <a:lnTo>
                  <a:pt x="3005" y="3819"/>
                </a:lnTo>
                <a:lnTo>
                  <a:pt x="2971" y="3813"/>
                </a:lnTo>
                <a:lnTo>
                  <a:pt x="2936" y="3812"/>
                </a:lnTo>
                <a:lnTo>
                  <a:pt x="2902" y="3812"/>
                </a:lnTo>
                <a:lnTo>
                  <a:pt x="2865" y="3813"/>
                </a:lnTo>
                <a:lnTo>
                  <a:pt x="2828" y="3814"/>
                </a:lnTo>
                <a:lnTo>
                  <a:pt x="2789" y="3815"/>
                </a:lnTo>
                <a:lnTo>
                  <a:pt x="2750" y="3816"/>
                </a:lnTo>
                <a:lnTo>
                  <a:pt x="2706" y="3815"/>
                </a:lnTo>
                <a:lnTo>
                  <a:pt x="2659" y="3811"/>
                </a:lnTo>
                <a:lnTo>
                  <a:pt x="2647" y="3818"/>
                </a:lnTo>
                <a:lnTo>
                  <a:pt x="2640" y="3824"/>
                </a:lnTo>
                <a:lnTo>
                  <a:pt x="2635" y="3834"/>
                </a:lnTo>
                <a:lnTo>
                  <a:pt x="2632" y="3843"/>
                </a:lnTo>
                <a:lnTo>
                  <a:pt x="2632" y="3852"/>
                </a:lnTo>
                <a:lnTo>
                  <a:pt x="2632" y="3861"/>
                </a:lnTo>
                <a:lnTo>
                  <a:pt x="2632" y="3870"/>
                </a:lnTo>
                <a:lnTo>
                  <a:pt x="2632" y="3879"/>
                </a:lnTo>
                <a:lnTo>
                  <a:pt x="2630" y="3886"/>
                </a:lnTo>
                <a:lnTo>
                  <a:pt x="2623" y="3893"/>
                </a:lnTo>
                <a:lnTo>
                  <a:pt x="2615" y="3920"/>
                </a:lnTo>
                <a:lnTo>
                  <a:pt x="2608" y="3947"/>
                </a:lnTo>
                <a:lnTo>
                  <a:pt x="2598" y="3974"/>
                </a:lnTo>
                <a:lnTo>
                  <a:pt x="2591" y="4003"/>
                </a:lnTo>
                <a:lnTo>
                  <a:pt x="2578" y="4030"/>
                </a:lnTo>
                <a:lnTo>
                  <a:pt x="2566" y="4058"/>
                </a:lnTo>
                <a:lnTo>
                  <a:pt x="2554" y="4084"/>
                </a:lnTo>
                <a:lnTo>
                  <a:pt x="2537" y="4110"/>
                </a:lnTo>
                <a:lnTo>
                  <a:pt x="2520" y="4136"/>
                </a:lnTo>
                <a:lnTo>
                  <a:pt x="2497" y="4160"/>
                </a:lnTo>
                <a:lnTo>
                  <a:pt x="2478" y="4184"/>
                </a:lnTo>
                <a:lnTo>
                  <a:pt x="2453" y="4206"/>
                </a:lnTo>
                <a:lnTo>
                  <a:pt x="2422" y="4228"/>
                </a:lnTo>
                <a:lnTo>
                  <a:pt x="2387" y="4248"/>
                </a:lnTo>
                <a:lnTo>
                  <a:pt x="2348" y="4267"/>
                </a:lnTo>
                <a:lnTo>
                  <a:pt x="2309" y="4283"/>
                </a:lnTo>
                <a:lnTo>
                  <a:pt x="2265" y="4296"/>
                </a:lnTo>
                <a:lnTo>
                  <a:pt x="2218" y="4308"/>
                </a:lnTo>
                <a:lnTo>
                  <a:pt x="2169" y="4316"/>
                </a:lnTo>
                <a:lnTo>
                  <a:pt x="2120" y="4320"/>
                </a:lnTo>
                <a:lnTo>
                  <a:pt x="2054" y="4319"/>
                </a:lnTo>
                <a:lnTo>
                  <a:pt x="1993" y="4312"/>
                </a:lnTo>
                <a:lnTo>
                  <a:pt x="1934" y="4303"/>
                </a:lnTo>
                <a:lnTo>
                  <a:pt x="1877" y="4290"/>
                </a:lnTo>
                <a:lnTo>
                  <a:pt x="1823" y="4274"/>
                </a:lnTo>
                <a:lnTo>
                  <a:pt x="1772" y="4255"/>
                </a:lnTo>
                <a:lnTo>
                  <a:pt x="1723" y="4236"/>
                </a:lnTo>
                <a:lnTo>
                  <a:pt x="1676" y="4215"/>
                </a:lnTo>
                <a:lnTo>
                  <a:pt x="1632" y="4194"/>
                </a:lnTo>
                <a:lnTo>
                  <a:pt x="1591" y="4173"/>
                </a:lnTo>
                <a:lnTo>
                  <a:pt x="1610" y="4143"/>
                </a:lnTo>
                <a:lnTo>
                  <a:pt x="1610" y="4119"/>
                </a:lnTo>
                <a:lnTo>
                  <a:pt x="1591" y="4100"/>
                </a:lnTo>
                <a:lnTo>
                  <a:pt x="1559" y="4083"/>
                </a:lnTo>
                <a:lnTo>
                  <a:pt x="1515" y="4069"/>
                </a:lnTo>
                <a:lnTo>
                  <a:pt x="1466" y="4056"/>
                </a:lnTo>
                <a:lnTo>
                  <a:pt x="1414" y="4044"/>
                </a:lnTo>
                <a:lnTo>
                  <a:pt x="1368" y="4032"/>
                </a:lnTo>
                <a:lnTo>
                  <a:pt x="1323" y="4019"/>
                </a:lnTo>
                <a:lnTo>
                  <a:pt x="1292" y="4003"/>
                </a:lnTo>
                <a:lnTo>
                  <a:pt x="1260" y="3987"/>
                </a:lnTo>
                <a:lnTo>
                  <a:pt x="1230" y="3971"/>
                </a:lnTo>
                <a:lnTo>
                  <a:pt x="1203" y="3952"/>
                </a:lnTo>
                <a:lnTo>
                  <a:pt x="1179" y="3934"/>
                </a:lnTo>
                <a:lnTo>
                  <a:pt x="1159" y="3915"/>
                </a:lnTo>
                <a:lnTo>
                  <a:pt x="1140" y="3895"/>
                </a:lnTo>
                <a:lnTo>
                  <a:pt x="1122" y="3875"/>
                </a:lnTo>
                <a:lnTo>
                  <a:pt x="1105" y="3855"/>
                </a:lnTo>
                <a:lnTo>
                  <a:pt x="1088" y="3835"/>
                </a:lnTo>
                <a:lnTo>
                  <a:pt x="1071" y="3814"/>
                </a:lnTo>
                <a:lnTo>
                  <a:pt x="1017" y="3803"/>
                </a:lnTo>
                <a:lnTo>
                  <a:pt x="348" y="3803"/>
                </a:lnTo>
                <a:lnTo>
                  <a:pt x="355" y="2144"/>
                </a:lnTo>
                <a:lnTo>
                  <a:pt x="319" y="2140"/>
                </a:lnTo>
                <a:lnTo>
                  <a:pt x="284" y="2133"/>
                </a:lnTo>
                <a:lnTo>
                  <a:pt x="250" y="2126"/>
                </a:lnTo>
                <a:lnTo>
                  <a:pt x="216" y="2118"/>
                </a:lnTo>
                <a:lnTo>
                  <a:pt x="184" y="2109"/>
                </a:lnTo>
                <a:lnTo>
                  <a:pt x="154" y="2099"/>
                </a:lnTo>
                <a:lnTo>
                  <a:pt x="127" y="2087"/>
                </a:lnTo>
                <a:lnTo>
                  <a:pt x="103" y="2074"/>
                </a:lnTo>
                <a:lnTo>
                  <a:pt x="81" y="2059"/>
                </a:lnTo>
                <a:lnTo>
                  <a:pt x="64" y="2042"/>
                </a:lnTo>
                <a:lnTo>
                  <a:pt x="46" y="1999"/>
                </a:lnTo>
                <a:lnTo>
                  <a:pt x="32" y="1955"/>
                </a:lnTo>
                <a:lnTo>
                  <a:pt x="15" y="1908"/>
                </a:lnTo>
                <a:lnTo>
                  <a:pt x="5" y="1861"/>
                </a:lnTo>
                <a:lnTo>
                  <a:pt x="0" y="1813"/>
                </a:lnTo>
                <a:lnTo>
                  <a:pt x="2" y="1766"/>
                </a:lnTo>
                <a:lnTo>
                  <a:pt x="17" y="1720"/>
                </a:lnTo>
                <a:lnTo>
                  <a:pt x="42" y="1677"/>
                </a:lnTo>
                <a:lnTo>
                  <a:pt x="81" y="1635"/>
                </a:lnTo>
                <a:lnTo>
                  <a:pt x="135" y="1596"/>
                </a:lnTo>
                <a:lnTo>
                  <a:pt x="348" y="1543"/>
                </a:lnTo>
                <a:lnTo>
                  <a:pt x="365" y="1116"/>
                </a:lnTo>
                <a:lnTo>
                  <a:pt x="421" y="1116"/>
                </a:lnTo>
                <a:lnTo>
                  <a:pt x="485" y="1116"/>
                </a:lnTo>
                <a:lnTo>
                  <a:pt x="556" y="1116"/>
                </a:lnTo>
                <a:lnTo>
                  <a:pt x="630" y="1116"/>
                </a:lnTo>
                <a:lnTo>
                  <a:pt x="701" y="1116"/>
                </a:lnTo>
                <a:lnTo>
                  <a:pt x="767" y="1116"/>
                </a:lnTo>
                <a:lnTo>
                  <a:pt x="823" y="1116"/>
                </a:lnTo>
                <a:lnTo>
                  <a:pt x="870" y="1116"/>
                </a:lnTo>
                <a:lnTo>
                  <a:pt x="899" y="1116"/>
                </a:lnTo>
                <a:lnTo>
                  <a:pt x="909" y="1116"/>
                </a:lnTo>
                <a:lnTo>
                  <a:pt x="1319" y="1111"/>
                </a:lnTo>
                <a:lnTo>
                  <a:pt x="1331" y="1100"/>
                </a:lnTo>
                <a:lnTo>
                  <a:pt x="1345" y="1086"/>
                </a:lnTo>
                <a:lnTo>
                  <a:pt x="1360" y="1074"/>
                </a:lnTo>
                <a:lnTo>
                  <a:pt x="1377" y="1060"/>
                </a:lnTo>
                <a:lnTo>
                  <a:pt x="1395" y="1046"/>
                </a:lnTo>
                <a:lnTo>
                  <a:pt x="1412" y="1035"/>
                </a:lnTo>
                <a:lnTo>
                  <a:pt x="1424" y="1024"/>
                </a:lnTo>
                <a:lnTo>
                  <a:pt x="1436" y="1016"/>
                </a:lnTo>
                <a:lnTo>
                  <a:pt x="1444" y="1011"/>
                </a:lnTo>
                <a:lnTo>
                  <a:pt x="1446" y="1008"/>
                </a:lnTo>
                <a:lnTo>
                  <a:pt x="1461" y="1003"/>
                </a:lnTo>
                <a:lnTo>
                  <a:pt x="1478" y="997"/>
                </a:lnTo>
                <a:lnTo>
                  <a:pt x="1497" y="992"/>
                </a:lnTo>
                <a:lnTo>
                  <a:pt x="1517" y="988"/>
                </a:lnTo>
                <a:lnTo>
                  <a:pt x="1539" y="986"/>
                </a:lnTo>
                <a:lnTo>
                  <a:pt x="1564" y="983"/>
                </a:lnTo>
                <a:lnTo>
                  <a:pt x="1586" y="983"/>
                </a:lnTo>
                <a:lnTo>
                  <a:pt x="1610" y="984"/>
                </a:lnTo>
                <a:lnTo>
                  <a:pt x="1632" y="988"/>
                </a:lnTo>
                <a:lnTo>
                  <a:pt x="1652" y="992"/>
                </a:lnTo>
                <a:lnTo>
                  <a:pt x="1664" y="999"/>
                </a:lnTo>
                <a:lnTo>
                  <a:pt x="1676" y="1003"/>
                </a:lnTo>
                <a:lnTo>
                  <a:pt x="1694" y="1005"/>
                </a:lnTo>
                <a:lnTo>
                  <a:pt x="1713" y="1005"/>
                </a:lnTo>
                <a:lnTo>
                  <a:pt x="1733" y="1004"/>
                </a:lnTo>
                <a:lnTo>
                  <a:pt x="1752" y="1002"/>
                </a:lnTo>
                <a:lnTo>
                  <a:pt x="1774" y="999"/>
                </a:lnTo>
                <a:lnTo>
                  <a:pt x="1794" y="997"/>
                </a:lnTo>
                <a:lnTo>
                  <a:pt x="1814" y="995"/>
                </a:lnTo>
                <a:lnTo>
                  <a:pt x="1828" y="992"/>
                </a:lnTo>
                <a:lnTo>
                  <a:pt x="1897" y="991"/>
                </a:lnTo>
                <a:lnTo>
                  <a:pt x="1941" y="982"/>
                </a:lnTo>
                <a:lnTo>
                  <a:pt x="1973" y="966"/>
                </a:lnTo>
                <a:lnTo>
                  <a:pt x="1990" y="944"/>
                </a:lnTo>
                <a:lnTo>
                  <a:pt x="2002" y="919"/>
                </a:lnTo>
                <a:lnTo>
                  <a:pt x="2010" y="893"/>
                </a:lnTo>
                <a:lnTo>
                  <a:pt x="2017" y="866"/>
                </a:lnTo>
                <a:lnTo>
                  <a:pt x="2032" y="840"/>
                </a:lnTo>
                <a:lnTo>
                  <a:pt x="2056" y="818"/>
                </a:lnTo>
                <a:lnTo>
                  <a:pt x="2093" y="799"/>
                </a:lnTo>
                <a:lnTo>
                  <a:pt x="2262" y="814"/>
                </a:lnTo>
                <a:lnTo>
                  <a:pt x="2267" y="806"/>
                </a:lnTo>
                <a:lnTo>
                  <a:pt x="2265" y="797"/>
                </a:lnTo>
                <a:lnTo>
                  <a:pt x="2262" y="790"/>
                </a:lnTo>
                <a:lnTo>
                  <a:pt x="2260" y="782"/>
                </a:lnTo>
                <a:lnTo>
                  <a:pt x="2255" y="775"/>
                </a:lnTo>
                <a:lnTo>
                  <a:pt x="2247" y="767"/>
                </a:lnTo>
                <a:lnTo>
                  <a:pt x="2243" y="759"/>
                </a:lnTo>
                <a:lnTo>
                  <a:pt x="2238" y="751"/>
                </a:lnTo>
                <a:lnTo>
                  <a:pt x="2235" y="742"/>
                </a:lnTo>
                <a:lnTo>
                  <a:pt x="2233" y="732"/>
                </a:lnTo>
                <a:lnTo>
                  <a:pt x="2213" y="730"/>
                </a:lnTo>
                <a:lnTo>
                  <a:pt x="2191" y="726"/>
                </a:lnTo>
                <a:lnTo>
                  <a:pt x="2172" y="723"/>
                </a:lnTo>
                <a:lnTo>
                  <a:pt x="2152" y="717"/>
                </a:lnTo>
                <a:lnTo>
                  <a:pt x="2132" y="711"/>
                </a:lnTo>
                <a:lnTo>
                  <a:pt x="2113" y="706"/>
                </a:lnTo>
                <a:lnTo>
                  <a:pt x="2098" y="698"/>
                </a:lnTo>
                <a:lnTo>
                  <a:pt x="2081" y="690"/>
                </a:lnTo>
                <a:lnTo>
                  <a:pt x="2069" y="680"/>
                </a:lnTo>
                <a:lnTo>
                  <a:pt x="2056" y="670"/>
                </a:lnTo>
                <a:lnTo>
                  <a:pt x="2051" y="663"/>
                </a:lnTo>
                <a:lnTo>
                  <a:pt x="2049" y="655"/>
                </a:lnTo>
                <a:lnTo>
                  <a:pt x="2049" y="647"/>
                </a:lnTo>
                <a:lnTo>
                  <a:pt x="2051" y="639"/>
                </a:lnTo>
                <a:lnTo>
                  <a:pt x="2054" y="631"/>
                </a:lnTo>
                <a:lnTo>
                  <a:pt x="2056" y="624"/>
                </a:lnTo>
                <a:lnTo>
                  <a:pt x="2054" y="618"/>
                </a:lnTo>
                <a:lnTo>
                  <a:pt x="2044" y="612"/>
                </a:lnTo>
                <a:lnTo>
                  <a:pt x="2029" y="608"/>
                </a:lnTo>
                <a:lnTo>
                  <a:pt x="2005" y="605"/>
                </a:lnTo>
                <a:lnTo>
                  <a:pt x="1997" y="602"/>
                </a:lnTo>
                <a:lnTo>
                  <a:pt x="1990" y="597"/>
                </a:lnTo>
                <a:lnTo>
                  <a:pt x="1985" y="592"/>
                </a:lnTo>
                <a:lnTo>
                  <a:pt x="1980" y="587"/>
                </a:lnTo>
                <a:lnTo>
                  <a:pt x="1975" y="581"/>
                </a:lnTo>
                <a:lnTo>
                  <a:pt x="1973" y="575"/>
                </a:lnTo>
                <a:lnTo>
                  <a:pt x="1968" y="570"/>
                </a:lnTo>
                <a:lnTo>
                  <a:pt x="1966" y="565"/>
                </a:lnTo>
                <a:lnTo>
                  <a:pt x="1963" y="559"/>
                </a:lnTo>
                <a:lnTo>
                  <a:pt x="1961" y="556"/>
                </a:lnTo>
                <a:lnTo>
                  <a:pt x="1941" y="554"/>
                </a:lnTo>
                <a:lnTo>
                  <a:pt x="1917" y="554"/>
                </a:lnTo>
                <a:lnTo>
                  <a:pt x="1895" y="555"/>
                </a:lnTo>
                <a:lnTo>
                  <a:pt x="1870" y="557"/>
                </a:lnTo>
                <a:lnTo>
                  <a:pt x="1846" y="559"/>
                </a:lnTo>
                <a:lnTo>
                  <a:pt x="1821" y="563"/>
                </a:lnTo>
                <a:lnTo>
                  <a:pt x="1794" y="565"/>
                </a:lnTo>
                <a:lnTo>
                  <a:pt x="1767" y="567"/>
                </a:lnTo>
                <a:lnTo>
                  <a:pt x="1743" y="568"/>
                </a:lnTo>
                <a:lnTo>
                  <a:pt x="1716" y="567"/>
                </a:lnTo>
                <a:lnTo>
                  <a:pt x="1635" y="416"/>
                </a:lnTo>
                <a:lnTo>
                  <a:pt x="1689" y="406"/>
                </a:lnTo>
                <a:lnTo>
                  <a:pt x="1740" y="396"/>
                </a:lnTo>
                <a:lnTo>
                  <a:pt x="1794" y="387"/>
                </a:lnTo>
                <a:lnTo>
                  <a:pt x="1850" y="376"/>
                </a:lnTo>
                <a:lnTo>
                  <a:pt x="1904" y="368"/>
                </a:lnTo>
                <a:lnTo>
                  <a:pt x="1958" y="359"/>
                </a:lnTo>
                <a:lnTo>
                  <a:pt x="2015" y="351"/>
                </a:lnTo>
                <a:lnTo>
                  <a:pt x="2071" y="343"/>
                </a:lnTo>
                <a:lnTo>
                  <a:pt x="2125" y="336"/>
                </a:lnTo>
                <a:lnTo>
                  <a:pt x="2181" y="330"/>
                </a:lnTo>
                <a:lnTo>
                  <a:pt x="2218" y="314"/>
                </a:lnTo>
                <a:lnTo>
                  <a:pt x="2145" y="100"/>
                </a:lnTo>
                <a:lnTo>
                  <a:pt x="2262" y="84"/>
                </a:lnTo>
                <a:lnTo>
                  <a:pt x="2380" y="69"/>
                </a:lnTo>
                <a:lnTo>
                  <a:pt x="2500" y="54"/>
                </a:lnTo>
                <a:lnTo>
                  <a:pt x="2620" y="42"/>
                </a:lnTo>
                <a:lnTo>
                  <a:pt x="2740" y="30"/>
                </a:lnTo>
                <a:lnTo>
                  <a:pt x="2863" y="20"/>
                </a:lnTo>
                <a:lnTo>
                  <a:pt x="2985" y="12"/>
                </a:lnTo>
                <a:lnTo>
                  <a:pt x="3108" y="6"/>
                </a:lnTo>
                <a:lnTo>
                  <a:pt x="3228" y="3"/>
                </a:lnTo>
                <a:lnTo>
                  <a:pt x="3348" y="2"/>
                </a:lnTo>
                <a:lnTo>
                  <a:pt x="3348" y="0"/>
                </a:lnTo>
                <a:close/>
              </a:path>
            </a:pathLst>
          </a:custGeom>
          <a:solidFill>
            <a:srgbClr val="001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70" name="Group 14"/>
          <p:cNvGrpSpPr>
            <a:grpSpLocks/>
          </p:cNvGrpSpPr>
          <p:nvPr/>
        </p:nvGrpSpPr>
        <p:grpSpPr bwMode="auto">
          <a:xfrm>
            <a:off x="1219200" y="728663"/>
            <a:ext cx="7010400" cy="5622925"/>
            <a:chOff x="1375" y="459"/>
            <a:chExt cx="3191" cy="3542"/>
          </a:xfrm>
        </p:grpSpPr>
        <p:sp>
          <p:nvSpPr>
            <p:cNvPr id="11274" name="Freeform 15"/>
            <p:cNvSpPr>
              <a:spLocks/>
            </p:cNvSpPr>
            <p:nvPr/>
          </p:nvSpPr>
          <p:spPr bwMode="auto">
            <a:xfrm>
              <a:off x="2660" y="459"/>
              <a:ext cx="531" cy="122"/>
            </a:xfrm>
            <a:custGeom>
              <a:avLst/>
              <a:gdLst>
                <a:gd name="T0" fmla="*/ 24 w 890"/>
                <a:gd name="T1" fmla="*/ 13 h 144"/>
                <a:gd name="T2" fmla="*/ 24 w 890"/>
                <a:gd name="T3" fmla="*/ 19 h 144"/>
                <a:gd name="T4" fmla="*/ 21 w 890"/>
                <a:gd name="T5" fmla="*/ 20 h 144"/>
                <a:gd name="T6" fmla="*/ 19 w 890"/>
                <a:gd name="T7" fmla="*/ 22 h 144"/>
                <a:gd name="T8" fmla="*/ 17 w 890"/>
                <a:gd name="T9" fmla="*/ 24 h 144"/>
                <a:gd name="T10" fmla="*/ 14 w 890"/>
                <a:gd name="T11" fmla="*/ 26 h 144"/>
                <a:gd name="T12" fmla="*/ 12 w 890"/>
                <a:gd name="T13" fmla="*/ 28 h 144"/>
                <a:gd name="T14" fmla="*/ 10 w 890"/>
                <a:gd name="T15" fmla="*/ 31 h 144"/>
                <a:gd name="T16" fmla="*/ 8 w 890"/>
                <a:gd name="T17" fmla="*/ 34 h 144"/>
                <a:gd name="T18" fmla="*/ 5 w 890"/>
                <a:gd name="T19" fmla="*/ 36 h 144"/>
                <a:gd name="T20" fmla="*/ 3 w 890"/>
                <a:gd name="T21" fmla="*/ 41 h 144"/>
                <a:gd name="T22" fmla="*/ 1 w 890"/>
                <a:gd name="T23" fmla="*/ 45 h 144"/>
                <a:gd name="T24" fmla="*/ 0 w 890"/>
                <a:gd name="T25" fmla="*/ 25 h 144"/>
                <a:gd name="T26" fmla="*/ 2 w 890"/>
                <a:gd name="T27" fmla="*/ 20 h 144"/>
                <a:gd name="T28" fmla="*/ 5 w 890"/>
                <a:gd name="T29" fmla="*/ 16 h 144"/>
                <a:gd name="T30" fmla="*/ 7 w 890"/>
                <a:gd name="T31" fmla="*/ 13 h 144"/>
                <a:gd name="T32" fmla="*/ 9 w 890"/>
                <a:gd name="T33" fmla="*/ 10 h 144"/>
                <a:gd name="T34" fmla="*/ 11 w 890"/>
                <a:gd name="T35" fmla="*/ 7 h 144"/>
                <a:gd name="T36" fmla="*/ 14 w 890"/>
                <a:gd name="T37" fmla="*/ 5 h 144"/>
                <a:gd name="T38" fmla="*/ 16 w 890"/>
                <a:gd name="T39" fmla="*/ 3 h 144"/>
                <a:gd name="T40" fmla="*/ 18 w 890"/>
                <a:gd name="T41" fmla="*/ 3 h 144"/>
                <a:gd name="T42" fmla="*/ 21 w 890"/>
                <a:gd name="T43" fmla="*/ 2 h 144"/>
                <a:gd name="T44" fmla="*/ 23 w 890"/>
                <a:gd name="T45" fmla="*/ 0 h 144"/>
                <a:gd name="T46" fmla="*/ 24 w 890"/>
                <a:gd name="T47" fmla="*/ 13 h 144"/>
                <a:gd name="T48" fmla="*/ 24 w 890"/>
                <a:gd name="T49" fmla="*/ 13 h 1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90"/>
                <a:gd name="T76" fmla="*/ 0 h 144"/>
                <a:gd name="T77" fmla="*/ 890 w 890"/>
                <a:gd name="T78" fmla="*/ 144 h 1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90" h="144">
                  <a:moveTo>
                    <a:pt x="890" y="41"/>
                  </a:moveTo>
                  <a:lnTo>
                    <a:pt x="890" y="58"/>
                  </a:lnTo>
                  <a:lnTo>
                    <a:pt x="804" y="64"/>
                  </a:lnTo>
                  <a:lnTo>
                    <a:pt x="716" y="69"/>
                  </a:lnTo>
                  <a:lnTo>
                    <a:pt x="630" y="76"/>
                  </a:lnTo>
                  <a:lnTo>
                    <a:pt x="540" y="83"/>
                  </a:lnTo>
                  <a:lnTo>
                    <a:pt x="451" y="90"/>
                  </a:lnTo>
                  <a:lnTo>
                    <a:pt x="365" y="98"/>
                  </a:lnTo>
                  <a:lnTo>
                    <a:pt x="277" y="107"/>
                  </a:lnTo>
                  <a:lnTo>
                    <a:pt x="191" y="117"/>
                  </a:lnTo>
                  <a:lnTo>
                    <a:pt x="108" y="130"/>
                  </a:lnTo>
                  <a:lnTo>
                    <a:pt x="25" y="144"/>
                  </a:lnTo>
                  <a:lnTo>
                    <a:pt x="0" y="79"/>
                  </a:lnTo>
                  <a:lnTo>
                    <a:pt x="81" y="64"/>
                  </a:lnTo>
                  <a:lnTo>
                    <a:pt x="164" y="51"/>
                  </a:lnTo>
                  <a:lnTo>
                    <a:pt x="248" y="40"/>
                  </a:lnTo>
                  <a:lnTo>
                    <a:pt x="334" y="31"/>
                  </a:lnTo>
                  <a:lnTo>
                    <a:pt x="422" y="23"/>
                  </a:lnTo>
                  <a:lnTo>
                    <a:pt x="510" y="16"/>
                  </a:lnTo>
                  <a:lnTo>
                    <a:pt x="598" y="10"/>
                  </a:lnTo>
                  <a:lnTo>
                    <a:pt x="687" y="5"/>
                  </a:lnTo>
                  <a:lnTo>
                    <a:pt x="775" y="2"/>
                  </a:lnTo>
                  <a:lnTo>
                    <a:pt x="863" y="0"/>
                  </a:lnTo>
                  <a:lnTo>
                    <a:pt x="890" y="4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Freeform 16"/>
            <p:cNvSpPr>
              <a:spLocks/>
            </p:cNvSpPr>
            <p:nvPr/>
          </p:nvSpPr>
          <p:spPr bwMode="auto">
            <a:xfrm>
              <a:off x="2679" y="526"/>
              <a:ext cx="522" cy="96"/>
            </a:xfrm>
            <a:custGeom>
              <a:avLst/>
              <a:gdLst>
                <a:gd name="T0" fmla="*/ 23 w 875"/>
                <a:gd name="T1" fmla="*/ 6 h 114"/>
                <a:gd name="T2" fmla="*/ 23 w 875"/>
                <a:gd name="T3" fmla="*/ 7 h 114"/>
                <a:gd name="T4" fmla="*/ 23 w 875"/>
                <a:gd name="T5" fmla="*/ 8 h 114"/>
                <a:gd name="T6" fmla="*/ 22 w 875"/>
                <a:gd name="T7" fmla="*/ 8 h 114"/>
                <a:gd name="T8" fmla="*/ 21 w 875"/>
                <a:gd name="T9" fmla="*/ 8 h 114"/>
                <a:gd name="T10" fmla="*/ 21 w 875"/>
                <a:gd name="T11" fmla="*/ 9 h 114"/>
                <a:gd name="T12" fmla="*/ 20 w 875"/>
                <a:gd name="T13" fmla="*/ 9 h 114"/>
                <a:gd name="T14" fmla="*/ 19 w 875"/>
                <a:gd name="T15" fmla="*/ 10 h 114"/>
                <a:gd name="T16" fmla="*/ 19 w 875"/>
                <a:gd name="T17" fmla="*/ 10 h 114"/>
                <a:gd name="T18" fmla="*/ 18 w 875"/>
                <a:gd name="T19" fmla="*/ 11 h 114"/>
                <a:gd name="T20" fmla="*/ 18 w 875"/>
                <a:gd name="T21" fmla="*/ 12 h 114"/>
                <a:gd name="T22" fmla="*/ 16 w 875"/>
                <a:gd name="T23" fmla="*/ 14 h 114"/>
                <a:gd name="T24" fmla="*/ 14 w 875"/>
                <a:gd name="T25" fmla="*/ 16 h 114"/>
                <a:gd name="T26" fmla="*/ 13 w 875"/>
                <a:gd name="T27" fmla="*/ 17 h 114"/>
                <a:gd name="T28" fmla="*/ 11 w 875"/>
                <a:gd name="T29" fmla="*/ 20 h 114"/>
                <a:gd name="T30" fmla="*/ 9 w 875"/>
                <a:gd name="T31" fmla="*/ 21 h 114"/>
                <a:gd name="T32" fmla="*/ 7 w 875"/>
                <a:gd name="T33" fmla="*/ 24 h 114"/>
                <a:gd name="T34" fmla="*/ 6 w 875"/>
                <a:gd name="T35" fmla="*/ 25 h 114"/>
                <a:gd name="T36" fmla="*/ 4 w 875"/>
                <a:gd name="T37" fmla="*/ 29 h 114"/>
                <a:gd name="T38" fmla="*/ 2 w 875"/>
                <a:gd name="T39" fmla="*/ 31 h 114"/>
                <a:gd name="T40" fmla="*/ 1 w 875"/>
                <a:gd name="T41" fmla="*/ 34 h 114"/>
                <a:gd name="T42" fmla="*/ 0 w 875"/>
                <a:gd name="T43" fmla="*/ 25 h 114"/>
                <a:gd name="T44" fmla="*/ 2 w 875"/>
                <a:gd name="T45" fmla="*/ 20 h 114"/>
                <a:gd name="T46" fmla="*/ 5 w 875"/>
                <a:gd name="T47" fmla="*/ 17 h 114"/>
                <a:gd name="T48" fmla="*/ 7 w 875"/>
                <a:gd name="T49" fmla="*/ 13 h 114"/>
                <a:gd name="T50" fmla="*/ 9 w 875"/>
                <a:gd name="T51" fmla="*/ 10 h 114"/>
                <a:gd name="T52" fmla="*/ 11 w 875"/>
                <a:gd name="T53" fmla="*/ 8 h 114"/>
                <a:gd name="T54" fmla="*/ 14 w 875"/>
                <a:gd name="T55" fmla="*/ 6 h 114"/>
                <a:gd name="T56" fmla="*/ 16 w 875"/>
                <a:gd name="T57" fmla="*/ 3 h 114"/>
                <a:gd name="T58" fmla="*/ 18 w 875"/>
                <a:gd name="T59" fmla="*/ 3 h 114"/>
                <a:gd name="T60" fmla="*/ 21 w 875"/>
                <a:gd name="T61" fmla="*/ 3 h 114"/>
                <a:gd name="T62" fmla="*/ 23 w 875"/>
                <a:gd name="T63" fmla="*/ 0 h 114"/>
                <a:gd name="T64" fmla="*/ 23 w 875"/>
                <a:gd name="T65" fmla="*/ 6 h 114"/>
                <a:gd name="T66" fmla="*/ 23 w 875"/>
                <a:gd name="T67" fmla="*/ 6 h 1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75"/>
                <a:gd name="T103" fmla="*/ 0 h 114"/>
                <a:gd name="T104" fmla="*/ 875 w 875"/>
                <a:gd name="T105" fmla="*/ 114 h 1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75" h="114">
                  <a:moveTo>
                    <a:pt x="875" y="20"/>
                  </a:moveTo>
                  <a:lnTo>
                    <a:pt x="858" y="24"/>
                  </a:lnTo>
                  <a:lnTo>
                    <a:pt x="838" y="26"/>
                  </a:lnTo>
                  <a:lnTo>
                    <a:pt x="816" y="28"/>
                  </a:lnTo>
                  <a:lnTo>
                    <a:pt x="794" y="29"/>
                  </a:lnTo>
                  <a:lnTo>
                    <a:pt x="770" y="30"/>
                  </a:lnTo>
                  <a:lnTo>
                    <a:pt x="745" y="32"/>
                  </a:lnTo>
                  <a:lnTo>
                    <a:pt x="723" y="33"/>
                  </a:lnTo>
                  <a:lnTo>
                    <a:pt x="699" y="35"/>
                  </a:lnTo>
                  <a:lnTo>
                    <a:pt x="677" y="37"/>
                  </a:lnTo>
                  <a:lnTo>
                    <a:pt x="655" y="41"/>
                  </a:lnTo>
                  <a:lnTo>
                    <a:pt x="588" y="46"/>
                  </a:lnTo>
                  <a:lnTo>
                    <a:pt x="522" y="52"/>
                  </a:lnTo>
                  <a:lnTo>
                    <a:pt x="456" y="58"/>
                  </a:lnTo>
                  <a:lnTo>
                    <a:pt x="392" y="65"/>
                  </a:lnTo>
                  <a:lnTo>
                    <a:pt x="329" y="72"/>
                  </a:lnTo>
                  <a:lnTo>
                    <a:pt x="265" y="78"/>
                  </a:lnTo>
                  <a:lnTo>
                    <a:pt x="204" y="86"/>
                  </a:lnTo>
                  <a:lnTo>
                    <a:pt x="142" y="96"/>
                  </a:lnTo>
                  <a:lnTo>
                    <a:pt x="81" y="105"/>
                  </a:lnTo>
                  <a:lnTo>
                    <a:pt x="20" y="114"/>
                  </a:lnTo>
                  <a:lnTo>
                    <a:pt x="0" y="85"/>
                  </a:lnTo>
                  <a:lnTo>
                    <a:pt x="79" y="69"/>
                  </a:lnTo>
                  <a:lnTo>
                    <a:pt x="162" y="56"/>
                  </a:lnTo>
                  <a:lnTo>
                    <a:pt x="245" y="44"/>
                  </a:lnTo>
                  <a:lnTo>
                    <a:pt x="333" y="34"/>
                  </a:lnTo>
                  <a:lnTo>
                    <a:pt x="422" y="25"/>
                  </a:lnTo>
                  <a:lnTo>
                    <a:pt x="512" y="18"/>
                  </a:lnTo>
                  <a:lnTo>
                    <a:pt x="603" y="11"/>
                  </a:lnTo>
                  <a:lnTo>
                    <a:pt x="694" y="6"/>
                  </a:lnTo>
                  <a:lnTo>
                    <a:pt x="782" y="3"/>
                  </a:lnTo>
                  <a:lnTo>
                    <a:pt x="868" y="0"/>
                  </a:lnTo>
                  <a:lnTo>
                    <a:pt x="875" y="2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Freeform 17"/>
            <p:cNvSpPr>
              <a:spLocks/>
            </p:cNvSpPr>
            <p:nvPr/>
          </p:nvSpPr>
          <p:spPr bwMode="auto">
            <a:xfrm>
              <a:off x="2697" y="590"/>
              <a:ext cx="516" cy="105"/>
            </a:xfrm>
            <a:custGeom>
              <a:avLst/>
              <a:gdLst>
                <a:gd name="T0" fmla="*/ 23 w 865"/>
                <a:gd name="T1" fmla="*/ 9 h 124"/>
                <a:gd name="T2" fmla="*/ 21 w 865"/>
                <a:gd name="T3" fmla="*/ 13 h 124"/>
                <a:gd name="T4" fmla="*/ 18 w 865"/>
                <a:gd name="T5" fmla="*/ 15 h 124"/>
                <a:gd name="T6" fmla="*/ 16 w 865"/>
                <a:gd name="T7" fmla="*/ 18 h 124"/>
                <a:gd name="T8" fmla="*/ 14 w 865"/>
                <a:gd name="T9" fmla="*/ 21 h 124"/>
                <a:gd name="T10" fmla="*/ 12 w 865"/>
                <a:gd name="T11" fmla="*/ 25 h 124"/>
                <a:gd name="T12" fmla="*/ 10 w 865"/>
                <a:gd name="T13" fmla="*/ 28 h 124"/>
                <a:gd name="T14" fmla="*/ 8 w 865"/>
                <a:gd name="T15" fmla="*/ 30 h 124"/>
                <a:gd name="T16" fmla="*/ 5 w 865"/>
                <a:gd name="T17" fmla="*/ 34 h 124"/>
                <a:gd name="T18" fmla="*/ 3 w 865"/>
                <a:gd name="T19" fmla="*/ 36 h 124"/>
                <a:gd name="T20" fmla="*/ 1 w 865"/>
                <a:gd name="T21" fmla="*/ 39 h 124"/>
                <a:gd name="T22" fmla="*/ 0 w 865"/>
                <a:gd name="T23" fmla="*/ 29 h 124"/>
                <a:gd name="T24" fmla="*/ 2 w 865"/>
                <a:gd name="T25" fmla="*/ 25 h 124"/>
                <a:gd name="T26" fmla="*/ 5 w 865"/>
                <a:gd name="T27" fmla="*/ 21 h 124"/>
                <a:gd name="T28" fmla="*/ 7 w 865"/>
                <a:gd name="T29" fmla="*/ 18 h 124"/>
                <a:gd name="T30" fmla="*/ 9 w 865"/>
                <a:gd name="T31" fmla="*/ 15 h 124"/>
                <a:gd name="T32" fmla="*/ 11 w 865"/>
                <a:gd name="T33" fmla="*/ 12 h 124"/>
                <a:gd name="T34" fmla="*/ 14 w 865"/>
                <a:gd name="T35" fmla="*/ 10 h 124"/>
                <a:gd name="T36" fmla="*/ 16 w 865"/>
                <a:gd name="T37" fmla="*/ 7 h 124"/>
                <a:gd name="T38" fmla="*/ 18 w 865"/>
                <a:gd name="T39" fmla="*/ 5 h 124"/>
                <a:gd name="T40" fmla="*/ 20 w 865"/>
                <a:gd name="T41" fmla="*/ 3 h 124"/>
                <a:gd name="T42" fmla="*/ 23 w 865"/>
                <a:gd name="T43" fmla="*/ 0 h 124"/>
                <a:gd name="T44" fmla="*/ 23 w 865"/>
                <a:gd name="T45" fmla="*/ 3 h 124"/>
                <a:gd name="T46" fmla="*/ 23 w 865"/>
                <a:gd name="T47" fmla="*/ 3 h 124"/>
                <a:gd name="T48" fmla="*/ 23 w 865"/>
                <a:gd name="T49" fmla="*/ 3 h 124"/>
                <a:gd name="T50" fmla="*/ 23 w 865"/>
                <a:gd name="T51" fmla="*/ 3 h 124"/>
                <a:gd name="T52" fmla="*/ 23 w 865"/>
                <a:gd name="T53" fmla="*/ 5 h 124"/>
                <a:gd name="T54" fmla="*/ 23 w 865"/>
                <a:gd name="T55" fmla="*/ 5 h 124"/>
                <a:gd name="T56" fmla="*/ 23 w 865"/>
                <a:gd name="T57" fmla="*/ 7 h 124"/>
                <a:gd name="T58" fmla="*/ 23 w 865"/>
                <a:gd name="T59" fmla="*/ 7 h 124"/>
                <a:gd name="T60" fmla="*/ 23 w 865"/>
                <a:gd name="T61" fmla="*/ 8 h 124"/>
                <a:gd name="T62" fmla="*/ 23 w 865"/>
                <a:gd name="T63" fmla="*/ 9 h 124"/>
                <a:gd name="T64" fmla="*/ 23 w 865"/>
                <a:gd name="T65" fmla="*/ 9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5"/>
                <a:gd name="T100" fmla="*/ 0 h 124"/>
                <a:gd name="T101" fmla="*/ 865 w 865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5" h="124">
                  <a:moveTo>
                    <a:pt x="865" y="30"/>
                  </a:moveTo>
                  <a:lnTo>
                    <a:pt x="774" y="40"/>
                  </a:lnTo>
                  <a:lnTo>
                    <a:pt x="686" y="49"/>
                  </a:lnTo>
                  <a:lnTo>
                    <a:pt x="603" y="60"/>
                  </a:lnTo>
                  <a:lnTo>
                    <a:pt x="519" y="70"/>
                  </a:lnTo>
                  <a:lnTo>
                    <a:pt x="438" y="79"/>
                  </a:lnTo>
                  <a:lnTo>
                    <a:pt x="355" y="89"/>
                  </a:lnTo>
                  <a:lnTo>
                    <a:pt x="272" y="98"/>
                  </a:lnTo>
                  <a:lnTo>
                    <a:pt x="188" y="108"/>
                  </a:lnTo>
                  <a:lnTo>
                    <a:pt x="100" y="116"/>
                  </a:lnTo>
                  <a:lnTo>
                    <a:pt x="7" y="124"/>
                  </a:lnTo>
                  <a:lnTo>
                    <a:pt x="0" y="92"/>
                  </a:lnTo>
                  <a:lnTo>
                    <a:pt x="83" y="78"/>
                  </a:lnTo>
                  <a:lnTo>
                    <a:pt x="166" y="66"/>
                  </a:lnTo>
                  <a:lnTo>
                    <a:pt x="250" y="56"/>
                  </a:lnTo>
                  <a:lnTo>
                    <a:pt x="333" y="47"/>
                  </a:lnTo>
                  <a:lnTo>
                    <a:pt x="416" y="39"/>
                  </a:lnTo>
                  <a:lnTo>
                    <a:pt x="502" y="31"/>
                  </a:lnTo>
                  <a:lnTo>
                    <a:pt x="585" y="24"/>
                  </a:lnTo>
                  <a:lnTo>
                    <a:pt x="671" y="16"/>
                  </a:lnTo>
                  <a:lnTo>
                    <a:pt x="759" y="8"/>
                  </a:lnTo>
                  <a:lnTo>
                    <a:pt x="845" y="0"/>
                  </a:lnTo>
                  <a:lnTo>
                    <a:pt x="850" y="4"/>
                  </a:lnTo>
                  <a:lnTo>
                    <a:pt x="853" y="6"/>
                  </a:lnTo>
                  <a:lnTo>
                    <a:pt x="855" y="9"/>
                  </a:lnTo>
                  <a:lnTo>
                    <a:pt x="857" y="12"/>
                  </a:lnTo>
                  <a:lnTo>
                    <a:pt x="857" y="15"/>
                  </a:lnTo>
                  <a:lnTo>
                    <a:pt x="860" y="17"/>
                  </a:lnTo>
                  <a:lnTo>
                    <a:pt x="860" y="21"/>
                  </a:lnTo>
                  <a:lnTo>
                    <a:pt x="862" y="24"/>
                  </a:lnTo>
                  <a:lnTo>
                    <a:pt x="862" y="26"/>
                  </a:lnTo>
                  <a:lnTo>
                    <a:pt x="865" y="3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7" name="Freeform 18"/>
            <p:cNvSpPr>
              <a:spLocks/>
            </p:cNvSpPr>
            <p:nvPr/>
          </p:nvSpPr>
          <p:spPr bwMode="auto">
            <a:xfrm>
              <a:off x="2373" y="596"/>
              <a:ext cx="1196" cy="208"/>
            </a:xfrm>
            <a:custGeom>
              <a:avLst/>
              <a:gdLst>
                <a:gd name="T0" fmla="*/ 54 w 2005"/>
                <a:gd name="T1" fmla="*/ 7 h 246"/>
                <a:gd name="T2" fmla="*/ 54 w 2005"/>
                <a:gd name="T3" fmla="*/ 11 h 246"/>
                <a:gd name="T4" fmla="*/ 49 w 2005"/>
                <a:gd name="T5" fmla="*/ 18 h 246"/>
                <a:gd name="T6" fmla="*/ 44 w 2005"/>
                <a:gd name="T7" fmla="*/ 25 h 246"/>
                <a:gd name="T8" fmla="*/ 38 w 2005"/>
                <a:gd name="T9" fmla="*/ 30 h 246"/>
                <a:gd name="T10" fmla="*/ 33 w 2005"/>
                <a:gd name="T11" fmla="*/ 37 h 246"/>
                <a:gd name="T12" fmla="*/ 27 w 2005"/>
                <a:gd name="T13" fmla="*/ 44 h 246"/>
                <a:gd name="T14" fmla="*/ 22 w 2005"/>
                <a:gd name="T15" fmla="*/ 49 h 246"/>
                <a:gd name="T16" fmla="*/ 17 w 2005"/>
                <a:gd name="T17" fmla="*/ 57 h 246"/>
                <a:gd name="T18" fmla="*/ 11 w 2005"/>
                <a:gd name="T19" fmla="*/ 63 h 246"/>
                <a:gd name="T20" fmla="*/ 6 w 2005"/>
                <a:gd name="T21" fmla="*/ 68 h 246"/>
                <a:gd name="T22" fmla="*/ 1 w 2005"/>
                <a:gd name="T23" fmla="*/ 76 h 246"/>
                <a:gd name="T24" fmla="*/ 1 w 2005"/>
                <a:gd name="T25" fmla="*/ 74 h 246"/>
                <a:gd name="T26" fmla="*/ 1 w 2005"/>
                <a:gd name="T27" fmla="*/ 74 h 246"/>
                <a:gd name="T28" fmla="*/ 1 w 2005"/>
                <a:gd name="T29" fmla="*/ 72 h 246"/>
                <a:gd name="T30" fmla="*/ 1 w 2005"/>
                <a:gd name="T31" fmla="*/ 72 h 246"/>
                <a:gd name="T32" fmla="*/ 1 w 2005"/>
                <a:gd name="T33" fmla="*/ 72 h 246"/>
                <a:gd name="T34" fmla="*/ 1 w 2005"/>
                <a:gd name="T35" fmla="*/ 68 h 246"/>
                <a:gd name="T36" fmla="*/ 1 w 2005"/>
                <a:gd name="T37" fmla="*/ 68 h 246"/>
                <a:gd name="T38" fmla="*/ 0 w 2005"/>
                <a:gd name="T39" fmla="*/ 67 h 246"/>
                <a:gd name="T40" fmla="*/ 0 w 2005"/>
                <a:gd name="T41" fmla="*/ 66 h 246"/>
                <a:gd name="T42" fmla="*/ 1 w 2005"/>
                <a:gd name="T43" fmla="*/ 64 h 246"/>
                <a:gd name="T44" fmla="*/ 4 w 2005"/>
                <a:gd name="T45" fmla="*/ 57 h 246"/>
                <a:gd name="T46" fmla="*/ 8 w 2005"/>
                <a:gd name="T47" fmla="*/ 49 h 246"/>
                <a:gd name="T48" fmla="*/ 13 w 2005"/>
                <a:gd name="T49" fmla="*/ 44 h 246"/>
                <a:gd name="T50" fmla="*/ 17 w 2005"/>
                <a:gd name="T51" fmla="*/ 37 h 246"/>
                <a:gd name="T52" fmla="*/ 21 w 2005"/>
                <a:gd name="T53" fmla="*/ 32 h 246"/>
                <a:gd name="T54" fmla="*/ 26 w 2005"/>
                <a:gd name="T55" fmla="*/ 27 h 246"/>
                <a:gd name="T56" fmla="*/ 30 w 2005"/>
                <a:gd name="T57" fmla="*/ 21 h 246"/>
                <a:gd name="T58" fmla="*/ 35 w 2005"/>
                <a:gd name="T59" fmla="*/ 17 h 246"/>
                <a:gd name="T60" fmla="*/ 39 w 2005"/>
                <a:gd name="T61" fmla="*/ 12 h 246"/>
                <a:gd name="T62" fmla="*/ 44 w 2005"/>
                <a:gd name="T63" fmla="*/ 6 h 246"/>
                <a:gd name="T64" fmla="*/ 45 w 2005"/>
                <a:gd name="T65" fmla="*/ 5 h 246"/>
                <a:gd name="T66" fmla="*/ 45 w 2005"/>
                <a:gd name="T67" fmla="*/ 5 h 246"/>
                <a:gd name="T68" fmla="*/ 47 w 2005"/>
                <a:gd name="T69" fmla="*/ 3 h 246"/>
                <a:gd name="T70" fmla="*/ 48 w 2005"/>
                <a:gd name="T71" fmla="*/ 3 h 246"/>
                <a:gd name="T72" fmla="*/ 49 w 2005"/>
                <a:gd name="T73" fmla="*/ 3 h 246"/>
                <a:gd name="T74" fmla="*/ 50 w 2005"/>
                <a:gd name="T75" fmla="*/ 3 h 246"/>
                <a:gd name="T76" fmla="*/ 51 w 2005"/>
                <a:gd name="T77" fmla="*/ 1 h 246"/>
                <a:gd name="T78" fmla="*/ 52 w 2005"/>
                <a:gd name="T79" fmla="*/ 0 h 246"/>
                <a:gd name="T80" fmla="*/ 53 w 2005"/>
                <a:gd name="T81" fmla="*/ 0 h 246"/>
                <a:gd name="T82" fmla="*/ 54 w 2005"/>
                <a:gd name="T83" fmla="*/ 2 h 246"/>
                <a:gd name="T84" fmla="*/ 54 w 2005"/>
                <a:gd name="T85" fmla="*/ 7 h 246"/>
                <a:gd name="T86" fmla="*/ 54 w 2005"/>
                <a:gd name="T87" fmla="*/ 7 h 2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05"/>
                <a:gd name="T133" fmla="*/ 0 h 246"/>
                <a:gd name="T134" fmla="*/ 2005 w 2005"/>
                <a:gd name="T135" fmla="*/ 246 h 24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05" h="246">
                  <a:moveTo>
                    <a:pt x="2005" y="23"/>
                  </a:moveTo>
                  <a:lnTo>
                    <a:pt x="2005" y="34"/>
                  </a:lnTo>
                  <a:lnTo>
                    <a:pt x="1809" y="56"/>
                  </a:lnTo>
                  <a:lnTo>
                    <a:pt x="1610" y="77"/>
                  </a:lnTo>
                  <a:lnTo>
                    <a:pt x="1412" y="98"/>
                  </a:lnTo>
                  <a:lnTo>
                    <a:pt x="1216" y="119"/>
                  </a:lnTo>
                  <a:lnTo>
                    <a:pt x="1017" y="141"/>
                  </a:lnTo>
                  <a:lnTo>
                    <a:pt x="819" y="161"/>
                  </a:lnTo>
                  <a:lnTo>
                    <a:pt x="620" y="183"/>
                  </a:lnTo>
                  <a:lnTo>
                    <a:pt x="421" y="203"/>
                  </a:lnTo>
                  <a:lnTo>
                    <a:pt x="220" y="224"/>
                  </a:lnTo>
                  <a:lnTo>
                    <a:pt x="19" y="246"/>
                  </a:lnTo>
                  <a:lnTo>
                    <a:pt x="17" y="242"/>
                  </a:lnTo>
                  <a:lnTo>
                    <a:pt x="15" y="239"/>
                  </a:lnTo>
                  <a:lnTo>
                    <a:pt x="12" y="235"/>
                  </a:lnTo>
                  <a:lnTo>
                    <a:pt x="10" y="232"/>
                  </a:lnTo>
                  <a:lnTo>
                    <a:pt x="5" y="229"/>
                  </a:lnTo>
                  <a:lnTo>
                    <a:pt x="2" y="224"/>
                  </a:lnTo>
                  <a:lnTo>
                    <a:pt x="2" y="221"/>
                  </a:lnTo>
                  <a:lnTo>
                    <a:pt x="0" y="217"/>
                  </a:lnTo>
                  <a:lnTo>
                    <a:pt x="0" y="213"/>
                  </a:lnTo>
                  <a:lnTo>
                    <a:pt x="2" y="208"/>
                  </a:lnTo>
                  <a:lnTo>
                    <a:pt x="159" y="183"/>
                  </a:lnTo>
                  <a:lnTo>
                    <a:pt x="319" y="161"/>
                  </a:lnTo>
                  <a:lnTo>
                    <a:pt x="480" y="141"/>
                  </a:lnTo>
                  <a:lnTo>
                    <a:pt x="642" y="121"/>
                  </a:lnTo>
                  <a:lnTo>
                    <a:pt x="806" y="104"/>
                  </a:lnTo>
                  <a:lnTo>
                    <a:pt x="970" y="87"/>
                  </a:lnTo>
                  <a:lnTo>
                    <a:pt x="1135" y="71"/>
                  </a:lnTo>
                  <a:lnTo>
                    <a:pt x="1301" y="54"/>
                  </a:lnTo>
                  <a:lnTo>
                    <a:pt x="1468" y="38"/>
                  </a:lnTo>
                  <a:lnTo>
                    <a:pt x="1635" y="19"/>
                  </a:lnTo>
                  <a:lnTo>
                    <a:pt x="1667" y="17"/>
                  </a:lnTo>
                  <a:lnTo>
                    <a:pt x="1698" y="15"/>
                  </a:lnTo>
                  <a:lnTo>
                    <a:pt x="1735" y="11"/>
                  </a:lnTo>
                  <a:lnTo>
                    <a:pt x="1772" y="9"/>
                  </a:lnTo>
                  <a:lnTo>
                    <a:pt x="1811" y="6"/>
                  </a:lnTo>
                  <a:lnTo>
                    <a:pt x="1850" y="3"/>
                  </a:lnTo>
                  <a:lnTo>
                    <a:pt x="1887" y="1"/>
                  </a:lnTo>
                  <a:lnTo>
                    <a:pt x="1926" y="0"/>
                  </a:lnTo>
                  <a:lnTo>
                    <a:pt x="1963" y="0"/>
                  </a:lnTo>
                  <a:lnTo>
                    <a:pt x="1997" y="2"/>
                  </a:lnTo>
                  <a:lnTo>
                    <a:pt x="2005" y="23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Freeform 19"/>
            <p:cNvSpPr>
              <a:spLocks/>
            </p:cNvSpPr>
            <p:nvPr/>
          </p:nvSpPr>
          <p:spPr bwMode="auto">
            <a:xfrm>
              <a:off x="3243" y="684"/>
              <a:ext cx="198" cy="196"/>
            </a:xfrm>
            <a:custGeom>
              <a:avLst/>
              <a:gdLst>
                <a:gd name="T0" fmla="*/ 6 w 331"/>
                <a:gd name="T1" fmla="*/ 6 h 232"/>
                <a:gd name="T2" fmla="*/ 6 w 331"/>
                <a:gd name="T3" fmla="*/ 9 h 232"/>
                <a:gd name="T4" fmla="*/ 6 w 331"/>
                <a:gd name="T5" fmla="*/ 13 h 232"/>
                <a:gd name="T6" fmla="*/ 7 w 331"/>
                <a:gd name="T7" fmla="*/ 17 h 232"/>
                <a:gd name="T8" fmla="*/ 6 w 331"/>
                <a:gd name="T9" fmla="*/ 21 h 232"/>
                <a:gd name="T10" fmla="*/ 6 w 331"/>
                <a:gd name="T11" fmla="*/ 22 h 232"/>
                <a:gd name="T12" fmla="*/ 5 w 331"/>
                <a:gd name="T13" fmla="*/ 25 h 232"/>
                <a:gd name="T14" fmla="*/ 5 w 331"/>
                <a:gd name="T15" fmla="*/ 25 h 232"/>
                <a:gd name="T16" fmla="*/ 5 w 331"/>
                <a:gd name="T17" fmla="*/ 26 h 232"/>
                <a:gd name="T18" fmla="*/ 4 w 331"/>
                <a:gd name="T19" fmla="*/ 28 h 232"/>
                <a:gd name="T20" fmla="*/ 5 w 331"/>
                <a:gd name="T21" fmla="*/ 30 h 232"/>
                <a:gd name="T22" fmla="*/ 6 w 331"/>
                <a:gd name="T23" fmla="*/ 30 h 232"/>
                <a:gd name="T24" fmla="*/ 7 w 331"/>
                <a:gd name="T25" fmla="*/ 30 h 232"/>
                <a:gd name="T26" fmla="*/ 8 w 331"/>
                <a:gd name="T27" fmla="*/ 30 h 232"/>
                <a:gd name="T28" fmla="*/ 9 w 331"/>
                <a:gd name="T29" fmla="*/ 35 h 232"/>
                <a:gd name="T30" fmla="*/ 9 w 331"/>
                <a:gd name="T31" fmla="*/ 41 h 232"/>
                <a:gd name="T32" fmla="*/ 9 w 331"/>
                <a:gd name="T33" fmla="*/ 48 h 232"/>
                <a:gd name="T34" fmla="*/ 9 w 331"/>
                <a:gd name="T35" fmla="*/ 54 h 232"/>
                <a:gd name="T36" fmla="*/ 8 w 331"/>
                <a:gd name="T37" fmla="*/ 59 h 232"/>
                <a:gd name="T38" fmla="*/ 8 w 331"/>
                <a:gd name="T39" fmla="*/ 64 h 232"/>
                <a:gd name="T40" fmla="*/ 7 w 331"/>
                <a:gd name="T41" fmla="*/ 67 h 232"/>
                <a:gd name="T42" fmla="*/ 7 w 331"/>
                <a:gd name="T43" fmla="*/ 68 h 232"/>
                <a:gd name="T44" fmla="*/ 6 w 331"/>
                <a:gd name="T45" fmla="*/ 69 h 232"/>
                <a:gd name="T46" fmla="*/ 5 w 331"/>
                <a:gd name="T47" fmla="*/ 71 h 232"/>
                <a:gd name="T48" fmla="*/ 5 w 331"/>
                <a:gd name="T49" fmla="*/ 71 h 232"/>
                <a:gd name="T50" fmla="*/ 5 w 331"/>
                <a:gd name="T51" fmla="*/ 64 h 232"/>
                <a:gd name="T52" fmla="*/ 4 w 331"/>
                <a:gd name="T53" fmla="*/ 48 h 232"/>
                <a:gd name="T54" fmla="*/ 3 w 331"/>
                <a:gd name="T55" fmla="*/ 35 h 232"/>
                <a:gd name="T56" fmla="*/ 2 w 331"/>
                <a:gd name="T57" fmla="*/ 21 h 232"/>
                <a:gd name="T58" fmla="*/ 1 w 331"/>
                <a:gd name="T59" fmla="*/ 9 h 232"/>
                <a:gd name="T60" fmla="*/ 1 w 331"/>
                <a:gd name="T61" fmla="*/ 3 h 232"/>
                <a:gd name="T62" fmla="*/ 1 w 331"/>
                <a:gd name="T63" fmla="*/ 1 h 232"/>
                <a:gd name="T64" fmla="*/ 3 w 331"/>
                <a:gd name="T65" fmla="*/ 0 h 232"/>
                <a:gd name="T66" fmla="*/ 4 w 331"/>
                <a:gd name="T67" fmla="*/ 1 h 232"/>
                <a:gd name="T68" fmla="*/ 5 w 331"/>
                <a:gd name="T69" fmla="*/ 3 h 232"/>
                <a:gd name="T70" fmla="*/ 5 w 331"/>
                <a:gd name="T71" fmla="*/ 4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1"/>
                <a:gd name="T109" fmla="*/ 0 h 232"/>
                <a:gd name="T110" fmla="*/ 331 w 331"/>
                <a:gd name="T111" fmla="*/ 232 h 2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1" h="232">
                  <a:moveTo>
                    <a:pt x="194" y="13"/>
                  </a:moveTo>
                  <a:lnTo>
                    <a:pt x="204" y="18"/>
                  </a:lnTo>
                  <a:lnTo>
                    <a:pt x="213" y="23"/>
                  </a:lnTo>
                  <a:lnTo>
                    <a:pt x="221" y="30"/>
                  </a:lnTo>
                  <a:lnTo>
                    <a:pt x="226" y="35"/>
                  </a:lnTo>
                  <a:lnTo>
                    <a:pt x="228" y="41"/>
                  </a:lnTo>
                  <a:lnTo>
                    <a:pt x="231" y="48"/>
                  </a:lnTo>
                  <a:lnTo>
                    <a:pt x="231" y="54"/>
                  </a:lnTo>
                  <a:lnTo>
                    <a:pt x="228" y="61"/>
                  </a:lnTo>
                  <a:lnTo>
                    <a:pt x="221" y="66"/>
                  </a:lnTo>
                  <a:lnTo>
                    <a:pt x="213" y="71"/>
                  </a:lnTo>
                  <a:lnTo>
                    <a:pt x="206" y="73"/>
                  </a:lnTo>
                  <a:lnTo>
                    <a:pt x="199" y="75"/>
                  </a:lnTo>
                  <a:lnTo>
                    <a:pt x="191" y="78"/>
                  </a:lnTo>
                  <a:lnTo>
                    <a:pt x="184" y="80"/>
                  </a:lnTo>
                  <a:lnTo>
                    <a:pt x="177" y="81"/>
                  </a:lnTo>
                  <a:lnTo>
                    <a:pt x="169" y="83"/>
                  </a:lnTo>
                  <a:lnTo>
                    <a:pt x="164" y="86"/>
                  </a:lnTo>
                  <a:lnTo>
                    <a:pt x="157" y="88"/>
                  </a:lnTo>
                  <a:lnTo>
                    <a:pt x="155" y="91"/>
                  </a:lnTo>
                  <a:lnTo>
                    <a:pt x="150" y="95"/>
                  </a:lnTo>
                  <a:lnTo>
                    <a:pt x="167" y="97"/>
                  </a:lnTo>
                  <a:lnTo>
                    <a:pt x="187" y="97"/>
                  </a:lnTo>
                  <a:lnTo>
                    <a:pt x="206" y="96"/>
                  </a:lnTo>
                  <a:lnTo>
                    <a:pt x="228" y="95"/>
                  </a:lnTo>
                  <a:lnTo>
                    <a:pt x="250" y="95"/>
                  </a:lnTo>
                  <a:lnTo>
                    <a:pt x="270" y="95"/>
                  </a:lnTo>
                  <a:lnTo>
                    <a:pt x="289" y="98"/>
                  </a:lnTo>
                  <a:lnTo>
                    <a:pt x="307" y="103"/>
                  </a:lnTo>
                  <a:lnTo>
                    <a:pt x="319" y="112"/>
                  </a:lnTo>
                  <a:lnTo>
                    <a:pt x="326" y="125"/>
                  </a:lnTo>
                  <a:lnTo>
                    <a:pt x="331" y="136"/>
                  </a:lnTo>
                  <a:lnTo>
                    <a:pt x="331" y="146"/>
                  </a:lnTo>
                  <a:lnTo>
                    <a:pt x="329" y="155"/>
                  </a:lnTo>
                  <a:lnTo>
                    <a:pt x="326" y="166"/>
                  </a:lnTo>
                  <a:lnTo>
                    <a:pt x="319" y="175"/>
                  </a:lnTo>
                  <a:lnTo>
                    <a:pt x="312" y="183"/>
                  </a:lnTo>
                  <a:lnTo>
                    <a:pt x="302" y="192"/>
                  </a:lnTo>
                  <a:lnTo>
                    <a:pt x="292" y="200"/>
                  </a:lnTo>
                  <a:lnTo>
                    <a:pt x="280" y="208"/>
                  </a:lnTo>
                  <a:lnTo>
                    <a:pt x="265" y="215"/>
                  </a:lnTo>
                  <a:lnTo>
                    <a:pt x="255" y="218"/>
                  </a:lnTo>
                  <a:lnTo>
                    <a:pt x="248" y="222"/>
                  </a:lnTo>
                  <a:lnTo>
                    <a:pt x="238" y="223"/>
                  </a:lnTo>
                  <a:lnTo>
                    <a:pt x="228" y="225"/>
                  </a:lnTo>
                  <a:lnTo>
                    <a:pt x="218" y="226"/>
                  </a:lnTo>
                  <a:lnTo>
                    <a:pt x="209" y="227"/>
                  </a:lnTo>
                  <a:lnTo>
                    <a:pt x="199" y="229"/>
                  </a:lnTo>
                  <a:lnTo>
                    <a:pt x="189" y="230"/>
                  </a:lnTo>
                  <a:lnTo>
                    <a:pt x="179" y="231"/>
                  </a:lnTo>
                  <a:lnTo>
                    <a:pt x="169" y="232"/>
                  </a:lnTo>
                  <a:lnTo>
                    <a:pt x="167" y="207"/>
                  </a:lnTo>
                  <a:lnTo>
                    <a:pt x="160" y="183"/>
                  </a:lnTo>
                  <a:lnTo>
                    <a:pt x="150" y="159"/>
                  </a:lnTo>
                  <a:lnTo>
                    <a:pt x="135" y="136"/>
                  </a:lnTo>
                  <a:lnTo>
                    <a:pt x="118" y="114"/>
                  </a:lnTo>
                  <a:lnTo>
                    <a:pt x="98" y="93"/>
                  </a:lnTo>
                  <a:lnTo>
                    <a:pt x="76" y="71"/>
                  </a:lnTo>
                  <a:lnTo>
                    <a:pt x="52" y="50"/>
                  </a:lnTo>
                  <a:lnTo>
                    <a:pt x="27" y="30"/>
                  </a:lnTo>
                  <a:lnTo>
                    <a:pt x="0" y="9"/>
                  </a:lnTo>
                  <a:lnTo>
                    <a:pt x="17" y="6"/>
                  </a:lnTo>
                  <a:lnTo>
                    <a:pt x="37" y="3"/>
                  </a:lnTo>
                  <a:lnTo>
                    <a:pt x="57" y="1"/>
                  </a:lnTo>
                  <a:lnTo>
                    <a:pt x="79" y="0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2" y="1"/>
                  </a:lnTo>
                  <a:lnTo>
                    <a:pt x="162" y="5"/>
                  </a:lnTo>
                  <a:lnTo>
                    <a:pt x="179" y="8"/>
                  </a:lnTo>
                  <a:lnTo>
                    <a:pt x="194" y="1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Freeform 20"/>
            <p:cNvSpPr>
              <a:spLocks/>
            </p:cNvSpPr>
            <p:nvPr/>
          </p:nvSpPr>
          <p:spPr bwMode="auto">
            <a:xfrm>
              <a:off x="2675" y="695"/>
              <a:ext cx="653" cy="514"/>
            </a:xfrm>
            <a:custGeom>
              <a:avLst/>
              <a:gdLst>
                <a:gd name="T0" fmla="*/ 29 w 1095"/>
                <a:gd name="T1" fmla="*/ 36 h 609"/>
                <a:gd name="T2" fmla="*/ 29 w 1095"/>
                <a:gd name="T3" fmla="*/ 62 h 609"/>
                <a:gd name="T4" fmla="*/ 29 w 1095"/>
                <a:gd name="T5" fmla="*/ 89 h 609"/>
                <a:gd name="T6" fmla="*/ 27 w 1095"/>
                <a:gd name="T7" fmla="*/ 116 h 609"/>
                <a:gd name="T8" fmla="*/ 25 w 1095"/>
                <a:gd name="T9" fmla="*/ 140 h 609"/>
                <a:gd name="T10" fmla="*/ 23 w 1095"/>
                <a:gd name="T11" fmla="*/ 158 h 609"/>
                <a:gd name="T12" fmla="*/ 21 w 1095"/>
                <a:gd name="T13" fmla="*/ 168 h 609"/>
                <a:gd name="T14" fmla="*/ 19 w 1095"/>
                <a:gd name="T15" fmla="*/ 177 h 609"/>
                <a:gd name="T16" fmla="*/ 17 w 1095"/>
                <a:gd name="T17" fmla="*/ 184 h 609"/>
                <a:gd name="T18" fmla="*/ 14 w 1095"/>
                <a:gd name="T19" fmla="*/ 186 h 609"/>
                <a:gd name="T20" fmla="*/ 11 w 1095"/>
                <a:gd name="T21" fmla="*/ 182 h 609"/>
                <a:gd name="T22" fmla="*/ 8 w 1095"/>
                <a:gd name="T23" fmla="*/ 173 h 609"/>
                <a:gd name="T24" fmla="*/ 5 w 1095"/>
                <a:gd name="T25" fmla="*/ 160 h 609"/>
                <a:gd name="T26" fmla="*/ 3 w 1095"/>
                <a:gd name="T27" fmla="*/ 144 h 609"/>
                <a:gd name="T28" fmla="*/ 1 w 1095"/>
                <a:gd name="T29" fmla="*/ 127 h 609"/>
                <a:gd name="T30" fmla="*/ 1 w 1095"/>
                <a:gd name="T31" fmla="*/ 109 h 609"/>
                <a:gd name="T32" fmla="*/ 0 w 1095"/>
                <a:gd name="T33" fmla="*/ 89 h 609"/>
                <a:gd name="T34" fmla="*/ 1 w 1095"/>
                <a:gd name="T35" fmla="*/ 70 h 609"/>
                <a:gd name="T36" fmla="*/ 1 w 1095"/>
                <a:gd name="T37" fmla="*/ 52 h 609"/>
                <a:gd name="T38" fmla="*/ 3 w 1095"/>
                <a:gd name="T39" fmla="*/ 35 h 609"/>
                <a:gd name="T40" fmla="*/ 4 w 1095"/>
                <a:gd name="T41" fmla="*/ 25 h 609"/>
                <a:gd name="T42" fmla="*/ 5 w 1095"/>
                <a:gd name="T43" fmla="*/ 24 h 609"/>
                <a:gd name="T44" fmla="*/ 5 w 1095"/>
                <a:gd name="T45" fmla="*/ 22 h 609"/>
                <a:gd name="T46" fmla="*/ 6 w 1095"/>
                <a:gd name="T47" fmla="*/ 21 h 609"/>
                <a:gd name="T48" fmla="*/ 7 w 1095"/>
                <a:gd name="T49" fmla="*/ 22 h 609"/>
                <a:gd name="T50" fmla="*/ 7 w 1095"/>
                <a:gd name="T51" fmla="*/ 24 h 609"/>
                <a:gd name="T52" fmla="*/ 6 w 1095"/>
                <a:gd name="T53" fmla="*/ 25 h 609"/>
                <a:gd name="T54" fmla="*/ 6 w 1095"/>
                <a:gd name="T55" fmla="*/ 25 h 609"/>
                <a:gd name="T56" fmla="*/ 6 w 1095"/>
                <a:gd name="T57" fmla="*/ 29 h 609"/>
                <a:gd name="T58" fmla="*/ 5 w 1095"/>
                <a:gd name="T59" fmla="*/ 30 h 609"/>
                <a:gd name="T60" fmla="*/ 5 w 1095"/>
                <a:gd name="T61" fmla="*/ 35 h 609"/>
                <a:gd name="T62" fmla="*/ 6 w 1095"/>
                <a:gd name="T63" fmla="*/ 34 h 609"/>
                <a:gd name="T64" fmla="*/ 7 w 1095"/>
                <a:gd name="T65" fmla="*/ 30 h 609"/>
                <a:gd name="T66" fmla="*/ 8 w 1095"/>
                <a:gd name="T67" fmla="*/ 29 h 609"/>
                <a:gd name="T68" fmla="*/ 10 w 1095"/>
                <a:gd name="T69" fmla="*/ 28 h 609"/>
                <a:gd name="T70" fmla="*/ 11 w 1095"/>
                <a:gd name="T71" fmla="*/ 30 h 609"/>
                <a:gd name="T72" fmla="*/ 11 w 1095"/>
                <a:gd name="T73" fmla="*/ 28 h 609"/>
                <a:gd name="T74" fmla="*/ 11 w 1095"/>
                <a:gd name="T75" fmla="*/ 25 h 609"/>
                <a:gd name="T76" fmla="*/ 11 w 1095"/>
                <a:gd name="T77" fmla="*/ 24 h 609"/>
                <a:gd name="T78" fmla="*/ 11 w 1095"/>
                <a:gd name="T79" fmla="*/ 22 h 609"/>
                <a:gd name="T80" fmla="*/ 11 w 1095"/>
                <a:gd name="T81" fmla="*/ 21 h 609"/>
                <a:gd name="T82" fmla="*/ 10 w 1095"/>
                <a:gd name="T83" fmla="*/ 21 h 609"/>
                <a:gd name="T84" fmla="*/ 10 w 1095"/>
                <a:gd name="T85" fmla="*/ 21 h 609"/>
                <a:gd name="T86" fmla="*/ 10 w 1095"/>
                <a:gd name="T87" fmla="*/ 20 h 609"/>
                <a:gd name="T88" fmla="*/ 10 w 1095"/>
                <a:gd name="T89" fmla="*/ 20 h 609"/>
                <a:gd name="T90" fmla="*/ 10 w 1095"/>
                <a:gd name="T91" fmla="*/ 18 h 609"/>
                <a:gd name="T92" fmla="*/ 11 w 1095"/>
                <a:gd name="T93" fmla="*/ 16 h 609"/>
                <a:gd name="T94" fmla="*/ 14 w 1095"/>
                <a:gd name="T95" fmla="*/ 13 h 609"/>
                <a:gd name="T96" fmla="*/ 17 w 1095"/>
                <a:gd name="T97" fmla="*/ 8 h 609"/>
                <a:gd name="T98" fmla="*/ 20 w 1095"/>
                <a:gd name="T99" fmla="*/ 6 h 609"/>
                <a:gd name="T100" fmla="*/ 23 w 1095"/>
                <a:gd name="T101" fmla="*/ 3 h 609"/>
                <a:gd name="T102" fmla="*/ 27 w 1095"/>
                <a:gd name="T103" fmla="*/ 23 h 6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95"/>
                <a:gd name="T157" fmla="*/ 0 h 609"/>
                <a:gd name="T158" fmla="*/ 1095 w 1095"/>
                <a:gd name="T159" fmla="*/ 609 h 60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95" h="609">
                  <a:moveTo>
                    <a:pt x="1015" y="75"/>
                  </a:moveTo>
                  <a:lnTo>
                    <a:pt x="1059" y="118"/>
                  </a:lnTo>
                  <a:lnTo>
                    <a:pt x="1083" y="162"/>
                  </a:lnTo>
                  <a:lnTo>
                    <a:pt x="1095" y="205"/>
                  </a:lnTo>
                  <a:lnTo>
                    <a:pt x="1091" y="249"/>
                  </a:lnTo>
                  <a:lnTo>
                    <a:pt x="1078" y="293"/>
                  </a:lnTo>
                  <a:lnTo>
                    <a:pt x="1054" y="337"/>
                  </a:lnTo>
                  <a:lnTo>
                    <a:pt x="1022" y="379"/>
                  </a:lnTo>
                  <a:lnTo>
                    <a:pt x="985" y="420"/>
                  </a:lnTo>
                  <a:lnTo>
                    <a:pt x="943" y="460"/>
                  </a:lnTo>
                  <a:lnTo>
                    <a:pt x="902" y="499"/>
                  </a:lnTo>
                  <a:lnTo>
                    <a:pt x="870" y="516"/>
                  </a:lnTo>
                  <a:lnTo>
                    <a:pt x="833" y="534"/>
                  </a:lnTo>
                  <a:lnTo>
                    <a:pt x="796" y="552"/>
                  </a:lnTo>
                  <a:lnTo>
                    <a:pt x="757" y="568"/>
                  </a:lnTo>
                  <a:lnTo>
                    <a:pt x="713" y="582"/>
                  </a:lnTo>
                  <a:lnTo>
                    <a:pt x="669" y="594"/>
                  </a:lnTo>
                  <a:lnTo>
                    <a:pt x="622" y="603"/>
                  </a:lnTo>
                  <a:lnTo>
                    <a:pt x="571" y="609"/>
                  </a:lnTo>
                  <a:lnTo>
                    <a:pt x="522" y="609"/>
                  </a:lnTo>
                  <a:lnTo>
                    <a:pt x="468" y="605"/>
                  </a:lnTo>
                  <a:lnTo>
                    <a:pt x="402" y="596"/>
                  </a:lnTo>
                  <a:lnTo>
                    <a:pt x="340" y="584"/>
                  </a:lnTo>
                  <a:lnTo>
                    <a:pt x="284" y="568"/>
                  </a:lnTo>
                  <a:lnTo>
                    <a:pt x="233" y="547"/>
                  </a:lnTo>
                  <a:lnTo>
                    <a:pt x="184" y="524"/>
                  </a:lnTo>
                  <a:lnTo>
                    <a:pt x="142" y="500"/>
                  </a:lnTo>
                  <a:lnTo>
                    <a:pt x="103" y="473"/>
                  </a:lnTo>
                  <a:lnTo>
                    <a:pt x="71" y="445"/>
                  </a:lnTo>
                  <a:lnTo>
                    <a:pt x="41" y="417"/>
                  </a:lnTo>
                  <a:lnTo>
                    <a:pt x="19" y="387"/>
                  </a:lnTo>
                  <a:lnTo>
                    <a:pt x="5" y="355"/>
                  </a:lnTo>
                  <a:lnTo>
                    <a:pt x="0" y="323"/>
                  </a:lnTo>
                  <a:lnTo>
                    <a:pt x="0" y="292"/>
                  </a:lnTo>
                  <a:lnTo>
                    <a:pt x="5" y="261"/>
                  </a:lnTo>
                  <a:lnTo>
                    <a:pt x="17" y="230"/>
                  </a:lnTo>
                  <a:lnTo>
                    <a:pt x="34" y="201"/>
                  </a:lnTo>
                  <a:lnTo>
                    <a:pt x="54" y="171"/>
                  </a:lnTo>
                  <a:lnTo>
                    <a:pt x="76" y="142"/>
                  </a:lnTo>
                  <a:lnTo>
                    <a:pt x="100" y="115"/>
                  </a:lnTo>
                  <a:lnTo>
                    <a:pt x="125" y="88"/>
                  </a:lnTo>
                  <a:lnTo>
                    <a:pt x="139" y="84"/>
                  </a:lnTo>
                  <a:lnTo>
                    <a:pt x="154" y="82"/>
                  </a:lnTo>
                  <a:lnTo>
                    <a:pt x="166" y="78"/>
                  </a:lnTo>
                  <a:lnTo>
                    <a:pt x="179" y="76"/>
                  </a:lnTo>
                  <a:lnTo>
                    <a:pt x="191" y="73"/>
                  </a:lnTo>
                  <a:lnTo>
                    <a:pt x="203" y="72"/>
                  </a:lnTo>
                  <a:lnTo>
                    <a:pt x="215" y="70"/>
                  </a:lnTo>
                  <a:lnTo>
                    <a:pt x="230" y="70"/>
                  </a:lnTo>
                  <a:lnTo>
                    <a:pt x="242" y="73"/>
                  </a:lnTo>
                  <a:lnTo>
                    <a:pt x="257" y="75"/>
                  </a:lnTo>
                  <a:lnTo>
                    <a:pt x="247" y="76"/>
                  </a:lnTo>
                  <a:lnTo>
                    <a:pt x="240" y="77"/>
                  </a:lnTo>
                  <a:lnTo>
                    <a:pt x="230" y="80"/>
                  </a:lnTo>
                  <a:lnTo>
                    <a:pt x="223" y="82"/>
                  </a:lnTo>
                  <a:lnTo>
                    <a:pt x="215" y="85"/>
                  </a:lnTo>
                  <a:lnTo>
                    <a:pt x="208" y="89"/>
                  </a:lnTo>
                  <a:lnTo>
                    <a:pt x="201" y="92"/>
                  </a:lnTo>
                  <a:lnTo>
                    <a:pt x="196" y="96"/>
                  </a:lnTo>
                  <a:lnTo>
                    <a:pt x="189" y="100"/>
                  </a:lnTo>
                  <a:lnTo>
                    <a:pt x="184" y="102"/>
                  </a:lnTo>
                  <a:lnTo>
                    <a:pt x="184" y="116"/>
                  </a:lnTo>
                  <a:lnTo>
                    <a:pt x="203" y="114"/>
                  </a:lnTo>
                  <a:lnTo>
                    <a:pt x="220" y="109"/>
                  </a:lnTo>
                  <a:lnTo>
                    <a:pt x="242" y="105"/>
                  </a:lnTo>
                  <a:lnTo>
                    <a:pt x="262" y="100"/>
                  </a:lnTo>
                  <a:lnTo>
                    <a:pt x="284" y="96"/>
                  </a:lnTo>
                  <a:lnTo>
                    <a:pt x="304" y="92"/>
                  </a:lnTo>
                  <a:lnTo>
                    <a:pt x="328" y="91"/>
                  </a:lnTo>
                  <a:lnTo>
                    <a:pt x="350" y="90"/>
                  </a:lnTo>
                  <a:lnTo>
                    <a:pt x="375" y="92"/>
                  </a:lnTo>
                  <a:lnTo>
                    <a:pt x="397" y="96"/>
                  </a:lnTo>
                  <a:lnTo>
                    <a:pt x="404" y="93"/>
                  </a:lnTo>
                  <a:lnTo>
                    <a:pt x="407" y="90"/>
                  </a:lnTo>
                  <a:lnTo>
                    <a:pt x="409" y="88"/>
                  </a:lnTo>
                  <a:lnTo>
                    <a:pt x="409" y="84"/>
                  </a:lnTo>
                  <a:lnTo>
                    <a:pt x="409" y="82"/>
                  </a:lnTo>
                  <a:lnTo>
                    <a:pt x="407" y="78"/>
                  </a:lnTo>
                  <a:lnTo>
                    <a:pt x="404" y="76"/>
                  </a:lnTo>
                  <a:lnTo>
                    <a:pt x="402" y="73"/>
                  </a:lnTo>
                  <a:lnTo>
                    <a:pt x="399" y="70"/>
                  </a:lnTo>
                  <a:lnTo>
                    <a:pt x="397" y="67"/>
                  </a:lnTo>
                  <a:lnTo>
                    <a:pt x="394" y="67"/>
                  </a:lnTo>
                  <a:lnTo>
                    <a:pt x="392" y="67"/>
                  </a:lnTo>
                  <a:lnTo>
                    <a:pt x="390" y="67"/>
                  </a:lnTo>
                  <a:lnTo>
                    <a:pt x="387" y="67"/>
                  </a:lnTo>
                  <a:lnTo>
                    <a:pt x="385" y="66"/>
                  </a:lnTo>
                  <a:lnTo>
                    <a:pt x="380" y="66"/>
                  </a:lnTo>
                  <a:lnTo>
                    <a:pt x="377" y="65"/>
                  </a:lnTo>
                  <a:lnTo>
                    <a:pt x="375" y="65"/>
                  </a:lnTo>
                  <a:lnTo>
                    <a:pt x="372" y="64"/>
                  </a:lnTo>
                  <a:lnTo>
                    <a:pt x="372" y="61"/>
                  </a:lnTo>
                  <a:lnTo>
                    <a:pt x="372" y="58"/>
                  </a:lnTo>
                  <a:lnTo>
                    <a:pt x="426" y="52"/>
                  </a:lnTo>
                  <a:lnTo>
                    <a:pt x="483" y="46"/>
                  </a:lnTo>
                  <a:lnTo>
                    <a:pt x="537" y="42"/>
                  </a:lnTo>
                  <a:lnTo>
                    <a:pt x="590" y="36"/>
                  </a:lnTo>
                  <a:lnTo>
                    <a:pt x="647" y="29"/>
                  </a:lnTo>
                  <a:lnTo>
                    <a:pt x="701" y="24"/>
                  </a:lnTo>
                  <a:lnTo>
                    <a:pt x="755" y="18"/>
                  </a:lnTo>
                  <a:lnTo>
                    <a:pt x="811" y="12"/>
                  </a:lnTo>
                  <a:lnTo>
                    <a:pt x="865" y="6"/>
                  </a:lnTo>
                  <a:lnTo>
                    <a:pt x="919" y="0"/>
                  </a:lnTo>
                  <a:lnTo>
                    <a:pt x="1015" y="75"/>
                  </a:lnTo>
                  <a:close/>
                </a:path>
              </a:pathLst>
            </a:custGeom>
            <a:solidFill>
              <a:srgbClr val="E2F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Freeform 21"/>
            <p:cNvSpPr>
              <a:spLocks/>
            </p:cNvSpPr>
            <p:nvPr/>
          </p:nvSpPr>
          <p:spPr bwMode="auto">
            <a:xfrm>
              <a:off x="3059" y="729"/>
              <a:ext cx="142" cy="40"/>
            </a:xfrm>
            <a:custGeom>
              <a:avLst/>
              <a:gdLst>
                <a:gd name="T0" fmla="*/ 7 w 238"/>
                <a:gd name="T1" fmla="*/ 11 h 47"/>
                <a:gd name="T2" fmla="*/ 7 w 238"/>
                <a:gd name="T3" fmla="*/ 15 h 47"/>
                <a:gd name="T4" fmla="*/ 6 w 238"/>
                <a:gd name="T5" fmla="*/ 14 h 47"/>
                <a:gd name="T6" fmla="*/ 5 w 238"/>
                <a:gd name="T7" fmla="*/ 14 h 47"/>
                <a:gd name="T8" fmla="*/ 5 w 238"/>
                <a:gd name="T9" fmla="*/ 12 h 47"/>
                <a:gd name="T10" fmla="*/ 4 w 238"/>
                <a:gd name="T11" fmla="*/ 12 h 47"/>
                <a:gd name="T12" fmla="*/ 3 w 238"/>
                <a:gd name="T13" fmla="*/ 12 h 47"/>
                <a:gd name="T14" fmla="*/ 2 w 238"/>
                <a:gd name="T15" fmla="*/ 12 h 47"/>
                <a:gd name="T16" fmla="*/ 2 w 238"/>
                <a:gd name="T17" fmla="*/ 12 h 47"/>
                <a:gd name="T18" fmla="*/ 1 w 238"/>
                <a:gd name="T19" fmla="*/ 12 h 47"/>
                <a:gd name="T20" fmla="*/ 1 w 238"/>
                <a:gd name="T21" fmla="*/ 14 h 47"/>
                <a:gd name="T22" fmla="*/ 0 w 238"/>
                <a:gd name="T23" fmla="*/ 15 h 47"/>
                <a:gd name="T24" fmla="*/ 1 w 238"/>
                <a:gd name="T25" fmla="*/ 13 h 47"/>
                <a:gd name="T26" fmla="*/ 1 w 238"/>
                <a:gd name="T27" fmla="*/ 10 h 47"/>
                <a:gd name="T28" fmla="*/ 1 w 238"/>
                <a:gd name="T29" fmla="*/ 9 h 47"/>
                <a:gd name="T30" fmla="*/ 1 w 238"/>
                <a:gd name="T31" fmla="*/ 8 h 47"/>
                <a:gd name="T32" fmla="*/ 1 w 238"/>
                <a:gd name="T33" fmla="*/ 6 h 47"/>
                <a:gd name="T34" fmla="*/ 1 w 238"/>
                <a:gd name="T35" fmla="*/ 4 h 47"/>
                <a:gd name="T36" fmla="*/ 2 w 238"/>
                <a:gd name="T37" fmla="*/ 3 h 47"/>
                <a:gd name="T38" fmla="*/ 2 w 238"/>
                <a:gd name="T39" fmla="*/ 3 h 47"/>
                <a:gd name="T40" fmla="*/ 2 w 238"/>
                <a:gd name="T41" fmla="*/ 3 h 47"/>
                <a:gd name="T42" fmla="*/ 3 w 238"/>
                <a:gd name="T43" fmla="*/ 0 h 47"/>
                <a:gd name="T44" fmla="*/ 3 w 238"/>
                <a:gd name="T45" fmla="*/ 0 h 47"/>
                <a:gd name="T46" fmla="*/ 4 w 238"/>
                <a:gd name="T47" fmla="*/ 0 h 47"/>
                <a:gd name="T48" fmla="*/ 4 w 238"/>
                <a:gd name="T49" fmla="*/ 1 h 47"/>
                <a:gd name="T50" fmla="*/ 5 w 238"/>
                <a:gd name="T51" fmla="*/ 3 h 47"/>
                <a:gd name="T52" fmla="*/ 5 w 238"/>
                <a:gd name="T53" fmla="*/ 3 h 47"/>
                <a:gd name="T54" fmla="*/ 5 w 238"/>
                <a:gd name="T55" fmla="*/ 4 h 47"/>
                <a:gd name="T56" fmla="*/ 6 w 238"/>
                <a:gd name="T57" fmla="*/ 6 h 47"/>
                <a:gd name="T58" fmla="*/ 6 w 238"/>
                <a:gd name="T59" fmla="*/ 8 h 47"/>
                <a:gd name="T60" fmla="*/ 6 w 238"/>
                <a:gd name="T61" fmla="*/ 9 h 47"/>
                <a:gd name="T62" fmla="*/ 7 w 238"/>
                <a:gd name="T63" fmla="*/ 11 h 47"/>
                <a:gd name="T64" fmla="*/ 7 w 238"/>
                <a:gd name="T65" fmla="*/ 11 h 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8"/>
                <a:gd name="T100" fmla="*/ 0 h 47"/>
                <a:gd name="T101" fmla="*/ 238 w 238"/>
                <a:gd name="T102" fmla="*/ 47 h 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8" h="47">
                  <a:moveTo>
                    <a:pt x="238" y="34"/>
                  </a:moveTo>
                  <a:lnTo>
                    <a:pt x="238" y="47"/>
                  </a:lnTo>
                  <a:lnTo>
                    <a:pt x="216" y="44"/>
                  </a:lnTo>
                  <a:lnTo>
                    <a:pt x="192" y="41"/>
                  </a:lnTo>
                  <a:lnTo>
                    <a:pt x="167" y="39"/>
                  </a:lnTo>
                  <a:lnTo>
                    <a:pt x="143" y="36"/>
                  </a:lnTo>
                  <a:lnTo>
                    <a:pt x="118" y="35"/>
                  </a:lnTo>
                  <a:lnTo>
                    <a:pt x="94" y="35"/>
                  </a:lnTo>
                  <a:lnTo>
                    <a:pt x="69" y="36"/>
                  </a:lnTo>
                  <a:lnTo>
                    <a:pt x="45" y="37"/>
                  </a:lnTo>
                  <a:lnTo>
                    <a:pt x="22" y="41"/>
                  </a:lnTo>
                  <a:lnTo>
                    <a:pt x="0" y="47"/>
                  </a:lnTo>
                  <a:lnTo>
                    <a:pt x="3" y="40"/>
                  </a:lnTo>
                  <a:lnTo>
                    <a:pt x="8" y="33"/>
                  </a:lnTo>
                  <a:lnTo>
                    <a:pt x="15" y="27"/>
                  </a:lnTo>
                  <a:lnTo>
                    <a:pt x="25" y="23"/>
                  </a:lnTo>
                  <a:lnTo>
                    <a:pt x="37" y="18"/>
                  </a:lnTo>
                  <a:lnTo>
                    <a:pt x="49" y="13"/>
                  </a:lnTo>
                  <a:lnTo>
                    <a:pt x="62" y="10"/>
                  </a:lnTo>
                  <a:lnTo>
                    <a:pt x="74" y="7"/>
                  </a:lnTo>
                  <a:lnTo>
                    <a:pt x="89" y="3"/>
                  </a:lnTo>
                  <a:lnTo>
                    <a:pt x="98" y="0"/>
                  </a:lnTo>
                  <a:lnTo>
                    <a:pt x="116" y="0"/>
                  </a:lnTo>
                  <a:lnTo>
                    <a:pt x="133" y="0"/>
                  </a:lnTo>
                  <a:lnTo>
                    <a:pt x="147" y="1"/>
                  </a:lnTo>
                  <a:lnTo>
                    <a:pt x="162" y="4"/>
                  </a:lnTo>
                  <a:lnTo>
                    <a:pt x="177" y="8"/>
                  </a:lnTo>
                  <a:lnTo>
                    <a:pt x="189" y="12"/>
                  </a:lnTo>
                  <a:lnTo>
                    <a:pt x="201" y="17"/>
                  </a:lnTo>
                  <a:lnTo>
                    <a:pt x="214" y="23"/>
                  </a:lnTo>
                  <a:lnTo>
                    <a:pt x="226" y="28"/>
                  </a:lnTo>
                  <a:lnTo>
                    <a:pt x="238" y="3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Freeform 22"/>
            <p:cNvSpPr>
              <a:spLocks/>
            </p:cNvSpPr>
            <p:nvPr/>
          </p:nvSpPr>
          <p:spPr bwMode="auto">
            <a:xfrm>
              <a:off x="2553" y="769"/>
              <a:ext cx="170" cy="176"/>
            </a:xfrm>
            <a:custGeom>
              <a:avLst/>
              <a:gdLst>
                <a:gd name="T0" fmla="*/ 7 w 285"/>
                <a:gd name="T1" fmla="*/ 6 h 209"/>
                <a:gd name="T2" fmla="*/ 7 w 285"/>
                <a:gd name="T3" fmla="*/ 17 h 209"/>
                <a:gd name="T4" fmla="*/ 6 w 285"/>
                <a:gd name="T5" fmla="*/ 30 h 209"/>
                <a:gd name="T6" fmla="*/ 5 w 285"/>
                <a:gd name="T7" fmla="*/ 43 h 209"/>
                <a:gd name="T8" fmla="*/ 5 w 285"/>
                <a:gd name="T9" fmla="*/ 56 h 209"/>
                <a:gd name="T10" fmla="*/ 4 w 285"/>
                <a:gd name="T11" fmla="*/ 62 h 209"/>
                <a:gd name="T12" fmla="*/ 4 w 285"/>
                <a:gd name="T13" fmla="*/ 62 h 209"/>
                <a:gd name="T14" fmla="*/ 3 w 285"/>
                <a:gd name="T15" fmla="*/ 62 h 209"/>
                <a:gd name="T16" fmla="*/ 2 w 285"/>
                <a:gd name="T17" fmla="*/ 61 h 209"/>
                <a:gd name="T18" fmla="*/ 2 w 285"/>
                <a:gd name="T19" fmla="*/ 60 h 209"/>
                <a:gd name="T20" fmla="*/ 1 w 285"/>
                <a:gd name="T21" fmla="*/ 57 h 209"/>
                <a:gd name="T22" fmla="*/ 1 w 285"/>
                <a:gd name="T23" fmla="*/ 55 h 209"/>
                <a:gd name="T24" fmla="*/ 1 w 285"/>
                <a:gd name="T25" fmla="*/ 51 h 209"/>
                <a:gd name="T26" fmla="*/ 1 w 285"/>
                <a:gd name="T27" fmla="*/ 47 h 209"/>
                <a:gd name="T28" fmla="*/ 1 w 285"/>
                <a:gd name="T29" fmla="*/ 43 h 209"/>
                <a:gd name="T30" fmla="*/ 2 w 285"/>
                <a:gd name="T31" fmla="*/ 41 h 209"/>
                <a:gd name="T32" fmla="*/ 2 w 285"/>
                <a:gd name="T33" fmla="*/ 40 h 209"/>
                <a:gd name="T34" fmla="*/ 2 w 285"/>
                <a:gd name="T35" fmla="*/ 39 h 209"/>
                <a:gd name="T36" fmla="*/ 3 w 285"/>
                <a:gd name="T37" fmla="*/ 39 h 209"/>
                <a:gd name="T38" fmla="*/ 3 w 285"/>
                <a:gd name="T39" fmla="*/ 36 h 209"/>
                <a:gd name="T40" fmla="*/ 2 w 285"/>
                <a:gd name="T41" fmla="*/ 35 h 209"/>
                <a:gd name="T42" fmla="*/ 2 w 285"/>
                <a:gd name="T43" fmla="*/ 34 h 209"/>
                <a:gd name="T44" fmla="*/ 1 w 285"/>
                <a:gd name="T45" fmla="*/ 35 h 209"/>
                <a:gd name="T46" fmla="*/ 1 w 285"/>
                <a:gd name="T47" fmla="*/ 35 h 209"/>
                <a:gd name="T48" fmla="*/ 1 w 285"/>
                <a:gd name="T49" fmla="*/ 35 h 209"/>
                <a:gd name="T50" fmla="*/ 0 w 285"/>
                <a:gd name="T51" fmla="*/ 30 h 209"/>
                <a:gd name="T52" fmla="*/ 1 w 285"/>
                <a:gd name="T53" fmla="*/ 24 h 209"/>
                <a:gd name="T54" fmla="*/ 1 w 285"/>
                <a:gd name="T55" fmla="*/ 17 h 209"/>
                <a:gd name="T56" fmla="*/ 1 w 285"/>
                <a:gd name="T57" fmla="*/ 10 h 209"/>
                <a:gd name="T58" fmla="*/ 2 w 285"/>
                <a:gd name="T59" fmla="*/ 6 h 209"/>
                <a:gd name="T60" fmla="*/ 4 w 285"/>
                <a:gd name="T61" fmla="*/ 3 h 209"/>
                <a:gd name="T62" fmla="*/ 5 w 285"/>
                <a:gd name="T63" fmla="*/ 3 h 209"/>
                <a:gd name="T64" fmla="*/ 6 w 285"/>
                <a:gd name="T65" fmla="*/ 3 h 209"/>
                <a:gd name="T66" fmla="*/ 7 w 285"/>
                <a:gd name="T67" fmla="*/ 3 h 209"/>
                <a:gd name="T68" fmla="*/ 7 w 285"/>
                <a:gd name="T69" fmla="*/ 1 h 209"/>
                <a:gd name="T70" fmla="*/ 8 w 285"/>
                <a:gd name="T71" fmla="*/ 0 h 2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5"/>
                <a:gd name="T109" fmla="*/ 0 h 209"/>
                <a:gd name="T110" fmla="*/ 285 w 285"/>
                <a:gd name="T111" fmla="*/ 209 h 2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5" h="209">
                  <a:moveTo>
                    <a:pt x="285" y="0"/>
                  </a:moveTo>
                  <a:lnTo>
                    <a:pt x="270" y="19"/>
                  </a:lnTo>
                  <a:lnTo>
                    <a:pt x="253" y="38"/>
                  </a:lnTo>
                  <a:lnTo>
                    <a:pt x="238" y="59"/>
                  </a:lnTo>
                  <a:lnTo>
                    <a:pt x="221" y="80"/>
                  </a:lnTo>
                  <a:lnTo>
                    <a:pt x="209" y="100"/>
                  </a:lnTo>
                  <a:lnTo>
                    <a:pt x="194" y="121"/>
                  </a:lnTo>
                  <a:lnTo>
                    <a:pt x="184" y="141"/>
                  </a:lnTo>
                  <a:lnTo>
                    <a:pt x="174" y="162"/>
                  </a:lnTo>
                  <a:lnTo>
                    <a:pt x="169" y="184"/>
                  </a:lnTo>
                  <a:lnTo>
                    <a:pt x="167" y="205"/>
                  </a:lnTo>
                  <a:lnTo>
                    <a:pt x="157" y="208"/>
                  </a:lnTo>
                  <a:lnTo>
                    <a:pt x="147" y="209"/>
                  </a:lnTo>
                  <a:lnTo>
                    <a:pt x="138" y="209"/>
                  </a:lnTo>
                  <a:lnTo>
                    <a:pt x="125" y="208"/>
                  </a:lnTo>
                  <a:lnTo>
                    <a:pt x="116" y="206"/>
                  </a:lnTo>
                  <a:lnTo>
                    <a:pt x="103" y="205"/>
                  </a:lnTo>
                  <a:lnTo>
                    <a:pt x="93" y="203"/>
                  </a:lnTo>
                  <a:lnTo>
                    <a:pt x="84" y="201"/>
                  </a:lnTo>
                  <a:lnTo>
                    <a:pt x="74" y="198"/>
                  </a:lnTo>
                  <a:lnTo>
                    <a:pt x="64" y="196"/>
                  </a:lnTo>
                  <a:lnTo>
                    <a:pt x="54" y="190"/>
                  </a:lnTo>
                  <a:lnTo>
                    <a:pt x="47" y="185"/>
                  </a:lnTo>
                  <a:lnTo>
                    <a:pt x="42" y="180"/>
                  </a:lnTo>
                  <a:lnTo>
                    <a:pt x="40" y="174"/>
                  </a:lnTo>
                  <a:lnTo>
                    <a:pt x="37" y="168"/>
                  </a:lnTo>
                  <a:lnTo>
                    <a:pt x="40" y="162"/>
                  </a:lnTo>
                  <a:lnTo>
                    <a:pt x="42" y="156"/>
                  </a:lnTo>
                  <a:lnTo>
                    <a:pt x="47" y="150"/>
                  </a:lnTo>
                  <a:lnTo>
                    <a:pt x="54" y="145"/>
                  </a:lnTo>
                  <a:lnTo>
                    <a:pt x="64" y="138"/>
                  </a:lnTo>
                  <a:lnTo>
                    <a:pt x="69" y="136"/>
                  </a:lnTo>
                  <a:lnTo>
                    <a:pt x="71" y="133"/>
                  </a:lnTo>
                  <a:lnTo>
                    <a:pt x="76" y="132"/>
                  </a:lnTo>
                  <a:lnTo>
                    <a:pt x="84" y="131"/>
                  </a:lnTo>
                  <a:lnTo>
                    <a:pt x="89" y="130"/>
                  </a:lnTo>
                  <a:lnTo>
                    <a:pt x="93" y="129"/>
                  </a:lnTo>
                  <a:lnTo>
                    <a:pt x="98" y="128"/>
                  </a:lnTo>
                  <a:lnTo>
                    <a:pt x="101" y="125"/>
                  </a:lnTo>
                  <a:lnTo>
                    <a:pt x="101" y="122"/>
                  </a:lnTo>
                  <a:lnTo>
                    <a:pt x="98" y="117"/>
                  </a:lnTo>
                  <a:lnTo>
                    <a:pt x="89" y="115"/>
                  </a:lnTo>
                  <a:lnTo>
                    <a:pt x="79" y="114"/>
                  </a:lnTo>
                  <a:lnTo>
                    <a:pt x="69" y="114"/>
                  </a:lnTo>
                  <a:lnTo>
                    <a:pt x="59" y="115"/>
                  </a:lnTo>
                  <a:lnTo>
                    <a:pt x="49" y="116"/>
                  </a:lnTo>
                  <a:lnTo>
                    <a:pt x="42" y="118"/>
                  </a:lnTo>
                  <a:lnTo>
                    <a:pt x="32" y="118"/>
                  </a:lnTo>
                  <a:lnTo>
                    <a:pt x="22" y="118"/>
                  </a:lnTo>
                  <a:lnTo>
                    <a:pt x="13" y="117"/>
                  </a:lnTo>
                  <a:lnTo>
                    <a:pt x="3" y="114"/>
                  </a:lnTo>
                  <a:lnTo>
                    <a:pt x="0" y="102"/>
                  </a:lnTo>
                  <a:lnTo>
                    <a:pt x="3" y="91"/>
                  </a:lnTo>
                  <a:lnTo>
                    <a:pt x="8" y="80"/>
                  </a:lnTo>
                  <a:lnTo>
                    <a:pt x="15" y="67"/>
                  </a:lnTo>
                  <a:lnTo>
                    <a:pt x="27" y="56"/>
                  </a:lnTo>
                  <a:lnTo>
                    <a:pt x="40" y="45"/>
                  </a:lnTo>
                  <a:lnTo>
                    <a:pt x="57" y="35"/>
                  </a:lnTo>
                  <a:lnTo>
                    <a:pt x="74" y="26"/>
                  </a:lnTo>
                  <a:lnTo>
                    <a:pt x="93" y="18"/>
                  </a:lnTo>
                  <a:lnTo>
                    <a:pt x="116" y="11"/>
                  </a:lnTo>
                  <a:lnTo>
                    <a:pt x="133" y="10"/>
                  </a:lnTo>
                  <a:lnTo>
                    <a:pt x="150" y="9"/>
                  </a:lnTo>
                  <a:lnTo>
                    <a:pt x="167" y="8"/>
                  </a:lnTo>
                  <a:lnTo>
                    <a:pt x="184" y="6"/>
                  </a:lnTo>
                  <a:lnTo>
                    <a:pt x="201" y="5"/>
                  </a:lnTo>
                  <a:lnTo>
                    <a:pt x="218" y="4"/>
                  </a:lnTo>
                  <a:lnTo>
                    <a:pt x="236" y="3"/>
                  </a:lnTo>
                  <a:lnTo>
                    <a:pt x="253" y="2"/>
                  </a:lnTo>
                  <a:lnTo>
                    <a:pt x="270" y="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Freeform 23"/>
            <p:cNvSpPr>
              <a:spLocks/>
            </p:cNvSpPr>
            <p:nvPr/>
          </p:nvSpPr>
          <p:spPr bwMode="auto">
            <a:xfrm>
              <a:off x="3065" y="793"/>
              <a:ext cx="105" cy="100"/>
            </a:xfrm>
            <a:custGeom>
              <a:avLst/>
              <a:gdLst>
                <a:gd name="T0" fmla="*/ 5 w 177"/>
                <a:gd name="T1" fmla="*/ 22 h 119"/>
                <a:gd name="T2" fmla="*/ 4 w 177"/>
                <a:gd name="T3" fmla="*/ 24 h 119"/>
                <a:gd name="T4" fmla="*/ 4 w 177"/>
                <a:gd name="T5" fmla="*/ 24 h 119"/>
                <a:gd name="T6" fmla="*/ 4 w 177"/>
                <a:gd name="T7" fmla="*/ 27 h 119"/>
                <a:gd name="T8" fmla="*/ 4 w 177"/>
                <a:gd name="T9" fmla="*/ 28 h 119"/>
                <a:gd name="T10" fmla="*/ 4 w 177"/>
                <a:gd name="T11" fmla="*/ 29 h 119"/>
                <a:gd name="T12" fmla="*/ 4 w 177"/>
                <a:gd name="T13" fmla="*/ 30 h 119"/>
                <a:gd name="T14" fmla="*/ 4 w 177"/>
                <a:gd name="T15" fmla="*/ 33 h 119"/>
                <a:gd name="T16" fmla="*/ 3 w 177"/>
                <a:gd name="T17" fmla="*/ 33 h 119"/>
                <a:gd name="T18" fmla="*/ 3 w 177"/>
                <a:gd name="T19" fmla="*/ 34 h 119"/>
                <a:gd name="T20" fmla="*/ 2 w 177"/>
                <a:gd name="T21" fmla="*/ 35 h 119"/>
                <a:gd name="T22" fmla="*/ 2 w 177"/>
                <a:gd name="T23" fmla="*/ 35 h 119"/>
                <a:gd name="T24" fmla="*/ 2 w 177"/>
                <a:gd name="T25" fmla="*/ 34 h 119"/>
                <a:gd name="T26" fmla="*/ 2 w 177"/>
                <a:gd name="T27" fmla="*/ 34 h 119"/>
                <a:gd name="T28" fmla="*/ 1 w 177"/>
                <a:gd name="T29" fmla="*/ 33 h 119"/>
                <a:gd name="T30" fmla="*/ 1 w 177"/>
                <a:gd name="T31" fmla="*/ 33 h 119"/>
                <a:gd name="T32" fmla="*/ 1 w 177"/>
                <a:gd name="T33" fmla="*/ 30 h 119"/>
                <a:gd name="T34" fmla="*/ 1 w 177"/>
                <a:gd name="T35" fmla="*/ 29 h 119"/>
                <a:gd name="T36" fmla="*/ 1 w 177"/>
                <a:gd name="T37" fmla="*/ 29 h 119"/>
                <a:gd name="T38" fmla="*/ 1 w 177"/>
                <a:gd name="T39" fmla="*/ 28 h 119"/>
                <a:gd name="T40" fmla="*/ 1 w 177"/>
                <a:gd name="T41" fmla="*/ 25 h 119"/>
                <a:gd name="T42" fmla="*/ 1 w 177"/>
                <a:gd name="T43" fmla="*/ 24 h 119"/>
                <a:gd name="T44" fmla="*/ 1 w 177"/>
                <a:gd name="T45" fmla="*/ 20 h 119"/>
                <a:gd name="T46" fmla="*/ 0 w 177"/>
                <a:gd name="T47" fmla="*/ 17 h 119"/>
                <a:gd name="T48" fmla="*/ 0 w 177"/>
                <a:gd name="T49" fmla="*/ 14 h 119"/>
                <a:gd name="T50" fmla="*/ 0 w 177"/>
                <a:gd name="T51" fmla="*/ 11 h 119"/>
                <a:gd name="T52" fmla="*/ 1 w 177"/>
                <a:gd name="T53" fmla="*/ 8 h 119"/>
                <a:gd name="T54" fmla="*/ 1 w 177"/>
                <a:gd name="T55" fmla="*/ 6 h 119"/>
                <a:gd name="T56" fmla="*/ 1 w 177"/>
                <a:gd name="T57" fmla="*/ 3 h 119"/>
                <a:gd name="T58" fmla="*/ 1 w 177"/>
                <a:gd name="T59" fmla="*/ 3 h 119"/>
                <a:gd name="T60" fmla="*/ 1 w 177"/>
                <a:gd name="T61" fmla="*/ 0 h 119"/>
                <a:gd name="T62" fmla="*/ 2 w 177"/>
                <a:gd name="T63" fmla="*/ 2 h 119"/>
                <a:gd name="T64" fmla="*/ 2 w 177"/>
                <a:gd name="T65" fmla="*/ 3 h 119"/>
                <a:gd name="T66" fmla="*/ 3 w 177"/>
                <a:gd name="T67" fmla="*/ 3 h 119"/>
                <a:gd name="T68" fmla="*/ 4 w 177"/>
                <a:gd name="T69" fmla="*/ 6 h 119"/>
                <a:gd name="T70" fmla="*/ 4 w 177"/>
                <a:gd name="T71" fmla="*/ 8 h 119"/>
                <a:gd name="T72" fmla="*/ 4 w 177"/>
                <a:gd name="T73" fmla="*/ 11 h 119"/>
                <a:gd name="T74" fmla="*/ 4 w 177"/>
                <a:gd name="T75" fmla="*/ 13 h 119"/>
                <a:gd name="T76" fmla="*/ 4 w 177"/>
                <a:gd name="T77" fmla="*/ 17 h 119"/>
                <a:gd name="T78" fmla="*/ 4 w 177"/>
                <a:gd name="T79" fmla="*/ 19 h 119"/>
                <a:gd name="T80" fmla="*/ 5 w 177"/>
                <a:gd name="T81" fmla="*/ 22 h 119"/>
                <a:gd name="T82" fmla="*/ 5 w 177"/>
                <a:gd name="T83" fmla="*/ 22 h 1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7"/>
                <a:gd name="T127" fmla="*/ 0 h 119"/>
                <a:gd name="T128" fmla="*/ 177 w 177"/>
                <a:gd name="T129" fmla="*/ 119 h 1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7" h="119">
                  <a:moveTo>
                    <a:pt x="177" y="74"/>
                  </a:moveTo>
                  <a:lnTo>
                    <a:pt x="172" y="79"/>
                  </a:lnTo>
                  <a:lnTo>
                    <a:pt x="167" y="85"/>
                  </a:lnTo>
                  <a:lnTo>
                    <a:pt x="160" y="89"/>
                  </a:lnTo>
                  <a:lnTo>
                    <a:pt x="155" y="95"/>
                  </a:lnTo>
                  <a:lnTo>
                    <a:pt x="150" y="100"/>
                  </a:lnTo>
                  <a:lnTo>
                    <a:pt x="142" y="104"/>
                  </a:lnTo>
                  <a:lnTo>
                    <a:pt x="135" y="109"/>
                  </a:lnTo>
                  <a:lnTo>
                    <a:pt x="128" y="113"/>
                  </a:lnTo>
                  <a:lnTo>
                    <a:pt x="115" y="117"/>
                  </a:lnTo>
                  <a:lnTo>
                    <a:pt x="103" y="119"/>
                  </a:lnTo>
                  <a:lnTo>
                    <a:pt x="93" y="118"/>
                  </a:lnTo>
                  <a:lnTo>
                    <a:pt x="81" y="117"/>
                  </a:lnTo>
                  <a:lnTo>
                    <a:pt x="71" y="114"/>
                  </a:lnTo>
                  <a:lnTo>
                    <a:pt x="59" y="112"/>
                  </a:lnTo>
                  <a:lnTo>
                    <a:pt x="49" y="109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2" y="96"/>
                  </a:lnTo>
                  <a:lnTo>
                    <a:pt x="15" y="92"/>
                  </a:lnTo>
                  <a:lnTo>
                    <a:pt x="8" y="86"/>
                  </a:lnTo>
                  <a:lnTo>
                    <a:pt x="5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5" y="28"/>
                  </a:lnTo>
                  <a:lnTo>
                    <a:pt x="12" y="18"/>
                  </a:lnTo>
                  <a:lnTo>
                    <a:pt x="22" y="10"/>
                  </a:lnTo>
                  <a:lnTo>
                    <a:pt x="39" y="5"/>
                  </a:lnTo>
                  <a:lnTo>
                    <a:pt x="59" y="0"/>
                  </a:lnTo>
                  <a:lnTo>
                    <a:pt x="84" y="2"/>
                  </a:lnTo>
                  <a:lnTo>
                    <a:pt x="103" y="7"/>
                  </a:lnTo>
                  <a:lnTo>
                    <a:pt x="120" y="12"/>
                  </a:lnTo>
                  <a:lnTo>
                    <a:pt x="135" y="18"/>
                  </a:lnTo>
                  <a:lnTo>
                    <a:pt x="145" y="26"/>
                  </a:lnTo>
                  <a:lnTo>
                    <a:pt x="155" y="36"/>
                  </a:lnTo>
                  <a:lnTo>
                    <a:pt x="162" y="45"/>
                  </a:lnTo>
                  <a:lnTo>
                    <a:pt x="167" y="55"/>
                  </a:lnTo>
                  <a:lnTo>
                    <a:pt x="172" y="64"/>
                  </a:lnTo>
                  <a:lnTo>
                    <a:pt x="177" y="7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Freeform 24"/>
            <p:cNvSpPr>
              <a:spLocks/>
            </p:cNvSpPr>
            <p:nvPr/>
          </p:nvSpPr>
          <p:spPr bwMode="auto">
            <a:xfrm>
              <a:off x="2802" y="810"/>
              <a:ext cx="101" cy="98"/>
            </a:xfrm>
            <a:custGeom>
              <a:avLst/>
              <a:gdLst>
                <a:gd name="T0" fmla="*/ 5 w 169"/>
                <a:gd name="T1" fmla="*/ 8 h 117"/>
                <a:gd name="T2" fmla="*/ 5 w 169"/>
                <a:gd name="T3" fmla="*/ 11 h 117"/>
                <a:gd name="T4" fmla="*/ 5 w 169"/>
                <a:gd name="T5" fmla="*/ 13 h 117"/>
                <a:gd name="T6" fmla="*/ 5 w 169"/>
                <a:gd name="T7" fmla="*/ 16 h 117"/>
                <a:gd name="T8" fmla="*/ 5 w 169"/>
                <a:gd name="T9" fmla="*/ 19 h 117"/>
                <a:gd name="T10" fmla="*/ 4 w 169"/>
                <a:gd name="T11" fmla="*/ 23 h 117"/>
                <a:gd name="T12" fmla="*/ 4 w 169"/>
                <a:gd name="T13" fmla="*/ 26 h 117"/>
                <a:gd name="T14" fmla="*/ 4 w 169"/>
                <a:gd name="T15" fmla="*/ 28 h 117"/>
                <a:gd name="T16" fmla="*/ 4 w 169"/>
                <a:gd name="T17" fmla="*/ 30 h 117"/>
                <a:gd name="T18" fmla="*/ 3 w 169"/>
                <a:gd name="T19" fmla="*/ 32 h 117"/>
                <a:gd name="T20" fmla="*/ 2 w 169"/>
                <a:gd name="T21" fmla="*/ 34 h 117"/>
                <a:gd name="T22" fmla="*/ 2 w 169"/>
                <a:gd name="T23" fmla="*/ 34 h 117"/>
                <a:gd name="T24" fmla="*/ 2 w 169"/>
                <a:gd name="T25" fmla="*/ 34 h 117"/>
                <a:gd name="T26" fmla="*/ 2 w 169"/>
                <a:gd name="T27" fmla="*/ 33 h 117"/>
                <a:gd name="T28" fmla="*/ 1 w 169"/>
                <a:gd name="T29" fmla="*/ 33 h 117"/>
                <a:gd name="T30" fmla="*/ 1 w 169"/>
                <a:gd name="T31" fmla="*/ 31 h 117"/>
                <a:gd name="T32" fmla="*/ 1 w 169"/>
                <a:gd name="T33" fmla="*/ 31 h 117"/>
                <a:gd name="T34" fmla="*/ 1 w 169"/>
                <a:gd name="T35" fmla="*/ 28 h 117"/>
                <a:gd name="T36" fmla="*/ 1 w 169"/>
                <a:gd name="T37" fmla="*/ 28 h 117"/>
                <a:gd name="T38" fmla="*/ 1 w 169"/>
                <a:gd name="T39" fmla="*/ 27 h 117"/>
                <a:gd name="T40" fmla="*/ 1 w 169"/>
                <a:gd name="T41" fmla="*/ 24 h 117"/>
                <a:gd name="T42" fmla="*/ 1 w 169"/>
                <a:gd name="T43" fmla="*/ 23 h 117"/>
                <a:gd name="T44" fmla="*/ 0 w 169"/>
                <a:gd name="T45" fmla="*/ 20 h 117"/>
                <a:gd name="T46" fmla="*/ 0 w 169"/>
                <a:gd name="T47" fmla="*/ 19 h 117"/>
                <a:gd name="T48" fmla="*/ 0 w 169"/>
                <a:gd name="T49" fmla="*/ 16 h 117"/>
                <a:gd name="T50" fmla="*/ 1 w 169"/>
                <a:gd name="T51" fmla="*/ 13 h 117"/>
                <a:gd name="T52" fmla="*/ 1 w 169"/>
                <a:gd name="T53" fmla="*/ 11 h 117"/>
                <a:gd name="T54" fmla="*/ 1 w 169"/>
                <a:gd name="T55" fmla="*/ 9 h 117"/>
                <a:gd name="T56" fmla="*/ 1 w 169"/>
                <a:gd name="T57" fmla="*/ 8 h 117"/>
                <a:gd name="T58" fmla="*/ 1 w 169"/>
                <a:gd name="T59" fmla="*/ 6 h 117"/>
                <a:gd name="T60" fmla="*/ 1 w 169"/>
                <a:gd name="T61" fmla="*/ 4 h 117"/>
                <a:gd name="T62" fmla="*/ 1 w 169"/>
                <a:gd name="T63" fmla="*/ 3 h 117"/>
                <a:gd name="T64" fmla="*/ 2 w 169"/>
                <a:gd name="T65" fmla="*/ 3 h 117"/>
                <a:gd name="T66" fmla="*/ 2 w 169"/>
                <a:gd name="T67" fmla="*/ 1 h 117"/>
                <a:gd name="T68" fmla="*/ 2 w 169"/>
                <a:gd name="T69" fmla="*/ 0 h 117"/>
                <a:gd name="T70" fmla="*/ 3 w 169"/>
                <a:gd name="T71" fmla="*/ 1 h 117"/>
                <a:gd name="T72" fmla="*/ 4 w 169"/>
                <a:gd name="T73" fmla="*/ 3 h 117"/>
                <a:gd name="T74" fmla="*/ 4 w 169"/>
                <a:gd name="T75" fmla="*/ 3 h 117"/>
                <a:gd name="T76" fmla="*/ 4 w 169"/>
                <a:gd name="T77" fmla="*/ 3 h 117"/>
                <a:gd name="T78" fmla="*/ 4 w 169"/>
                <a:gd name="T79" fmla="*/ 5 h 117"/>
                <a:gd name="T80" fmla="*/ 5 w 169"/>
                <a:gd name="T81" fmla="*/ 8 h 117"/>
                <a:gd name="T82" fmla="*/ 5 w 169"/>
                <a:gd name="T83" fmla="*/ 8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9"/>
                <a:gd name="T127" fmla="*/ 0 h 117"/>
                <a:gd name="T128" fmla="*/ 169 w 169"/>
                <a:gd name="T129" fmla="*/ 117 h 1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9" h="117">
                  <a:moveTo>
                    <a:pt x="167" y="25"/>
                  </a:moveTo>
                  <a:lnTo>
                    <a:pt x="169" y="36"/>
                  </a:lnTo>
                  <a:lnTo>
                    <a:pt x="169" y="46"/>
                  </a:lnTo>
                  <a:lnTo>
                    <a:pt x="167" y="58"/>
                  </a:lnTo>
                  <a:lnTo>
                    <a:pt x="164" y="68"/>
                  </a:lnTo>
                  <a:lnTo>
                    <a:pt x="159" y="77"/>
                  </a:lnTo>
                  <a:lnTo>
                    <a:pt x="154" y="88"/>
                  </a:lnTo>
                  <a:lnTo>
                    <a:pt x="145" y="96"/>
                  </a:lnTo>
                  <a:lnTo>
                    <a:pt x="132" y="104"/>
                  </a:lnTo>
                  <a:lnTo>
                    <a:pt x="115" y="110"/>
                  </a:lnTo>
                  <a:lnTo>
                    <a:pt x="96" y="116"/>
                  </a:lnTo>
                  <a:lnTo>
                    <a:pt x="83" y="117"/>
                  </a:lnTo>
                  <a:lnTo>
                    <a:pt x="71" y="116"/>
                  </a:lnTo>
                  <a:lnTo>
                    <a:pt x="59" y="115"/>
                  </a:lnTo>
                  <a:lnTo>
                    <a:pt x="52" y="112"/>
                  </a:lnTo>
                  <a:lnTo>
                    <a:pt x="42" y="108"/>
                  </a:lnTo>
                  <a:lnTo>
                    <a:pt x="37" y="105"/>
                  </a:lnTo>
                  <a:lnTo>
                    <a:pt x="29" y="100"/>
                  </a:lnTo>
                  <a:lnTo>
                    <a:pt x="22" y="96"/>
                  </a:lnTo>
                  <a:lnTo>
                    <a:pt x="15" y="91"/>
                  </a:lnTo>
                  <a:lnTo>
                    <a:pt x="7" y="86"/>
                  </a:lnTo>
                  <a:lnTo>
                    <a:pt x="5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5" y="41"/>
                  </a:lnTo>
                  <a:lnTo>
                    <a:pt x="10" y="33"/>
                  </a:lnTo>
                  <a:lnTo>
                    <a:pt x="17" y="26"/>
                  </a:lnTo>
                  <a:lnTo>
                    <a:pt x="25" y="19"/>
                  </a:lnTo>
                  <a:lnTo>
                    <a:pt x="34" y="13"/>
                  </a:lnTo>
                  <a:lnTo>
                    <a:pt x="49" y="8"/>
                  </a:lnTo>
                  <a:lnTo>
                    <a:pt x="64" y="4"/>
                  </a:lnTo>
                  <a:lnTo>
                    <a:pt x="78" y="1"/>
                  </a:lnTo>
                  <a:lnTo>
                    <a:pt x="93" y="0"/>
                  </a:lnTo>
                  <a:lnTo>
                    <a:pt x="108" y="1"/>
                  </a:lnTo>
                  <a:lnTo>
                    <a:pt x="123" y="3"/>
                  </a:lnTo>
                  <a:lnTo>
                    <a:pt x="137" y="5"/>
                  </a:lnTo>
                  <a:lnTo>
                    <a:pt x="150" y="11"/>
                  </a:lnTo>
                  <a:lnTo>
                    <a:pt x="159" y="17"/>
                  </a:lnTo>
                  <a:lnTo>
                    <a:pt x="167" y="25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Freeform 25"/>
            <p:cNvSpPr>
              <a:spLocks/>
            </p:cNvSpPr>
            <p:nvPr/>
          </p:nvSpPr>
          <p:spPr bwMode="auto">
            <a:xfrm>
              <a:off x="3074" y="806"/>
              <a:ext cx="78" cy="74"/>
            </a:xfrm>
            <a:custGeom>
              <a:avLst/>
              <a:gdLst>
                <a:gd name="T0" fmla="*/ 3 w 132"/>
                <a:gd name="T1" fmla="*/ 16 h 88"/>
                <a:gd name="T2" fmla="*/ 3 w 132"/>
                <a:gd name="T3" fmla="*/ 17 h 88"/>
                <a:gd name="T4" fmla="*/ 3 w 132"/>
                <a:gd name="T5" fmla="*/ 17 h 88"/>
                <a:gd name="T6" fmla="*/ 3 w 132"/>
                <a:gd name="T7" fmla="*/ 19 h 88"/>
                <a:gd name="T8" fmla="*/ 3 w 132"/>
                <a:gd name="T9" fmla="*/ 20 h 88"/>
                <a:gd name="T10" fmla="*/ 3 w 132"/>
                <a:gd name="T11" fmla="*/ 20 h 88"/>
                <a:gd name="T12" fmla="*/ 3 w 132"/>
                <a:gd name="T13" fmla="*/ 22 h 88"/>
                <a:gd name="T14" fmla="*/ 3 w 132"/>
                <a:gd name="T15" fmla="*/ 24 h 88"/>
                <a:gd name="T16" fmla="*/ 3 w 132"/>
                <a:gd name="T17" fmla="*/ 24 h 88"/>
                <a:gd name="T18" fmla="*/ 3 w 132"/>
                <a:gd name="T19" fmla="*/ 24 h 88"/>
                <a:gd name="T20" fmla="*/ 2 w 132"/>
                <a:gd name="T21" fmla="*/ 25 h 88"/>
                <a:gd name="T22" fmla="*/ 2 w 132"/>
                <a:gd name="T23" fmla="*/ 26 h 88"/>
                <a:gd name="T24" fmla="*/ 2 w 132"/>
                <a:gd name="T25" fmla="*/ 25 h 88"/>
                <a:gd name="T26" fmla="*/ 1 w 132"/>
                <a:gd name="T27" fmla="*/ 24 h 88"/>
                <a:gd name="T28" fmla="*/ 1 w 132"/>
                <a:gd name="T29" fmla="*/ 24 h 88"/>
                <a:gd name="T30" fmla="*/ 1 w 132"/>
                <a:gd name="T31" fmla="*/ 23 h 88"/>
                <a:gd name="T32" fmla="*/ 1 w 132"/>
                <a:gd name="T33" fmla="*/ 20 h 88"/>
                <a:gd name="T34" fmla="*/ 1 w 132"/>
                <a:gd name="T35" fmla="*/ 19 h 88"/>
                <a:gd name="T36" fmla="*/ 1 w 132"/>
                <a:gd name="T37" fmla="*/ 17 h 88"/>
                <a:gd name="T38" fmla="*/ 1 w 132"/>
                <a:gd name="T39" fmla="*/ 16 h 88"/>
                <a:gd name="T40" fmla="*/ 0 w 132"/>
                <a:gd name="T41" fmla="*/ 14 h 88"/>
                <a:gd name="T42" fmla="*/ 1 w 132"/>
                <a:gd name="T43" fmla="*/ 0 h 88"/>
                <a:gd name="T44" fmla="*/ 1 w 132"/>
                <a:gd name="T45" fmla="*/ 0 h 88"/>
                <a:gd name="T46" fmla="*/ 2 w 132"/>
                <a:gd name="T47" fmla="*/ 1 h 88"/>
                <a:gd name="T48" fmla="*/ 2 w 132"/>
                <a:gd name="T49" fmla="*/ 3 h 88"/>
                <a:gd name="T50" fmla="*/ 2 w 132"/>
                <a:gd name="T51" fmla="*/ 3 h 88"/>
                <a:gd name="T52" fmla="*/ 2 w 132"/>
                <a:gd name="T53" fmla="*/ 5 h 88"/>
                <a:gd name="T54" fmla="*/ 3 w 132"/>
                <a:gd name="T55" fmla="*/ 7 h 88"/>
                <a:gd name="T56" fmla="*/ 3 w 132"/>
                <a:gd name="T57" fmla="*/ 9 h 88"/>
                <a:gd name="T58" fmla="*/ 3 w 132"/>
                <a:gd name="T59" fmla="*/ 11 h 88"/>
                <a:gd name="T60" fmla="*/ 3 w 132"/>
                <a:gd name="T61" fmla="*/ 14 h 88"/>
                <a:gd name="T62" fmla="*/ 3 w 132"/>
                <a:gd name="T63" fmla="*/ 16 h 88"/>
                <a:gd name="T64" fmla="*/ 3 w 132"/>
                <a:gd name="T65" fmla="*/ 16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2"/>
                <a:gd name="T100" fmla="*/ 0 h 88"/>
                <a:gd name="T101" fmla="*/ 132 w 132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2" h="88">
                  <a:moveTo>
                    <a:pt x="132" y="53"/>
                  </a:moveTo>
                  <a:lnTo>
                    <a:pt x="130" y="56"/>
                  </a:lnTo>
                  <a:lnTo>
                    <a:pt x="127" y="60"/>
                  </a:lnTo>
                  <a:lnTo>
                    <a:pt x="125" y="63"/>
                  </a:lnTo>
                  <a:lnTo>
                    <a:pt x="125" y="68"/>
                  </a:lnTo>
                  <a:lnTo>
                    <a:pt x="122" y="71"/>
                  </a:lnTo>
                  <a:lnTo>
                    <a:pt x="122" y="74"/>
                  </a:lnTo>
                  <a:lnTo>
                    <a:pt x="120" y="78"/>
                  </a:lnTo>
                  <a:lnTo>
                    <a:pt x="115" y="81"/>
                  </a:lnTo>
                  <a:lnTo>
                    <a:pt x="108" y="85"/>
                  </a:lnTo>
                  <a:lnTo>
                    <a:pt x="100" y="87"/>
                  </a:lnTo>
                  <a:lnTo>
                    <a:pt x="83" y="88"/>
                  </a:lnTo>
                  <a:lnTo>
                    <a:pt x="69" y="87"/>
                  </a:lnTo>
                  <a:lnTo>
                    <a:pt x="54" y="85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17" y="64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0" y="46"/>
                  </a:lnTo>
                  <a:lnTo>
                    <a:pt x="29" y="0"/>
                  </a:lnTo>
                  <a:lnTo>
                    <a:pt x="51" y="0"/>
                  </a:lnTo>
                  <a:lnTo>
                    <a:pt x="69" y="1"/>
                  </a:lnTo>
                  <a:lnTo>
                    <a:pt x="83" y="5"/>
                  </a:lnTo>
                  <a:lnTo>
                    <a:pt x="93" y="9"/>
                  </a:lnTo>
                  <a:lnTo>
                    <a:pt x="103" y="16"/>
                  </a:lnTo>
                  <a:lnTo>
                    <a:pt x="113" y="22"/>
                  </a:lnTo>
                  <a:lnTo>
                    <a:pt x="118" y="30"/>
                  </a:lnTo>
                  <a:lnTo>
                    <a:pt x="125" y="38"/>
                  </a:lnTo>
                  <a:lnTo>
                    <a:pt x="130" y="46"/>
                  </a:lnTo>
                  <a:lnTo>
                    <a:pt x="13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Freeform 26"/>
            <p:cNvSpPr>
              <a:spLocks/>
            </p:cNvSpPr>
            <p:nvPr/>
          </p:nvSpPr>
          <p:spPr bwMode="auto">
            <a:xfrm>
              <a:off x="2818" y="820"/>
              <a:ext cx="68" cy="77"/>
            </a:xfrm>
            <a:custGeom>
              <a:avLst/>
              <a:gdLst>
                <a:gd name="T0" fmla="*/ 3 w 115"/>
                <a:gd name="T1" fmla="*/ 9 h 92"/>
                <a:gd name="T2" fmla="*/ 3 w 115"/>
                <a:gd name="T3" fmla="*/ 11 h 92"/>
                <a:gd name="T4" fmla="*/ 3 w 115"/>
                <a:gd name="T5" fmla="*/ 13 h 92"/>
                <a:gd name="T6" fmla="*/ 3 w 115"/>
                <a:gd name="T7" fmla="*/ 16 h 92"/>
                <a:gd name="T8" fmla="*/ 3 w 115"/>
                <a:gd name="T9" fmla="*/ 18 h 92"/>
                <a:gd name="T10" fmla="*/ 3 w 115"/>
                <a:gd name="T11" fmla="*/ 19 h 92"/>
                <a:gd name="T12" fmla="*/ 2 w 115"/>
                <a:gd name="T13" fmla="*/ 22 h 92"/>
                <a:gd name="T14" fmla="*/ 2 w 115"/>
                <a:gd name="T15" fmla="*/ 23 h 92"/>
                <a:gd name="T16" fmla="*/ 2 w 115"/>
                <a:gd name="T17" fmla="*/ 23 h 92"/>
                <a:gd name="T18" fmla="*/ 2 w 115"/>
                <a:gd name="T19" fmla="*/ 26 h 92"/>
                <a:gd name="T20" fmla="*/ 1 w 115"/>
                <a:gd name="T21" fmla="*/ 27 h 92"/>
                <a:gd name="T22" fmla="*/ 1 w 115"/>
                <a:gd name="T23" fmla="*/ 26 h 92"/>
                <a:gd name="T24" fmla="*/ 1 w 115"/>
                <a:gd name="T25" fmla="*/ 26 h 92"/>
                <a:gd name="T26" fmla="*/ 1 w 115"/>
                <a:gd name="T27" fmla="*/ 24 h 92"/>
                <a:gd name="T28" fmla="*/ 1 w 115"/>
                <a:gd name="T29" fmla="*/ 23 h 92"/>
                <a:gd name="T30" fmla="*/ 1 w 115"/>
                <a:gd name="T31" fmla="*/ 23 h 92"/>
                <a:gd name="T32" fmla="*/ 1 w 115"/>
                <a:gd name="T33" fmla="*/ 21 h 92"/>
                <a:gd name="T34" fmla="*/ 1 w 115"/>
                <a:gd name="T35" fmla="*/ 19 h 92"/>
                <a:gd name="T36" fmla="*/ 1 w 115"/>
                <a:gd name="T37" fmla="*/ 19 h 92"/>
                <a:gd name="T38" fmla="*/ 0 w 115"/>
                <a:gd name="T39" fmla="*/ 17 h 92"/>
                <a:gd name="T40" fmla="*/ 0 w 115"/>
                <a:gd name="T41" fmla="*/ 16 h 92"/>
                <a:gd name="T42" fmla="*/ 1 w 115"/>
                <a:gd name="T43" fmla="*/ 13 h 92"/>
                <a:gd name="T44" fmla="*/ 1 w 115"/>
                <a:gd name="T45" fmla="*/ 13 h 92"/>
                <a:gd name="T46" fmla="*/ 1 w 115"/>
                <a:gd name="T47" fmla="*/ 11 h 92"/>
                <a:gd name="T48" fmla="*/ 1 w 115"/>
                <a:gd name="T49" fmla="*/ 9 h 92"/>
                <a:gd name="T50" fmla="*/ 1 w 115"/>
                <a:gd name="T51" fmla="*/ 8 h 92"/>
                <a:gd name="T52" fmla="*/ 1 w 115"/>
                <a:gd name="T53" fmla="*/ 6 h 92"/>
                <a:gd name="T54" fmla="*/ 1 w 115"/>
                <a:gd name="T55" fmla="*/ 5 h 92"/>
                <a:gd name="T56" fmla="*/ 1 w 115"/>
                <a:gd name="T57" fmla="*/ 3 h 92"/>
                <a:gd name="T58" fmla="*/ 1 w 115"/>
                <a:gd name="T59" fmla="*/ 3 h 92"/>
                <a:gd name="T60" fmla="*/ 1 w 115"/>
                <a:gd name="T61" fmla="*/ 1 h 92"/>
                <a:gd name="T62" fmla="*/ 1 w 115"/>
                <a:gd name="T63" fmla="*/ 0 h 92"/>
                <a:gd name="T64" fmla="*/ 2 w 115"/>
                <a:gd name="T65" fmla="*/ 0 h 92"/>
                <a:gd name="T66" fmla="*/ 2 w 115"/>
                <a:gd name="T67" fmla="*/ 1 h 92"/>
                <a:gd name="T68" fmla="*/ 2 w 115"/>
                <a:gd name="T69" fmla="*/ 3 h 92"/>
                <a:gd name="T70" fmla="*/ 2 w 115"/>
                <a:gd name="T71" fmla="*/ 3 h 92"/>
                <a:gd name="T72" fmla="*/ 2 w 115"/>
                <a:gd name="T73" fmla="*/ 3 h 92"/>
                <a:gd name="T74" fmla="*/ 3 w 115"/>
                <a:gd name="T75" fmla="*/ 5 h 92"/>
                <a:gd name="T76" fmla="*/ 3 w 115"/>
                <a:gd name="T77" fmla="*/ 6 h 92"/>
                <a:gd name="T78" fmla="*/ 3 w 115"/>
                <a:gd name="T79" fmla="*/ 8 h 92"/>
                <a:gd name="T80" fmla="*/ 3 w 115"/>
                <a:gd name="T81" fmla="*/ 9 h 92"/>
                <a:gd name="T82" fmla="*/ 3 w 115"/>
                <a:gd name="T83" fmla="*/ 9 h 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"/>
                <a:gd name="T127" fmla="*/ 0 h 92"/>
                <a:gd name="T128" fmla="*/ 115 w 115"/>
                <a:gd name="T129" fmla="*/ 92 h 9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" h="92">
                  <a:moveTo>
                    <a:pt x="113" y="30"/>
                  </a:moveTo>
                  <a:lnTo>
                    <a:pt x="115" y="38"/>
                  </a:lnTo>
                  <a:lnTo>
                    <a:pt x="115" y="46"/>
                  </a:lnTo>
                  <a:lnTo>
                    <a:pt x="115" y="54"/>
                  </a:lnTo>
                  <a:lnTo>
                    <a:pt x="110" y="61"/>
                  </a:lnTo>
                  <a:lnTo>
                    <a:pt x="108" y="68"/>
                  </a:lnTo>
                  <a:lnTo>
                    <a:pt x="100" y="74"/>
                  </a:lnTo>
                  <a:lnTo>
                    <a:pt x="93" y="80"/>
                  </a:lnTo>
                  <a:lnTo>
                    <a:pt x="86" y="85"/>
                  </a:lnTo>
                  <a:lnTo>
                    <a:pt x="74" y="89"/>
                  </a:lnTo>
                  <a:lnTo>
                    <a:pt x="61" y="92"/>
                  </a:lnTo>
                  <a:lnTo>
                    <a:pt x="51" y="90"/>
                  </a:lnTo>
                  <a:lnTo>
                    <a:pt x="39" y="88"/>
                  </a:lnTo>
                  <a:lnTo>
                    <a:pt x="32" y="86"/>
                  </a:lnTo>
                  <a:lnTo>
                    <a:pt x="22" y="81"/>
                  </a:lnTo>
                  <a:lnTo>
                    <a:pt x="15" y="78"/>
                  </a:lnTo>
                  <a:lnTo>
                    <a:pt x="10" y="73"/>
                  </a:lnTo>
                  <a:lnTo>
                    <a:pt x="5" y="69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7" y="38"/>
                  </a:lnTo>
                  <a:lnTo>
                    <a:pt x="10" y="32"/>
                  </a:lnTo>
                  <a:lnTo>
                    <a:pt x="10" y="25"/>
                  </a:lnTo>
                  <a:lnTo>
                    <a:pt x="15" y="20"/>
                  </a:lnTo>
                  <a:lnTo>
                    <a:pt x="17" y="15"/>
                  </a:lnTo>
                  <a:lnTo>
                    <a:pt x="25" y="9"/>
                  </a:lnTo>
                  <a:lnTo>
                    <a:pt x="32" y="5"/>
                  </a:lnTo>
                  <a:lnTo>
                    <a:pt x="44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78" y="1"/>
                  </a:lnTo>
                  <a:lnTo>
                    <a:pt x="88" y="4"/>
                  </a:lnTo>
                  <a:lnTo>
                    <a:pt x="96" y="7"/>
                  </a:lnTo>
                  <a:lnTo>
                    <a:pt x="103" y="10"/>
                  </a:lnTo>
                  <a:lnTo>
                    <a:pt x="108" y="15"/>
                  </a:lnTo>
                  <a:lnTo>
                    <a:pt x="110" y="20"/>
                  </a:lnTo>
                  <a:lnTo>
                    <a:pt x="113" y="25"/>
                  </a:lnTo>
                  <a:lnTo>
                    <a:pt x="11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Freeform 27"/>
            <p:cNvSpPr>
              <a:spLocks/>
            </p:cNvSpPr>
            <p:nvPr/>
          </p:nvSpPr>
          <p:spPr bwMode="auto">
            <a:xfrm>
              <a:off x="3100" y="831"/>
              <a:ext cx="28" cy="28"/>
            </a:xfrm>
            <a:custGeom>
              <a:avLst/>
              <a:gdLst>
                <a:gd name="T0" fmla="*/ 1 w 47"/>
                <a:gd name="T1" fmla="*/ 10 h 33"/>
                <a:gd name="T2" fmla="*/ 1 w 47"/>
                <a:gd name="T3" fmla="*/ 10 h 33"/>
                <a:gd name="T4" fmla="*/ 1 w 47"/>
                <a:gd name="T5" fmla="*/ 10 h 33"/>
                <a:gd name="T6" fmla="*/ 1 w 47"/>
                <a:gd name="T7" fmla="*/ 10 h 33"/>
                <a:gd name="T8" fmla="*/ 1 w 47"/>
                <a:gd name="T9" fmla="*/ 9 h 33"/>
                <a:gd name="T10" fmla="*/ 1 w 47"/>
                <a:gd name="T11" fmla="*/ 8 h 33"/>
                <a:gd name="T12" fmla="*/ 1 w 47"/>
                <a:gd name="T13" fmla="*/ 7 h 33"/>
                <a:gd name="T14" fmla="*/ 1 w 47"/>
                <a:gd name="T15" fmla="*/ 6 h 33"/>
                <a:gd name="T16" fmla="*/ 1 w 47"/>
                <a:gd name="T17" fmla="*/ 5 h 33"/>
                <a:gd name="T18" fmla="*/ 1 w 47"/>
                <a:gd name="T19" fmla="*/ 5 h 33"/>
                <a:gd name="T20" fmla="*/ 0 w 47"/>
                <a:gd name="T21" fmla="*/ 3 h 33"/>
                <a:gd name="T22" fmla="*/ 1 w 47"/>
                <a:gd name="T23" fmla="*/ 0 h 33"/>
                <a:gd name="T24" fmla="*/ 1 w 47"/>
                <a:gd name="T25" fmla="*/ 1 h 33"/>
                <a:gd name="T26" fmla="*/ 1 w 47"/>
                <a:gd name="T27" fmla="*/ 2 h 33"/>
                <a:gd name="T28" fmla="*/ 1 w 47"/>
                <a:gd name="T29" fmla="*/ 3 h 33"/>
                <a:gd name="T30" fmla="*/ 1 w 47"/>
                <a:gd name="T31" fmla="*/ 3 h 33"/>
                <a:gd name="T32" fmla="*/ 1 w 47"/>
                <a:gd name="T33" fmla="*/ 3 h 33"/>
                <a:gd name="T34" fmla="*/ 1 w 47"/>
                <a:gd name="T35" fmla="*/ 5 h 33"/>
                <a:gd name="T36" fmla="*/ 1 w 47"/>
                <a:gd name="T37" fmla="*/ 6 h 33"/>
                <a:gd name="T38" fmla="*/ 1 w 47"/>
                <a:gd name="T39" fmla="*/ 8 h 33"/>
                <a:gd name="T40" fmla="*/ 1 w 47"/>
                <a:gd name="T41" fmla="*/ 9 h 33"/>
                <a:gd name="T42" fmla="*/ 1 w 47"/>
                <a:gd name="T43" fmla="*/ 10 h 33"/>
                <a:gd name="T44" fmla="*/ 1 w 47"/>
                <a:gd name="T45" fmla="*/ 1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"/>
                <a:gd name="T70" fmla="*/ 0 h 33"/>
                <a:gd name="T71" fmla="*/ 47 w 47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" h="33">
                  <a:moveTo>
                    <a:pt x="37" y="33"/>
                  </a:moveTo>
                  <a:lnTo>
                    <a:pt x="32" y="33"/>
                  </a:lnTo>
                  <a:lnTo>
                    <a:pt x="25" y="33"/>
                  </a:lnTo>
                  <a:lnTo>
                    <a:pt x="20" y="31"/>
                  </a:lnTo>
                  <a:lnTo>
                    <a:pt x="17" y="29"/>
                  </a:lnTo>
                  <a:lnTo>
                    <a:pt x="15" y="26"/>
                  </a:lnTo>
                  <a:lnTo>
                    <a:pt x="12" y="24"/>
                  </a:lnTo>
                  <a:lnTo>
                    <a:pt x="10" y="20"/>
                  </a:lnTo>
                  <a:lnTo>
                    <a:pt x="7" y="17"/>
                  </a:lnTo>
                  <a:lnTo>
                    <a:pt x="5" y="15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2" y="1"/>
                  </a:lnTo>
                  <a:lnTo>
                    <a:pt x="29" y="2"/>
                  </a:lnTo>
                  <a:lnTo>
                    <a:pt x="37" y="4"/>
                  </a:lnTo>
                  <a:lnTo>
                    <a:pt x="42" y="8"/>
                  </a:lnTo>
                  <a:lnTo>
                    <a:pt x="44" y="12"/>
                  </a:lnTo>
                  <a:lnTo>
                    <a:pt x="47" y="17"/>
                  </a:lnTo>
                  <a:lnTo>
                    <a:pt x="47" y="20"/>
                  </a:lnTo>
                  <a:lnTo>
                    <a:pt x="44" y="25"/>
                  </a:lnTo>
                  <a:lnTo>
                    <a:pt x="42" y="29"/>
                  </a:lnTo>
                  <a:lnTo>
                    <a:pt x="37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Freeform 28"/>
            <p:cNvSpPr>
              <a:spLocks/>
            </p:cNvSpPr>
            <p:nvPr/>
          </p:nvSpPr>
          <p:spPr bwMode="auto">
            <a:xfrm>
              <a:off x="2848" y="845"/>
              <a:ext cx="16" cy="28"/>
            </a:xfrm>
            <a:custGeom>
              <a:avLst/>
              <a:gdLst>
                <a:gd name="T0" fmla="*/ 1 w 27"/>
                <a:gd name="T1" fmla="*/ 0 h 33"/>
                <a:gd name="T2" fmla="*/ 1 w 27"/>
                <a:gd name="T3" fmla="*/ 3 h 33"/>
                <a:gd name="T4" fmla="*/ 1 w 27"/>
                <a:gd name="T5" fmla="*/ 3 h 33"/>
                <a:gd name="T6" fmla="*/ 1 w 27"/>
                <a:gd name="T7" fmla="*/ 3 h 33"/>
                <a:gd name="T8" fmla="*/ 1 w 27"/>
                <a:gd name="T9" fmla="*/ 4 h 33"/>
                <a:gd name="T10" fmla="*/ 1 w 27"/>
                <a:gd name="T11" fmla="*/ 5 h 33"/>
                <a:gd name="T12" fmla="*/ 1 w 27"/>
                <a:gd name="T13" fmla="*/ 6 h 33"/>
                <a:gd name="T14" fmla="*/ 1 w 27"/>
                <a:gd name="T15" fmla="*/ 7 h 33"/>
                <a:gd name="T16" fmla="*/ 1 w 27"/>
                <a:gd name="T17" fmla="*/ 8 h 33"/>
                <a:gd name="T18" fmla="*/ 1 w 27"/>
                <a:gd name="T19" fmla="*/ 9 h 33"/>
                <a:gd name="T20" fmla="*/ 1 w 27"/>
                <a:gd name="T21" fmla="*/ 10 h 33"/>
                <a:gd name="T22" fmla="*/ 0 w 27"/>
                <a:gd name="T23" fmla="*/ 10 h 33"/>
                <a:gd name="T24" fmla="*/ 0 w 27"/>
                <a:gd name="T25" fmla="*/ 0 h 33"/>
                <a:gd name="T26" fmla="*/ 1 w 27"/>
                <a:gd name="T27" fmla="*/ 0 h 33"/>
                <a:gd name="T28" fmla="*/ 1 w 27"/>
                <a:gd name="T29" fmla="*/ 0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33"/>
                <a:gd name="T47" fmla="*/ 27 w 27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33">
                  <a:moveTo>
                    <a:pt x="18" y="0"/>
                  </a:moveTo>
                  <a:lnTo>
                    <a:pt x="23" y="3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5" y="30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Freeform 29"/>
            <p:cNvSpPr>
              <a:spLocks/>
            </p:cNvSpPr>
            <p:nvPr/>
          </p:nvSpPr>
          <p:spPr bwMode="auto">
            <a:xfrm>
              <a:off x="2911" y="855"/>
              <a:ext cx="164" cy="105"/>
            </a:xfrm>
            <a:custGeom>
              <a:avLst/>
              <a:gdLst>
                <a:gd name="T0" fmla="*/ 8 w 274"/>
                <a:gd name="T1" fmla="*/ 16 h 124"/>
                <a:gd name="T2" fmla="*/ 8 w 274"/>
                <a:gd name="T3" fmla="*/ 21 h 124"/>
                <a:gd name="T4" fmla="*/ 8 w 274"/>
                <a:gd name="T5" fmla="*/ 24 h 124"/>
                <a:gd name="T6" fmla="*/ 7 w 274"/>
                <a:gd name="T7" fmla="*/ 27 h 124"/>
                <a:gd name="T8" fmla="*/ 7 w 274"/>
                <a:gd name="T9" fmla="*/ 30 h 124"/>
                <a:gd name="T10" fmla="*/ 7 w 274"/>
                <a:gd name="T11" fmla="*/ 32 h 124"/>
                <a:gd name="T12" fmla="*/ 6 w 274"/>
                <a:gd name="T13" fmla="*/ 34 h 124"/>
                <a:gd name="T14" fmla="*/ 5 w 274"/>
                <a:gd name="T15" fmla="*/ 35 h 124"/>
                <a:gd name="T16" fmla="*/ 5 w 274"/>
                <a:gd name="T17" fmla="*/ 36 h 124"/>
                <a:gd name="T18" fmla="*/ 4 w 274"/>
                <a:gd name="T19" fmla="*/ 38 h 124"/>
                <a:gd name="T20" fmla="*/ 4 w 274"/>
                <a:gd name="T21" fmla="*/ 39 h 124"/>
                <a:gd name="T22" fmla="*/ 3 w 274"/>
                <a:gd name="T23" fmla="*/ 39 h 124"/>
                <a:gd name="T24" fmla="*/ 3 w 274"/>
                <a:gd name="T25" fmla="*/ 39 h 124"/>
                <a:gd name="T26" fmla="*/ 2 w 274"/>
                <a:gd name="T27" fmla="*/ 38 h 124"/>
                <a:gd name="T28" fmla="*/ 2 w 274"/>
                <a:gd name="T29" fmla="*/ 36 h 124"/>
                <a:gd name="T30" fmla="*/ 1 w 274"/>
                <a:gd name="T31" fmla="*/ 35 h 124"/>
                <a:gd name="T32" fmla="*/ 1 w 274"/>
                <a:gd name="T33" fmla="*/ 34 h 124"/>
                <a:gd name="T34" fmla="*/ 1 w 274"/>
                <a:gd name="T35" fmla="*/ 32 h 124"/>
                <a:gd name="T36" fmla="*/ 1 w 274"/>
                <a:gd name="T37" fmla="*/ 30 h 124"/>
                <a:gd name="T38" fmla="*/ 1 w 274"/>
                <a:gd name="T39" fmla="*/ 28 h 124"/>
                <a:gd name="T40" fmla="*/ 0 w 274"/>
                <a:gd name="T41" fmla="*/ 25 h 124"/>
                <a:gd name="T42" fmla="*/ 0 w 274"/>
                <a:gd name="T43" fmla="*/ 24 h 124"/>
                <a:gd name="T44" fmla="*/ 0 w 274"/>
                <a:gd name="T45" fmla="*/ 21 h 124"/>
                <a:gd name="T46" fmla="*/ 0 w 274"/>
                <a:gd name="T47" fmla="*/ 19 h 124"/>
                <a:gd name="T48" fmla="*/ 1 w 274"/>
                <a:gd name="T49" fmla="*/ 17 h 124"/>
                <a:gd name="T50" fmla="*/ 1 w 274"/>
                <a:gd name="T51" fmla="*/ 15 h 124"/>
                <a:gd name="T52" fmla="*/ 1 w 274"/>
                <a:gd name="T53" fmla="*/ 13 h 124"/>
                <a:gd name="T54" fmla="*/ 1 w 274"/>
                <a:gd name="T55" fmla="*/ 11 h 124"/>
                <a:gd name="T56" fmla="*/ 1 w 274"/>
                <a:gd name="T57" fmla="*/ 10 h 124"/>
                <a:gd name="T58" fmla="*/ 1 w 274"/>
                <a:gd name="T59" fmla="*/ 8 h 124"/>
                <a:gd name="T60" fmla="*/ 1 w 274"/>
                <a:gd name="T61" fmla="*/ 7 h 124"/>
                <a:gd name="T62" fmla="*/ 1 w 274"/>
                <a:gd name="T63" fmla="*/ 5 h 124"/>
                <a:gd name="T64" fmla="*/ 2 w 274"/>
                <a:gd name="T65" fmla="*/ 3 h 124"/>
                <a:gd name="T66" fmla="*/ 2 w 274"/>
                <a:gd name="T67" fmla="*/ 3 h 124"/>
                <a:gd name="T68" fmla="*/ 2 w 274"/>
                <a:gd name="T69" fmla="*/ 3 h 124"/>
                <a:gd name="T70" fmla="*/ 2 w 274"/>
                <a:gd name="T71" fmla="*/ 3 h 124"/>
                <a:gd name="T72" fmla="*/ 3 w 274"/>
                <a:gd name="T73" fmla="*/ 3 h 124"/>
                <a:gd name="T74" fmla="*/ 3 w 274"/>
                <a:gd name="T75" fmla="*/ 3 h 124"/>
                <a:gd name="T76" fmla="*/ 4 w 274"/>
                <a:gd name="T77" fmla="*/ 3 h 124"/>
                <a:gd name="T78" fmla="*/ 4 w 274"/>
                <a:gd name="T79" fmla="*/ 2 h 124"/>
                <a:gd name="T80" fmla="*/ 4 w 274"/>
                <a:gd name="T81" fmla="*/ 0 h 124"/>
                <a:gd name="T82" fmla="*/ 5 w 274"/>
                <a:gd name="T83" fmla="*/ 0 h 124"/>
                <a:gd name="T84" fmla="*/ 5 w 274"/>
                <a:gd name="T85" fmla="*/ 3 h 124"/>
                <a:gd name="T86" fmla="*/ 6 w 274"/>
                <a:gd name="T87" fmla="*/ 3 h 124"/>
                <a:gd name="T88" fmla="*/ 6 w 274"/>
                <a:gd name="T89" fmla="*/ 3 h 124"/>
                <a:gd name="T90" fmla="*/ 7 w 274"/>
                <a:gd name="T91" fmla="*/ 6 h 124"/>
                <a:gd name="T92" fmla="*/ 7 w 274"/>
                <a:gd name="T93" fmla="*/ 7 h 124"/>
                <a:gd name="T94" fmla="*/ 7 w 274"/>
                <a:gd name="T95" fmla="*/ 10 h 124"/>
                <a:gd name="T96" fmla="*/ 7 w 274"/>
                <a:gd name="T97" fmla="*/ 12 h 124"/>
                <a:gd name="T98" fmla="*/ 7 w 274"/>
                <a:gd name="T99" fmla="*/ 14 h 124"/>
                <a:gd name="T100" fmla="*/ 8 w 274"/>
                <a:gd name="T101" fmla="*/ 16 h 124"/>
                <a:gd name="T102" fmla="*/ 8 w 274"/>
                <a:gd name="T103" fmla="*/ 16 h 1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74"/>
                <a:gd name="T157" fmla="*/ 0 h 124"/>
                <a:gd name="T158" fmla="*/ 274 w 274"/>
                <a:gd name="T159" fmla="*/ 124 h 12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74" h="124">
                  <a:moveTo>
                    <a:pt x="272" y="53"/>
                  </a:moveTo>
                  <a:lnTo>
                    <a:pt x="274" y="66"/>
                  </a:lnTo>
                  <a:lnTo>
                    <a:pt x="272" y="76"/>
                  </a:lnTo>
                  <a:lnTo>
                    <a:pt x="265" y="86"/>
                  </a:lnTo>
                  <a:lnTo>
                    <a:pt x="252" y="94"/>
                  </a:lnTo>
                  <a:lnTo>
                    <a:pt x="235" y="101"/>
                  </a:lnTo>
                  <a:lnTo>
                    <a:pt x="218" y="108"/>
                  </a:lnTo>
                  <a:lnTo>
                    <a:pt x="198" y="112"/>
                  </a:lnTo>
                  <a:lnTo>
                    <a:pt x="176" y="117"/>
                  </a:lnTo>
                  <a:lnTo>
                    <a:pt x="154" y="120"/>
                  </a:lnTo>
                  <a:lnTo>
                    <a:pt x="132" y="124"/>
                  </a:lnTo>
                  <a:lnTo>
                    <a:pt x="115" y="124"/>
                  </a:lnTo>
                  <a:lnTo>
                    <a:pt x="98" y="123"/>
                  </a:lnTo>
                  <a:lnTo>
                    <a:pt x="83" y="120"/>
                  </a:lnTo>
                  <a:lnTo>
                    <a:pt x="66" y="117"/>
                  </a:lnTo>
                  <a:lnTo>
                    <a:pt x="51" y="112"/>
                  </a:lnTo>
                  <a:lnTo>
                    <a:pt x="39" y="108"/>
                  </a:lnTo>
                  <a:lnTo>
                    <a:pt x="27" y="102"/>
                  </a:lnTo>
                  <a:lnTo>
                    <a:pt x="17" y="96"/>
                  </a:lnTo>
                  <a:lnTo>
                    <a:pt x="7" y="90"/>
                  </a:lnTo>
                  <a:lnTo>
                    <a:pt x="0" y="83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2" y="54"/>
                  </a:lnTo>
                  <a:lnTo>
                    <a:pt x="7" y="48"/>
                  </a:lnTo>
                  <a:lnTo>
                    <a:pt x="12" y="42"/>
                  </a:lnTo>
                  <a:lnTo>
                    <a:pt x="17" y="36"/>
                  </a:lnTo>
                  <a:lnTo>
                    <a:pt x="24" y="31"/>
                  </a:lnTo>
                  <a:lnTo>
                    <a:pt x="34" y="26"/>
                  </a:lnTo>
                  <a:lnTo>
                    <a:pt x="44" y="21"/>
                  </a:lnTo>
                  <a:lnTo>
                    <a:pt x="51" y="15"/>
                  </a:lnTo>
                  <a:lnTo>
                    <a:pt x="59" y="12"/>
                  </a:lnTo>
                  <a:lnTo>
                    <a:pt x="68" y="8"/>
                  </a:lnTo>
                  <a:lnTo>
                    <a:pt x="81" y="7"/>
                  </a:lnTo>
                  <a:lnTo>
                    <a:pt x="91" y="5"/>
                  </a:lnTo>
                  <a:lnTo>
                    <a:pt x="103" y="5"/>
                  </a:lnTo>
                  <a:lnTo>
                    <a:pt x="115" y="4"/>
                  </a:lnTo>
                  <a:lnTo>
                    <a:pt x="127" y="3"/>
                  </a:lnTo>
                  <a:lnTo>
                    <a:pt x="140" y="2"/>
                  </a:lnTo>
                  <a:lnTo>
                    <a:pt x="152" y="0"/>
                  </a:lnTo>
                  <a:lnTo>
                    <a:pt x="171" y="0"/>
                  </a:lnTo>
                  <a:lnTo>
                    <a:pt x="189" y="3"/>
                  </a:lnTo>
                  <a:lnTo>
                    <a:pt x="203" y="6"/>
                  </a:lnTo>
                  <a:lnTo>
                    <a:pt x="218" y="12"/>
                  </a:lnTo>
                  <a:lnTo>
                    <a:pt x="230" y="18"/>
                  </a:lnTo>
                  <a:lnTo>
                    <a:pt x="243" y="24"/>
                  </a:lnTo>
                  <a:lnTo>
                    <a:pt x="252" y="31"/>
                  </a:lnTo>
                  <a:lnTo>
                    <a:pt x="260" y="38"/>
                  </a:lnTo>
                  <a:lnTo>
                    <a:pt x="267" y="46"/>
                  </a:lnTo>
                  <a:lnTo>
                    <a:pt x="272" y="5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Freeform 30"/>
            <p:cNvSpPr>
              <a:spLocks/>
            </p:cNvSpPr>
            <p:nvPr/>
          </p:nvSpPr>
          <p:spPr bwMode="auto">
            <a:xfrm>
              <a:off x="2926" y="865"/>
              <a:ext cx="133" cy="84"/>
            </a:xfrm>
            <a:custGeom>
              <a:avLst/>
              <a:gdLst>
                <a:gd name="T0" fmla="*/ 6 w 223"/>
                <a:gd name="T1" fmla="*/ 14 h 99"/>
                <a:gd name="T2" fmla="*/ 6 w 223"/>
                <a:gd name="T3" fmla="*/ 17 h 99"/>
                <a:gd name="T4" fmla="*/ 6 w 223"/>
                <a:gd name="T5" fmla="*/ 20 h 99"/>
                <a:gd name="T6" fmla="*/ 6 w 223"/>
                <a:gd name="T7" fmla="*/ 22 h 99"/>
                <a:gd name="T8" fmla="*/ 6 w 223"/>
                <a:gd name="T9" fmla="*/ 24 h 99"/>
                <a:gd name="T10" fmla="*/ 5 w 223"/>
                <a:gd name="T11" fmla="*/ 26 h 99"/>
                <a:gd name="T12" fmla="*/ 5 w 223"/>
                <a:gd name="T13" fmla="*/ 28 h 99"/>
                <a:gd name="T14" fmla="*/ 5 w 223"/>
                <a:gd name="T15" fmla="*/ 30 h 99"/>
                <a:gd name="T16" fmla="*/ 4 w 223"/>
                <a:gd name="T17" fmla="*/ 31 h 99"/>
                <a:gd name="T18" fmla="*/ 4 w 223"/>
                <a:gd name="T19" fmla="*/ 31 h 99"/>
                <a:gd name="T20" fmla="*/ 3 w 223"/>
                <a:gd name="T21" fmla="*/ 31 h 99"/>
                <a:gd name="T22" fmla="*/ 3 w 223"/>
                <a:gd name="T23" fmla="*/ 31 h 99"/>
                <a:gd name="T24" fmla="*/ 2 w 223"/>
                <a:gd name="T25" fmla="*/ 31 h 99"/>
                <a:gd name="T26" fmla="*/ 2 w 223"/>
                <a:gd name="T27" fmla="*/ 31 h 99"/>
                <a:gd name="T28" fmla="*/ 1 w 223"/>
                <a:gd name="T29" fmla="*/ 31 h 99"/>
                <a:gd name="T30" fmla="*/ 1 w 223"/>
                <a:gd name="T31" fmla="*/ 28 h 99"/>
                <a:gd name="T32" fmla="*/ 1 w 223"/>
                <a:gd name="T33" fmla="*/ 26 h 99"/>
                <a:gd name="T34" fmla="*/ 1 w 223"/>
                <a:gd name="T35" fmla="*/ 25 h 99"/>
                <a:gd name="T36" fmla="*/ 1 w 223"/>
                <a:gd name="T37" fmla="*/ 23 h 99"/>
                <a:gd name="T38" fmla="*/ 1 w 223"/>
                <a:gd name="T39" fmla="*/ 21 h 99"/>
                <a:gd name="T40" fmla="*/ 1 w 223"/>
                <a:gd name="T41" fmla="*/ 19 h 99"/>
                <a:gd name="T42" fmla="*/ 0 w 223"/>
                <a:gd name="T43" fmla="*/ 16 h 99"/>
                <a:gd name="T44" fmla="*/ 0 w 223"/>
                <a:gd name="T45" fmla="*/ 14 h 99"/>
                <a:gd name="T46" fmla="*/ 1 w 223"/>
                <a:gd name="T47" fmla="*/ 13 h 99"/>
                <a:gd name="T48" fmla="*/ 1 w 223"/>
                <a:gd name="T49" fmla="*/ 11 h 99"/>
                <a:gd name="T50" fmla="*/ 1 w 223"/>
                <a:gd name="T51" fmla="*/ 8 h 99"/>
                <a:gd name="T52" fmla="*/ 1 w 223"/>
                <a:gd name="T53" fmla="*/ 7 h 99"/>
                <a:gd name="T54" fmla="*/ 1 w 223"/>
                <a:gd name="T55" fmla="*/ 6 h 99"/>
                <a:gd name="T56" fmla="*/ 1 w 223"/>
                <a:gd name="T57" fmla="*/ 5 h 99"/>
                <a:gd name="T58" fmla="*/ 1 w 223"/>
                <a:gd name="T59" fmla="*/ 3 h 99"/>
                <a:gd name="T60" fmla="*/ 1 w 223"/>
                <a:gd name="T61" fmla="*/ 3 h 99"/>
                <a:gd name="T62" fmla="*/ 2 w 223"/>
                <a:gd name="T63" fmla="*/ 3 h 99"/>
                <a:gd name="T64" fmla="*/ 3 w 223"/>
                <a:gd name="T65" fmla="*/ 0 h 99"/>
                <a:gd name="T66" fmla="*/ 4 w 223"/>
                <a:gd name="T67" fmla="*/ 0 h 99"/>
                <a:gd name="T68" fmla="*/ 4 w 223"/>
                <a:gd name="T69" fmla="*/ 2 h 99"/>
                <a:gd name="T70" fmla="*/ 4 w 223"/>
                <a:gd name="T71" fmla="*/ 3 h 99"/>
                <a:gd name="T72" fmla="*/ 5 w 223"/>
                <a:gd name="T73" fmla="*/ 3 h 99"/>
                <a:gd name="T74" fmla="*/ 5 w 223"/>
                <a:gd name="T75" fmla="*/ 6 h 99"/>
                <a:gd name="T76" fmla="*/ 6 w 223"/>
                <a:gd name="T77" fmla="*/ 8 h 99"/>
                <a:gd name="T78" fmla="*/ 6 w 223"/>
                <a:gd name="T79" fmla="*/ 11 h 99"/>
                <a:gd name="T80" fmla="*/ 6 w 223"/>
                <a:gd name="T81" fmla="*/ 14 h 99"/>
                <a:gd name="T82" fmla="*/ 6 w 223"/>
                <a:gd name="T83" fmla="*/ 14 h 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3"/>
                <a:gd name="T127" fmla="*/ 0 h 99"/>
                <a:gd name="T128" fmla="*/ 223 w 223"/>
                <a:gd name="T129" fmla="*/ 99 h 9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3" h="99">
                  <a:moveTo>
                    <a:pt x="223" y="44"/>
                  </a:moveTo>
                  <a:lnTo>
                    <a:pt x="223" y="54"/>
                  </a:lnTo>
                  <a:lnTo>
                    <a:pt x="221" y="62"/>
                  </a:lnTo>
                  <a:lnTo>
                    <a:pt x="214" y="70"/>
                  </a:lnTo>
                  <a:lnTo>
                    <a:pt x="206" y="76"/>
                  </a:lnTo>
                  <a:lnTo>
                    <a:pt x="194" y="82"/>
                  </a:lnTo>
                  <a:lnTo>
                    <a:pt x="182" y="88"/>
                  </a:lnTo>
                  <a:lnTo>
                    <a:pt x="167" y="92"/>
                  </a:lnTo>
                  <a:lnTo>
                    <a:pt x="150" y="96"/>
                  </a:lnTo>
                  <a:lnTo>
                    <a:pt x="135" y="98"/>
                  </a:lnTo>
                  <a:lnTo>
                    <a:pt x="116" y="99"/>
                  </a:lnTo>
                  <a:lnTo>
                    <a:pt x="98" y="99"/>
                  </a:lnTo>
                  <a:lnTo>
                    <a:pt x="84" y="98"/>
                  </a:lnTo>
                  <a:lnTo>
                    <a:pt x="69" y="97"/>
                  </a:lnTo>
                  <a:lnTo>
                    <a:pt x="54" y="94"/>
                  </a:lnTo>
                  <a:lnTo>
                    <a:pt x="42" y="89"/>
                  </a:lnTo>
                  <a:lnTo>
                    <a:pt x="30" y="84"/>
                  </a:lnTo>
                  <a:lnTo>
                    <a:pt x="20" y="79"/>
                  </a:lnTo>
                  <a:lnTo>
                    <a:pt x="13" y="73"/>
                  </a:lnTo>
                  <a:lnTo>
                    <a:pt x="8" y="66"/>
                  </a:lnTo>
                  <a:lnTo>
                    <a:pt x="3" y="58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3" y="40"/>
                  </a:lnTo>
                  <a:lnTo>
                    <a:pt x="5" y="34"/>
                  </a:lnTo>
                  <a:lnTo>
                    <a:pt x="10" y="28"/>
                  </a:lnTo>
                  <a:lnTo>
                    <a:pt x="18" y="24"/>
                  </a:lnTo>
                  <a:lnTo>
                    <a:pt x="25" y="19"/>
                  </a:lnTo>
                  <a:lnTo>
                    <a:pt x="35" y="15"/>
                  </a:lnTo>
                  <a:lnTo>
                    <a:pt x="47" y="11"/>
                  </a:lnTo>
                  <a:lnTo>
                    <a:pt x="57" y="9"/>
                  </a:lnTo>
                  <a:lnTo>
                    <a:pt x="79" y="3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0" y="2"/>
                  </a:lnTo>
                  <a:lnTo>
                    <a:pt x="157" y="6"/>
                  </a:lnTo>
                  <a:lnTo>
                    <a:pt x="174" y="11"/>
                  </a:lnTo>
                  <a:lnTo>
                    <a:pt x="192" y="18"/>
                  </a:lnTo>
                  <a:lnTo>
                    <a:pt x="204" y="26"/>
                  </a:lnTo>
                  <a:lnTo>
                    <a:pt x="216" y="35"/>
                  </a:lnTo>
                  <a:lnTo>
                    <a:pt x="223" y="44"/>
                  </a:lnTo>
                  <a:close/>
                </a:path>
              </a:pathLst>
            </a:custGeom>
            <a:solidFill>
              <a:srgbClr val="FF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Freeform 31"/>
            <p:cNvSpPr>
              <a:spLocks/>
            </p:cNvSpPr>
            <p:nvPr/>
          </p:nvSpPr>
          <p:spPr bwMode="auto">
            <a:xfrm>
              <a:off x="2758" y="897"/>
              <a:ext cx="465" cy="212"/>
            </a:xfrm>
            <a:custGeom>
              <a:avLst/>
              <a:gdLst>
                <a:gd name="T0" fmla="*/ 21 w 780"/>
                <a:gd name="T1" fmla="*/ 10 h 251"/>
                <a:gd name="T2" fmla="*/ 20 w 780"/>
                <a:gd name="T3" fmla="*/ 18 h 251"/>
                <a:gd name="T4" fmla="*/ 19 w 780"/>
                <a:gd name="T5" fmla="*/ 27 h 251"/>
                <a:gd name="T6" fmla="*/ 18 w 780"/>
                <a:gd name="T7" fmla="*/ 37 h 251"/>
                <a:gd name="T8" fmla="*/ 17 w 780"/>
                <a:gd name="T9" fmla="*/ 46 h 251"/>
                <a:gd name="T10" fmla="*/ 17 w 780"/>
                <a:gd name="T11" fmla="*/ 57 h 251"/>
                <a:gd name="T12" fmla="*/ 16 w 780"/>
                <a:gd name="T13" fmla="*/ 64 h 251"/>
                <a:gd name="T14" fmla="*/ 14 w 780"/>
                <a:gd name="T15" fmla="*/ 71 h 251"/>
                <a:gd name="T16" fmla="*/ 13 w 780"/>
                <a:gd name="T17" fmla="*/ 76 h 251"/>
                <a:gd name="T18" fmla="*/ 11 w 780"/>
                <a:gd name="T19" fmla="*/ 77 h 251"/>
                <a:gd name="T20" fmla="*/ 9 w 780"/>
                <a:gd name="T21" fmla="*/ 76 h 251"/>
                <a:gd name="T22" fmla="*/ 8 w 780"/>
                <a:gd name="T23" fmla="*/ 72 h 251"/>
                <a:gd name="T24" fmla="*/ 7 w 780"/>
                <a:gd name="T25" fmla="*/ 68 h 251"/>
                <a:gd name="T26" fmla="*/ 6 w 780"/>
                <a:gd name="T27" fmla="*/ 62 h 251"/>
                <a:gd name="T28" fmla="*/ 5 w 780"/>
                <a:gd name="T29" fmla="*/ 57 h 251"/>
                <a:gd name="T30" fmla="*/ 4 w 780"/>
                <a:gd name="T31" fmla="*/ 51 h 251"/>
                <a:gd name="T32" fmla="*/ 3 w 780"/>
                <a:gd name="T33" fmla="*/ 44 h 251"/>
                <a:gd name="T34" fmla="*/ 2 w 780"/>
                <a:gd name="T35" fmla="*/ 36 h 251"/>
                <a:gd name="T36" fmla="*/ 1 w 780"/>
                <a:gd name="T37" fmla="*/ 30 h 251"/>
                <a:gd name="T38" fmla="*/ 1 w 780"/>
                <a:gd name="T39" fmla="*/ 22 h 251"/>
                <a:gd name="T40" fmla="*/ 0 w 780"/>
                <a:gd name="T41" fmla="*/ 15 h 251"/>
                <a:gd name="T42" fmla="*/ 1 w 780"/>
                <a:gd name="T43" fmla="*/ 15 h 251"/>
                <a:gd name="T44" fmla="*/ 1 w 780"/>
                <a:gd name="T45" fmla="*/ 16 h 251"/>
                <a:gd name="T46" fmla="*/ 1 w 780"/>
                <a:gd name="T47" fmla="*/ 18 h 251"/>
                <a:gd name="T48" fmla="*/ 1 w 780"/>
                <a:gd name="T49" fmla="*/ 19 h 251"/>
                <a:gd name="T50" fmla="*/ 2 w 780"/>
                <a:gd name="T51" fmla="*/ 21 h 251"/>
                <a:gd name="T52" fmla="*/ 2 w 780"/>
                <a:gd name="T53" fmla="*/ 22 h 251"/>
                <a:gd name="T54" fmla="*/ 2 w 780"/>
                <a:gd name="T55" fmla="*/ 24 h 251"/>
                <a:gd name="T56" fmla="*/ 3 w 780"/>
                <a:gd name="T57" fmla="*/ 25 h 251"/>
                <a:gd name="T58" fmla="*/ 3 w 780"/>
                <a:gd name="T59" fmla="*/ 26 h 251"/>
                <a:gd name="T60" fmla="*/ 4 w 780"/>
                <a:gd name="T61" fmla="*/ 27 h 251"/>
                <a:gd name="T62" fmla="*/ 5 w 780"/>
                <a:gd name="T63" fmla="*/ 30 h 251"/>
                <a:gd name="T64" fmla="*/ 6 w 780"/>
                <a:gd name="T65" fmla="*/ 31 h 251"/>
                <a:gd name="T66" fmla="*/ 7 w 780"/>
                <a:gd name="T67" fmla="*/ 34 h 251"/>
                <a:gd name="T68" fmla="*/ 8 w 780"/>
                <a:gd name="T69" fmla="*/ 35 h 251"/>
                <a:gd name="T70" fmla="*/ 9 w 780"/>
                <a:gd name="T71" fmla="*/ 37 h 251"/>
                <a:gd name="T72" fmla="*/ 10 w 780"/>
                <a:gd name="T73" fmla="*/ 37 h 251"/>
                <a:gd name="T74" fmla="*/ 12 w 780"/>
                <a:gd name="T75" fmla="*/ 37 h 251"/>
                <a:gd name="T76" fmla="*/ 13 w 780"/>
                <a:gd name="T77" fmla="*/ 36 h 251"/>
                <a:gd name="T78" fmla="*/ 14 w 780"/>
                <a:gd name="T79" fmla="*/ 35 h 251"/>
                <a:gd name="T80" fmla="*/ 15 w 780"/>
                <a:gd name="T81" fmla="*/ 30 h 251"/>
                <a:gd name="T82" fmla="*/ 16 w 780"/>
                <a:gd name="T83" fmla="*/ 27 h 251"/>
                <a:gd name="T84" fmla="*/ 16 w 780"/>
                <a:gd name="T85" fmla="*/ 25 h 251"/>
                <a:gd name="T86" fmla="*/ 17 w 780"/>
                <a:gd name="T87" fmla="*/ 21 h 251"/>
                <a:gd name="T88" fmla="*/ 17 w 780"/>
                <a:gd name="T89" fmla="*/ 19 h 251"/>
                <a:gd name="T90" fmla="*/ 18 w 780"/>
                <a:gd name="T91" fmla="*/ 16 h 251"/>
                <a:gd name="T92" fmla="*/ 19 w 780"/>
                <a:gd name="T93" fmla="*/ 13 h 251"/>
                <a:gd name="T94" fmla="*/ 20 w 780"/>
                <a:gd name="T95" fmla="*/ 10 h 251"/>
                <a:gd name="T96" fmla="*/ 20 w 780"/>
                <a:gd name="T97" fmla="*/ 7 h 251"/>
                <a:gd name="T98" fmla="*/ 21 w 780"/>
                <a:gd name="T99" fmla="*/ 3 h 251"/>
                <a:gd name="T100" fmla="*/ 21 w 780"/>
                <a:gd name="T101" fmla="*/ 0 h 251"/>
                <a:gd name="T102" fmla="*/ 21 w 780"/>
                <a:gd name="T103" fmla="*/ 10 h 251"/>
                <a:gd name="T104" fmla="*/ 21 w 780"/>
                <a:gd name="T105" fmla="*/ 10 h 2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80"/>
                <a:gd name="T160" fmla="*/ 0 h 251"/>
                <a:gd name="T161" fmla="*/ 780 w 780"/>
                <a:gd name="T162" fmla="*/ 251 h 25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80" h="251">
                  <a:moveTo>
                    <a:pt x="770" y="33"/>
                  </a:moveTo>
                  <a:lnTo>
                    <a:pt x="736" y="59"/>
                  </a:lnTo>
                  <a:lnTo>
                    <a:pt x="709" y="89"/>
                  </a:lnTo>
                  <a:lnTo>
                    <a:pt x="682" y="120"/>
                  </a:lnTo>
                  <a:lnTo>
                    <a:pt x="655" y="152"/>
                  </a:lnTo>
                  <a:lnTo>
                    <a:pt x="626" y="182"/>
                  </a:lnTo>
                  <a:lnTo>
                    <a:pt x="591" y="209"/>
                  </a:lnTo>
                  <a:lnTo>
                    <a:pt x="547" y="230"/>
                  </a:lnTo>
                  <a:lnTo>
                    <a:pt x="493" y="245"/>
                  </a:lnTo>
                  <a:lnTo>
                    <a:pt x="425" y="251"/>
                  </a:lnTo>
                  <a:lnTo>
                    <a:pt x="339" y="246"/>
                  </a:lnTo>
                  <a:lnTo>
                    <a:pt x="295" y="235"/>
                  </a:lnTo>
                  <a:lnTo>
                    <a:pt x="251" y="220"/>
                  </a:lnTo>
                  <a:lnTo>
                    <a:pt x="209" y="203"/>
                  </a:lnTo>
                  <a:lnTo>
                    <a:pt x="170" y="184"/>
                  </a:lnTo>
                  <a:lnTo>
                    <a:pt x="133" y="163"/>
                  </a:lnTo>
                  <a:lnTo>
                    <a:pt x="101" y="141"/>
                  </a:lnTo>
                  <a:lnTo>
                    <a:pt x="69" y="118"/>
                  </a:lnTo>
                  <a:lnTo>
                    <a:pt x="42" y="94"/>
                  </a:lnTo>
                  <a:lnTo>
                    <a:pt x="20" y="72"/>
                  </a:lnTo>
                  <a:lnTo>
                    <a:pt x="0" y="48"/>
                  </a:lnTo>
                  <a:lnTo>
                    <a:pt x="18" y="50"/>
                  </a:lnTo>
                  <a:lnTo>
                    <a:pt x="32" y="52"/>
                  </a:lnTo>
                  <a:lnTo>
                    <a:pt x="45" y="57"/>
                  </a:lnTo>
                  <a:lnTo>
                    <a:pt x="57" y="61"/>
                  </a:lnTo>
                  <a:lnTo>
                    <a:pt x="69" y="67"/>
                  </a:lnTo>
                  <a:lnTo>
                    <a:pt x="81" y="73"/>
                  </a:lnTo>
                  <a:lnTo>
                    <a:pt x="94" y="78"/>
                  </a:lnTo>
                  <a:lnTo>
                    <a:pt x="106" y="83"/>
                  </a:lnTo>
                  <a:lnTo>
                    <a:pt x="118" y="86"/>
                  </a:lnTo>
                  <a:lnTo>
                    <a:pt x="133" y="89"/>
                  </a:lnTo>
                  <a:lnTo>
                    <a:pt x="172" y="96"/>
                  </a:lnTo>
                  <a:lnTo>
                    <a:pt x="211" y="102"/>
                  </a:lnTo>
                  <a:lnTo>
                    <a:pt x="255" y="109"/>
                  </a:lnTo>
                  <a:lnTo>
                    <a:pt x="300" y="115"/>
                  </a:lnTo>
                  <a:lnTo>
                    <a:pt x="344" y="120"/>
                  </a:lnTo>
                  <a:lnTo>
                    <a:pt x="390" y="122"/>
                  </a:lnTo>
                  <a:lnTo>
                    <a:pt x="434" y="122"/>
                  </a:lnTo>
                  <a:lnTo>
                    <a:pt x="478" y="118"/>
                  </a:lnTo>
                  <a:lnTo>
                    <a:pt x="520" y="110"/>
                  </a:lnTo>
                  <a:lnTo>
                    <a:pt x="559" y="98"/>
                  </a:lnTo>
                  <a:lnTo>
                    <a:pt x="584" y="89"/>
                  </a:lnTo>
                  <a:lnTo>
                    <a:pt x="608" y="80"/>
                  </a:lnTo>
                  <a:lnTo>
                    <a:pt x="633" y="70"/>
                  </a:lnTo>
                  <a:lnTo>
                    <a:pt x="657" y="61"/>
                  </a:lnTo>
                  <a:lnTo>
                    <a:pt x="682" y="52"/>
                  </a:lnTo>
                  <a:lnTo>
                    <a:pt x="704" y="42"/>
                  </a:lnTo>
                  <a:lnTo>
                    <a:pt x="726" y="33"/>
                  </a:lnTo>
                  <a:lnTo>
                    <a:pt x="748" y="22"/>
                  </a:lnTo>
                  <a:lnTo>
                    <a:pt x="765" y="11"/>
                  </a:lnTo>
                  <a:lnTo>
                    <a:pt x="780" y="0"/>
                  </a:lnTo>
                  <a:lnTo>
                    <a:pt x="770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Freeform 32"/>
            <p:cNvSpPr>
              <a:spLocks/>
            </p:cNvSpPr>
            <p:nvPr/>
          </p:nvSpPr>
          <p:spPr bwMode="auto">
            <a:xfrm>
              <a:off x="3110" y="960"/>
              <a:ext cx="51" cy="79"/>
            </a:xfrm>
            <a:custGeom>
              <a:avLst/>
              <a:gdLst>
                <a:gd name="T0" fmla="*/ 1 w 86"/>
                <a:gd name="T1" fmla="*/ 28 h 94"/>
                <a:gd name="T2" fmla="*/ 1 w 86"/>
                <a:gd name="T3" fmla="*/ 24 h 94"/>
                <a:gd name="T4" fmla="*/ 1 w 86"/>
                <a:gd name="T5" fmla="*/ 22 h 94"/>
                <a:gd name="T6" fmla="*/ 1 w 86"/>
                <a:gd name="T7" fmla="*/ 19 h 94"/>
                <a:gd name="T8" fmla="*/ 0 w 86"/>
                <a:gd name="T9" fmla="*/ 15 h 94"/>
                <a:gd name="T10" fmla="*/ 0 w 86"/>
                <a:gd name="T11" fmla="*/ 12 h 94"/>
                <a:gd name="T12" fmla="*/ 1 w 86"/>
                <a:gd name="T13" fmla="*/ 9 h 94"/>
                <a:gd name="T14" fmla="*/ 1 w 86"/>
                <a:gd name="T15" fmla="*/ 7 h 94"/>
                <a:gd name="T16" fmla="*/ 1 w 86"/>
                <a:gd name="T17" fmla="*/ 3 h 94"/>
                <a:gd name="T18" fmla="*/ 1 w 86"/>
                <a:gd name="T19" fmla="*/ 3 h 94"/>
                <a:gd name="T20" fmla="*/ 2 w 86"/>
                <a:gd name="T21" fmla="*/ 0 h 94"/>
                <a:gd name="T22" fmla="*/ 2 w 86"/>
                <a:gd name="T23" fmla="*/ 3 h 94"/>
                <a:gd name="T24" fmla="*/ 2 w 86"/>
                <a:gd name="T25" fmla="*/ 6 h 94"/>
                <a:gd name="T26" fmla="*/ 2 w 86"/>
                <a:gd name="T27" fmla="*/ 8 h 94"/>
                <a:gd name="T28" fmla="*/ 2 w 86"/>
                <a:gd name="T29" fmla="*/ 11 h 94"/>
                <a:gd name="T30" fmla="*/ 2 w 86"/>
                <a:gd name="T31" fmla="*/ 14 h 94"/>
                <a:gd name="T32" fmla="*/ 2 w 86"/>
                <a:gd name="T33" fmla="*/ 17 h 94"/>
                <a:gd name="T34" fmla="*/ 1 w 86"/>
                <a:gd name="T35" fmla="*/ 20 h 94"/>
                <a:gd name="T36" fmla="*/ 1 w 86"/>
                <a:gd name="T37" fmla="*/ 23 h 94"/>
                <a:gd name="T38" fmla="*/ 1 w 86"/>
                <a:gd name="T39" fmla="*/ 25 h 94"/>
                <a:gd name="T40" fmla="*/ 1 w 86"/>
                <a:gd name="T41" fmla="*/ 28 h 94"/>
                <a:gd name="T42" fmla="*/ 1 w 86"/>
                <a:gd name="T43" fmla="*/ 28 h 9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94"/>
                <a:gd name="T68" fmla="*/ 86 w 86"/>
                <a:gd name="T69" fmla="*/ 94 h 9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94">
                  <a:moveTo>
                    <a:pt x="20" y="94"/>
                  </a:moveTo>
                  <a:lnTo>
                    <a:pt x="15" y="84"/>
                  </a:lnTo>
                  <a:lnTo>
                    <a:pt x="10" y="74"/>
                  </a:lnTo>
                  <a:lnTo>
                    <a:pt x="5" y="64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5" y="31"/>
                  </a:lnTo>
                  <a:lnTo>
                    <a:pt x="12" y="22"/>
                  </a:lnTo>
                  <a:lnTo>
                    <a:pt x="25" y="12"/>
                  </a:lnTo>
                  <a:lnTo>
                    <a:pt x="44" y="6"/>
                  </a:lnTo>
                  <a:lnTo>
                    <a:pt x="71" y="0"/>
                  </a:lnTo>
                  <a:lnTo>
                    <a:pt x="81" y="9"/>
                  </a:lnTo>
                  <a:lnTo>
                    <a:pt x="86" y="18"/>
                  </a:lnTo>
                  <a:lnTo>
                    <a:pt x="84" y="28"/>
                  </a:lnTo>
                  <a:lnTo>
                    <a:pt x="81" y="38"/>
                  </a:lnTo>
                  <a:lnTo>
                    <a:pt x="74" y="48"/>
                  </a:lnTo>
                  <a:lnTo>
                    <a:pt x="64" y="57"/>
                  </a:lnTo>
                  <a:lnTo>
                    <a:pt x="52" y="66"/>
                  </a:lnTo>
                  <a:lnTo>
                    <a:pt x="42" y="76"/>
                  </a:lnTo>
                  <a:lnTo>
                    <a:pt x="30" y="86"/>
                  </a:lnTo>
                  <a:lnTo>
                    <a:pt x="2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Freeform 33"/>
            <p:cNvSpPr>
              <a:spLocks/>
            </p:cNvSpPr>
            <p:nvPr/>
          </p:nvSpPr>
          <p:spPr bwMode="auto">
            <a:xfrm>
              <a:off x="2837" y="980"/>
              <a:ext cx="60" cy="76"/>
            </a:xfrm>
            <a:custGeom>
              <a:avLst/>
              <a:gdLst>
                <a:gd name="T0" fmla="*/ 3 w 100"/>
                <a:gd name="T1" fmla="*/ 28 h 90"/>
                <a:gd name="T2" fmla="*/ 2 w 100"/>
                <a:gd name="T3" fmla="*/ 27 h 90"/>
                <a:gd name="T4" fmla="*/ 2 w 100"/>
                <a:gd name="T5" fmla="*/ 26 h 90"/>
                <a:gd name="T6" fmla="*/ 2 w 100"/>
                <a:gd name="T7" fmla="*/ 25 h 90"/>
                <a:gd name="T8" fmla="*/ 1 w 100"/>
                <a:gd name="T9" fmla="*/ 24 h 90"/>
                <a:gd name="T10" fmla="*/ 1 w 100"/>
                <a:gd name="T11" fmla="*/ 22 h 90"/>
                <a:gd name="T12" fmla="*/ 1 w 100"/>
                <a:gd name="T13" fmla="*/ 20 h 90"/>
                <a:gd name="T14" fmla="*/ 1 w 100"/>
                <a:gd name="T15" fmla="*/ 18 h 90"/>
                <a:gd name="T16" fmla="*/ 1 w 100"/>
                <a:gd name="T17" fmla="*/ 16 h 90"/>
                <a:gd name="T18" fmla="*/ 1 w 100"/>
                <a:gd name="T19" fmla="*/ 14 h 90"/>
                <a:gd name="T20" fmla="*/ 0 w 100"/>
                <a:gd name="T21" fmla="*/ 13 h 90"/>
                <a:gd name="T22" fmla="*/ 0 w 100"/>
                <a:gd name="T23" fmla="*/ 0 h 90"/>
                <a:gd name="T24" fmla="*/ 1 w 100"/>
                <a:gd name="T25" fmla="*/ 1 h 90"/>
                <a:gd name="T26" fmla="*/ 1 w 100"/>
                <a:gd name="T27" fmla="*/ 3 h 90"/>
                <a:gd name="T28" fmla="*/ 2 w 100"/>
                <a:gd name="T29" fmla="*/ 4 h 90"/>
                <a:gd name="T30" fmla="*/ 2 w 100"/>
                <a:gd name="T31" fmla="*/ 7 h 90"/>
                <a:gd name="T32" fmla="*/ 2 w 100"/>
                <a:gd name="T33" fmla="*/ 10 h 90"/>
                <a:gd name="T34" fmla="*/ 2 w 100"/>
                <a:gd name="T35" fmla="*/ 14 h 90"/>
                <a:gd name="T36" fmla="*/ 2 w 100"/>
                <a:gd name="T37" fmla="*/ 18 h 90"/>
                <a:gd name="T38" fmla="*/ 2 w 100"/>
                <a:gd name="T39" fmla="*/ 21 h 90"/>
                <a:gd name="T40" fmla="*/ 2 w 100"/>
                <a:gd name="T41" fmla="*/ 25 h 90"/>
                <a:gd name="T42" fmla="*/ 3 w 100"/>
                <a:gd name="T43" fmla="*/ 28 h 90"/>
                <a:gd name="T44" fmla="*/ 3 w 100"/>
                <a:gd name="T45" fmla="*/ 28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0"/>
                <a:gd name="T70" fmla="*/ 0 h 90"/>
                <a:gd name="T71" fmla="*/ 100 w 100"/>
                <a:gd name="T72" fmla="*/ 90 h 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0" h="90">
                  <a:moveTo>
                    <a:pt x="100" y="90"/>
                  </a:moveTo>
                  <a:lnTo>
                    <a:pt x="88" y="89"/>
                  </a:lnTo>
                  <a:lnTo>
                    <a:pt x="76" y="86"/>
                  </a:lnTo>
                  <a:lnTo>
                    <a:pt x="64" y="82"/>
                  </a:lnTo>
                  <a:lnTo>
                    <a:pt x="51" y="78"/>
                  </a:lnTo>
                  <a:lnTo>
                    <a:pt x="42" y="72"/>
                  </a:lnTo>
                  <a:lnTo>
                    <a:pt x="32" y="65"/>
                  </a:lnTo>
                  <a:lnTo>
                    <a:pt x="24" y="59"/>
                  </a:lnTo>
                  <a:lnTo>
                    <a:pt x="15" y="52"/>
                  </a:lnTo>
                  <a:lnTo>
                    <a:pt x="7" y="47"/>
                  </a:lnTo>
                  <a:lnTo>
                    <a:pt x="0" y="41"/>
                  </a:lnTo>
                  <a:lnTo>
                    <a:pt x="0" y="0"/>
                  </a:lnTo>
                  <a:lnTo>
                    <a:pt x="32" y="1"/>
                  </a:lnTo>
                  <a:lnTo>
                    <a:pt x="54" y="7"/>
                  </a:lnTo>
                  <a:lnTo>
                    <a:pt x="68" y="14"/>
                  </a:lnTo>
                  <a:lnTo>
                    <a:pt x="78" y="24"/>
                  </a:lnTo>
                  <a:lnTo>
                    <a:pt x="81" y="34"/>
                  </a:lnTo>
                  <a:lnTo>
                    <a:pt x="83" y="46"/>
                  </a:lnTo>
                  <a:lnTo>
                    <a:pt x="83" y="58"/>
                  </a:lnTo>
                  <a:lnTo>
                    <a:pt x="86" y="70"/>
                  </a:lnTo>
                  <a:lnTo>
                    <a:pt x="91" y="81"/>
                  </a:lnTo>
                  <a:lnTo>
                    <a:pt x="100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Freeform 34"/>
            <p:cNvSpPr>
              <a:spLocks/>
            </p:cNvSpPr>
            <p:nvPr/>
          </p:nvSpPr>
          <p:spPr bwMode="auto">
            <a:xfrm>
              <a:off x="3012" y="989"/>
              <a:ext cx="95" cy="109"/>
            </a:xfrm>
            <a:custGeom>
              <a:avLst/>
              <a:gdLst>
                <a:gd name="T0" fmla="*/ 4 w 159"/>
                <a:gd name="T1" fmla="*/ 0 h 129"/>
                <a:gd name="T2" fmla="*/ 4 w 159"/>
                <a:gd name="T3" fmla="*/ 3 h 129"/>
                <a:gd name="T4" fmla="*/ 4 w 159"/>
                <a:gd name="T5" fmla="*/ 7 h 129"/>
                <a:gd name="T6" fmla="*/ 4 w 159"/>
                <a:gd name="T7" fmla="*/ 10 h 129"/>
                <a:gd name="T8" fmla="*/ 4 w 159"/>
                <a:gd name="T9" fmla="*/ 13 h 129"/>
                <a:gd name="T10" fmla="*/ 4 w 159"/>
                <a:gd name="T11" fmla="*/ 16 h 129"/>
                <a:gd name="T12" fmla="*/ 4 w 159"/>
                <a:gd name="T13" fmla="*/ 19 h 129"/>
                <a:gd name="T14" fmla="*/ 4 w 159"/>
                <a:gd name="T15" fmla="*/ 21 h 129"/>
                <a:gd name="T16" fmla="*/ 4 w 159"/>
                <a:gd name="T17" fmla="*/ 25 h 129"/>
                <a:gd name="T18" fmla="*/ 4 w 159"/>
                <a:gd name="T19" fmla="*/ 28 h 129"/>
                <a:gd name="T20" fmla="*/ 4 w 159"/>
                <a:gd name="T21" fmla="*/ 30 h 129"/>
                <a:gd name="T22" fmla="*/ 4 w 159"/>
                <a:gd name="T23" fmla="*/ 32 h 129"/>
                <a:gd name="T24" fmla="*/ 3 w 159"/>
                <a:gd name="T25" fmla="*/ 34 h 129"/>
                <a:gd name="T26" fmla="*/ 3 w 159"/>
                <a:gd name="T27" fmla="*/ 35 h 129"/>
                <a:gd name="T28" fmla="*/ 2 w 159"/>
                <a:gd name="T29" fmla="*/ 35 h 129"/>
                <a:gd name="T30" fmla="*/ 2 w 159"/>
                <a:gd name="T31" fmla="*/ 37 h 129"/>
                <a:gd name="T32" fmla="*/ 2 w 159"/>
                <a:gd name="T33" fmla="*/ 38 h 129"/>
                <a:gd name="T34" fmla="*/ 2 w 159"/>
                <a:gd name="T35" fmla="*/ 39 h 129"/>
                <a:gd name="T36" fmla="*/ 1 w 159"/>
                <a:gd name="T37" fmla="*/ 39 h 129"/>
                <a:gd name="T38" fmla="*/ 1 w 159"/>
                <a:gd name="T39" fmla="*/ 39 h 129"/>
                <a:gd name="T40" fmla="*/ 1 w 159"/>
                <a:gd name="T41" fmla="*/ 40 h 129"/>
                <a:gd name="T42" fmla="*/ 1 w 159"/>
                <a:gd name="T43" fmla="*/ 37 h 129"/>
                <a:gd name="T44" fmla="*/ 1 w 159"/>
                <a:gd name="T45" fmla="*/ 34 h 129"/>
                <a:gd name="T46" fmla="*/ 1 w 159"/>
                <a:gd name="T47" fmla="*/ 30 h 129"/>
                <a:gd name="T48" fmla="*/ 1 w 159"/>
                <a:gd name="T49" fmla="*/ 27 h 129"/>
                <a:gd name="T50" fmla="*/ 1 w 159"/>
                <a:gd name="T51" fmla="*/ 25 h 129"/>
                <a:gd name="T52" fmla="*/ 1 w 159"/>
                <a:gd name="T53" fmla="*/ 21 h 129"/>
                <a:gd name="T54" fmla="*/ 0 w 159"/>
                <a:gd name="T55" fmla="*/ 18 h 129"/>
                <a:gd name="T56" fmla="*/ 0 w 159"/>
                <a:gd name="T57" fmla="*/ 15 h 129"/>
                <a:gd name="T58" fmla="*/ 0 w 159"/>
                <a:gd name="T59" fmla="*/ 12 h 129"/>
                <a:gd name="T60" fmla="*/ 0 w 159"/>
                <a:gd name="T61" fmla="*/ 8 h 129"/>
                <a:gd name="T62" fmla="*/ 1 w 159"/>
                <a:gd name="T63" fmla="*/ 8 h 129"/>
                <a:gd name="T64" fmla="*/ 1 w 159"/>
                <a:gd name="T65" fmla="*/ 7 h 129"/>
                <a:gd name="T66" fmla="*/ 1 w 159"/>
                <a:gd name="T67" fmla="*/ 7 h 129"/>
                <a:gd name="T68" fmla="*/ 1 w 159"/>
                <a:gd name="T69" fmla="*/ 6 h 129"/>
                <a:gd name="T70" fmla="*/ 2 w 159"/>
                <a:gd name="T71" fmla="*/ 5 h 129"/>
                <a:gd name="T72" fmla="*/ 2 w 159"/>
                <a:gd name="T73" fmla="*/ 4 h 129"/>
                <a:gd name="T74" fmla="*/ 2 w 159"/>
                <a:gd name="T75" fmla="*/ 3 h 129"/>
                <a:gd name="T76" fmla="*/ 3 w 159"/>
                <a:gd name="T77" fmla="*/ 3 h 129"/>
                <a:gd name="T78" fmla="*/ 4 w 159"/>
                <a:gd name="T79" fmla="*/ 3 h 129"/>
                <a:gd name="T80" fmla="*/ 4 w 159"/>
                <a:gd name="T81" fmla="*/ 0 h 129"/>
                <a:gd name="T82" fmla="*/ 4 w 159"/>
                <a:gd name="T83" fmla="*/ 0 h 1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9"/>
                <a:gd name="T127" fmla="*/ 0 h 129"/>
                <a:gd name="T128" fmla="*/ 159 w 159"/>
                <a:gd name="T129" fmla="*/ 129 h 12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9" h="129">
                  <a:moveTo>
                    <a:pt x="132" y="0"/>
                  </a:moveTo>
                  <a:lnTo>
                    <a:pt x="132" y="12"/>
                  </a:lnTo>
                  <a:lnTo>
                    <a:pt x="135" y="22"/>
                  </a:lnTo>
                  <a:lnTo>
                    <a:pt x="140" y="32"/>
                  </a:lnTo>
                  <a:lnTo>
                    <a:pt x="147" y="41"/>
                  </a:lnTo>
                  <a:lnTo>
                    <a:pt x="152" y="52"/>
                  </a:lnTo>
                  <a:lnTo>
                    <a:pt x="157" y="62"/>
                  </a:lnTo>
                  <a:lnTo>
                    <a:pt x="159" y="71"/>
                  </a:lnTo>
                  <a:lnTo>
                    <a:pt x="159" y="80"/>
                  </a:lnTo>
                  <a:lnTo>
                    <a:pt x="152" y="91"/>
                  </a:lnTo>
                  <a:lnTo>
                    <a:pt x="140" y="100"/>
                  </a:lnTo>
                  <a:lnTo>
                    <a:pt x="130" y="104"/>
                  </a:lnTo>
                  <a:lnTo>
                    <a:pt x="118" y="109"/>
                  </a:lnTo>
                  <a:lnTo>
                    <a:pt x="108" y="112"/>
                  </a:lnTo>
                  <a:lnTo>
                    <a:pt x="96" y="116"/>
                  </a:lnTo>
                  <a:lnTo>
                    <a:pt x="83" y="119"/>
                  </a:lnTo>
                  <a:lnTo>
                    <a:pt x="71" y="123"/>
                  </a:lnTo>
                  <a:lnTo>
                    <a:pt x="59" y="125"/>
                  </a:lnTo>
                  <a:lnTo>
                    <a:pt x="44" y="127"/>
                  </a:lnTo>
                  <a:lnTo>
                    <a:pt x="32" y="128"/>
                  </a:lnTo>
                  <a:lnTo>
                    <a:pt x="15" y="129"/>
                  </a:lnTo>
                  <a:lnTo>
                    <a:pt x="15" y="119"/>
                  </a:lnTo>
                  <a:lnTo>
                    <a:pt x="12" y="109"/>
                  </a:lnTo>
                  <a:lnTo>
                    <a:pt x="10" y="99"/>
                  </a:lnTo>
                  <a:lnTo>
                    <a:pt x="7" y="88"/>
                  </a:lnTo>
                  <a:lnTo>
                    <a:pt x="5" y="78"/>
                  </a:lnTo>
                  <a:lnTo>
                    <a:pt x="2" y="69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15" y="25"/>
                  </a:lnTo>
                  <a:lnTo>
                    <a:pt x="29" y="23"/>
                  </a:lnTo>
                  <a:lnTo>
                    <a:pt x="44" y="21"/>
                  </a:lnTo>
                  <a:lnTo>
                    <a:pt x="56" y="19"/>
                  </a:lnTo>
                  <a:lnTo>
                    <a:pt x="71" y="16"/>
                  </a:lnTo>
                  <a:lnTo>
                    <a:pt x="83" y="14"/>
                  </a:lnTo>
                  <a:lnTo>
                    <a:pt x="96" y="12"/>
                  </a:lnTo>
                  <a:lnTo>
                    <a:pt x="108" y="8"/>
                  </a:lnTo>
                  <a:lnTo>
                    <a:pt x="120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Freeform 35"/>
            <p:cNvSpPr>
              <a:spLocks/>
            </p:cNvSpPr>
            <p:nvPr/>
          </p:nvSpPr>
          <p:spPr bwMode="auto">
            <a:xfrm>
              <a:off x="2907" y="1001"/>
              <a:ext cx="95" cy="102"/>
            </a:xfrm>
            <a:custGeom>
              <a:avLst/>
              <a:gdLst>
                <a:gd name="T0" fmla="*/ 4 w 159"/>
                <a:gd name="T1" fmla="*/ 38 h 120"/>
                <a:gd name="T2" fmla="*/ 4 w 159"/>
                <a:gd name="T3" fmla="*/ 39 h 120"/>
                <a:gd name="T4" fmla="*/ 4 w 159"/>
                <a:gd name="T5" fmla="*/ 38 h 120"/>
                <a:gd name="T6" fmla="*/ 3 w 159"/>
                <a:gd name="T7" fmla="*/ 37 h 120"/>
                <a:gd name="T8" fmla="*/ 2 w 159"/>
                <a:gd name="T9" fmla="*/ 37 h 120"/>
                <a:gd name="T10" fmla="*/ 2 w 159"/>
                <a:gd name="T11" fmla="*/ 34 h 120"/>
                <a:gd name="T12" fmla="*/ 2 w 159"/>
                <a:gd name="T13" fmla="*/ 33 h 120"/>
                <a:gd name="T14" fmla="*/ 1 w 159"/>
                <a:gd name="T15" fmla="*/ 31 h 120"/>
                <a:gd name="T16" fmla="*/ 1 w 159"/>
                <a:gd name="T17" fmla="*/ 30 h 120"/>
                <a:gd name="T18" fmla="*/ 1 w 159"/>
                <a:gd name="T19" fmla="*/ 28 h 120"/>
                <a:gd name="T20" fmla="*/ 1 w 159"/>
                <a:gd name="T21" fmla="*/ 27 h 120"/>
                <a:gd name="T22" fmla="*/ 0 w 159"/>
                <a:gd name="T23" fmla="*/ 0 h 120"/>
                <a:gd name="T24" fmla="*/ 4 w 159"/>
                <a:gd name="T25" fmla="*/ 6 h 120"/>
                <a:gd name="T26" fmla="*/ 4 w 159"/>
                <a:gd name="T27" fmla="*/ 38 h 120"/>
                <a:gd name="T28" fmla="*/ 4 w 159"/>
                <a:gd name="T29" fmla="*/ 38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9"/>
                <a:gd name="T46" fmla="*/ 0 h 120"/>
                <a:gd name="T47" fmla="*/ 159 w 159"/>
                <a:gd name="T48" fmla="*/ 120 h 1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9" h="120">
                  <a:moveTo>
                    <a:pt x="159" y="119"/>
                  </a:moveTo>
                  <a:lnTo>
                    <a:pt x="142" y="120"/>
                  </a:lnTo>
                  <a:lnTo>
                    <a:pt x="125" y="119"/>
                  </a:lnTo>
                  <a:lnTo>
                    <a:pt x="110" y="115"/>
                  </a:lnTo>
                  <a:lnTo>
                    <a:pt x="95" y="112"/>
                  </a:lnTo>
                  <a:lnTo>
                    <a:pt x="83" y="107"/>
                  </a:lnTo>
                  <a:lnTo>
                    <a:pt x="68" y="102"/>
                  </a:lnTo>
                  <a:lnTo>
                    <a:pt x="53" y="97"/>
                  </a:lnTo>
                  <a:lnTo>
                    <a:pt x="39" y="93"/>
                  </a:lnTo>
                  <a:lnTo>
                    <a:pt x="24" y="88"/>
                  </a:lnTo>
                  <a:lnTo>
                    <a:pt x="7" y="86"/>
                  </a:lnTo>
                  <a:lnTo>
                    <a:pt x="0" y="0"/>
                  </a:lnTo>
                  <a:lnTo>
                    <a:pt x="139" y="16"/>
                  </a:lnTo>
                  <a:lnTo>
                    <a:pt x="159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Freeform 36"/>
            <p:cNvSpPr>
              <a:spLocks/>
            </p:cNvSpPr>
            <p:nvPr/>
          </p:nvSpPr>
          <p:spPr bwMode="auto">
            <a:xfrm>
              <a:off x="2885" y="1116"/>
              <a:ext cx="578" cy="264"/>
            </a:xfrm>
            <a:custGeom>
              <a:avLst/>
              <a:gdLst>
                <a:gd name="T0" fmla="*/ 21 w 968"/>
                <a:gd name="T1" fmla="*/ 96 h 312"/>
                <a:gd name="T2" fmla="*/ 1 w 968"/>
                <a:gd name="T3" fmla="*/ 91 h 312"/>
                <a:gd name="T4" fmla="*/ 1 w 968"/>
                <a:gd name="T5" fmla="*/ 82 h 312"/>
                <a:gd name="T6" fmla="*/ 1 w 968"/>
                <a:gd name="T7" fmla="*/ 74 h 312"/>
                <a:gd name="T8" fmla="*/ 1 w 968"/>
                <a:gd name="T9" fmla="*/ 65 h 312"/>
                <a:gd name="T10" fmla="*/ 1 w 968"/>
                <a:gd name="T11" fmla="*/ 55 h 312"/>
                <a:gd name="T12" fmla="*/ 2 w 968"/>
                <a:gd name="T13" fmla="*/ 49 h 312"/>
                <a:gd name="T14" fmla="*/ 3 w 968"/>
                <a:gd name="T15" fmla="*/ 47 h 312"/>
                <a:gd name="T16" fmla="*/ 4 w 968"/>
                <a:gd name="T17" fmla="*/ 44 h 312"/>
                <a:gd name="T18" fmla="*/ 5 w 968"/>
                <a:gd name="T19" fmla="*/ 44 h 312"/>
                <a:gd name="T20" fmla="*/ 7 w 968"/>
                <a:gd name="T21" fmla="*/ 44 h 312"/>
                <a:gd name="T22" fmla="*/ 8 w 968"/>
                <a:gd name="T23" fmla="*/ 49 h 312"/>
                <a:gd name="T24" fmla="*/ 8 w 968"/>
                <a:gd name="T25" fmla="*/ 58 h 312"/>
                <a:gd name="T26" fmla="*/ 10 w 968"/>
                <a:gd name="T27" fmla="*/ 69 h 312"/>
                <a:gd name="T28" fmla="*/ 10 w 968"/>
                <a:gd name="T29" fmla="*/ 80 h 312"/>
                <a:gd name="T30" fmla="*/ 10 w 968"/>
                <a:gd name="T31" fmla="*/ 91 h 312"/>
                <a:gd name="T32" fmla="*/ 10 w 968"/>
                <a:gd name="T33" fmla="*/ 96 h 312"/>
                <a:gd name="T34" fmla="*/ 10 w 968"/>
                <a:gd name="T35" fmla="*/ 90 h 312"/>
                <a:gd name="T36" fmla="*/ 10 w 968"/>
                <a:gd name="T37" fmla="*/ 84 h 312"/>
                <a:gd name="T38" fmla="*/ 10 w 968"/>
                <a:gd name="T39" fmla="*/ 77 h 312"/>
                <a:gd name="T40" fmla="*/ 10 w 968"/>
                <a:gd name="T41" fmla="*/ 72 h 312"/>
                <a:gd name="T42" fmla="*/ 10 w 968"/>
                <a:gd name="T43" fmla="*/ 66 h 312"/>
                <a:gd name="T44" fmla="*/ 12 w 968"/>
                <a:gd name="T45" fmla="*/ 58 h 312"/>
                <a:gd name="T46" fmla="*/ 14 w 968"/>
                <a:gd name="T47" fmla="*/ 53 h 312"/>
                <a:gd name="T48" fmla="*/ 16 w 968"/>
                <a:gd name="T49" fmla="*/ 50 h 312"/>
                <a:gd name="T50" fmla="*/ 19 w 968"/>
                <a:gd name="T51" fmla="*/ 49 h 312"/>
                <a:gd name="T52" fmla="*/ 21 w 968"/>
                <a:gd name="T53" fmla="*/ 49 h 312"/>
                <a:gd name="T54" fmla="*/ 21 w 968"/>
                <a:gd name="T55" fmla="*/ 45 h 312"/>
                <a:gd name="T56" fmla="*/ 21 w 968"/>
                <a:gd name="T57" fmla="*/ 44 h 312"/>
                <a:gd name="T58" fmla="*/ 20 w 968"/>
                <a:gd name="T59" fmla="*/ 44 h 312"/>
                <a:gd name="T60" fmla="*/ 20 w 968"/>
                <a:gd name="T61" fmla="*/ 42 h 312"/>
                <a:gd name="T62" fmla="*/ 19 w 968"/>
                <a:gd name="T63" fmla="*/ 41 h 312"/>
                <a:gd name="T64" fmla="*/ 17 w 968"/>
                <a:gd name="T65" fmla="*/ 42 h 312"/>
                <a:gd name="T66" fmla="*/ 15 w 968"/>
                <a:gd name="T67" fmla="*/ 45 h 312"/>
                <a:gd name="T68" fmla="*/ 13 w 968"/>
                <a:gd name="T69" fmla="*/ 49 h 312"/>
                <a:gd name="T70" fmla="*/ 11 w 968"/>
                <a:gd name="T71" fmla="*/ 55 h 312"/>
                <a:gd name="T72" fmla="*/ 10 w 968"/>
                <a:gd name="T73" fmla="*/ 62 h 312"/>
                <a:gd name="T74" fmla="*/ 10 w 968"/>
                <a:gd name="T75" fmla="*/ 55 h 312"/>
                <a:gd name="T76" fmla="*/ 10 w 968"/>
                <a:gd name="T77" fmla="*/ 49 h 312"/>
                <a:gd name="T78" fmla="*/ 10 w 968"/>
                <a:gd name="T79" fmla="*/ 41 h 312"/>
                <a:gd name="T80" fmla="*/ 11 w 968"/>
                <a:gd name="T81" fmla="*/ 35 h 312"/>
                <a:gd name="T82" fmla="*/ 11 w 968"/>
                <a:gd name="T83" fmla="*/ 30 h 312"/>
                <a:gd name="T84" fmla="*/ 14 w 968"/>
                <a:gd name="T85" fmla="*/ 21 h 312"/>
                <a:gd name="T86" fmla="*/ 17 w 968"/>
                <a:gd name="T87" fmla="*/ 14 h 312"/>
                <a:gd name="T88" fmla="*/ 20 w 968"/>
                <a:gd name="T89" fmla="*/ 7 h 312"/>
                <a:gd name="T90" fmla="*/ 23 w 968"/>
                <a:gd name="T91" fmla="*/ 3 h 312"/>
                <a:gd name="T92" fmla="*/ 26 w 968"/>
                <a:gd name="T93" fmla="*/ 0 h 312"/>
                <a:gd name="T94" fmla="*/ 26 w 968"/>
                <a:gd name="T95" fmla="*/ 8 h 312"/>
                <a:gd name="T96" fmla="*/ 26 w 968"/>
                <a:gd name="T97" fmla="*/ 15 h 312"/>
                <a:gd name="T98" fmla="*/ 26 w 968"/>
                <a:gd name="T99" fmla="*/ 25 h 312"/>
                <a:gd name="T100" fmla="*/ 26 w 968"/>
                <a:gd name="T101" fmla="*/ 34 h 312"/>
                <a:gd name="T102" fmla="*/ 25 w 968"/>
                <a:gd name="T103" fmla="*/ 41 h 3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68"/>
                <a:gd name="T157" fmla="*/ 0 h 312"/>
                <a:gd name="T158" fmla="*/ 968 w 968"/>
                <a:gd name="T159" fmla="*/ 312 h 3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68" h="312">
                  <a:moveTo>
                    <a:pt x="926" y="135"/>
                  </a:moveTo>
                  <a:lnTo>
                    <a:pt x="777" y="312"/>
                  </a:lnTo>
                  <a:lnTo>
                    <a:pt x="37" y="309"/>
                  </a:lnTo>
                  <a:lnTo>
                    <a:pt x="19" y="295"/>
                  </a:lnTo>
                  <a:lnTo>
                    <a:pt x="10" y="280"/>
                  </a:lnTo>
                  <a:lnTo>
                    <a:pt x="2" y="266"/>
                  </a:lnTo>
                  <a:lnTo>
                    <a:pt x="0" y="251"/>
                  </a:lnTo>
                  <a:lnTo>
                    <a:pt x="2" y="237"/>
                  </a:lnTo>
                  <a:lnTo>
                    <a:pt x="7" y="223"/>
                  </a:lnTo>
                  <a:lnTo>
                    <a:pt x="14" y="208"/>
                  </a:lnTo>
                  <a:lnTo>
                    <a:pt x="22" y="193"/>
                  </a:lnTo>
                  <a:lnTo>
                    <a:pt x="29" y="179"/>
                  </a:lnTo>
                  <a:lnTo>
                    <a:pt x="37" y="165"/>
                  </a:lnTo>
                  <a:lnTo>
                    <a:pt x="59" y="158"/>
                  </a:lnTo>
                  <a:lnTo>
                    <a:pt x="81" y="153"/>
                  </a:lnTo>
                  <a:lnTo>
                    <a:pt x="103" y="149"/>
                  </a:lnTo>
                  <a:lnTo>
                    <a:pt x="125" y="145"/>
                  </a:lnTo>
                  <a:lnTo>
                    <a:pt x="149" y="142"/>
                  </a:lnTo>
                  <a:lnTo>
                    <a:pt x="174" y="141"/>
                  </a:lnTo>
                  <a:lnTo>
                    <a:pt x="198" y="139"/>
                  </a:lnTo>
                  <a:lnTo>
                    <a:pt x="223" y="139"/>
                  </a:lnTo>
                  <a:lnTo>
                    <a:pt x="247" y="142"/>
                  </a:lnTo>
                  <a:lnTo>
                    <a:pt x="272" y="144"/>
                  </a:lnTo>
                  <a:lnTo>
                    <a:pt x="294" y="157"/>
                  </a:lnTo>
                  <a:lnTo>
                    <a:pt x="311" y="171"/>
                  </a:lnTo>
                  <a:lnTo>
                    <a:pt x="323" y="187"/>
                  </a:lnTo>
                  <a:lnTo>
                    <a:pt x="333" y="203"/>
                  </a:lnTo>
                  <a:lnTo>
                    <a:pt x="338" y="221"/>
                  </a:lnTo>
                  <a:lnTo>
                    <a:pt x="343" y="239"/>
                  </a:lnTo>
                  <a:lnTo>
                    <a:pt x="345" y="256"/>
                  </a:lnTo>
                  <a:lnTo>
                    <a:pt x="345" y="274"/>
                  </a:lnTo>
                  <a:lnTo>
                    <a:pt x="345" y="291"/>
                  </a:lnTo>
                  <a:lnTo>
                    <a:pt x="345" y="309"/>
                  </a:lnTo>
                  <a:lnTo>
                    <a:pt x="360" y="309"/>
                  </a:lnTo>
                  <a:lnTo>
                    <a:pt x="370" y="299"/>
                  </a:lnTo>
                  <a:lnTo>
                    <a:pt x="375" y="290"/>
                  </a:lnTo>
                  <a:lnTo>
                    <a:pt x="380" y="280"/>
                  </a:lnTo>
                  <a:lnTo>
                    <a:pt x="380" y="270"/>
                  </a:lnTo>
                  <a:lnTo>
                    <a:pt x="382" y="259"/>
                  </a:lnTo>
                  <a:lnTo>
                    <a:pt x="382" y="249"/>
                  </a:lnTo>
                  <a:lnTo>
                    <a:pt x="380" y="239"/>
                  </a:lnTo>
                  <a:lnTo>
                    <a:pt x="377" y="230"/>
                  </a:lnTo>
                  <a:lnTo>
                    <a:pt x="375" y="222"/>
                  </a:lnTo>
                  <a:lnTo>
                    <a:pt x="372" y="214"/>
                  </a:lnTo>
                  <a:lnTo>
                    <a:pt x="404" y="201"/>
                  </a:lnTo>
                  <a:lnTo>
                    <a:pt x="441" y="190"/>
                  </a:lnTo>
                  <a:lnTo>
                    <a:pt x="478" y="181"/>
                  </a:lnTo>
                  <a:lnTo>
                    <a:pt x="517" y="174"/>
                  </a:lnTo>
                  <a:lnTo>
                    <a:pt x="556" y="167"/>
                  </a:lnTo>
                  <a:lnTo>
                    <a:pt x="598" y="162"/>
                  </a:lnTo>
                  <a:lnTo>
                    <a:pt x="639" y="159"/>
                  </a:lnTo>
                  <a:lnTo>
                    <a:pt x="684" y="157"/>
                  </a:lnTo>
                  <a:lnTo>
                    <a:pt x="725" y="155"/>
                  </a:lnTo>
                  <a:lnTo>
                    <a:pt x="769" y="155"/>
                  </a:lnTo>
                  <a:lnTo>
                    <a:pt x="772" y="150"/>
                  </a:lnTo>
                  <a:lnTo>
                    <a:pt x="772" y="146"/>
                  </a:lnTo>
                  <a:lnTo>
                    <a:pt x="767" y="143"/>
                  </a:lnTo>
                  <a:lnTo>
                    <a:pt x="762" y="142"/>
                  </a:lnTo>
                  <a:lnTo>
                    <a:pt x="755" y="141"/>
                  </a:lnTo>
                  <a:lnTo>
                    <a:pt x="745" y="139"/>
                  </a:lnTo>
                  <a:lnTo>
                    <a:pt x="735" y="138"/>
                  </a:lnTo>
                  <a:lnTo>
                    <a:pt x="728" y="137"/>
                  </a:lnTo>
                  <a:lnTo>
                    <a:pt x="720" y="135"/>
                  </a:lnTo>
                  <a:lnTo>
                    <a:pt x="713" y="131"/>
                  </a:lnTo>
                  <a:lnTo>
                    <a:pt x="676" y="134"/>
                  </a:lnTo>
                  <a:lnTo>
                    <a:pt x="637" y="137"/>
                  </a:lnTo>
                  <a:lnTo>
                    <a:pt x="598" y="141"/>
                  </a:lnTo>
                  <a:lnTo>
                    <a:pt x="561" y="146"/>
                  </a:lnTo>
                  <a:lnTo>
                    <a:pt x="524" y="152"/>
                  </a:lnTo>
                  <a:lnTo>
                    <a:pt x="488" y="159"/>
                  </a:lnTo>
                  <a:lnTo>
                    <a:pt x="456" y="168"/>
                  </a:lnTo>
                  <a:lnTo>
                    <a:pt x="424" y="177"/>
                  </a:lnTo>
                  <a:lnTo>
                    <a:pt x="397" y="189"/>
                  </a:lnTo>
                  <a:lnTo>
                    <a:pt x="372" y="200"/>
                  </a:lnTo>
                  <a:lnTo>
                    <a:pt x="358" y="190"/>
                  </a:lnTo>
                  <a:lnTo>
                    <a:pt x="348" y="178"/>
                  </a:lnTo>
                  <a:lnTo>
                    <a:pt x="345" y="167"/>
                  </a:lnTo>
                  <a:lnTo>
                    <a:pt x="348" y="155"/>
                  </a:lnTo>
                  <a:lnTo>
                    <a:pt x="353" y="145"/>
                  </a:lnTo>
                  <a:lnTo>
                    <a:pt x="362" y="135"/>
                  </a:lnTo>
                  <a:lnTo>
                    <a:pt x="375" y="125"/>
                  </a:lnTo>
                  <a:lnTo>
                    <a:pt x="389" y="115"/>
                  </a:lnTo>
                  <a:lnTo>
                    <a:pt x="404" y="106"/>
                  </a:lnTo>
                  <a:lnTo>
                    <a:pt x="424" y="97"/>
                  </a:lnTo>
                  <a:lnTo>
                    <a:pt x="473" y="83"/>
                  </a:lnTo>
                  <a:lnTo>
                    <a:pt x="524" y="70"/>
                  </a:lnTo>
                  <a:lnTo>
                    <a:pt x="576" y="57"/>
                  </a:lnTo>
                  <a:lnTo>
                    <a:pt x="630" y="45"/>
                  </a:lnTo>
                  <a:lnTo>
                    <a:pt x="681" y="33"/>
                  </a:lnTo>
                  <a:lnTo>
                    <a:pt x="735" y="23"/>
                  </a:lnTo>
                  <a:lnTo>
                    <a:pt x="789" y="14"/>
                  </a:lnTo>
                  <a:lnTo>
                    <a:pt x="843" y="7"/>
                  </a:lnTo>
                  <a:lnTo>
                    <a:pt x="894" y="2"/>
                  </a:lnTo>
                  <a:lnTo>
                    <a:pt x="946" y="0"/>
                  </a:lnTo>
                  <a:lnTo>
                    <a:pt x="958" y="13"/>
                  </a:lnTo>
                  <a:lnTo>
                    <a:pt x="965" y="25"/>
                  </a:lnTo>
                  <a:lnTo>
                    <a:pt x="968" y="38"/>
                  </a:lnTo>
                  <a:lnTo>
                    <a:pt x="968" y="51"/>
                  </a:lnTo>
                  <a:lnTo>
                    <a:pt x="963" y="65"/>
                  </a:lnTo>
                  <a:lnTo>
                    <a:pt x="958" y="79"/>
                  </a:lnTo>
                  <a:lnTo>
                    <a:pt x="951" y="93"/>
                  </a:lnTo>
                  <a:lnTo>
                    <a:pt x="943" y="107"/>
                  </a:lnTo>
                  <a:lnTo>
                    <a:pt x="936" y="121"/>
                  </a:lnTo>
                  <a:lnTo>
                    <a:pt x="926" y="135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Freeform 37"/>
            <p:cNvSpPr>
              <a:spLocks/>
            </p:cNvSpPr>
            <p:nvPr/>
          </p:nvSpPr>
          <p:spPr bwMode="auto">
            <a:xfrm>
              <a:off x="2550" y="1142"/>
              <a:ext cx="347" cy="235"/>
            </a:xfrm>
            <a:custGeom>
              <a:avLst/>
              <a:gdLst>
                <a:gd name="T0" fmla="*/ 16 w 581"/>
                <a:gd name="T1" fmla="*/ 36 h 278"/>
                <a:gd name="T2" fmla="*/ 16 w 581"/>
                <a:gd name="T3" fmla="*/ 41 h 278"/>
                <a:gd name="T4" fmla="*/ 15 w 581"/>
                <a:gd name="T5" fmla="*/ 46 h 278"/>
                <a:gd name="T6" fmla="*/ 15 w 581"/>
                <a:gd name="T7" fmla="*/ 52 h 278"/>
                <a:gd name="T8" fmla="*/ 14 w 581"/>
                <a:gd name="T9" fmla="*/ 55 h 278"/>
                <a:gd name="T10" fmla="*/ 14 w 581"/>
                <a:gd name="T11" fmla="*/ 61 h 278"/>
                <a:gd name="T12" fmla="*/ 14 w 581"/>
                <a:gd name="T13" fmla="*/ 66 h 278"/>
                <a:gd name="T14" fmla="*/ 14 w 581"/>
                <a:gd name="T15" fmla="*/ 72 h 278"/>
                <a:gd name="T16" fmla="*/ 14 w 581"/>
                <a:gd name="T17" fmla="*/ 76 h 278"/>
                <a:gd name="T18" fmla="*/ 14 w 581"/>
                <a:gd name="T19" fmla="*/ 81 h 278"/>
                <a:gd name="T20" fmla="*/ 16 w 581"/>
                <a:gd name="T21" fmla="*/ 85 h 278"/>
                <a:gd name="T22" fmla="*/ 4 w 581"/>
                <a:gd name="T23" fmla="*/ 85 h 278"/>
                <a:gd name="T24" fmla="*/ 3 w 581"/>
                <a:gd name="T25" fmla="*/ 77 h 278"/>
                <a:gd name="T26" fmla="*/ 2 w 581"/>
                <a:gd name="T27" fmla="*/ 69 h 278"/>
                <a:gd name="T28" fmla="*/ 1 w 581"/>
                <a:gd name="T29" fmla="*/ 61 h 278"/>
                <a:gd name="T30" fmla="*/ 1 w 581"/>
                <a:gd name="T31" fmla="*/ 53 h 278"/>
                <a:gd name="T32" fmla="*/ 1 w 581"/>
                <a:gd name="T33" fmla="*/ 45 h 278"/>
                <a:gd name="T34" fmla="*/ 1 w 581"/>
                <a:gd name="T35" fmla="*/ 35 h 278"/>
                <a:gd name="T36" fmla="*/ 1 w 581"/>
                <a:gd name="T37" fmla="*/ 27 h 278"/>
                <a:gd name="T38" fmla="*/ 0 w 581"/>
                <a:gd name="T39" fmla="*/ 18 h 278"/>
                <a:gd name="T40" fmla="*/ 1 w 581"/>
                <a:gd name="T41" fmla="*/ 9 h 278"/>
                <a:gd name="T42" fmla="*/ 1 w 581"/>
                <a:gd name="T43" fmla="*/ 1 h 278"/>
                <a:gd name="T44" fmla="*/ 2 w 581"/>
                <a:gd name="T45" fmla="*/ 0 h 278"/>
                <a:gd name="T46" fmla="*/ 4 w 581"/>
                <a:gd name="T47" fmla="*/ 1 h 278"/>
                <a:gd name="T48" fmla="*/ 5 w 581"/>
                <a:gd name="T49" fmla="*/ 3 h 278"/>
                <a:gd name="T50" fmla="*/ 7 w 581"/>
                <a:gd name="T51" fmla="*/ 5 h 278"/>
                <a:gd name="T52" fmla="*/ 8 w 581"/>
                <a:gd name="T53" fmla="*/ 8 h 278"/>
                <a:gd name="T54" fmla="*/ 10 w 581"/>
                <a:gd name="T55" fmla="*/ 13 h 278"/>
                <a:gd name="T56" fmla="*/ 11 w 581"/>
                <a:gd name="T57" fmla="*/ 18 h 278"/>
                <a:gd name="T58" fmla="*/ 13 w 581"/>
                <a:gd name="T59" fmla="*/ 24 h 278"/>
                <a:gd name="T60" fmla="*/ 14 w 581"/>
                <a:gd name="T61" fmla="*/ 30 h 278"/>
                <a:gd name="T62" fmla="*/ 16 w 581"/>
                <a:gd name="T63" fmla="*/ 36 h 278"/>
                <a:gd name="T64" fmla="*/ 16 w 581"/>
                <a:gd name="T65" fmla="*/ 36 h 2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81"/>
                <a:gd name="T100" fmla="*/ 0 h 278"/>
                <a:gd name="T101" fmla="*/ 581 w 581"/>
                <a:gd name="T102" fmla="*/ 278 h 2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81" h="278">
                  <a:moveTo>
                    <a:pt x="581" y="116"/>
                  </a:moveTo>
                  <a:lnTo>
                    <a:pt x="572" y="132"/>
                  </a:lnTo>
                  <a:lnTo>
                    <a:pt x="559" y="148"/>
                  </a:lnTo>
                  <a:lnTo>
                    <a:pt x="549" y="164"/>
                  </a:lnTo>
                  <a:lnTo>
                    <a:pt x="540" y="180"/>
                  </a:lnTo>
                  <a:lnTo>
                    <a:pt x="532" y="196"/>
                  </a:lnTo>
                  <a:lnTo>
                    <a:pt x="527" y="214"/>
                  </a:lnTo>
                  <a:lnTo>
                    <a:pt x="527" y="230"/>
                  </a:lnTo>
                  <a:lnTo>
                    <a:pt x="532" y="246"/>
                  </a:lnTo>
                  <a:lnTo>
                    <a:pt x="545" y="262"/>
                  </a:lnTo>
                  <a:lnTo>
                    <a:pt x="562" y="278"/>
                  </a:lnTo>
                  <a:lnTo>
                    <a:pt x="128" y="278"/>
                  </a:lnTo>
                  <a:lnTo>
                    <a:pt x="103" y="252"/>
                  </a:lnTo>
                  <a:lnTo>
                    <a:pt x="79" y="226"/>
                  </a:lnTo>
                  <a:lnTo>
                    <a:pt x="57" y="199"/>
                  </a:lnTo>
                  <a:lnTo>
                    <a:pt x="37" y="171"/>
                  </a:lnTo>
                  <a:lnTo>
                    <a:pt x="23" y="144"/>
                  </a:lnTo>
                  <a:lnTo>
                    <a:pt x="10" y="115"/>
                  </a:lnTo>
                  <a:lnTo>
                    <a:pt x="3" y="87"/>
                  </a:lnTo>
                  <a:lnTo>
                    <a:pt x="0" y="58"/>
                  </a:lnTo>
                  <a:lnTo>
                    <a:pt x="5" y="30"/>
                  </a:lnTo>
                  <a:lnTo>
                    <a:pt x="15" y="1"/>
                  </a:lnTo>
                  <a:lnTo>
                    <a:pt x="76" y="0"/>
                  </a:lnTo>
                  <a:lnTo>
                    <a:pt x="135" y="1"/>
                  </a:lnTo>
                  <a:lnTo>
                    <a:pt x="197" y="7"/>
                  </a:lnTo>
                  <a:lnTo>
                    <a:pt x="255" y="16"/>
                  </a:lnTo>
                  <a:lnTo>
                    <a:pt x="314" y="27"/>
                  </a:lnTo>
                  <a:lnTo>
                    <a:pt x="371" y="42"/>
                  </a:lnTo>
                  <a:lnTo>
                    <a:pt x="424" y="58"/>
                  </a:lnTo>
                  <a:lnTo>
                    <a:pt x="478" y="76"/>
                  </a:lnTo>
                  <a:lnTo>
                    <a:pt x="532" y="96"/>
                  </a:lnTo>
                  <a:lnTo>
                    <a:pt x="581" y="116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Freeform 38"/>
            <p:cNvSpPr>
              <a:spLocks/>
            </p:cNvSpPr>
            <p:nvPr/>
          </p:nvSpPr>
          <p:spPr bwMode="auto">
            <a:xfrm>
              <a:off x="1579" y="1230"/>
              <a:ext cx="2775" cy="529"/>
            </a:xfrm>
            <a:custGeom>
              <a:avLst/>
              <a:gdLst>
                <a:gd name="T0" fmla="*/ 38 w 4652"/>
                <a:gd name="T1" fmla="*/ 64 h 626"/>
                <a:gd name="T2" fmla="*/ 38 w 4652"/>
                <a:gd name="T3" fmla="*/ 63 h 626"/>
                <a:gd name="T4" fmla="*/ 38 w 4652"/>
                <a:gd name="T5" fmla="*/ 60 h 626"/>
                <a:gd name="T6" fmla="*/ 44 w 4652"/>
                <a:gd name="T7" fmla="*/ 57 h 626"/>
                <a:gd name="T8" fmla="*/ 60 w 4652"/>
                <a:gd name="T9" fmla="*/ 58 h 626"/>
                <a:gd name="T10" fmla="*/ 75 w 4652"/>
                <a:gd name="T11" fmla="*/ 58 h 626"/>
                <a:gd name="T12" fmla="*/ 91 w 4652"/>
                <a:gd name="T13" fmla="*/ 60 h 626"/>
                <a:gd name="T14" fmla="*/ 92 w 4652"/>
                <a:gd name="T15" fmla="*/ 54 h 626"/>
                <a:gd name="T16" fmla="*/ 92 w 4652"/>
                <a:gd name="T17" fmla="*/ 35 h 626"/>
                <a:gd name="T18" fmla="*/ 91 w 4652"/>
                <a:gd name="T19" fmla="*/ 15 h 626"/>
                <a:gd name="T20" fmla="*/ 91 w 4652"/>
                <a:gd name="T21" fmla="*/ 3 h 626"/>
                <a:gd name="T22" fmla="*/ 92 w 4652"/>
                <a:gd name="T23" fmla="*/ 5 h 626"/>
                <a:gd name="T24" fmla="*/ 93 w 4652"/>
                <a:gd name="T25" fmla="*/ 7 h 626"/>
                <a:gd name="T26" fmla="*/ 95 w 4652"/>
                <a:gd name="T27" fmla="*/ 9 h 626"/>
                <a:gd name="T28" fmla="*/ 97 w 4652"/>
                <a:gd name="T29" fmla="*/ 25 h 626"/>
                <a:gd name="T30" fmla="*/ 97 w 4652"/>
                <a:gd name="T31" fmla="*/ 42 h 626"/>
                <a:gd name="T32" fmla="*/ 97 w 4652"/>
                <a:gd name="T33" fmla="*/ 60 h 626"/>
                <a:gd name="T34" fmla="*/ 125 w 4652"/>
                <a:gd name="T35" fmla="*/ 61 h 626"/>
                <a:gd name="T36" fmla="*/ 124 w 4652"/>
                <a:gd name="T37" fmla="*/ 155 h 626"/>
                <a:gd name="T38" fmla="*/ 123 w 4652"/>
                <a:gd name="T39" fmla="*/ 156 h 626"/>
                <a:gd name="T40" fmla="*/ 122 w 4652"/>
                <a:gd name="T41" fmla="*/ 160 h 626"/>
                <a:gd name="T42" fmla="*/ 122 w 4652"/>
                <a:gd name="T43" fmla="*/ 168 h 626"/>
                <a:gd name="T44" fmla="*/ 123 w 4652"/>
                <a:gd name="T45" fmla="*/ 177 h 626"/>
                <a:gd name="T46" fmla="*/ 124 w 4652"/>
                <a:gd name="T47" fmla="*/ 183 h 626"/>
                <a:gd name="T48" fmla="*/ 125 w 4652"/>
                <a:gd name="T49" fmla="*/ 193 h 626"/>
                <a:gd name="T50" fmla="*/ 123 w 4652"/>
                <a:gd name="T51" fmla="*/ 191 h 626"/>
                <a:gd name="T52" fmla="*/ 122 w 4652"/>
                <a:gd name="T53" fmla="*/ 189 h 626"/>
                <a:gd name="T54" fmla="*/ 121 w 4652"/>
                <a:gd name="T55" fmla="*/ 189 h 626"/>
                <a:gd name="T56" fmla="*/ 120 w 4652"/>
                <a:gd name="T57" fmla="*/ 179 h 626"/>
                <a:gd name="T58" fmla="*/ 120 w 4652"/>
                <a:gd name="T59" fmla="*/ 140 h 626"/>
                <a:gd name="T60" fmla="*/ 120 w 4652"/>
                <a:gd name="T61" fmla="*/ 99 h 626"/>
                <a:gd name="T62" fmla="*/ 120 w 4652"/>
                <a:gd name="T63" fmla="*/ 84 h 626"/>
                <a:gd name="T64" fmla="*/ 120 w 4652"/>
                <a:gd name="T65" fmla="*/ 79 h 626"/>
                <a:gd name="T66" fmla="*/ 119 w 4652"/>
                <a:gd name="T67" fmla="*/ 77 h 626"/>
                <a:gd name="T68" fmla="*/ 119 w 4652"/>
                <a:gd name="T69" fmla="*/ 76 h 626"/>
                <a:gd name="T70" fmla="*/ 8 w 4652"/>
                <a:gd name="T71" fmla="*/ 76 h 626"/>
                <a:gd name="T72" fmla="*/ 6 w 4652"/>
                <a:gd name="T73" fmla="*/ 76 h 626"/>
                <a:gd name="T74" fmla="*/ 5 w 4652"/>
                <a:gd name="T75" fmla="*/ 79 h 626"/>
                <a:gd name="T76" fmla="*/ 4 w 4652"/>
                <a:gd name="T77" fmla="*/ 177 h 626"/>
                <a:gd name="T78" fmla="*/ 3 w 4652"/>
                <a:gd name="T79" fmla="*/ 175 h 626"/>
                <a:gd name="T80" fmla="*/ 2 w 4652"/>
                <a:gd name="T81" fmla="*/ 176 h 626"/>
                <a:gd name="T82" fmla="*/ 1 w 4652"/>
                <a:gd name="T83" fmla="*/ 177 h 626"/>
                <a:gd name="T84" fmla="*/ 1 w 4652"/>
                <a:gd name="T85" fmla="*/ 156 h 626"/>
                <a:gd name="T86" fmla="*/ 0 w 4652"/>
                <a:gd name="T87" fmla="*/ 120 h 626"/>
                <a:gd name="T88" fmla="*/ 1 w 4652"/>
                <a:gd name="T89" fmla="*/ 82 h 626"/>
                <a:gd name="T90" fmla="*/ 3 w 4652"/>
                <a:gd name="T91" fmla="*/ 57 h 626"/>
                <a:gd name="T92" fmla="*/ 13 w 4652"/>
                <a:gd name="T93" fmla="*/ 57 h 626"/>
                <a:gd name="T94" fmla="*/ 22 w 4652"/>
                <a:gd name="T95" fmla="*/ 57 h 626"/>
                <a:gd name="T96" fmla="*/ 31 w 4652"/>
                <a:gd name="T97" fmla="*/ 57 h 626"/>
                <a:gd name="T98" fmla="*/ 32 w 4652"/>
                <a:gd name="T99" fmla="*/ 60 h 626"/>
                <a:gd name="T100" fmla="*/ 32 w 4652"/>
                <a:gd name="T101" fmla="*/ 63 h 626"/>
                <a:gd name="T102" fmla="*/ 32 w 4652"/>
                <a:gd name="T103" fmla="*/ 63 h 626"/>
                <a:gd name="T104" fmla="*/ 32 w 4652"/>
                <a:gd name="T105" fmla="*/ 57 h 626"/>
                <a:gd name="T106" fmla="*/ 32 w 4652"/>
                <a:gd name="T107" fmla="*/ 47 h 626"/>
                <a:gd name="T108" fmla="*/ 32 w 4652"/>
                <a:gd name="T109" fmla="*/ 37 h 626"/>
                <a:gd name="T110" fmla="*/ 32 w 4652"/>
                <a:gd name="T111" fmla="*/ 27 h 626"/>
                <a:gd name="T112" fmla="*/ 32 w 4652"/>
                <a:gd name="T113" fmla="*/ 15 h 626"/>
                <a:gd name="T114" fmla="*/ 33 w 4652"/>
                <a:gd name="T115" fmla="*/ 6 h 626"/>
                <a:gd name="T116" fmla="*/ 35 w 4652"/>
                <a:gd name="T117" fmla="*/ 3 h 626"/>
                <a:gd name="T118" fmla="*/ 36 w 4652"/>
                <a:gd name="T119" fmla="*/ 13 h 626"/>
                <a:gd name="T120" fmla="*/ 36 w 4652"/>
                <a:gd name="T121" fmla="*/ 33 h 626"/>
                <a:gd name="T122" fmla="*/ 36 w 4652"/>
                <a:gd name="T123" fmla="*/ 54 h 626"/>
                <a:gd name="T124" fmla="*/ 38 w 4652"/>
                <a:gd name="T125" fmla="*/ 67 h 6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652"/>
                <a:gd name="T190" fmla="*/ 0 h 626"/>
                <a:gd name="T191" fmla="*/ 4652 w 4652"/>
                <a:gd name="T192" fmla="*/ 626 h 62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652" h="626">
                  <a:moveTo>
                    <a:pt x="1395" y="215"/>
                  </a:moveTo>
                  <a:lnTo>
                    <a:pt x="1402" y="212"/>
                  </a:lnTo>
                  <a:lnTo>
                    <a:pt x="1407" y="210"/>
                  </a:lnTo>
                  <a:lnTo>
                    <a:pt x="1409" y="208"/>
                  </a:lnTo>
                  <a:lnTo>
                    <a:pt x="1412" y="206"/>
                  </a:lnTo>
                  <a:lnTo>
                    <a:pt x="1414" y="202"/>
                  </a:lnTo>
                  <a:lnTo>
                    <a:pt x="1414" y="200"/>
                  </a:lnTo>
                  <a:lnTo>
                    <a:pt x="1412" y="196"/>
                  </a:lnTo>
                  <a:lnTo>
                    <a:pt x="1409" y="194"/>
                  </a:lnTo>
                  <a:lnTo>
                    <a:pt x="1407" y="191"/>
                  </a:lnTo>
                  <a:lnTo>
                    <a:pt x="1402" y="188"/>
                  </a:lnTo>
                  <a:lnTo>
                    <a:pt x="1618" y="188"/>
                  </a:lnTo>
                  <a:lnTo>
                    <a:pt x="1828" y="188"/>
                  </a:lnTo>
                  <a:lnTo>
                    <a:pt x="2029" y="190"/>
                  </a:lnTo>
                  <a:lnTo>
                    <a:pt x="2228" y="190"/>
                  </a:lnTo>
                  <a:lnTo>
                    <a:pt x="2422" y="190"/>
                  </a:lnTo>
                  <a:lnTo>
                    <a:pt x="2613" y="190"/>
                  </a:lnTo>
                  <a:lnTo>
                    <a:pt x="2802" y="191"/>
                  </a:lnTo>
                  <a:lnTo>
                    <a:pt x="2988" y="192"/>
                  </a:lnTo>
                  <a:lnTo>
                    <a:pt x="3174" y="193"/>
                  </a:lnTo>
                  <a:lnTo>
                    <a:pt x="3363" y="194"/>
                  </a:lnTo>
                  <a:lnTo>
                    <a:pt x="3380" y="215"/>
                  </a:lnTo>
                  <a:lnTo>
                    <a:pt x="3404" y="195"/>
                  </a:lnTo>
                  <a:lnTo>
                    <a:pt x="3419" y="175"/>
                  </a:lnTo>
                  <a:lnTo>
                    <a:pt x="3424" y="154"/>
                  </a:lnTo>
                  <a:lnTo>
                    <a:pt x="3424" y="134"/>
                  </a:lnTo>
                  <a:lnTo>
                    <a:pt x="3419" y="112"/>
                  </a:lnTo>
                  <a:lnTo>
                    <a:pt x="3409" y="90"/>
                  </a:lnTo>
                  <a:lnTo>
                    <a:pt x="3395" y="70"/>
                  </a:lnTo>
                  <a:lnTo>
                    <a:pt x="3378" y="49"/>
                  </a:lnTo>
                  <a:lnTo>
                    <a:pt x="3358" y="28"/>
                  </a:lnTo>
                  <a:lnTo>
                    <a:pt x="3336" y="9"/>
                  </a:lnTo>
                  <a:lnTo>
                    <a:pt x="3360" y="10"/>
                  </a:lnTo>
                  <a:lnTo>
                    <a:pt x="3380" y="11"/>
                  </a:lnTo>
                  <a:lnTo>
                    <a:pt x="3400" y="12"/>
                  </a:lnTo>
                  <a:lnTo>
                    <a:pt x="3419" y="15"/>
                  </a:lnTo>
                  <a:lnTo>
                    <a:pt x="3439" y="17"/>
                  </a:lnTo>
                  <a:lnTo>
                    <a:pt x="3458" y="19"/>
                  </a:lnTo>
                  <a:lnTo>
                    <a:pt x="3478" y="23"/>
                  </a:lnTo>
                  <a:lnTo>
                    <a:pt x="3498" y="25"/>
                  </a:lnTo>
                  <a:lnTo>
                    <a:pt x="3517" y="27"/>
                  </a:lnTo>
                  <a:lnTo>
                    <a:pt x="3539" y="30"/>
                  </a:lnTo>
                  <a:lnTo>
                    <a:pt x="3559" y="47"/>
                  </a:lnTo>
                  <a:lnTo>
                    <a:pt x="3574" y="64"/>
                  </a:lnTo>
                  <a:lnTo>
                    <a:pt x="3583" y="82"/>
                  </a:lnTo>
                  <a:lnTo>
                    <a:pt x="3593" y="99"/>
                  </a:lnTo>
                  <a:lnTo>
                    <a:pt x="3598" y="119"/>
                  </a:lnTo>
                  <a:lnTo>
                    <a:pt x="3601" y="137"/>
                  </a:lnTo>
                  <a:lnTo>
                    <a:pt x="3603" y="155"/>
                  </a:lnTo>
                  <a:lnTo>
                    <a:pt x="3603" y="175"/>
                  </a:lnTo>
                  <a:lnTo>
                    <a:pt x="3603" y="194"/>
                  </a:lnTo>
                  <a:lnTo>
                    <a:pt x="3601" y="215"/>
                  </a:lnTo>
                  <a:lnTo>
                    <a:pt x="3637" y="194"/>
                  </a:lnTo>
                  <a:lnTo>
                    <a:pt x="4652" y="198"/>
                  </a:lnTo>
                  <a:lnTo>
                    <a:pt x="4642" y="503"/>
                  </a:lnTo>
                  <a:lnTo>
                    <a:pt x="4630" y="504"/>
                  </a:lnTo>
                  <a:lnTo>
                    <a:pt x="4615" y="505"/>
                  </a:lnTo>
                  <a:lnTo>
                    <a:pt x="4603" y="506"/>
                  </a:lnTo>
                  <a:lnTo>
                    <a:pt x="4588" y="507"/>
                  </a:lnTo>
                  <a:lnTo>
                    <a:pt x="4576" y="508"/>
                  </a:lnTo>
                  <a:lnTo>
                    <a:pt x="4564" y="511"/>
                  </a:lnTo>
                  <a:lnTo>
                    <a:pt x="4554" y="514"/>
                  </a:lnTo>
                  <a:lnTo>
                    <a:pt x="4544" y="519"/>
                  </a:lnTo>
                  <a:lnTo>
                    <a:pt x="4539" y="524"/>
                  </a:lnTo>
                  <a:lnTo>
                    <a:pt x="4534" y="531"/>
                  </a:lnTo>
                  <a:lnTo>
                    <a:pt x="4532" y="544"/>
                  </a:lnTo>
                  <a:lnTo>
                    <a:pt x="4537" y="555"/>
                  </a:lnTo>
                  <a:lnTo>
                    <a:pt x="4549" y="564"/>
                  </a:lnTo>
                  <a:lnTo>
                    <a:pt x="4566" y="572"/>
                  </a:lnTo>
                  <a:lnTo>
                    <a:pt x="4583" y="579"/>
                  </a:lnTo>
                  <a:lnTo>
                    <a:pt x="4603" y="587"/>
                  </a:lnTo>
                  <a:lnTo>
                    <a:pt x="4620" y="595"/>
                  </a:lnTo>
                  <a:lnTo>
                    <a:pt x="4635" y="603"/>
                  </a:lnTo>
                  <a:lnTo>
                    <a:pt x="4642" y="614"/>
                  </a:lnTo>
                  <a:lnTo>
                    <a:pt x="4642" y="626"/>
                  </a:lnTo>
                  <a:lnTo>
                    <a:pt x="4625" y="626"/>
                  </a:lnTo>
                  <a:lnTo>
                    <a:pt x="4610" y="624"/>
                  </a:lnTo>
                  <a:lnTo>
                    <a:pt x="4596" y="622"/>
                  </a:lnTo>
                  <a:lnTo>
                    <a:pt x="4579" y="619"/>
                  </a:lnTo>
                  <a:lnTo>
                    <a:pt x="4564" y="617"/>
                  </a:lnTo>
                  <a:lnTo>
                    <a:pt x="4549" y="615"/>
                  </a:lnTo>
                  <a:lnTo>
                    <a:pt x="4534" y="612"/>
                  </a:lnTo>
                  <a:lnTo>
                    <a:pt x="4517" y="612"/>
                  </a:lnTo>
                  <a:lnTo>
                    <a:pt x="4500" y="614"/>
                  </a:lnTo>
                  <a:lnTo>
                    <a:pt x="4483" y="617"/>
                  </a:lnTo>
                  <a:lnTo>
                    <a:pt x="4483" y="609"/>
                  </a:lnTo>
                  <a:lnTo>
                    <a:pt x="4485" y="585"/>
                  </a:lnTo>
                  <a:lnTo>
                    <a:pt x="4485" y="548"/>
                  </a:lnTo>
                  <a:lnTo>
                    <a:pt x="4485" y="505"/>
                  </a:lnTo>
                  <a:lnTo>
                    <a:pt x="4488" y="457"/>
                  </a:lnTo>
                  <a:lnTo>
                    <a:pt x="4488" y="408"/>
                  </a:lnTo>
                  <a:lnTo>
                    <a:pt x="4488" y="362"/>
                  </a:lnTo>
                  <a:lnTo>
                    <a:pt x="4488" y="322"/>
                  </a:lnTo>
                  <a:lnTo>
                    <a:pt x="4488" y="294"/>
                  </a:lnTo>
                  <a:lnTo>
                    <a:pt x="4485" y="279"/>
                  </a:lnTo>
                  <a:lnTo>
                    <a:pt x="4485" y="271"/>
                  </a:lnTo>
                  <a:lnTo>
                    <a:pt x="4480" y="265"/>
                  </a:lnTo>
                  <a:lnTo>
                    <a:pt x="4476" y="260"/>
                  </a:lnTo>
                  <a:lnTo>
                    <a:pt x="4468" y="257"/>
                  </a:lnTo>
                  <a:lnTo>
                    <a:pt x="4461" y="254"/>
                  </a:lnTo>
                  <a:lnTo>
                    <a:pt x="4451" y="252"/>
                  </a:lnTo>
                  <a:lnTo>
                    <a:pt x="4444" y="251"/>
                  </a:lnTo>
                  <a:lnTo>
                    <a:pt x="4439" y="251"/>
                  </a:lnTo>
                  <a:lnTo>
                    <a:pt x="4434" y="250"/>
                  </a:lnTo>
                  <a:lnTo>
                    <a:pt x="4431" y="250"/>
                  </a:lnTo>
                  <a:lnTo>
                    <a:pt x="292" y="247"/>
                  </a:lnTo>
                  <a:lnTo>
                    <a:pt x="289" y="247"/>
                  </a:lnTo>
                  <a:lnTo>
                    <a:pt x="277" y="247"/>
                  </a:lnTo>
                  <a:lnTo>
                    <a:pt x="262" y="247"/>
                  </a:lnTo>
                  <a:lnTo>
                    <a:pt x="243" y="247"/>
                  </a:lnTo>
                  <a:lnTo>
                    <a:pt x="223" y="247"/>
                  </a:lnTo>
                  <a:lnTo>
                    <a:pt x="201" y="249"/>
                  </a:lnTo>
                  <a:lnTo>
                    <a:pt x="184" y="251"/>
                  </a:lnTo>
                  <a:lnTo>
                    <a:pt x="167" y="256"/>
                  </a:lnTo>
                  <a:lnTo>
                    <a:pt x="157" y="263"/>
                  </a:lnTo>
                  <a:lnTo>
                    <a:pt x="152" y="271"/>
                  </a:lnTo>
                  <a:lnTo>
                    <a:pt x="152" y="572"/>
                  </a:lnTo>
                  <a:lnTo>
                    <a:pt x="140" y="570"/>
                  </a:lnTo>
                  <a:lnTo>
                    <a:pt x="125" y="569"/>
                  </a:lnTo>
                  <a:lnTo>
                    <a:pt x="110" y="568"/>
                  </a:lnTo>
                  <a:lnTo>
                    <a:pt x="96" y="568"/>
                  </a:lnTo>
                  <a:lnTo>
                    <a:pt x="81" y="569"/>
                  </a:lnTo>
                  <a:lnTo>
                    <a:pt x="66" y="570"/>
                  </a:lnTo>
                  <a:lnTo>
                    <a:pt x="51" y="572"/>
                  </a:lnTo>
                  <a:lnTo>
                    <a:pt x="37" y="575"/>
                  </a:lnTo>
                  <a:lnTo>
                    <a:pt x="22" y="577"/>
                  </a:lnTo>
                  <a:lnTo>
                    <a:pt x="10" y="579"/>
                  </a:lnTo>
                  <a:lnTo>
                    <a:pt x="5" y="544"/>
                  </a:lnTo>
                  <a:lnTo>
                    <a:pt x="2" y="506"/>
                  </a:lnTo>
                  <a:lnTo>
                    <a:pt x="2" y="468"/>
                  </a:lnTo>
                  <a:lnTo>
                    <a:pt x="0" y="430"/>
                  </a:lnTo>
                  <a:lnTo>
                    <a:pt x="0" y="390"/>
                  </a:lnTo>
                  <a:lnTo>
                    <a:pt x="0" y="350"/>
                  </a:lnTo>
                  <a:lnTo>
                    <a:pt x="0" y="310"/>
                  </a:lnTo>
                  <a:lnTo>
                    <a:pt x="2" y="268"/>
                  </a:lnTo>
                  <a:lnTo>
                    <a:pt x="2" y="228"/>
                  </a:lnTo>
                  <a:lnTo>
                    <a:pt x="2" y="188"/>
                  </a:lnTo>
                  <a:lnTo>
                    <a:pt x="110" y="188"/>
                  </a:lnTo>
                  <a:lnTo>
                    <a:pt x="223" y="188"/>
                  </a:lnTo>
                  <a:lnTo>
                    <a:pt x="338" y="188"/>
                  </a:lnTo>
                  <a:lnTo>
                    <a:pt x="456" y="188"/>
                  </a:lnTo>
                  <a:lnTo>
                    <a:pt x="576" y="188"/>
                  </a:lnTo>
                  <a:lnTo>
                    <a:pt x="696" y="188"/>
                  </a:lnTo>
                  <a:lnTo>
                    <a:pt x="816" y="188"/>
                  </a:lnTo>
                  <a:lnTo>
                    <a:pt x="934" y="188"/>
                  </a:lnTo>
                  <a:lnTo>
                    <a:pt x="1051" y="188"/>
                  </a:lnTo>
                  <a:lnTo>
                    <a:pt x="1167" y="188"/>
                  </a:lnTo>
                  <a:lnTo>
                    <a:pt x="1169" y="191"/>
                  </a:lnTo>
                  <a:lnTo>
                    <a:pt x="1172" y="193"/>
                  </a:lnTo>
                  <a:lnTo>
                    <a:pt x="1172" y="195"/>
                  </a:lnTo>
                  <a:lnTo>
                    <a:pt x="1174" y="198"/>
                  </a:lnTo>
                  <a:lnTo>
                    <a:pt x="1174" y="200"/>
                  </a:lnTo>
                  <a:lnTo>
                    <a:pt x="1176" y="202"/>
                  </a:lnTo>
                  <a:lnTo>
                    <a:pt x="1179" y="204"/>
                  </a:lnTo>
                  <a:lnTo>
                    <a:pt x="1184" y="206"/>
                  </a:lnTo>
                  <a:lnTo>
                    <a:pt x="1189" y="206"/>
                  </a:lnTo>
                  <a:lnTo>
                    <a:pt x="1194" y="206"/>
                  </a:lnTo>
                  <a:lnTo>
                    <a:pt x="1201" y="196"/>
                  </a:lnTo>
                  <a:lnTo>
                    <a:pt x="1203" y="186"/>
                  </a:lnTo>
                  <a:lnTo>
                    <a:pt x="1203" y="175"/>
                  </a:lnTo>
                  <a:lnTo>
                    <a:pt x="1199" y="164"/>
                  </a:lnTo>
                  <a:lnTo>
                    <a:pt x="1194" y="153"/>
                  </a:lnTo>
                  <a:lnTo>
                    <a:pt x="1189" y="142"/>
                  </a:lnTo>
                  <a:lnTo>
                    <a:pt x="1181" y="131"/>
                  </a:lnTo>
                  <a:lnTo>
                    <a:pt x="1176" y="120"/>
                  </a:lnTo>
                  <a:lnTo>
                    <a:pt x="1174" y="110"/>
                  </a:lnTo>
                  <a:lnTo>
                    <a:pt x="1174" y="99"/>
                  </a:lnTo>
                  <a:lnTo>
                    <a:pt x="1176" y="88"/>
                  </a:lnTo>
                  <a:lnTo>
                    <a:pt x="1179" y="75"/>
                  </a:lnTo>
                  <a:lnTo>
                    <a:pt x="1184" y="63"/>
                  </a:lnTo>
                  <a:lnTo>
                    <a:pt x="1189" y="49"/>
                  </a:lnTo>
                  <a:lnTo>
                    <a:pt x="1194" y="38"/>
                  </a:lnTo>
                  <a:lnTo>
                    <a:pt x="1206" y="27"/>
                  </a:lnTo>
                  <a:lnTo>
                    <a:pt x="1218" y="18"/>
                  </a:lnTo>
                  <a:lnTo>
                    <a:pt x="1238" y="12"/>
                  </a:lnTo>
                  <a:lnTo>
                    <a:pt x="1260" y="9"/>
                  </a:lnTo>
                  <a:lnTo>
                    <a:pt x="1289" y="9"/>
                  </a:lnTo>
                  <a:lnTo>
                    <a:pt x="1377" y="0"/>
                  </a:lnTo>
                  <a:lnTo>
                    <a:pt x="1365" y="19"/>
                  </a:lnTo>
                  <a:lnTo>
                    <a:pt x="1353" y="40"/>
                  </a:lnTo>
                  <a:lnTo>
                    <a:pt x="1346" y="62"/>
                  </a:lnTo>
                  <a:lnTo>
                    <a:pt x="1341" y="84"/>
                  </a:lnTo>
                  <a:lnTo>
                    <a:pt x="1338" y="107"/>
                  </a:lnTo>
                  <a:lnTo>
                    <a:pt x="1341" y="131"/>
                  </a:lnTo>
                  <a:lnTo>
                    <a:pt x="1346" y="154"/>
                  </a:lnTo>
                  <a:lnTo>
                    <a:pt x="1358" y="176"/>
                  </a:lnTo>
                  <a:lnTo>
                    <a:pt x="1373" y="196"/>
                  </a:lnTo>
                  <a:lnTo>
                    <a:pt x="1395" y="215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Freeform 39"/>
            <p:cNvSpPr>
              <a:spLocks/>
            </p:cNvSpPr>
            <p:nvPr/>
          </p:nvSpPr>
          <p:spPr bwMode="auto">
            <a:xfrm>
              <a:off x="2648" y="1260"/>
              <a:ext cx="215" cy="22"/>
            </a:xfrm>
            <a:custGeom>
              <a:avLst/>
              <a:gdLst>
                <a:gd name="T0" fmla="*/ 10 w 360"/>
                <a:gd name="T1" fmla="*/ 6 h 26"/>
                <a:gd name="T2" fmla="*/ 10 w 360"/>
                <a:gd name="T3" fmla="*/ 8 h 26"/>
                <a:gd name="T4" fmla="*/ 8 w 360"/>
                <a:gd name="T5" fmla="*/ 7 h 26"/>
                <a:gd name="T6" fmla="*/ 8 w 360"/>
                <a:gd name="T7" fmla="*/ 6 h 26"/>
                <a:gd name="T8" fmla="*/ 7 w 360"/>
                <a:gd name="T9" fmla="*/ 5 h 26"/>
                <a:gd name="T10" fmla="*/ 6 w 360"/>
                <a:gd name="T11" fmla="*/ 4 h 26"/>
                <a:gd name="T12" fmla="*/ 5 w 360"/>
                <a:gd name="T13" fmla="*/ 3 h 26"/>
                <a:gd name="T14" fmla="*/ 4 w 360"/>
                <a:gd name="T15" fmla="*/ 3 h 26"/>
                <a:gd name="T16" fmla="*/ 3 w 360"/>
                <a:gd name="T17" fmla="*/ 3 h 26"/>
                <a:gd name="T18" fmla="*/ 2 w 360"/>
                <a:gd name="T19" fmla="*/ 3 h 26"/>
                <a:gd name="T20" fmla="*/ 1 w 360"/>
                <a:gd name="T21" fmla="*/ 3 h 26"/>
                <a:gd name="T22" fmla="*/ 0 w 360"/>
                <a:gd name="T23" fmla="*/ 3 h 26"/>
                <a:gd name="T24" fmla="*/ 1 w 360"/>
                <a:gd name="T25" fmla="*/ 3 h 26"/>
                <a:gd name="T26" fmla="*/ 2 w 360"/>
                <a:gd name="T27" fmla="*/ 2 h 26"/>
                <a:gd name="T28" fmla="*/ 3 w 360"/>
                <a:gd name="T29" fmla="*/ 0 h 26"/>
                <a:gd name="T30" fmla="*/ 4 w 360"/>
                <a:gd name="T31" fmla="*/ 2 h 26"/>
                <a:gd name="T32" fmla="*/ 5 w 360"/>
                <a:gd name="T33" fmla="*/ 3 h 26"/>
                <a:gd name="T34" fmla="*/ 6 w 360"/>
                <a:gd name="T35" fmla="*/ 3 h 26"/>
                <a:gd name="T36" fmla="*/ 7 w 360"/>
                <a:gd name="T37" fmla="*/ 3 h 26"/>
                <a:gd name="T38" fmla="*/ 8 w 360"/>
                <a:gd name="T39" fmla="*/ 4 h 26"/>
                <a:gd name="T40" fmla="*/ 8 w 360"/>
                <a:gd name="T41" fmla="*/ 5 h 26"/>
                <a:gd name="T42" fmla="*/ 10 w 360"/>
                <a:gd name="T43" fmla="*/ 6 h 26"/>
                <a:gd name="T44" fmla="*/ 10 w 360"/>
                <a:gd name="T45" fmla="*/ 6 h 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0"/>
                <a:gd name="T70" fmla="*/ 0 h 26"/>
                <a:gd name="T71" fmla="*/ 360 w 360"/>
                <a:gd name="T72" fmla="*/ 26 h 2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0" h="26">
                  <a:moveTo>
                    <a:pt x="360" y="18"/>
                  </a:moveTo>
                  <a:lnTo>
                    <a:pt x="360" y="26"/>
                  </a:lnTo>
                  <a:lnTo>
                    <a:pt x="326" y="22"/>
                  </a:lnTo>
                  <a:lnTo>
                    <a:pt x="291" y="20"/>
                  </a:lnTo>
                  <a:lnTo>
                    <a:pt x="255" y="16"/>
                  </a:lnTo>
                  <a:lnTo>
                    <a:pt x="218" y="14"/>
                  </a:lnTo>
                  <a:lnTo>
                    <a:pt x="181" y="12"/>
                  </a:lnTo>
                  <a:lnTo>
                    <a:pt x="144" y="10"/>
                  </a:lnTo>
                  <a:lnTo>
                    <a:pt x="110" y="8"/>
                  </a:lnTo>
                  <a:lnTo>
                    <a:pt x="73" y="8"/>
                  </a:lnTo>
                  <a:lnTo>
                    <a:pt x="36" y="8"/>
                  </a:lnTo>
                  <a:lnTo>
                    <a:pt x="0" y="8"/>
                  </a:lnTo>
                  <a:lnTo>
                    <a:pt x="36" y="4"/>
                  </a:lnTo>
                  <a:lnTo>
                    <a:pt x="73" y="2"/>
                  </a:lnTo>
                  <a:lnTo>
                    <a:pt x="110" y="0"/>
                  </a:lnTo>
                  <a:lnTo>
                    <a:pt x="144" y="2"/>
                  </a:lnTo>
                  <a:lnTo>
                    <a:pt x="181" y="4"/>
                  </a:lnTo>
                  <a:lnTo>
                    <a:pt x="218" y="6"/>
                  </a:lnTo>
                  <a:lnTo>
                    <a:pt x="252" y="10"/>
                  </a:lnTo>
                  <a:lnTo>
                    <a:pt x="289" y="13"/>
                  </a:lnTo>
                  <a:lnTo>
                    <a:pt x="326" y="15"/>
                  </a:lnTo>
                  <a:lnTo>
                    <a:pt x="360" y="18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Freeform 40"/>
            <p:cNvSpPr>
              <a:spLocks/>
            </p:cNvSpPr>
            <p:nvPr/>
          </p:nvSpPr>
          <p:spPr bwMode="auto">
            <a:xfrm>
              <a:off x="2753" y="1307"/>
              <a:ext cx="106" cy="30"/>
            </a:xfrm>
            <a:custGeom>
              <a:avLst/>
              <a:gdLst>
                <a:gd name="T0" fmla="*/ 5 w 177"/>
                <a:gd name="T1" fmla="*/ 3 h 36"/>
                <a:gd name="T2" fmla="*/ 4 w 177"/>
                <a:gd name="T3" fmla="*/ 4 h 36"/>
                <a:gd name="T4" fmla="*/ 4 w 177"/>
                <a:gd name="T5" fmla="*/ 5 h 36"/>
                <a:gd name="T6" fmla="*/ 4 w 177"/>
                <a:gd name="T7" fmla="*/ 6 h 36"/>
                <a:gd name="T8" fmla="*/ 3 w 177"/>
                <a:gd name="T9" fmla="*/ 7 h 36"/>
                <a:gd name="T10" fmla="*/ 2 w 177"/>
                <a:gd name="T11" fmla="*/ 7 h 36"/>
                <a:gd name="T12" fmla="*/ 2 w 177"/>
                <a:gd name="T13" fmla="*/ 8 h 36"/>
                <a:gd name="T14" fmla="*/ 1 w 177"/>
                <a:gd name="T15" fmla="*/ 8 h 36"/>
                <a:gd name="T16" fmla="*/ 1 w 177"/>
                <a:gd name="T17" fmla="*/ 9 h 36"/>
                <a:gd name="T18" fmla="*/ 1 w 177"/>
                <a:gd name="T19" fmla="*/ 9 h 36"/>
                <a:gd name="T20" fmla="*/ 0 w 177"/>
                <a:gd name="T21" fmla="*/ 10 h 36"/>
                <a:gd name="T22" fmla="*/ 1 w 177"/>
                <a:gd name="T23" fmla="*/ 9 h 36"/>
                <a:gd name="T24" fmla="*/ 1 w 177"/>
                <a:gd name="T25" fmla="*/ 8 h 36"/>
                <a:gd name="T26" fmla="*/ 1 w 177"/>
                <a:gd name="T27" fmla="*/ 7 h 36"/>
                <a:gd name="T28" fmla="*/ 1 w 177"/>
                <a:gd name="T29" fmla="*/ 6 h 36"/>
                <a:gd name="T30" fmla="*/ 2 w 177"/>
                <a:gd name="T31" fmla="*/ 5 h 36"/>
                <a:gd name="T32" fmla="*/ 2 w 177"/>
                <a:gd name="T33" fmla="*/ 4 h 36"/>
                <a:gd name="T34" fmla="*/ 3 w 177"/>
                <a:gd name="T35" fmla="*/ 3 h 36"/>
                <a:gd name="T36" fmla="*/ 4 w 177"/>
                <a:gd name="T37" fmla="*/ 2 h 36"/>
                <a:gd name="T38" fmla="*/ 4 w 177"/>
                <a:gd name="T39" fmla="*/ 2 h 36"/>
                <a:gd name="T40" fmla="*/ 4 w 177"/>
                <a:gd name="T41" fmla="*/ 0 h 36"/>
                <a:gd name="T42" fmla="*/ 5 w 177"/>
                <a:gd name="T43" fmla="*/ 0 h 36"/>
                <a:gd name="T44" fmla="*/ 5 w 177"/>
                <a:gd name="T45" fmla="*/ 3 h 36"/>
                <a:gd name="T46" fmla="*/ 5 w 177"/>
                <a:gd name="T47" fmla="*/ 3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7"/>
                <a:gd name="T73" fmla="*/ 0 h 36"/>
                <a:gd name="T74" fmla="*/ 177 w 177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7" h="36">
                  <a:moveTo>
                    <a:pt x="177" y="12"/>
                  </a:moveTo>
                  <a:lnTo>
                    <a:pt x="159" y="14"/>
                  </a:lnTo>
                  <a:lnTo>
                    <a:pt x="140" y="16"/>
                  </a:lnTo>
                  <a:lnTo>
                    <a:pt x="123" y="19"/>
                  </a:lnTo>
                  <a:lnTo>
                    <a:pt x="106" y="21"/>
                  </a:lnTo>
                  <a:lnTo>
                    <a:pt x="88" y="23"/>
                  </a:lnTo>
                  <a:lnTo>
                    <a:pt x="71" y="27"/>
                  </a:lnTo>
                  <a:lnTo>
                    <a:pt x="54" y="29"/>
                  </a:lnTo>
                  <a:lnTo>
                    <a:pt x="37" y="31"/>
                  </a:lnTo>
                  <a:lnTo>
                    <a:pt x="20" y="33"/>
                  </a:lnTo>
                  <a:lnTo>
                    <a:pt x="0" y="36"/>
                  </a:lnTo>
                  <a:lnTo>
                    <a:pt x="10" y="30"/>
                  </a:lnTo>
                  <a:lnTo>
                    <a:pt x="22" y="25"/>
                  </a:lnTo>
                  <a:lnTo>
                    <a:pt x="37" y="21"/>
                  </a:lnTo>
                  <a:lnTo>
                    <a:pt x="52" y="19"/>
                  </a:lnTo>
                  <a:lnTo>
                    <a:pt x="69" y="16"/>
                  </a:lnTo>
                  <a:lnTo>
                    <a:pt x="88" y="14"/>
                  </a:lnTo>
                  <a:lnTo>
                    <a:pt x="106" y="12"/>
                  </a:lnTo>
                  <a:lnTo>
                    <a:pt x="123" y="8"/>
                  </a:lnTo>
                  <a:lnTo>
                    <a:pt x="137" y="5"/>
                  </a:lnTo>
                  <a:lnTo>
                    <a:pt x="152" y="0"/>
                  </a:lnTo>
                  <a:lnTo>
                    <a:pt x="177" y="0"/>
                  </a:lnTo>
                  <a:lnTo>
                    <a:pt x="177" y="12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0" name="Freeform 41"/>
            <p:cNvSpPr>
              <a:spLocks/>
            </p:cNvSpPr>
            <p:nvPr/>
          </p:nvSpPr>
          <p:spPr bwMode="auto">
            <a:xfrm>
              <a:off x="3126" y="1310"/>
              <a:ext cx="127" cy="24"/>
            </a:xfrm>
            <a:custGeom>
              <a:avLst/>
              <a:gdLst>
                <a:gd name="T0" fmla="*/ 6 w 213"/>
                <a:gd name="T1" fmla="*/ 7 h 28"/>
                <a:gd name="T2" fmla="*/ 6 w 213"/>
                <a:gd name="T3" fmla="*/ 9 h 28"/>
                <a:gd name="T4" fmla="*/ 0 w 213"/>
                <a:gd name="T5" fmla="*/ 0 h 28"/>
                <a:gd name="T6" fmla="*/ 1 w 213"/>
                <a:gd name="T7" fmla="*/ 1 h 28"/>
                <a:gd name="T8" fmla="*/ 1 w 213"/>
                <a:gd name="T9" fmla="*/ 2 h 28"/>
                <a:gd name="T10" fmla="*/ 2 w 213"/>
                <a:gd name="T11" fmla="*/ 3 h 28"/>
                <a:gd name="T12" fmla="*/ 2 w 213"/>
                <a:gd name="T13" fmla="*/ 3 h 28"/>
                <a:gd name="T14" fmla="*/ 3 w 213"/>
                <a:gd name="T15" fmla="*/ 3 h 28"/>
                <a:gd name="T16" fmla="*/ 4 w 213"/>
                <a:gd name="T17" fmla="*/ 3 h 28"/>
                <a:gd name="T18" fmla="*/ 4 w 213"/>
                <a:gd name="T19" fmla="*/ 4 h 28"/>
                <a:gd name="T20" fmla="*/ 5 w 213"/>
                <a:gd name="T21" fmla="*/ 6 h 28"/>
                <a:gd name="T22" fmla="*/ 5 w 213"/>
                <a:gd name="T23" fmla="*/ 6 h 28"/>
                <a:gd name="T24" fmla="*/ 6 w 213"/>
                <a:gd name="T25" fmla="*/ 7 h 28"/>
                <a:gd name="T26" fmla="*/ 6 w 213"/>
                <a:gd name="T27" fmla="*/ 7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3"/>
                <a:gd name="T43" fmla="*/ 0 h 28"/>
                <a:gd name="T44" fmla="*/ 213 w 213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3" h="28">
                  <a:moveTo>
                    <a:pt x="213" y="20"/>
                  </a:moveTo>
                  <a:lnTo>
                    <a:pt x="213" y="28"/>
                  </a:lnTo>
                  <a:lnTo>
                    <a:pt x="0" y="0"/>
                  </a:lnTo>
                  <a:lnTo>
                    <a:pt x="25" y="1"/>
                  </a:lnTo>
                  <a:lnTo>
                    <a:pt x="47" y="2"/>
                  </a:lnTo>
                  <a:lnTo>
                    <a:pt x="69" y="3"/>
                  </a:lnTo>
                  <a:lnTo>
                    <a:pt x="88" y="5"/>
                  </a:lnTo>
                  <a:lnTo>
                    <a:pt x="110" y="8"/>
                  </a:lnTo>
                  <a:lnTo>
                    <a:pt x="133" y="10"/>
                  </a:lnTo>
                  <a:lnTo>
                    <a:pt x="152" y="13"/>
                  </a:lnTo>
                  <a:lnTo>
                    <a:pt x="172" y="16"/>
                  </a:lnTo>
                  <a:lnTo>
                    <a:pt x="194" y="18"/>
                  </a:lnTo>
                  <a:lnTo>
                    <a:pt x="213" y="2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1" name="Freeform 42"/>
            <p:cNvSpPr>
              <a:spLocks/>
            </p:cNvSpPr>
            <p:nvPr/>
          </p:nvSpPr>
          <p:spPr bwMode="auto">
            <a:xfrm>
              <a:off x="1585" y="1776"/>
              <a:ext cx="94" cy="38"/>
            </a:xfrm>
            <a:custGeom>
              <a:avLst/>
              <a:gdLst>
                <a:gd name="T0" fmla="*/ 0 w 157"/>
                <a:gd name="T1" fmla="*/ 16 h 44"/>
                <a:gd name="T2" fmla="*/ 4 w 157"/>
                <a:gd name="T3" fmla="*/ 0 h 44"/>
                <a:gd name="T4" fmla="*/ 4 w 157"/>
                <a:gd name="T5" fmla="*/ 12 h 44"/>
                <a:gd name="T6" fmla="*/ 0 w 157"/>
                <a:gd name="T7" fmla="*/ 16 h 44"/>
                <a:gd name="T8" fmla="*/ 0 w 157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44"/>
                <a:gd name="T17" fmla="*/ 157 w 15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44">
                  <a:moveTo>
                    <a:pt x="0" y="44"/>
                  </a:moveTo>
                  <a:lnTo>
                    <a:pt x="142" y="0"/>
                  </a:lnTo>
                  <a:lnTo>
                    <a:pt x="157" y="35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2" name="Freeform 43"/>
            <p:cNvSpPr>
              <a:spLocks/>
            </p:cNvSpPr>
            <p:nvPr/>
          </p:nvSpPr>
          <p:spPr bwMode="auto">
            <a:xfrm>
              <a:off x="4254" y="1814"/>
              <a:ext cx="22" cy="10"/>
            </a:xfrm>
            <a:custGeom>
              <a:avLst/>
              <a:gdLst>
                <a:gd name="T0" fmla="*/ 0 w 37"/>
                <a:gd name="T1" fmla="*/ 3 h 12"/>
                <a:gd name="T2" fmla="*/ 0 w 37"/>
                <a:gd name="T3" fmla="*/ 0 h 12"/>
                <a:gd name="T4" fmla="*/ 1 w 37"/>
                <a:gd name="T5" fmla="*/ 3 h 12"/>
                <a:gd name="T6" fmla="*/ 0 w 37"/>
                <a:gd name="T7" fmla="*/ 3 h 12"/>
                <a:gd name="T8" fmla="*/ 0 w 37"/>
                <a:gd name="T9" fmla="*/ 3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2"/>
                <a:gd name="T17" fmla="*/ 37 w 3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2">
                  <a:moveTo>
                    <a:pt x="0" y="12"/>
                  </a:moveTo>
                  <a:lnTo>
                    <a:pt x="0" y="0"/>
                  </a:lnTo>
                  <a:lnTo>
                    <a:pt x="37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3" name="Freeform 44"/>
            <p:cNvSpPr>
              <a:spLocks/>
            </p:cNvSpPr>
            <p:nvPr/>
          </p:nvSpPr>
          <p:spPr bwMode="auto">
            <a:xfrm>
              <a:off x="1670" y="1880"/>
              <a:ext cx="16" cy="13"/>
            </a:xfrm>
            <a:custGeom>
              <a:avLst/>
              <a:gdLst>
                <a:gd name="T0" fmla="*/ 0 w 27"/>
                <a:gd name="T1" fmla="*/ 4 h 15"/>
                <a:gd name="T2" fmla="*/ 1 w 27"/>
                <a:gd name="T3" fmla="*/ 0 h 15"/>
                <a:gd name="T4" fmla="*/ 1 w 27"/>
                <a:gd name="T5" fmla="*/ 6 h 15"/>
                <a:gd name="T6" fmla="*/ 0 w 27"/>
                <a:gd name="T7" fmla="*/ 4 h 15"/>
                <a:gd name="T8" fmla="*/ 0 w 27"/>
                <a:gd name="T9" fmla="*/ 4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5"/>
                <a:gd name="T17" fmla="*/ 27 w 27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5">
                  <a:moveTo>
                    <a:pt x="0" y="12"/>
                  </a:moveTo>
                  <a:lnTo>
                    <a:pt x="27" y="0"/>
                  </a:lnTo>
                  <a:lnTo>
                    <a:pt x="27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4" name="Freeform 45"/>
            <p:cNvSpPr>
              <a:spLocks/>
            </p:cNvSpPr>
            <p:nvPr/>
          </p:nvSpPr>
          <p:spPr bwMode="auto">
            <a:xfrm>
              <a:off x="4244" y="1893"/>
              <a:ext cx="96" cy="67"/>
            </a:xfrm>
            <a:custGeom>
              <a:avLst/>
              <a:gdLst>
                <a:gd name="T0" fmla="*/ 4 w 162"/>
                <a:gd name="T1" fmla="*/ 21 h 79"/>
                <a:gd name="T2" fmla="*/ 4 w 162"/>
                <a:gd name="T3" fmla="*/ 20 h 79"/>
                <a:gd name="T4" fmla="*/ 3 w 162"/>
                <a:gd name="T5" fmla="*/ 20 h 79"/>
                <a:gd name="T6" fmla="*/ 3 w 162"/>
                <a:gd name="T7" fmla="*/ 20 h 79"/>
                <a:gd name="T8" fmla="*/ 2 w 162"/>
                <a:gd name="T9" fmla="*/ 20 h 79"/>
                <a:gd name="T10" fmla="*/ 2 w 162"/>
                <a:gd name="T11" fmla="*/ 20 h 79"/>
                <a:gd name="T12" fmla="*/ 1 w 162"/>
                <a:gd name="T13" fmla="*/ 21 h 79"/>
                <a:gd name="T14" fmla="*/ 1 w 162"/>
                <a:gd name="T15" fmla="*/ 22 h 79"/>
                <a:gd name="T16" fmla="*/ 1 w 162"/>
                <a:gd name="T17" fmla="*/ 22 h 79"/>
                <a:gd name="T18" fmla="*/ 1 w 162"/>
                <a:gd name="T19" fmla="*/ 24 h 79"/>
                <a:gd name="T20" fmla="*/ 0 w 162"/>
                <a:gd name="T21" fmla="*/ 25 h 79"/>
                <a:gd name="T22" fmla="*/ 1 w 162"/>
                <a:gd name="T23" fmla="*/ 0 h 79"/>
                <a:gd name="T24" fmla="*/ 1 w 162"/>
                <a:gd name="T25" fmla="*/ 3 h 79"/>
                <a:gd name="T26" fmla="*/ 1 w 162"/>
                <a:gd name="T27" fmla="*/ 5 h 79"/>
                <a:gd name="T28" fmla="*/ 2 w 162"/>
                <a:gd name="T29" fmla="*/ 6 h 79"/>
                <a:gd name="T30" fmla="*/ 2 w 162"/>
                <a:gd name="T31" fmla="*/ 8 h 79"/>
                <a:gd name="T32" fmla="*/ 3 w 162"/>
                <a:gd name="T33" fmla="*/ 9 h 79"/>
                <a:gd name="T34" fmla="*/ 3 w 162"/>
                <a:gd name="T35" fmla="*/ 11 h 79"/>
                <a:gd name="T36" fmla="*/ 4 w 162"/>
                <a:gd name="T37" fmla="*/ 13 h 79"/>
                <a:gd name="T38" fmla="*/ 4 w 162"/>
                <a:gd name="T39" fmla="*/ 15 h 79"/>
                <a:gd name="T40" fmla="*/ 4 w 162"/>
                <a:gd name="T41" fmla="*/ 18 h 79"/>
                <a:gd name="T42" fmla="*/ 4 w 162"/>
                <a:gd name="T43" fmla="*/ 21 h 79"/>
                <a:gd name="T44" fmla="*/ 4 w 162"/>
                <a:gd name="T45" fmla="*/ 21 h 7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2"/>
                <a:gd name="T70" fmla="*/ 0 h 79"/>
                <a:gd name="T71" fmla="*/ 162 w 162"/>
                <a:gd name="T72" fmla="*/ 79 h 7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2" h="79">
                  <a:moveTo>
                    <a:pt x="157" y="67"/>
                  </a:moveTo>
                  <a:lnTo>
                    <a:pt x="139" y="64"/>
                  </a:lnTo>
                  <a:lnTo>
                    <a:pt x="122" y="62"/>
                  </a:lnTo>
                  <a:lnTo>
                    <a:pt x="108" y="62"/>
                  </a:lnTo>
                  <a:lnTo>
                    <a:pt x="90" y="62"/>
                  </a:lnTo>
                  <a:lnTo>
                    <a:pt x="76" y="63"/>
                  </a:lnTo>
                  <a:lnTo>
                    <a:pt x="61" y="65"/>
                  </a:lnTo>
                  <a:lnTo>
                    <a:pt x="46" y="69"/>
                  </a:lnTo>
                  <a:lnTo>
                    <a:pt x="29" y="72"/>
                  </a:lnTo>
                  <a:lnTo>
                    <a:pt x="14" y="75"/>
                  </a:lnTo>
                  <a:lnTo>
                    <a:pt x="0" y="79"/>
                  </a:lnTo>
                  <a:lnTo>
                    <a:pt x="10" y="0"/>
                  </a:lnTo>
                  <a:lnTo>
                    <a:pt x="27" y="8"/>
                  </a:lnTo>
                  <a:lnTo>
                    <a:pt x="46" y="15"/>
                  </a:lnTo>
                  <a:lnTo>
                    <a:pt x="66" y="19"/>
                  </a:lnTo>
                  <a:lnTo>
                    <a:pt x="88" y="25"/>
                  </a:lnTo>
                  <a:lnTo>
                    <a:pt x="110" y="30"/>
                  </a:lnTo>
                  <a:lnTo>
                    <a:pt x="130" y="34"/>
                  </a:lnTo>
                  <a:lnTo>
                    <a:pt x="144" y="40"/>
                  </a:lnTo>
                  <a:lnTo>
                    <a:pt x="157" y="47"/>
                  </a:lnTo>
                  <a:lnTo>
                    <a:pt x="162" y="56"/>
                  </a:lnTo>
                  <a:lnTo>
                    <a:pt x="157" y="67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5" name="Freeform 46"/>
            <p:cNvSpPr>
              <a:spLocks/>
            </p:cNvSpPr>
            <p:nvPr/>
          </p:nvSpPr>
          <p:spPr bwMode="auto">
            <a:xfrm>
              <a:off x="1569" y="1970"/>
              <a:ext cx="395" cy="1564"/>
            </a:xfrm>
            <a:custGeom>
              <a:avLst/>
              <a:gdLst>
                <a:gd name="T0" fmla="*/ 5 w 662"/>
                <a:gd name="T1" fmla="*/ 540 h 1852"/>
                <a:gd name="T2" fmla="*/ 7 w 662"/>
                <a:gd name="T3" fmla="*/ 541 h 1852"/>
                <a:gd name="T4" fmla="*/ 10 w 662"/>
                <a:gd name="T5" fmla="*/ 543 h 1852"/>
                <a:gd name="T6" fmla="*/ 12 w 662"/>
                <a:gd name="T7" fmla="*/ 543 h 1852"/>
                <a:gd name="T8" fmla="*/ 15 w 662"/>
                <a:gd name="T9" fmla="*/ 543 h 1852"/>
                <a:gd name="T10" fmla="*/ 17 w 662"/>
                <a:gd name="T11" fmla="*/ 543 h 1852"/>
                <a:gd name="T12" fmla="*/ 17 w 662"/>
                <a:gd name="T13" fmla="*/ 547 h 1852"/>
                <a:gd name="T14" fmla="*/ 18 w 662"/>
                <a:gd name="T15" fmla="*/ 552 h 1852"/>
                <a:gd name="T16" fmla="*/ 18 w 662"/>
                <a:gd name="T17" fmla="*/ 557 h 1852"/>
                <a:gd name="T18" fmla="*/ 18 w 662"/>
                <a:gd name="T19" fmla="*/ 562 h 1852"/>
                <a:gd name="T20" fmla="*/ 18 w 662"/>
                <a:gd name="T21" fmla="*/ 567 h 1852"/>
                <a:gd name="T22" fmla="*/ 14 w 662"/>
                <a:gd name="T23" fmla="*/ 567 h 1852"/>
                <a:gd name="T24" fmla="*/ 9 w 662"/>
                <a:gd name="T25" fmla="*/ 566 h 1852"/>
                <a:gd name="T26" fmla="*/ 5 w 662"/>
                <a:gd name="T27" fmla="*/ 565 h 1852"/>
                <a:gd name="T28" fmla="*/ 1 w 662"/>
                <a:gd name="T29" fmla="*/ 565 h 1852"/>
                <a:gd name="T30" fmla="*/ 0 w 662"/>
                <a:gd name="T31" fmla="*/ 564 h 1852"/>
                <a:gd name="T32" fmla="*/ 1 w 662"/>
                <a:gd name="T33" fmla="*/ 283 h 1852"/>
                <a:gd name="T34" fmla="*/ 1 w 662"/>
                <a:gd name="T35" fmla="*/ 231 h 1852"/>
                <a:gd name="T36" fmla="*/ 1 w 662"/>
                <a:gd name="T37" fmla="*/ 176 h 1852"/>
                <a:gd name="T38" fmla="*/ 1 w 662"/>
                <a:gd name="T39" fmla="*/ 122 h 1852"/>
                <a:gd name="T40" fmla="*/ 1 w 662"/>
                <a:gd name="T41" fmla="*/ 68 h 1852"/>
                <a:gd name="T42" fmla="*/ 1 w 662"/>
                <a:gd name="T43" fmla="*/ 41 h 1852"/>
                <a:gd name="T44" fmla="*/ 2 w 662"/>
                <a:gd name="T45" fmla="*/ 41 h 1852"/>
                <a:gd name="T46" fmla="*/ 2 w 662"/>
                <a:gd name="T47" fmla="*/ 37 h 1852"/>
                <a:gd name="T48" fmla="*/ 3 w 662"/>
                <a:gd name="T49" fmla="*/ 35 h 1852"/>
                <a:gd name="T50" fmla="*/ 4 w 662"/>
                <a:gd name="T51" fmla="*/ 31 h 1852"/>
                <a:gd name="T52" fmla="*/ 4 w 662"/>
                <a:gd name="T53" fmla="*/ 26 h 1852"/>
                <a:gd name="T54" fmla="*/ 4 w 662"/>
                <a:gd name="T55" fmla="*/ 23 h 1852"/>
                <a:gd name="T56" fmla="*/ 4 w 662"/>
                <a:gd name="T57" fmla="*/ 19 h 1852"/>
                <a:gd name="T58" fmla="*/ 2 w 662"/>
                <a:gd name="T59" fmla="*/ 15 h 1852"/>
                <a:gd name="T60" fmla="*/ 2 w 662"/>
                <a:gd name="T61" fmla="*/ 13 h 1852"/>
                <a:gd name="T62" fmla="*/ 1 w 662"/>
                <a:gd name="T63" fmla="*/ 12 h 1852"/>
                <a:gd name="T64" fmla="*/ 1 w 662"/>
                <a:gd name="T65" fmla="*/ 12 h 1852"/>
                <a:gd name="T66" fmla="*/ 1 w 662"/>
                <a:gd name="T67" fmla="*/ 11 h 1852"/>
                <a:gd name="T68" fmla="*/ 1 w 662"/>
                <a:gd name="T69" fmla="*/ 11 h 1852"/>
                <a:gd name="T70" fmla="*/ 1 w 662"/>
                <a:gd name="T71" fmla="*/ 10 h 1852"/>
                <a:gd name="T72" fmla="*/ 1 w 662"/>
                <a:gd name="T73" fmla="*/ 8 h 1852"/>
                <a:gd name="T74" fmla="*/ 1 w 662"/>
                <a:gd name="T75" fmla="*/ 6 h 1852"/>
                <a:gd name="T76" fmla="*/ 2 w 662"/>
                <a:gd name="T77" fmla="*/ 4 h 1852"/>
                <a:gd name="T78" fmla="*/ 4 w 662"/>
                <a:gd name="T79" fmla="*/ 3 h 1852"/>
                <a:gd name="T80" fmla="*/ 4 w 662"/>
                <a:gd name="T81" fmla="*/ 3 h 1852"/>
                <a:gd name="T82" fmla="*/ 5 w 662"/>
                <a:gd name="T83" fmla="*/ 227 h 1852"/>
                <a:gd name="T84" fmla="*/ 5 w 662"/>
                <a:gd name="T85" fmla="*/ 227 h 18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62"/>
                <a:gd name="T130" fmla="*/ 0 h 1852"/>
                <a:gd name="T131" fmla="*/ 662 w 662"/>
                <a:gd name="T132" fmla="*/ 1852 h 18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62" h="1852">
                  <a:moveTo>
                    <a:pt x="169" y="740"/>
                  </a:moveTo>
                  <a:lnTo>
                    <a:pt x="176" y="1763"/>
                  </a:lnTo>
                  <a:lnTo>
                    <a:pt x="215" y="1765"/>
                  </a:lnTo>
                  <a:lnTo>
                    <a:pt x="257" y="1767"/>
                  </a:lnTo>
                  <a:lnTo>
                    <a:pt x="304" y="1770"/>
                  </a:lnTo>
                  <a:lnTo>
                    <a:pt x="353" y="1770"/>
                  </a:lnTo>
                  <a:lnTo>
                    <a:pt x="402" y="1771"/>
                  </a:lnTo>
                  <a:lnTo>
                    <a:pt x="453" y="1771"/>
                  </a:lnTo>
                  <a:lnTo>
                    <a:pt x="502" y="1771"/>
                  </a:lnTo>
                  <a:lnTo>
                    <a:pt x="551" y="1771"/>
                  </a:lnTo>
                  <a:lnTo>
                    <a:pt x="600" y="1770"/>
                  </a:lnTo>
                  <a:lnTo>
                    <a:pt x="644" y="1770"/>
                  </a:lnTo>
                  <a:lnTo>
                    <a:pt x="647" y="1778"/>
                  </a:lnTo>
                  <a:lnTo>
                    <a:pt x="649" y="1786"/>
                  </a:lnTo>
                  <a:lnTo>
                    <a:pt x="652" y="1794"/>
                  </a:lnTo>
                  <a:lnTo>
                    <a:pt x="657" y="1802"/>
                  </a:lnTo>
                  <a:lnTo>
                    <a:pt x="659" y="1810"/>
                  </a:lnTo>
                  <a:lnTo>
                    <a:pt x="659" y="1818"/>
                  </a:lnTo>
                  <a:lnTo>
                    <a:pt x="662" y="1827"/>
                  </a:lnTo>
                  <a:lnTo>
                    <a:pt x="662" y="1835"/>
                  </a:lnTo>
                  <a:lnTo>
                    <a:pt x="659" y="1843"/>
                  </a:lnTo>
                  <a:lnTo>
                    <a:pt x="654" y="1852"/>
                  </a:lnTo>
                  <a:lnTo>
                    <a:pt x="586" y="1851"/>
                  </a:lnTo>
                  <a:lnTo>
                    <a:pt x="505" y="1848"/>
                  </a:lnTo>
                  <a:lnTo>
                    <a:pt x="419" y="1847"/>
                  </a:lnTo>
                  <a:lnTo>
                    <a:pt x="333" y="1846"/>
                  </a:lnTo>
                  <a:lnTo>
                    <a:pt x="247" y="1845"/>
                  </a:lnTo>
                  <a:lnTo>
                    <a:pt x="169" y="1845"/>
                  </a:lnTo>
                  <a:lnTo>
                    <a:pt x="103" y="1844"/>
                  </a:lnTo>
                  <a:lnTo>
                    <a:pt x="49" y="1844"/>
                  </a:lnTo>
                  <a:lnTo>
                    <a:pt x="14" y="1843"/>
                  </a:lnTo>
                  <a:lnTo>
                    <a:pt x="0" y="1843"/>
                  </a:lnTo>
                  <a:lnTo>
                    <a:pt x="7" y="1008"/>
                  </a:lnTo>
                  <a:lnTo>
                    <a:pt x="10" y="923"/>
                  </a:lnTo>
                  <a:lnTo>
                    <a:pt x="10" y="836"/>
                  </a:lnTo>
                  <a:lnTo>
                    <a:pt x="10" y="749"/>
                  </a:lnTo>
                  <a:lnTo>
                    <a:pt x="10" y="662"/>
                  </a:lnTo>
                  <a:lnTo>
                    <a:pt x="10" y="574"/>
                  </a:lnTo>
                  <a:lnTo>
                    <a:pt x="10" y="487"/>
                  </a:lnTo>
                  <a:lnTo>
                    <a:pt x="12" y="399"/>
                  </a:lnTo>
                  <a:lnTo>
                    <a:pt x="12" y="311"/>
                  </a:lnTo>
                  <a:lnTo>
                    <a:pt x="14" y="223"/>
                  </a:lnTo>
                  <a:lnTo>
                    <a:pt x="19" y="135"/>
                  </a:lnTo>
                  <a:lnTo>
                    <a:pt x="34" y="134"/>
                  </a:lnTo>
                  <a:lnTo>
                    <a:pt x="49" y="132"/>
                  </a:lnTo>
                  <a:lnTo>
                    <a:pt x="61" y="130"/>
                  </a:lnTo>
                  <a:lnTo>
                    <a:pt x="76" y="126"/>
                  </a:lnTo>
                  <a:lnTo>
                    <a:pt x="88" y="123"/>
                  </a:lnTo>
                  <a:lnTo>
                    <a:pt x="100" y="118"/>
                  </a:lnTo>
                  <a:lnTo>
                    <a:pt x="113" y="114"/>
                  </a:lnTo>
                  <a:lnTo>
                    <a:pt x="122" y="108"/>
                  </a:lnTo>
                  <a:lnTo>
                    <a:pt x="132" y="101"/>
                  </a:lnTo>
                  <a:lnTo>
                    <a:pt x="139" y="94"/>
                  </a:lnTo>
                  <a:lnTo>
                    <a:pt x="144" y="87"/>
                  </a:lnTo>
                  <a:lnTo>
                    <a:pt x="142" y="80"/>
                  </a:lnTo>
                  <a:lnTo>
                    <a:pt x="139" y="75"/>
                  </a:lnTo>
                  <a:lnTo>
                    <a:pt x="132" y="68"/>
                  </a:lnTo>
                  <a:lnTo>
                    <a:pt x="122" y="61"/>
                  </a:lnTo>
                  <a:lnTo>
                    <a:pt x="110" y="55"/>
                  </a:lnTo>
                  <a:lnTo>
                    <a:pt x="95" y="50"/>
                  </a:lnTo>
                  <a:lnTo>
                    <a:pt x="81" y="45"/>
                  </a:lnTo>
                  <a:lnTo>
                    <a:pt x="66" y="42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4" y="38"/>
                  </a:lnTo>
                  <a:lnTo>
                    <a:pt x="39" y="37"/>
                  </a:lnTo>
                  <a:lnTo>
                    <a:pt x="34" y="37"/>
                  </a:lnTo>
                  <a:lnTo>
                    <a:pt x="29" y="36"/>
                  </a:lnTo>
                  <a:lnTo>
                    <a:pt x="24" y="36"/>
                  </a:lnTo>
                  <a:lnTo>
                    <a:pt x="19" y="35"/>
                  </a:lnTo>
                  <a:lnTo>
                    <a:pt x="14" y="32"/>
                  </a:lnTo>
                  <a:lnTo>
                    <a:pt x="12" y="31"/>
                  </a:lnTo>
                  <a:lnTo>
                    <a:pt x="7" y="29"/>
                  </a:lnTo>
                  <a:lnTo>
                    <a:pt x="24" y="26"/>
                  </a:lnTo>
                  <a:lnTo>
                    <a:pt x="39" y="21"/>
                  </a:lnTo>
                  <a:lnTo>
                    <a:pt x="56" y="19"/>
                  </a:lnTo>
                  <a:lnTo>
                    <a:pt x="71" y="15"/>
                  </a:lnTo>
                  <a:lnTo>
                    <a:pt x="88" y="13"/>
                  </a:lnTo>
                  <a:lnTo>
                    <a:pt x="103" y="11"/>
                  </a:lnTo>
                  <a:lnTo>
                    <a:pt x="120" y="8"/>
                  </a:lnTo>
                  <a:lnTo>
                    <a:pt x="137" y="6"/>
                  </a:lnTo>
                  <a:lnTo>
                    <a:pt x="154" y="3"/>
                  </a:lnTo>
                  <a:lnTo>
                    <a:pt x="169" y="0"/>
                  </a:lnTo>
                  <a:lnTo>
                    <a:pt x="169" y="741"/>
                  </a:lnTo>
                  <a:lnTo>
                    <a:pt x="169" y="740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6" name="Freeform 47"/>
            <p:cNvSpPr>
              <a:spLocks/>
            </p:cNvSpPr>
            <p:nvPr/>
          </p:nvSpPr>
          <p:spPr bwMode="auto">
            <a:xfrm>
              <a:off x="2480" y="2002"/>
              <a:ext cx="1864" cy="1546"/>
            </a:xfrm>
            <a:custGeom>
              <a:avLst/>
              <a:gdLst>
                <a:gd name="T0" fmla="*/ 84 w 3125"/>
                <a:gd name="T1" fmla="*/ 315 h 1831"/>
                <a:gd name="T2" fmla="*/ 84 w 3125"/>
                <a:gd name="T3" fmla="*/ 366 h 1831"/>
                <a:gd name="T4" fmla="*/ 84 w 3125"/>
                <a:gd name="T5" fmla="*/ 415 h 1831"/>
                <a:gd name="T6" fmla="*/ 84 w 3125"/>
                <a:gd name="T7" fmla="*/ 464 h 1831"/>
                <a:gd name="T8" fmla="*/ 84 w 3125"/>
                <a:gd name="T9" fmla="*/ 511 h 1831"/>
                <a:gd name="T10" fmla="*/ 84 w 3125"/>
                <a:gd name="T11" fmla="*/ 557 h 1831"/>
                <a:gd name="T12" fmla="*/ 69 w 3125"/>
                <a:gd name="T13" fmla="*/ 557 h 1831"/>
                <a:gd name="T14" fmla="*/ 53 w 3125"/>
                <a:gd name="T15" fmla="*/ 557 h 1831"/>
                <a:gd name="T16" fmla="*/ 38 w 3125"/>
                <a:gd name="T17" fmla="*/ 557 h 1831"/>
                <a:gd name="T18" fmla="*/ 23 w 3125"/>
                <a:gd name="T19" fmla="*/ 557 h 1831"/>
                <a:gd name="T20" fmla="*/ 8 w 3125"/>
                <a:gd name="T21" fmla="*/ 556 h 1831"/>
                <a:gd name="T22" fmla="*/ 8 w 3125"/>
                <a:gd name="T23" fmla="*/ 557 h 1831"/>
                <a:gd name="T24" fmla="*/ 6 w 3125"/>
                <a:gd name="T25" fmla="*/ 556 h 1831"/>
                <a:gd name="T26" fmla="*/ 5 w 3125"/>
                <a:gd name="T27" fmla="*/ 556 h 1831"/>
                <a:gd name="T28" fmla="*/ 4 w 3125"/>
                <a:gd name="T29" fmla="*/ 557 h 1831"/>
                <a:gd name="T30" fmla="*/ 2 w 3125"/>
                <a:gd name="T31" fmla="*/ 559 h 1831"/>
                <a:gd name="T32" fmla="*/ 0 w 3125"/>
                <a:gd name="T33" fmla="*/ 529 h 1831"/>
                <a:gd name="T34" fmla="*/ 5 w 3125"/>
                <a:gd name="T35" fmla="*/ 532 h 1831"/>
                <a:gd name="T36" fmla="*/ 10 w 3125"/>
                <a:gd name="T37" fmla="*/ 533 h 1831"/>
                <a:gd name="T38" fmla="*/ 14 w 3125"/>
                <a:gd name="T39" fmla="*/ 532 h 1831"/>
                <a:gd name="T40" fmla="*/ 19 w 3125"/>
                <a:gd name="T41" fmla="*/ 532 h 1831"/>
                <a:gd name="T42" fmla="*/ 25 w 3125"/>
                <a:gd name="T43" fmla="*/ 532 h 1831"/>
                <a:gd name="T44" fmla="*/ 78 w 3125"/>
                <a:gd name="T45" fmla="*/ 534 h 1831"/>
                <a:gd name="T46" fmla="*/ 78 w 3125"/>
                <a:gd name="T47" fmla="*/ 532 h 1831"/>
                <a:gd name="T48" fmla="*/ 79 w 3125"/>
                <a:gd name="T49" fmla="*/ 531 h 1831"/>
                <a:gd name="T50" fmla="*/ 79 w 3125"/>
                <a:gd name="T51" fmla="*/ 529 h 1831"/>
                <a:gd name="T52" fmla="*/ 79 w 3125"/>
                <a:gd name="T53" fmla="*/ 528 h 1831"/>
                <a:gd name="T54" fmla="*/ 79 w 3125"/>
                <a:gd name="T55" fmla="*/ 154 h 1831"/>
                <a:gd name="T56" fmla="*/ 80 w 3125"/>
                <a:gd name="T57" fmla="*/ 3 h 1831"/>
                <a:gd name="T58" fmla="*/ 81 w 3125"/>
                <a:gd name="T59" fmla="*/ 5 h 1831"/>
                <a:gd name="T60" fmla="*/ 82 w 3125"/>
                <a:gd name="T61" fmla="*/ 8 h 1831"/>
                <a:gd name="T62" fmla="*/ 83 w 3125"/>
                <a:gd name="T63" fmla="*/ 11 h 1831"/>
                <a:gd name="T64" fmla="*/ 84 w 3125"/>
                <a:gd name="T65" fmla="*/ 14 h 1831"/>
                <a:gd name="T66" fmla="*/ 84 w 3125"/>
                <a:gd name="T67" fmla="*/ 16 h 18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25"/>
                <a:gd name="T103" fmla="*/ 0 h 1831"/>
                <a:gd name="T104" fmla="*/ 3125 w 3125"/>
                <a:gd name="T105" fmla="*/ 1831 h 183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25" h="1831">
                  <a:moveTo>
                    <a:pt x="3125" y="53"/>
                  </a:moveTo>
                  <a:lnTo>
                    <a:pt x="3105" y="1032"/>
                  </a:lnTo>
                  <a:lnTo>
                    <a:pt x="3105" y="1114"/>
                  </a:lnTo>
                  <a:lnTo>
                    <a:pt x="3105" y="1196"/>
                  </a:lnTo>
                  <a:lnTo>
                    <a:pt x="3105" y="1277"/>
                  </a:lnTo>
                  <a:lnTo>
                    <a:pt x="3105" y="1357"/>
                  </a:lnTo>
                  <a:lnTo>
                    <a:pt x="3108" y="1437"/>
                  </a:lnTo>
                  <a:lnTo>
                    <a:pt x="3108" y="1516"/>
                  </a:lnTo>
                  <a:lnTo>
                    <a:pt x="3105" y="1593"/>
                  </a:lnTo>
                  <a:lnTo>
                    <a:pt x="3105" y="1670"/>
                  </a:lnTo>
                  <a:lnTo>
                    <a:pt x="3103" y="1746"/>
                  </a:lnTo>
                  <a:lnTo>
                    <a:pt x="3098" y="1822"/>
                  </a:lnTo>
                  <a:lnTo>
                    <a:pt x="2821" y="1822"/>
                  </a:lnTo>
                  <a:lnTo>
                    <a:pt x="2539" y="1822"/>
                  </a:lnTo>
                  <a:lnTo>
                    <a:pt x="2255" y="1822"/>
                  </a:lnTo>
                  <a:lnTo>
                    <a:pt x="1968" y="1822"/>
                  </a:lnTo>
                  <a:lnTo>
                    <a:pt x="1684" y="1823"/>
                  </a:lnTo>
                  <a:lnTo>
                    <a:pt x="1402" y="1823"/>
                  </a:lnTo>
                  <a:lnTo>
                    <a:pt x="1122" y="1822"/>
                  </a:lnTo>
                  <a:lnTo>
                    <a:pt x="848" y="1821"/>
                  </a:lnTo>
                  <a:lnTo>
                    <a:pt x="583" y="1817"/>
                  </a:lnTo>
                  <a:lnTo>
                    <a:pt x="326" y="1814"/>
                  </a:lnTo>
                  <a:lnTo>
                    <a:pt x="301" y="1822"/>
                  </a:lnTo>
                  <a:lnTo>
                    <a:pt x="274" y="1821"/>
                  </a:lnTo>
                  <a:lnTo>
                    <a:pt x="250" y="1820"/>
                  </a:lnTo>
                  <a:lnTo>
                    <a:pt x="225" y="1818"/>
                  </a:lnTo>
                  <a:lnTo>
                    <a:pt x="201" y="1818"/>
                  </a:lnTo>
                  <a:lnTo>
                    <a:pt x="176" y="1818"/>
                  </a:lnTo>
                  <a:lnTo>
                    <a:pt x="154" y="1818"/>
                  </a:lnTo>
                  <a:lnTo>
                    <a:pt x="132" y="1821"/>
                  </a:lnTo>
                  <a:lnTo>
                    <a:pt x="108" y="1823"/>
                  </a:lnTo>
                  <a:lnTo>
                    <a:pt x="86" y="1826"/>
                  </a:lnTo>
                  <a:lnTo>
                    <a:pt x="61" y="1831"/>
                  </a:lnTo>
                  <a:lnTo>
                    <a:pt x="0" y="1732"/>
                  </a:lnTo>
                  <a:lnTo>
                    <a:pt x="95" y="1735"/>
                  </a:lnTo>
                  <a:lnTo>
                    <a:pt x="189" y="1738"/>
                  </a:lnTo>
                  <a:lnTo>
                    <a:pt x="277" y="1740"/>
                  </a:lnTo>
                  <a:lnTo>
                    <a:pt x="365" y="1741"/>
                  </a:lnTo>
                  <a:lnTo>
                    <a:pt x="451" y="1741"/>
                  </a:lnTo>
                  <a:lnTo>
                    <a:pt x="539" y="1740"/>
                  </a:lnTo>
                  <a:lnTo>
                    <a:pt x="627" y="1740"/>
                  </a:lnTo>
                  <a:lnTo>
                    <a:pt x="723" y="1740"/>
                  </a:lnTo>
                  <a:lnTo>
                    <a:pt x="821" y="1740"/>
                  </a:lnTo>
                  <a:lnTo>
                    <a:pt x="926" y="1740"/>
                  </a:lnTo>
                  <a:lnTo>
                    <a:pt x="2892" y="1743"/>
                  </a:lnTo>
                  <a:lnTo>
                    <a:pt x="2899" y="1743"/>
                  </a:lnTo>
                  <a:lnTo>
                    <a:pt x="2904" y="1742"/>
                  </a:lnTo>
                  <a:lnTo>
                    <a:pt x="2909" y="1740"/>
                  </a:lnTo>
                  <a:lnTo>
                    <a:pt x="2917" y="1738"/>
                  </a:lnTo>
                  <a:lnTo>
                    <a:pt x="2921" y="1736"/>
                  </a:lnTo>
                  <a:lnTo>
                    <a:pt x="2926" y="1734"/>
                  </a:lnTo>
                  <a:lnTo>
                    <a:pt x="2929" y="1730"/>
                  </a:lnTo>
                  <a:lnTo>
                    <a:pt x="2934" y="1728"/>
                  </a:lnTo>
                  <a:lnTo>
                    <a:pt x="2936" y="1726"/>
                  </a:lnTo>
                  <a:lnTo>
                    <a:pt x="2936" y="1722"/>
                  </a:lnTo>
                  <a:lnTo>
                    <a:pt x="2956" y="502"/>
                  </a:lnTo>
                  <a:lnTo>
                    <a:pt x="2966" y="0"/>
                  </a:lnTo>
                  <a:lnTo>
                    <a:pt x="2978" y="7"/>
                  </a:lnTo>
                  <a:lnTo>
                    <a:pt x="2993" y="13"/>
                  </a:lnTo>
                  <a:lnTo>
                    <a:pt x="3010" y="17"/>
                  </a:lnTo>
                  <a:lnTo>
                    <a:pt x="3027" y="22"/>
                  </a:lnTo>
                  <a:lnTo>
                    <a:pt x="3044" y="26"/>
                  </a:lnTo>
                  <a:lnTo>
                    <a:pt x="3061" y="31"/>
                  </a:lnTo>
                  <a:lnTo>
                    <a:pt x="3081" y="36"/>
                  </a:lnTo>
                  <a:lnTo>
                    <a:pt x="3095" y="41"/>
                  </a:lnTo>
                  <a:lnTo>
                    <a:pt x="3110" y="47"/>
                  </a:lnTo>
                  <a:lnTo>
                    <a:pt x="3125" y="53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7" name="Freeform 48"/>
            <p:cNvSpPr>
              <a:spLocks/>
            </p:cNvSpPr>
            <p:nvPr/>
          </p:nvSpPr>
          <p:spPr bwMode="auto">
            <a:xfrm>
              <a:off x="3179" y="3555"/>
              <a:ext cx="709" cy="360"/>
            </a:xfrm>
            <a:custGeom>
              <a:avLst/>
              <a:gdLst>
                <a:gd name="T0" fmla="*/ 8 w 1189"/>
                <a:gd name="T1" fmla="*/ 22 h 426"/>
                <a:gd name="T2" fmla="*/ 11 w 1189"/>
                <a:gd name="T3" fmla="*/ 30 h 426"/>
                <a:gd name="T4" fmla="*/ 14 w 1189"/>
                <a:gd name="T5" fmla="*/ 35 h 426"/>
                <a:gd name="T6" fmla="*/ 16 w 1189"/>
                <a:gd name="T7" fmla="*/ 35 h 426"/>
                <a:gd name="T8" fmla="*/ 14 w 1189"/>
                <a:gd name="T9" fmla="*/ 41 h 426"/>
                <a:gd name="T10" fmla="*/ 13 w 1189"/>
                <a:gd name="T11" fmla="*/ 46 h 426"/>
                <a:gd name="T12" fmla="*/ 13 w 1189"/>
                <a:gd name="T13" fmla="*/ 53 h 426"/>
                <a:gd name="T14" fmla="*/ 14 w 1189"/>
                <a:gd name="T15" fmla="*/ 57 h 426"/>
                <a:gd name="T16" fmla="*/ 16 w 1189"/>
                <a:gd name="T17" fmla="*/ 52 h 426"/>
                <a:gd name="T18" fmla="*/ 17 w 1189"/>
                <a:gd name="T19" fmla="*/ 47 h 426"/>
                <a:gd name="T20" fmla="*/ 18 w 1189"/>
                <a:gd name="T21" fmla="*/ 48 h 426"/>
                <a:gd name="T22" fmla="*/ 18 w 1189"/>
                <a:gd name="T23" fmla="*/ 51 h 426"/>
                <a:gd name="T24" fmla="*/ 17 w 1189"/>
                <a:gd name="T25" fmla="*/ 53 h 426"/>
                <a:gd name="T26" fmla="*/ 16 w 1189"/>
                <a:gd name="T27" fmla="*/ 56 h 426"/>
                <a:gd name="T28" fmla="*/ 16 w 1189"/>
                <a:gd name="T29" fmla="*/ 59 h 426"/>
                <a:gd name="T30" fmla="*/ 14 w 1189"/>
                <a:gd name="T31" fmla="*/ 63 h 426"/>
                <a:gd name="T32" fmla="*/ 14 w 1189"/>
                <a:gd name="T33" fmla="*/ 68 h 426"/>
                <a:gd name="T34" fmla="*/ 16 w 1189"/>
                <a:gd name="T35" fmla="*/ 73 h 426"/>
                <a:gd name="T36" fmla="*/ 18 w 1189"/>
                <a:gd name="T37" fmla="*/ 68 h 426"/>
                <a:gd name="T38" fmla="*/ 20 w 1189"/>
                <a:gd name="T39" fmla="*/ 63 h 426"/>
                <a:gd name="T40" fmla="*/ 24 w 1189"/>
                <a:gd name="T41" fmla="*/ 57 h 426"/>
                <a:gd name="T42" fmla="*/ 22 w 1189"/>
                <a:gd name="T43" fmla="*/ 61 h 426"/>
                <a:gd name="T44" fmla="*/ 20 w 1189"/>
                <a:gd name="T45" fmla="*/ 68 h 426"/>
                <a:gd name="T46" fmla="*/ 18 w 1189"/>
                <a:gd name="T47" fmla="*/ 76 h 426"/>
                <a:gd name="T48" fmla="*/ 19 w 1189"/>
                <a:gd name="T49" fmla="*/ 85 h 426"/>
                <a:gd name="T50" fmla="*/ 21 w 1189"/>
                <a:gd name="T51" fmla="*/ 79 h 426"/>
                <a:gd name="T52" fmla="*/ 24 w 1189"/>
                <a:gd name="T53" fmla="*/ 72 h 426"/>
                <a:gd name="T54" fmla="*/ 26 w 1189"/>
                <a:gd name="T55" fmla="*/ 69 h 426"/>
                <a:gd name="T56" fmla="*/ 26 w 1189"/>
                <a:gd name="T57" fmla="*/ 65 h 426"/>
                <a:gd name="T58" fmla="*/ 26 w 1189"/>
                <a:gd name="T59" fmla="*/ 63 h 426"/>
                <a:gd name="T60" fmla="*/ 24 w 1189"/>
                <a:gd name="T61" fmla="*/ 59 h 426"/>
                <a:gd name="T62" fmla="*/ 27 w 1189"/>
                <a:gd name="T63" fmla="*/ 61 h 426"/>
                <a:gd name="T64" fmla="*/ 29 w 1189"/>
                <a:gd name="T65" fmla="*/ 68 h 426"/>
                <a:gd name="T66" fmla="*/ 31 w 1189"/>
                <a:gd name="T67" fmla="*/ 79 h 426"/>
                <a:gd name="T68" fmla="*/ 32 w 1189"/>
                <a:gd name="T69" fmla="*/ 90 h 426"/>
                <a:gd name="T70" fmla="*/ 31 w 1189"/>
                <a:gd name="T71" fmla="*/ 102 h 426"/>
                <a:gd name="T72" fmla="*/ 30 w 1189"/>
                <a:gd name="T73" fmla="*/ 112 h 426"/>
                <a:gd name="T74" fmla="*/ 29 w 1189"/>
                <a:gd name="T75" fmla="*/ 123 h 426"/>
                <a:gd name="T76" fmla="*/ 24 w 1189"/>
                <a:gd name="T77" fmla="*/ 131 h 426"/>
                <a:gd name="T78" fmla="*/ 19 w 1189"/>
                <a:gd name="T79" fmla="*/ 130 h 426"/>
                <a:gd name="T80" fmla="*/ 14 w 1189"/>
                <a:gd name="T81" fmla="*/ 126 h 426"/>
                <a:gd name="T82" fmla="*/ 10 w 1189"/>
                <a:gd name="T83" fmla="*/ 116 h 426"/>
                <a:gd name="T84" fmla="*/ 10 w 1189"/>
                <a:gd name="T85" fmla="*/ 95 h 426"/>
                <a:gd name="T86" fmla="*/ 8 w 1189"/>
                <a:gd name="T87" fmla="*/ 74 h 426"/>
                <a:gd name="T88" fmla="*/ 6 w 1189"/>
                <a:gd name="T89" fmla="*/ 72 h 426"/>
                <a:gd name="T90" fmla="*/ 4 w 1189"/>
                <a:gd name="T91" fmla="*/ 63 h 426"/>
                <a:gd name="T92" fmla="*/ 1 w 1189"/>
                <a:gd name="T93" fmla="*/ 52 h 426"/>
                <a:gd name="T94" fmla="*/ 0 w 1189"/>
                <a:gd name="T95" fmla="*/ 38 h 426"/>
                <a:gd name="T96" fmla="*/ 1 w 1189"/>
                <a:gd name="T97" fmla="*/ 25 h 426"/>
                <a:gd name="T98" fmla="*/ 1 w 1189"/>
                <a:gd name="T99" fmla="*/ 14 h 426"/>
                <a:gd name="T100" fmla="*/ 2 w 1189"/>
                <a:gd name="T101" fmla="*/ 3 h 426"/>
                <a:gd name="T102" fmla="*/ 3 w 1189"/>
                <a:gd name="T103" fmla="*/ 3 h 426"/>
                <a:gd name="T104" fmla="*/ 4 w 1189"/>
                <a:gd name="T105" fmla="*/ 8 h 426"/>
                <a:gd name="T106" fmla="*/ 6 w 1189"/>
                <a:gd name="T107" fmla="*/ 14 h 426"/>
                <a:gd name="T108" fmla="*/ 6 w 1189"/>
                <a:gd name="T109" fmla="*/ 18 h 4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89"/>
                <a:gd name="T166" fmla="*/ 0 h 426"/>
                <a:gd name="T167" fmla="*/ 1189 w 1189"/>
                <a:gd name="T168" fmla="*/ 426 h 4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89" h="426">
                  <a:moveTo>
                    <a:pt x="233" y="56"/>
                  </a:moveTo>
                  <a:lnTo>
                    <a:pt x="265" y="65"/>
                  </a:lnTo>
                  <a:lnTo>
                    <a:pt x="299" y="73"/>
                  </a:lnTo>
                  <a:lnTo>
                    <a:pt x="334" y="82"/>
                  </a:lnTo>
                  <a:lnTo>
                    <a:pt x="366" y="90"/>
                  </a:lnTo>
                  <a:lnTo>
                    <a:pt x="402" y="97"/>
                  </a:lnTo>
                  <a:lnTo>
                    <a:pt x="437" y="103"/>
                  </a:lnTo>
                  <a:lnTo>
                    <a:pt x="471" y="109"/>
                  </a:lnTo>
                  <a:lnTo>
                    <a:pt x="510" y="111"/>
                  </a:lnTo>
                  <a:lnTo>
                    <a:pt x="547" y="112"/>
                  </a:lnTo>
                  <a:lnTo>
                    <a:pt x="586" y="110"/>
                  </a:lnTo>
                  <a:lnTo>
                    <a:pt x="572" y="115"/>
                  </a:lnTo>
                  <a:lnTo>
                    <a:pt x="557" y="121"/>
                  </a:lnTo>
                  <a:lnTo>
                    <a:pt x="542" y="127"/>
                  </a:lnTo>
                  <a:lnTo>
                    <a:pt x="527" y="133"/>
                  </a:lnTo>
                  <a:lnTo>
                    <a:pt x="515" y="138"/>
                  </a:lnTo>
                  <a:lnTo>
                    <a:pt x="503" y="144"/>
                  </a:lnTo>
                  <a:lnTo>
                    <a:pt x="493" y="151"/>
                  </a:lnTo>
                  <a:lnTo>
                    <a:pt x="486" y="158"/>
                  </a:lnTo>
                  <a:lnTo>
                    <a:pt x="481" y="165"/>
                  </a:lnTo>
                  <a:lnTo>
                    <a:pt x="478" y="171"/>
                  </a:lnTo>
                  <a:lnTo>
                    <a:pt x="496" y="179"/>
                  </a:lnTo>
                  <a:lnTo>
                    <a:pt x="510" y="182"/>
                  </a:lnTo>
                  <a:lnTo>
                    <a:pt x="525" y="182"/>
                  </a:lnTo>
                  <a:lnTo>
                    <a:pt x="540" y="178"/>
                  </a:lnTo>
                  <a:lnTo>
                    <a:pt x="557" y="174"/>
                  </a:lnTo>
                  <a:lnTo>
                    <a:pt x="572" y="168"/>
                  </a:lnTo>
                  <a:lnTo>
                    <a:pt x="586" y="162"/>
                  </a:lnTo>
                  <a:lnTo>
                    <a:pt x="603" y="157"/>
                  </a:lnTo>
                  <a:lnTo>
                    <a:pt x="621" y="153"/>
                  </a:lnTo>
                  <a:lnTo>
                    <a:pt x="638" y="151"/>
                  </a:lnTo>
                  <a:lnTo>
                    <a:pt x="706" y="151"/>
                  </a:lnTo>
                  <a:lnTo>
                    <a:pt x="701" y="154"/>
                  </a:lnTo>
                  <a:lnTo>
                    <a:pt x="692" y="158"/>
                  </a:lnTo>
                  <a:lnTo>
                    <a:pt x="684" y="160"/>
                  </a:lnTo>
                  <a:lnTo>
                    <a:pt x="672" y="163"/>
                  </a:lnTo>
                  <a:lnTo>
                    <a:pt x="662" y="167"/>
                  </a:lnTo>
                  <a:lnTo>
                    <a:pt x="650" y="169"/>
                  </a:lnTo>
                  <a:lnTo>
                    <a:pt x="638" y="173"/>
                  </a:lnTo>
                  <a:lnTo>
                    <a:pt x="625" y="175"/>
                  </a:lnTo>
                  <a:lnTo>
                    <a:pt x="616" y="178"/>
                  </a:lnTo>
                  <a:lnTo>
                    <a:pt x="603" y="181"/>
                  </a:lnTo>
                  <a:lnTo>
                    <a:pt x="594" y="184"/>
                  </a:lnTo>
                  <a:lnTo>
                    <a:pt x="584" y="187"/>
                  </a:lnTo>
                  <a:lnTo>
                    <a:pt x="574" y="192"/>
                  </a:lnTo>
                  <a:lnTo>
                    <a:pt x="564" y="197"/>
                  </a:lnTo>
                  <a:lnTo>
                    <a:pt x="557" y="200"/>
                  </a:lnTo>
                  <a:lnTo>
                    <a:pt x="549" y="205"/>
                  </a:lnTo>
                  <a:lnTo>
                    <a:pt x="542" y="210"/>
                  </a:lnTo>
                  <a:lnTo>
                    <a:pt x="537" y="215"/>
                  </a:lnTo>
                  <a:lnTo>
                    <a:pt x="535" y="221"/>
                  </a:lnTo>
                  <a:lnTo>
                    <a:pt x="530" y="226"/>
                  </a:lnTo>
                  <a:lnTo>
                    <a:pt x="559" y="234"/>
                  </a:lnTo>
                  <a:lnTo>
                    <a:pt x="586" y="237"/>
                  </a:lnTo>
                  <a:lnTo>
                    <a:pt x="613" y="235"/>
                  </a:lnTo>
                  <a:lnTo>
                    <a:pt x="640" y="231"/>
                  </a:lnTo>
                  <a:lnTo>
                    <a:pt x="665" y="224"/>
                  </a:lnTo>
                  <a:lnTo>
                    <a:pt x="689" y="216"/>
                  </a:lnTo>
                  <a:lnTo>
                    <a:pt x="716" y="208"/>
                  </a:lnTo>
                  <a:lnTo>
                    <a:pt x="741" y="201"/>
                  </a:lnTo>
                  <a:lnTo>
                    <a:pt x="768" y="195"/>
                  </a:lnTo>
                  <a:lnTo>
                    <a:pt x="795" y="192"/>
                  </a:lnTo>
                  <a:lnTo>
                    <a:pt x="895" y="189"/>
                  </a:lnTo>
                  <a:lnTo>
                    <a:pt x="875" y="191"/>
                  </a:lnTo>
                  <a:lnTo>
                    <a:pt x="851" y="194"/>
                  </a:lnTo>
                  <a:lnTo>
                    <a:pt x="826" y="199"/>
                  </a:lnTo>
                  <a:lnTo>
                    <a:pt x="799" y="205"/>
                  </a:lnTo>
                  <a:lnTo>
                    <a:pt x="770" y="211"/>
                  </a:lnTo>
                  <a:lnTo>
                    <a:pt x="743" y="221"/>
                  </a:lnTo>
                  <a:lnTo>
                    <a:pt x="719" y="230"/>
                  </a:lnTo>
                  <a:lnTo>
                    <a:pt x="694" y="240"/>
                  </a:lnTo>
                  <a:lnTo>
                    <a:pt x="672" y="250"/>
                  </a:lnTo>
                  <a:lnTo>
                    <a:pt x="655" y="263"/>
                  </a:lnTo>
                  <a:lnTo>
                    <a:pt x="689" y="273"/>
                  </a:lnTo>
                  <a:lnTo>
                    <a:pt x="721" y="275"/>
                  </a:lnTo>
                  <a:lnTo>
                    <a:pt x="750" y="273"/>
                  </a:lnTo>
                  <a:lnTo>
                    <a:pt x="782" y="267"/>
                  </a:lnTo>
                  <a:lnTo>
                    <a:pt x="812" y="258"/>
                  </a:lnTo>
                  <a:lnTo>
                    <a:pt x="841" y="249"/>
                  </a:lnTo>
                  <a:lnTo>
                    <a:pt x="873" y="240"/>
                  </a:lnTo>
                  <a:lnTo>
                    <a:pt x="902" y="233"/>
                  </a:lnTo>
                  <a:lnTo>
                    <a:pt x="934" y="229"/>
                  </a:lnTo>
                  <a:lnTo>
                    <a:pt x="964" y="230"/>
                  </a:lnTo>
                  <a:lnTo>
                    <a:pt x="969" y="226"/>
                  </a:lnTo>
                  <a:lnTo>
                    <a:pt x="971" y="222"/>
                  </a:lnTo>
                  <a:lnTo>
                    <a:pt x="971" y="217"/>
                  </a:lnTo>
                  <a:lnTo>
                    <a:pt x="966" y="213"/>
                  </a:lnTo>
                  <a:lnTo>
                    <a:pt x="961" y="209"/>
                  </a:lnTo>
                  <a:lnTo>
                    <a:pt x="956" y="205"/>
                  </a:lnTo>
                  <a:lnTo>
                    <a:pt x="947" y="201"/>
                  </a:lnTo>
                  <a:lnTo>
                    <a:pt x="939" y="198"/>
                  </a:lnTo>
                  <a:lnTo>
                    <a:pt x="929" y="194"/>
                  </a:lnTo>
                  <a:lnTo>
                    <a:pt x="920" y="192"/>
                  </a:lnTo>
                  <a:lnTo>
                    <a:pt x="951" y="193"/>
                  </a:lnTo>
                  <a:lnTo>
                    <a:pt x="983" y="195"/>
                  </a:lnTo>
                  <a:lnTo>
                    <a:pt x="1015" y="199"/>
                  </a:lnTo>
                  <a:lnTo>
                    <a:pt x="1045" y="205"/>
                  </a:lnTo>
                  <a:lnTo>
                    <a:pt x="1072" y="211"/>
                  </a:lnTo>
                  <a:lnTo>
                    <a:pt x="1098" y="219"/>
                  </a:lnTo>
                  <a:lnTo>
                    <a:pt x="1123" y="230"/>
                  </a:lnTo>
                  <a:lnTo>
                    <a:pt x="1145" y="241"/>
                  </a:lnTo>
                  <a:lnTo>
                    <a:pt x="1162" y="254"/>
                  </a:lnTo>
                  <a:lnTo>
                    <a:pt x="1177" y="267"/>
                  </a:lnTo>
                  <a:lnTo>
                    <a:pt x="1187" y="281"/>
                  </a:lnTo>
                  <a:lnTo>
                    <a:pt x="1189" y="295"/>
                  </a:lnTo>
                  <a:lnTo>
                    <a:pt x="1187" y="307"/>
                  </a:lnTo>
                  <a:lnTo>
                    <a:pt x="1182" y="319"/>
                  </a:lnTo>
                  <a:lnTo>
                    <a:pt x="1172" y="331"/>
                  </a:lnTo>
                  <a:lnTo>
                    <a:pt x="1160" y="343"/>
                  </a:lnTo>
                  <a:lnTo>
                    <a:pt x="1145" y="353"/>
                  </a:lnTo>
                  <a:lnTo>
                    <a:pt x="1130" y="365"/>
                  </a:lnTo>
                  <a:lnTo>
                    <a:pt x="1118" y="375"/>
                  </a:lnTo>
                  <a:lnTo>
                    <a:pt x="1103" y="386"/>
                  </a:lnTo>
                  <a:lnTo>
                    <a:pt x="1059" y="402"/>
                  </a:lnTo>
                  <a:lnTo>
                    <a:pt x="1008" y="415"/>
                  </a:lnTo>
                  <a:lnTo>
                    <a:pt x="951" y="422"/>
                  </a:lnTo>
                  <a:lnTo>
                    <a:pt x="893" y="426"/>
                  </a:lnTo>
                  <a:lnTo>
                    <a:pt x="829" y="426"/>
                  </a:lnTo>
                  <a:lnTo>
                    <a:pt x="768" y="425"/>
                  </a:lnTo>
                  <a:lnTo>
                    <a:pt x="704" y="422"/>
                  </a:lnTo>
                  <a:lnTo>
                    <a:pt x="643" y="417"/>
                  </a:lnTo>
                  <a:lnTo>
                    <a:pt x="586" y="413"/>
                  </a:lnTo>
                  <a:lnTo>
                    <a:pt x="530" y="407"/>
                  </a:lnTo>
                  <a:lnTo>
                    <a:pt x="471" y="402"/>
                  </a:lnTo>
                  <a:lnTo>
                    <a:pt x="427" y="392"/>
                  </a:lnTo>
                  <a:lnTo>
                    <a:pt x="393" y="376"/>
                  </a:lnTo>
                  <a:lnTo>
                    <a:pt x="368" y="358"/>
                  </a:lnTo>
                  <a:lnTo>
                    <a:pt x="351" y="335"/>
                  </a:lnTo>
                  <a:lnTo>
                    <a:pt x="339" y="311"/>
                  </a:lnTo>
                  <a:lnTo>
                    <a:pt x="326" y="286"/>
                  </a:lnTo>
                  <a:lnTo>
                    <a:pt x="314" y="262"/>
                  </a:lnTo>
                  <a:lnTo>
                    <a:pt x="299" y="239"/>
                  </a:lnTo>
                  <a:lnTo>
                    <a:pt x="277" y="218"/>
                  </a:lnTo>
                  <a:lnTo>
                    <a:pt x="250" y="239"/>
                  </a:lnTo>
                  <a:lnTo>
                    <a:pt x="221" y="232"/>
                  </a:lnTo>
                  <a:lnTo>
                    <a:pt x="189" y="223"/>
                  </a:lnTo>
                  <a:lnTo>
                    <a:pt x="157" y="214"/>
                  </a:lnTo>
                  <a:lnTo>
                    <a:pt x="128" y="203"/>
                  </a:lnTo>
                  <a:lnTo>
                    <a:pt x="98" y="192"/>
                  </a:lnTo>
                  <a:lnTo>
                    <a:pt x="71" y="179"/>
                  </a:lnTo>
                  <a:lnTo>
                    <a:pt x="47" y="167"/>
                  </a:lnTo>
                  <a:lnTo>
                    <a:pt x="27" y="153"/>
                  </a:lnTo>
                  <a:lnTo>
                    <a:pt x="13" y="138"/>
                  </a:lnTo>
                  <a:lnTo>
                    <a:pt x="0" y="123"/>
                  </a:lnTo>
                  <a:lnTo>
                    <a:pt x="0" y="110"/>
                  </a:lnTo>
                  <a:lnTo>
                    <a:pt x="3" y="97"/>
                  </a:lnTo>
                  <a:lnTo>
                    <a:pt x="8" y="83"/>
                  </a:lnTo>
                  <a:lnTo>
                    <a:pt x="13" y="71"/>
                  </a:lnTo>
                  <a:lnTo>
                    <a:pt x="20" y="58"/>
                  </a:lnTo>
                  <a:lnTo>
                    <a:pt x="30" y="46"/>
                  </a:lnTo>
                  <a:lnTo>
                    <a:pt x="40" y="34"/>
                  </a:lnTo>
                  <a:lnTo>
                    <a:pt x="49" y="23"/>
                  </a:lnTo>
                  <a:lnTo>
                    <a:pt x="62" y="11"/>
                  </a:lnTo>
                  <a:lnTo>
                    <a:pt x="74" y="0"/>
                  </a:lnTo>
                  <a:lnTo>
                    <a:pt x="91" y="3"/>
                  </a:lnTo>
                  <a:lnTo>
                    <a:pt x="106" y="8"/>
                  </a:lnTo>
                  <a:lnTo>
                    <a:pt x="121" y="13"/>
                  </a:lnTo>
                  <a:lnTo>
                    <a:pt x="138" y="19"/>
                  </a:lnTo>
                  <a:lnTo>
                    <a:pt x="152" y="25"/>
                  </a:lnTo>
                  <a:lnTo>
                    <a:pt x="170" y="32"/>
                  </a:lnTo>
                  <a:lnTo>
                    <a:pt x="184" y="39"/>
                  </a:lnTo>
                  <a:lnTo>
                    <a:pt x="201" y="46"/>
                  </a:lnTo>
                  <a:lnTo>
                    <a:pt x="216" y="51"/>
                  </a:lnTo>
                  <a:lnTo>
                    <a:pt x="233" y="57"/>
                  </a:lnTo>
                  <a:lnTo>
                    <a:pt x="233" y="56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8" name="Freeform 49"/>
            <p:cNvSpPr>
              <a:spLocks/>
            </p:cNvSpPr>
            <p:nvPr/>
          </p:nvSpPr>
          <p:spPr bwMode="auto">
            <a:xfrm>
              <a:off x="3275" y="3555"/>
              <a:ext cx="28" cy="12"/>
            </a:xfrm>
            <a:custGeom>
              <a:avLst/>
              <a:gdLst>
                <a:gd name="T0" fmla="*/ 1 w 47"/>
                <a:gd name="T1" fmla="*/ 0 h 15"/>
                <a:gd name="T2" fmla="*/ 1 w 47"/>
                <a:gd name="T3" fmla="*/ 2 h 15"/>
                <a:gd name="T4" fmla="*/ 1 w 47"/>
                <a:gd name="T5" fmla="*/ 2 h 15"/>
                <a:gd name="T6" fmla="*/ 1 w 47"/>
                <a:gd name="T7" fmla="*/ 2 h 15"/>
                <a:gd name="T8" fmla="*/ 1 w 47"/>
                <a:gd name="T9" fmla="*/ 3 h 15"/>
                <a:gd name="T10" fmla="*/ 1 w 47"/>
                <a:gd name="T11" fmla="*/ 3 h 15"/>
                <a:gd name="T12" fmla="*/ 1 w 47"/>
                <a:gd name="T13" fmla="*/ 3 h 15"/>
                <a:gd name="T14" fmla="*/ 1 w 47"/>
                <a:gd name="T15" fmla="*/ 2 h 15"/>
                <a:gd name="T16" fmla="*/ 1 w 47"/>
                <a:gd name="T17" fmla="*/ 2 h 15"/>
                <a:gd name="T18" fmla="*/ 0 w 47"/>
                <a:gd name="T19" fmla="*/ 2 h 15"/>
                <a:gd name="T20" fmla="*/ 0 w 47"/>
                <a:gd name="T21" fmla="*/ 0 h 15"/>
                <a:gd name="T22" fmla="*/ 1 w 47"/>
                <a:gd name="T23" fmla="*/ 0 h 15"/>
                <a:gd name="T24" fmla="*/ 1 w 47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"/>
                <a:gd name="T40" fmla="*/ 0 h 15"/>
                <a:gd name="T41" fmla="*/ 47 w 47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" h="15">
                  <a:moveTo>
                    <a:pt x="44" y="0"/>
                  </a:moveTo>
                  <a:lnTo>
                    <a:pt x="47" y="6"/>
                  </a:lnTo>
                  <a:lnTo>
                    <a:pt x="42" y="10"/>
                  </a:lnTo>
                  <a:lnTo>
                    <a:pt x="37" y="13"/>
                  </a:lnTo>
                  <a:lnTo>
                    <a:pt x="30" y="15"/>
                  </a:lnTo>
                  <a:lnTo>
                    <a:pt x="22" y="15"/>
                  </a:lnTo>
                  <a:lnTo>
                    <a:pt x="15" y="15"/>
                  </a:lnTo>
                  <a:lnTo>
                    <a:pt x="10" y="13"/>
                  </a:lnTo>
                  <a:lnTo>
                    <a:pt x="3" y="9"/>
                  </a:lnTo>
                  <a:lnTo>
                    <a:pt x="0" y="6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9" name="Freeform 50"/>
            <p:cNvSpPr>
              <a:spLocks/>
            </p:cNvSpPr>
            <p:nvPr/>
          </p:nvSpPr>
          <p:spPr bwMode="auto">
            <a:xfrm>
              <a:off x="3322" y="3555"/>
              <a:ext cx="69" cy="45"/>
            </a:xfrm>
            <a:custGeom>
              <a:avLst/>
              <a:gdLst>
                <a:gd name="T0" fmla="*/ 3 w 115"/>
                <a:gd name="T1" fmla="*/ 0 h 54"/>
                <a:gd name="T2" fmla="*/ 3 w 115"/>
                <a:gd name="T3" fmla="*/ 3 h 54"/>
                <a:gd name="T4" fmla="*/ 3 w 115"/>
                <a:gd name="T5" fmla="*/ 3 h 54"/>
                <a:gd name="T6" fmla="*/ 3 w 115"/>
                <a:gd name="T7" fmla="*/ 5 h 54"/>
                <a:gd name="T8" fmla="*/ 3 w 115"/>
                <a:gd name="T9" fmla="*/ 7 h 54"/>
                <a:gd name="T10" fmla="*/ 3 w 115"/>
                <a:gd name="T11" fmla="*/ 8 h 54"/>
                <a:gd name="T12" fmla="*/ 2 w 115"/>
                <a:gd name="T13" fmla="*/ 9 h 54"/>
                <a:gd name="T14" fmla="*/ 2 w 115"/>
                <a:gd name="T15" fmla="*/ 11 h 54"/>
                <a:gd name="T16" fmla="*/ 2 w 115"/>
                <a:gd name="T17" fmla="*/ 13 h 54"/>
                <a:gd name="T18" fmla="*/ 2 w 115"/>
                <a:gd name="T19" fmla="*/ 13 h 54"/>
                <a:gd name="T20" fmla="*/ 2 w 115"/>
                <a:gd name="T21" fmla="*/ 16 h 54"/>
                <a:gd name="T22" fmla="*/ 1 w 115"/>
                <a:gd name="T23" fmla="*/ 15 h 54"/>
                <a:gd name="T24" fmla="*/ 1 w 115"/>
                <a:gd name="T25" fmla="*/ 13 h 54"/>
                <a:gd name="T26" fmla="*/ 1 w 115"/>
                <a:gd name="T27" fmla="*/ 13 h 54"/>
                <a:gd name="T28" fmla="*/ 1 w 115"/>
                <a:gd name="T29" fmla="*/ 11 h 54"/>
                <a:gd name="T30" fmla="*/ 1 w 115"/>
                <a:gd name="T31" fmla="*/ 10 h 54"/>
                <a:gd name="T32" fmla="*/ 1 w 115"/>
                <a:gd name="T33" fmla="*/ 9 h 54"/>
                <a:gd name="T34" fmla="*/ 0 w 115"/>
                <a:gd name="T35" fmla="*/ 7 h 54"/>
                <a:gd name="T36" fmla="*/ 0 w 115"/>
                <a:gd name="T37" fmla="*/ 5 h 54"/>
                <a:gd name="T38" fmla="*/ 1 w 115"/>
                <a:gd name="T39" fmla="*/ 3 h 54"/>
                <a:gd name="T40" fmla="*/ 1 w 115"/>
                <a:gd name="T41" fmla="*/ 3 h 54"/>
                <a:gd name="T42" fmla="*/ 1 w 115"/>
                <a:gd name="T43" fmla="*/ 2 h 54"/>
                <a:gd name="T44" fmla="*/ 1 w 115"/>
                <a:gd name="T45" fmla="*/ 1 h 54"/>
                <a:gd name="T46" fmla="*/ 1 w 115"/>
                <a:gd name="T47" fmla="*/ 0 h 54"/>
                <a:gd name="T48" fmla="*/ 1 w 115"/>
                <a:gd name="T49" fmla="*/ 0 h 54"/>
                <a:gd name="T50" fmla="*/ 2 w 115"/>
                <a:gd name="T51" fmla="*/ 0 h 54"/>
                <a:gd name="T52" fmla="*/ 2 w 115"/>
                <a:gd name="T53" fmla="*/ 0 h 54"/>
                <a:gd name="T54" fmla="*/ 2 w 115"/>
                <a:gd name="T55" fmla="*/ 0 h 54"/>
                <a:gd name="T56" fmla="*/ 2 w 115"/>
                <a:gd name="T57" fmla="*/ 0 h 54"/>
                <a:gd name="T58" fmla="*/ 3 w 115"/>
                <a:gd name="T59" fmla="*/ 0 h 54"/>
                <a:gd name="T60" fmla="*/ 3 w 115"/>
                <a:gd name="T61" fmla="*/ 0 h 54"/>
                <a:gd name="T62" fmla="*/ 3 w 115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5"/>
                <a:gd name="T97" fmla="*/ 0 h 54"/>
                <a:gd name="T98" fmla="*/ 115 w 115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5" h="54">
                  <a:moveTo>
                    <a:pt x="112" y="0"/>
                  </a:moveTo>
                  <a:lnTo>
                    <a:pt x="115" y="6"/>
                  </a:lnTo>
                  <a:lnTo>
                    <a:pt x="115" y="11"/>
                  </a:lnTo>
                  <a:lnTo>
                    <a:pt x="112" y="17"/>
                  </a:lnTo>
                  <a:lnTo>
                    <a:pt x="107" y="23"/>
                  </a:lnTo>
                  <a:lnTo>
                    <a:pt x="100" y="29"/>
                  </a:lnTo>
                  <a:lnTo>
                    <a:pt x="93" y="34"/>
                  </a:lnTo>
                  <a:lnTo>
                    <a:pt x="85" y="39"/>
                  </a:lnTo>
                  <a:lnTo>
                    <a:pt x="76" y="45"/>
                  </a:lnTo>
                  <a:lnTo>
                    <a:pt x="68" y="49"/>
                  </a:lnTo>
                  <a:lnTo>
                    <a:pt x="61" y="54"/>
                  </a:lnTo>
                  <a:lnTo>
                    <a:pt x="49" y="51"/>
                  </a:lnTo>
                  <a:lnTo>
                    <a:pt x="36" y="48"/>
                  </a:lnTo>
                  <a:lnTo>
                    <a:pt x="24" y="45"/>
                  </a:lnTo>
                  <a:lnTo>
                    <a:pt x="14" y="40"/>
                  </a:lnTo>
                  <a:lnTo>
                    <a:pt x="7" y="35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5" y="11"/>
                  </a:lnTo>
                  <a:lnTo>
                    <a:pt x="9" y="3"/>
                  </a:lnTo>
                  <a:lnTo>
                    <a:pt x="19" y="2"/>
                  </a:lnTo>
                  <a:lnTo>
                    <a:pt x="29" y="1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0" name="Freeform 51"/>
            <p:cNvSpPr>
              <a:spLocks/>
            </p:cNvSpPr>
            <p:nvPr/>
          </p:nvSpPr>
          <p:spPr bwMode="auto">
            <a:xfrm>
              <a:off x="3395" y="3555"/>
              <a:ext cx="91" cy="68"/>
            </a:xfrm>
            <a:custGeom>
              <a:avLst/>
              <a:gdLst>
                <a:gd name="T0" fmla="*/ 4 w 152"/>
                <a:gd name="T1" fmla="*/ 3 h 81"/>
                <a:gd name="T2" fmla="*/ 4 w 152"/>
                <a:gd name="T3" fmla="*/ 4 h 81"/>
                <a:gd name="T4" fmla="*/ 4 w 152"/>
                <a:gd name="T5" fmla="*/ 7 h 81"/>
                <a:gd name="T6" fmla="*/ 4 w 152"/>
                <a:gd name="T7" fmla="*/ 10 h 81"/>
                <a:gd name="T8" fmla="*/ 4 w 152"/>
                <a:gd name="T9" fmla="*/ 14 h 81"/>
                <a:gd name="T10" fmla="*/ 3 w 152"/>
                <a:gd name="T11" fmla="*/ 17 h 81"/>
                <a:gd name="T12" fmla="*/ 3 w 152"/>
                <a:gd name="T13" fmla="*/ 20 h 81"/>
                <a:gd name="T14" fmla="*/ 2 w 152"/>
                <a:gd name="T15" fmla="*/ 24 h 81"/>
                <a:gd name="T16" fmla="*/ 2 w 152"/>
                <a:gd name="T17" fmla="*/ 24 h 81"/>
                <a:gd name="T18" fmla="*/ 1 w 152"/>
                <a:gd name="T19" fmla="*/ 24 h 81"/>
                <a:gd name="T20" fmla="*/ 1 w 152"/>
                <a:gd name="T21" fmla="*/ 24 h 81"/>
                <a:gd name="T22" fmla="*/ 1 w 152"/>
                <a:gd name="T23" fmla="*/ 20 h 81"/>
                <a:gd name="T24" fmla="*/ 0 w 152"/>
                <a:gd name="T25" fmla="*/ 18 h 81"/>
                <a:gd name="T26" fmla="*/ 0 w 152"/>
                <a:gd name="T27" fmla="*/ 17 h 81"/>
                <a:gd name="T28" fmla="*/ 1 w 152"/>
                <a:gd name="T29" fmla="*/ 14 h 81"/>
                <a:gd name="T30" fmla="*/ 1 w 152"/>
                <a:gd name="T31" fmla="*/ 12 h 81"/>
                <a:gd name="T32" fmla="*/ 1 w 152"/>
                <a:gd name="T33" fmla="*/ 9 h 81"/>
                <a:gd name="T34" fmla="*/ 1 w 152"/>
                <a:gd name="T35" fmla="*/ 8 h 81"/>
                <a:gd name="T36" fmla="*/ 1 w 152"/>
                <a:gd name="T37" fmla="*/ 5 h 81"/>
                <a:gd name="T38" fmla="*/ 2 w 152"/>
                <a:gd name="T39" fmla="*/ 3 h 81"/>
                <a:gd name="T40" fmla="*/ 2 w 152"/>
                <a:gd name="T41" fmla="*/ 0 h 81"/>
                <a:gd name="T42" fmla="*/ 4 w 152"/>
                <a:gd name="T43" fmla="*/ 3 h 81"/>
                <a:gd name="T44" fmla="*/ 4 w 152"/>
                <a:gd name="T45" fmla="*/ 3 h 8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81"/>
                <a:gd name="T71" fmla="*/ 152 w 152"/>
                <a:gd name="T72" fmla="*/ 81 h 8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81">
                  <a:moveTo>
                    <a:pt x="152" y="3"/>
                  </a:moveTo>
                  <a:lnTo>
                    <a:pt x="142" y="13"/>
                  </a:lnTo>
                  <a:lnTo>
                    <a:pt x="133" y="23"/>
                  </a:lnTo>
                  <a:lnTo>
                    <a:pt x="128" y="34"/>
                  </a:lnTo>
                  <a:lnTo>
                    <a:pt x="120" y="47"/>
                  </a:lnTo>
                  <a:lnTo>
                    <a:pt x="113" y="58"/>
                  </a:lnTo>
                  <a:lnTo>
                    <a:pt x="106" y="69"/>
                  </a:lnTo>
                  <a:lnTo>
                    <a:pt x="93" y="77"/>
                  </a:lnTo>
                  <a:lnTo>
                    <a:pt x="79" y="81"/>
                  </a:lnTo>
                  <a:lnTo>
                    <a:pt x="57" y="81"/>
                  </a:lnTo>
                  <a:lnTo>
                    <a:pt x="27" y="78"/>
                  </a:lnTo>
                  <a:lnTo>
                    <a:pt x="10" y="71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5" y="48"/>
                  </a:lnTo>
                  <a:lnTo>
                    <a:pt x="17" y="40"/>
                  </a:lnTo>
                  <a:lnTo>
                    <a:pt x="30" y="32"/>
                  </a:lnTo>
                  <a:lnTo>
                    <a:pt x="42" y="25"/>
                  </a:lnTo>
                  <a:lnTo>
                    <a:pt x="54" y="17"/>
                  </a:lnTo>
                  <a:lnTo>
                    <a:pt x="61" y="9"/>
                  </a:lnTo>
                  <a:lnTo>
                    <a:pt x="64" y="0"/>
                  </a:lnTo>
                  <a:lnTo>
                    <a:pt x="152" y="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1" name="Freeform 52"/>
            <p:cNvSpPr>
              <a:spLocks/>
            </p:cNvSpPr>
            <p:nvPr/>
          </p:nvSpPr>
          <p:spPr bwMode="auto">
            <a:xfrm>
              <a:off x="3476" y="3552"/>
              <a:ext cx="105" cy="85"/>
            </a:xfrm>
            <a:custGeom>
              <a:avLst/>
              <a:gdLst>
                <a:gd name="T0" fmla="*/ 5 w 176"/>
                <a:gd name="T1" fmla="*/ 3 h 100"/>
                <a:gd name="T2" fmla="*/ 4 w 176"/>
                <a:gd name="T3" fmla="*/ 6 h 100"/>
                <a:gd name="T4" fmla="*/ 4 w 176"/>
                <a:gd name="T5" fmla="*/ 10 h 100"/>
                <a:gd name="T6" fmla="*/ 4 w 176"/>
                <a:gd name="T7" fmla="*/ 14 h 100"/>
                <a:gd name="T8" fmla="*/ 4 w 176"/>
                <a:gd name="T9" fmla="*/ 19 h 100"/>
                <a:gd name="T10" fmla="*/ 4 w 176"/>
                <a:gd name="T11" fmla="*/ 24 h 100"/>
                <a:gd name="T12" fmla="*/ 3 w 176"/>
                <a:gd name="T13" fmla="*/ 27 h 100"/>
                <a:gd name="T14" fmla="*/ 2 w 176"/>
                <a:gd name="T15" fmla="*/ 31 h 100"/>
                <a:gd name="T16" fmla="*/ 2 w 176"/>
                <a:gd name="T17" fmla="*/ 31 h 100"/>
                <a:gd name="T18" fmla="*/ 1 w 176"/>
                <a:gd name="T19" fmla="*/ 31 h 100"/>
                <a:gd name="T20" fmla="*/ 0 w 176"/>
                <a:gd name="T21" fmla="*/ 30 h 100"/>
                <a:gd name="T22" fmla="*/ 1 w 176"/>
                <a:gd name="T23" fmla="*/ 26 h 100"/>
                <a:gd name="T24" fmla="*/ 1 w 176"/>
                <a:gd name="T25" fmla="*/ 21 h 100"/>
                <a:gd name="T26" fmla="*/ 1 w 176"/>
                <a:gd name="T27" fmla="*/ 17 h 100"/>
                <a:gd name="T28" fmla="*/ 1 w 176"/>
                <a:gd name="T29" fmla="*/ 12 h 100"/>
                <a:gd name="T30" fmla="*/ 1 w 176"/>
                <a:gd name="T31" fmla="*/ 8 h 100"/>
                <a:gd name="T32" fmla="*/ 2 w 176"/>
                <a:gd name="T33" fmla="*/ 4 h 100"/>
                <a:gd name="T34" fmla="*/ 2 w 176"/>
                <a:gd name="T35" fmla="*/ 3 h 100"/>
                <a:gd name="T36" fmla="*/ 3 w 176"/>
                <a:gd name="T37" fmla="*/ 0 h 100"/>
                <a:gd name="T38" fmla="*/ 4 w 176"/>
                <a:gd name="T39" fmla="*/ 1 h 100"/>
                <a:gd name="T40" fmla="*/ 5 w 176"/>
                <a:gd name="T41" fmla="*/ 3 h 100"/>
                <a:gd name="T42" fmla="*/ 5 w 176"/>
                <a:gd name="T43" fmla="*/ 3 h 1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6"/>
                <a:gd name="T67" fmla="*/ 0 h 100"/>
                <a:gd name="T68" fmla="*/ 176 w 176"/>
                <a:gd name="T69" fmla="*/ 100 h 1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6" h="100">
                  <a:moveTo>
                    <a:pt x="176" y="6"/>
                  </a:moveTo>
                  <a:lnTo>
                    <a:pt x="159" y="18"/>
                  </a:lnTo>
                  <a:lnTo>
                    <a:pt x="147" y="32"/>
                  </a:lnTo>
                  <a:lnTo>
                    <a:pt x="137" y="46"/>
                  </a:lnTo>
                  <a:lnTo>
                    <a:pt x="130" y="61"/>
                  </a:lnTo>
                  <a:lnTo>
                    <a:pt x="120" y="75"/>
                  </a:lnTo>
                  <a:lnTo>
                    <a:pt x="108" y="86"/>
                  </a:lnTo>
                  <a:lnTo>
                    <a:pt x="91" y="96"/>
                  </a:lnTo>
                  <a:lnTo>
                    <a:pt x="69" y="100"/>
                  </a:lnTo>
                  <a:lnTo>
                    <a:pt x="39" y="99"/>
                  </a:lnTo>
                  <a:lnTo>
                    <a:pt x="0" y="92"/>
                  </a:lnTo>
                  <a:lnTo>
                    <a:pt x="12" y="81"/>
                  </a:lnTo>
                  <a:lnTo>
                    <a:pt x="22" y="67"/>
                  </a:lnTo>
                  <a:lnTo>
                    <a:pt x="32" y="53"/>
                  </a:lnTo>
                  <a:lnTo>
                    <a:pt x="42" y="38"/>
                  </a:lnTo>
                  <a:lnTo>
                    <a:pt x="51" y="25"/>
                  </a:lnTo>
                  <a:lnTo>
                    <a:pt x="66" y="13"/>
                  </a:lnTo>
                  <a:lnTo>
                    <a:pt x="86" y="4"/>
                  </a:lnTo>
                  <a:lnTo>
                    <a:pt x="108" y="0"/>
                  </a:lnTo>
                  <a:lnTo>
                    <a:pt x="140" y="1"/>
                  </a:lnTo>
                  <a:lnTo>
                    <a:pt x="176" y="6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2" name="Freeform 53"/>
            <p:cNvSpPr>
              <a:spLocks/>
            </p:cNvSpPr>
            <p:nvPr/>
          </p:nvSpPr>
          <p:spPr bwMode="auto">
            <a:xfrm>
              <a:off x="3569" y="3551"/>
              <a:ext cx="91" cy="84"/>
            </a:xfrm>
            <a:custGeom>
              <a:avLst/>
              <a:gdLst>
                <a:gd name="T0" fmla="*/ 4 w 152"/>
                <a:gd name="T1" fmla="*/ 3 h 100"/>
                <a:gd name="T2" fmla="*/ 4 w 152"/>
                <a:gd name="T3" fmla="*/ 6 h 100"/>
                <a:gd name="T4" fmla="*/ 4 w 152"/>
                <a:gd name="T5" fmla="*/ 9 h 100"/>
                <a:gd name="T6" fmla="*/ 4 w 152"/>
                <a:gd name="T7" fmla="*/ 13 h 100"/>
                <a:gd name="T8" fmla="*/ 3 w 152"/>
                <a:gd name="T9" fmla="*/ 17 h 100"/>
                <a:gd name="T10" fmla="*/ 3 w 152"/>
                <a:gd name="T11" fmla="*/ 20 h 100"/>
                <a:gd name="T12" fmla="*/ 2 w 152"/>
                <a:gd name="T13" fmla="*/ 24 h 100"/>
                <a:gd name="T14" fmla="*/ 2 w 152"/>
                <a:gd name="T15" fmla="*/ 26 h 100"/>
                <a:gd name="T16" fmla="*/ 2 w 152"/>
                <a:gd name="T17" fmla="*/ 28 h 100"/>
                <a:gd name="T18" fmla="*/ 1 w 152"/>
                <a:gd name="T19" fmla="*/ 29 h 100"/>
                <a:gd name="T20" fmla="*/ 0 w 152"/>
                <a:gd name="T21" fmla="*/ 29 h 100"/>
                <a:gd name="T22" fmla="*/ 1 w 152"/>
                <a:gd name="T23" fmla="*/ 25 h 100"/>
                <a:gd name="T24" fmla="*/ 1 w 152"/>
                <a:gd name="T25" fmla="*/ 22 h 100"/>
                <a:gd name="T26" fmla="*/ 1 w 152"/>
                <a:gd name="T27" fmla="*/ 17 h 100"/>
                <a:gd name="T28" fmla="*/ 1 w 152"/>
                <a:gd name="T29" fmla="*/ 12 h 100"/>
                <a:gd name="T30" fmla="*/ 1 w 152"/>
                <a:gd name="T31" fmla="*/ 8 h 100"/>
                <a:gd name="T32" fmla="*/ 1 w 152"/>
                <a:gd name="T33" fmla="*/ 4 h 100"/>
                <a:gd name="T34" fmla="*/ 2 w 152"/>
                <a:gd name="T35" fmla="*/ 3 h 100"/>
                <a:gd name="T36" fmla="*/ 2 w 152"/>
                <a:gd name="T37" fmla="*/ 0 h 100"/>
                <a:gd name="T38" fmla="*/ 3 w 152"/>
                <a:gd name="T39" fmla="*/ 0 h 100"/>
                <a:gd name="T40" fmla="*/ 4 w 152"/>
                <a:gd name="T41" fmla="*/ 3 h 100"/>
                <a:gd name="T42" fmla="*/ 4 w 152"/>
                <a:gd name="T43" fmla="*/ 3 h 100"/>
                <a:gd name="T44" fmla="*/ 4 w 152"/>
                <a:gd name="T45" fmla="*/ 3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100"/>
                <a:gd name="T71" fmla="*/ 152 w 152"/>
                <a:gd name="T72" fmla="*/ 100 h 10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100">
                  <a:moveTo>
                    <a:pt x="149" y="8"/>
                  </a:moveTo>
                  <a:lnTo>
                    <a:pt x="137" y="19"/>
                  </a:lnTo>
                  <a:lnTo>
                    <a:pt x="127" y="30"/>
                  </a:lnTo>
                  <a:lnTo>
                    <a:pt x="120" y="43"/>
                  </a:lnTo>
                  <a:lnTo>
                    <a:pt x="113" y="55"/>
                  </a:lnTo>
                  <a:lnTo>
                    <a:pt x="103" y="67"/>
                  </a:lnTo>
                  <a:lnTo>
                    <a:pt x="93" y="78"/>
                  </a:lnTo>
                  <a:lnTo>
                    <a:pt x="81" y="88"/>
                  </a:lnTo>
                  <a:lnTo>
                    <a:pt x="61" y="95"/>
                  </a:lnTo>
                  <a:lnTo>
                    <a:pt x="34" y="99"/>
                  </a:lnTo>
                  <a:lnTo>
                    <a:pt x="0" y="100"/>
                  </a:lnTo>
                  <a:lnTo>
                    <a:pt x="10" y="87"/>
                  </a:lnTo>
                  <a:lnTo>
                    <a:pt x="17" y="74"/>
                  </a:lnTo>
                  <a:lnTo>
                    <a:pt x="24" y="58"/>
                  </a:lnTo>
                  <a:lnTo>
                    <a:pt x="32" y="42"/>
                  </a:lnTo>
                  <a:lnTo>
                    <a:pt x="42" y="27"/>
                  </a:lnTo>
                  <a:lnTo>
                    <a:pt x="54" y="14"/>
                  </a:lnTo>
                  <a:lnTo>
                    <a:pt x="71" y="5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52" y="8"/>
                  </a:lnTo>
                  <a:lnTo>
                    <a:pt x="149" y="8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3" name="Freeform 54"/>
            <p:cNvSpPr>
              <a:spLocks/>
            </p:cNvSpPr>
            <p:nvPr/>
          </p:nvSpPr>
          <p:spPr bwMode="auto">
            <a:xfrm>
              <a:off x="3490" y="3651"/>
              <a:ext cx="128" cy="43"/>
            </a:xfrm>
            <a:custGeom>
              <a:avLst/>
              <a:gdLst>
                <a:gd name="T0" fmla="*/ 6 w 214"/>
                <a:gd name="T1" fmla="*/ 7 h 51"/>
                <a:gd name="T2" fmla="*/ 5 w 214"/>
                <a:gd name="T3" fmla="*/ 6 h 51"/>
                <a:gd name="T4" fmla="*/ 5 w 214"/>
                <a:gd name="T5" fmla="*/ 5 h 51"/>
                <a:gd name="T6" fmla="*/ 4 w 214"/>
                <a:gd name="T7" fmla="*/ 5 h 51"/>
                <a:gd name="T8" fmla="*/ 4 w 214"/>
                <a:gd name="T9" fmla="*/ 6 h 51"/>
                <a:gd name="T10" fmla="*/ 3 w 214"/>
                <a:gd name="T11" fmla="*/ 7 h 51"/>
                <a:gd name="T12" fmla="*/ 2 w 214"/>
                <a:gd name="T13" fmla="*/ 8 h 51"/>
                <a:gd name="T14" fmla="*/ 2 w 214"/>
                <a:gd name="T15" fmla="*/ 9 h 51"/>
                <a:gd name="T16" fmla="*/ 1 w 214"/>
                <a:gd name="T17" fmla="*/ 11 h 51"/>
                <a:gd name="T18" fmla="*/ 1 w 214"/>
                <a:gd name="T19" fmla="*/ 13 h 51"/>
                <a:gd name="T20" fmla="*/ 0 w 214"/>
                <a:gd name="T21" fmla="*/ 15 h 51"/>
                <a:gd name="T22" fmla="*/ 1 w 214"/>
                <a:gd name="T23" fmla="*/ 13 h 51"/>
                <a:gd name="T24" fmla="*/ 1 w 214"/>
                <a:gd name="T25" fmla="*/ 11 h 51"/>
                <a:gd name="T26" fmla="*/ 1 w 214"/>
                <a:gd name="T27" fmla="*/ 9 h 51"/>
                <a:gd name="T28" fmla="*/ 1 w 214"/>
                <a:gd name="T29" fmla="*/ 8 h 51"/>
                <a:gd name="T30" fmla="*/ 1 w 214"/>
                <a:gd name="T31" fmla="*/ 7 h 51"/>
                <a:gd name="T32" fmla="*/ 2 w 214"/>
                <a:gd name="T33" fmla="*/ 5 h 51"/>
                <a:gd name="T34" fmla="*/ 2 w 214"/>
                <a:gd name="T35" fmla="*/ 4 h 51"/>
                <a:gd name="T36" fmla="*/ 2 w 214"/>
                <a:gd name="T37" fmla="*/ 3 h 51"/>
                <a:gd name="T38" fmla="*/ 3 w 214"/>
                <a:gd name="T39" fmla="*/ 3 h 51"/>
                <a:gd name="T40" fmla="*/ 4 w 214"/>
                <a:gd name="T41" fmla="*/ 1 h 51"/>
                <a:gd name="T42" fmla="*/ 4 w 214"/>
                <a:gd name="T43" fmla="*/ 0 h 51"/>
                <a:gd name="T44" fmla="*/ 4 w 214"/>
                <a:gd name="T45" fmla="*/ 0 h 51"/>
                <a:gd name="T46" fmla="*/ 4 w 214"/>
                <a:gd name="T47" fmla="*/ 0 h 51"/>
                <a:gd name="T48" fmla="*/ 5 w 214"/>
                <a:gd name="T49" fmla="*/ 1 h 51"/>
                <a:gd name="T50" fmla="*/ 5 w 214"/>
                <a:gd name="T51" fmla="*/ 3 h 51"/>
                <a:gd name="T52" fmla="*/ 5 w 214"/>
                <a:gd name="T53" fmla="*/ 3 h 51"/>
                <a:gd name="T54" fmla="*/ 5 w 214"/>
                <a:gd name="T55" fmla="*/ 3 h 51"/>
                <a:gd name="T56" fmla="*/ 6 w 214"/>
                <a:gd name="T57" fmla="*/ 4 h 51"/>
                <a:gd name="T58" fmla="*/ 6 w 214"/>
                <a:gd name="T59" fmla="*/ 5 h 51"/>
                <a:gd name="T60" fmla="*/ 6 w 214"/>
                <a:gd name="T61" fmla="*/ 7 h 51"/>
                <a:gd name="T62" fmla="*/ 6 w 214"/>
                <a:gd name="T63" fmla="*/ 7 h 51"/>
                <a:gd name="T64" fmla="*/ 6 w 214"/>
                <a:gd name="T65" fmla="*/ 7 h 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4"/>
                <a:gd name="T100" fmla="*/ 0 h 51"/>
                <a:gd name="T101" fmla="*/ 214 w 214"/>
                <a:gd name="T102" fmla="*/ 51 h 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4" h="51">
                  <a:moveTo>
                    <a:pt x="214" y="21"/>
                  </a:moveTo>
                  <a:lnTo>
                    <a:pt x="199" y="19"/>
                  </a:lnTo>
                  <a:lnTo>
                    <a:pt x="179" y="16"/>
                  </a:lnTo>
                  <a:lnTo>
                    <a:pt x="160" y="17"/>
                  </a:lnTo>
                  <a:lnTo>
                    <a:pt x="135" y="19"/>
                  </a:lnTo>
                  <a:lnTo>
                    <a:pt x="111" y="22"/>
                  </a:lnTo>
                  <a:lnTo>
                    <a:pt x="86" y="27"/>
                  </a:lnTo>
                  <a:lnTo>
                    <a:pt x="62" y="32"/>
                  </a:lnTo>
                  <a:lnTo>
                    <a:pt x="40" y="38"/>
                  </a:lnTo>
                  <a:lnTo>
                    <a:pt x="18" y="45"/>
                  </a:lnTo>
                  <a:lnTo>
                    <a:pt x="0" y="51"/>
                  </a:lnTo>
                  <a:lnTo>
                    <a:pt x="5" y="44"/>
                  </a:lnTo>
                  <a:lnTo>
                    <a:pt x="13" y="37"/>
                  </a:lnTo>
                  <a:lnTo>
                    <a:pt x="23" y="31"/>
                  </a:lnTo>
                  <a:lnTo>
                    <a:pt x="35" y="27"/>
                  </a:lnTo>
                  <a:lnTo>
                    <a:pt x="50" y="22"/>
                  </a:lnTo>
                  <a:lnTo>
                    <a:pt x="67" y="17"/>
                  </a:lnTo>
                  <a:lnTo>
                    <a:pt x="81" y="14"/>
                  </a:lnTo>
                  <a:lnTo>
                    <a:pt x="96" y="9"/>
                  </a:lnTo>
                  <a:lnTo>
                    <a:pt x="113" y="6"/>
                  </a:lnTo>
                  <a:lnTo>
                    <a:pt x="125" y="1"/>
                  </a:lnTo>
                  <a:lnTo>
                    <a:pt x="135" y="0"/>
                  </a:lnTo>
                  <a:lnTo>
                    <a:pt x="145" y="0"/>
                  </a:lnTo>
                  <a:lnTo>
                    <a:pt x="155" y="0"/>
                  </a:lnTo>
                  <a:lnTo>
                    <a:pt x="167" y="1"/>
                  </a:lnTo>
                  <a:lnTo>
                    <a:pt x="177" y="4"/>
                  </a:lnTo>
                  <a:lnTo>
                    <a:pt x="187" y="6"/>
                  </a:lnTo>
                  <a:lnTo>
                    <a:pt x="197" y="9"/>
                  </a:lnTo>
                  <a:lnTo>
                    <a:pt x="206" y="13"/>
                  </a:lnTo>
                  <a:lnTo>
                    <a:pt x="211" y="17"/>
                  </a:lnTo>
                  <a:lnTo>
                    <a:pt x="214" y="22"/>
                  </a:lnTo>
                  <a:lnTo>
                    <a:pt x="214" y="2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4" name="Freeform 55"/>
            <p:cNvSpPr>
              <a:spLocks/>
            </p:cNvSpPr>
            <p:nvPr/>
          </p:nvSpPr>
          <p:spPr bwMode="auto">
            <a:xfrm>
              <a:off x="3152" y="3672"/>
              <a:ext cx="130" cy="122"/>
            </a:xfrm>
            <a:custGeom>
              <a:avLst/>
              <a:gdLst>
                <a:gd name="T0" fmla="*/ 5 w 218"/>
                <a:gd name="T1" fmla="*/ 45 h 144"/>
                <a:gd name="T2" fmla="*/ 4 w 218"/>
                <a:gd name="T3" fmla="*/ 42 h 144"/>
                <a:gd name="T4" fmla="*/ 3 w 218"/>
                <a:gd name="T5" fmla="*/ 38 h 144"/>
                <a:gd name="T6" fmla="*/ 2 w 218"/>
                <a:gd name="T7" fmla="*/ 34 h 144"/>
                <a:gd name="T8" fmla="*/ 2 w 218"/>
                <a:gd name="T9" fmla="*/ 31 h 144"/>
                <a:gd name="T10" fmla="*/ 1 w 218"/>
                <a:gd name="T11" fmla="*/ 26 h 144"/>
                <a:gd name="T12" fmla="*/ 1 w 218"/>
                <a:gd name="T13" fmla="*/ 22 h 144"/>
                <a:gd name="T14" fmla="*/ 1 w 218"/>
                <a:gd name="T15" fmla="*/ 16 h 144"/>
                <a:gd name="T16" fmla="*/ 0 w 218"/>
                <a:gd name="T17" fmla="*/ 12 h 144"/>
                <a:gd name="T18" fmla="*/ 1 w 218"/>
                <a:gd name="T19" fmla="*/ 6 h 144"/>
                <a:gd name="T20" fmla="*/ 1 w 218"/>
                <a:gd name="T21" fmla="*/ 0 h 144"/>
                <a:gd name="T22" fmla="*/ 1 w 218"/>
                <a:gd name="T23" fmla="*/ 6 h 144"/>
                <a:gd name="T24" fmla="*/ 1 w 218"/>
                <a:gd name="T25" fmla="*/ 11 h 144"/>
                <a:gd name="T26" fmla="*/ 2 w 218"/>
                <a:gd name="T27" fmla="*/ 15 h 144"/>
                <a:gd name="T28" fmla="*/ 4 w 218"/>
                <a:gd name="T29" fmla="*/ 19 h 144"/>
                <a:gd name="T30" fmla="*/ 4 w 218"/>
                <a:gd name="T31" fmla="*/ 24 h 144"/>
                <a:gd name="T32" fmla="*/ 5 w 218"/>
                <a:gd name="T33" fmla="*/ 27 h 144"/>
                <a:gd name="T34" fmla="*/ 6 w 218"/>
                <a:gd name="T35" fmla="*/ 31 h 144"/>
                <a:gd name="T36" fmla="*/ 6 w 218"/>
                <a:gd name="T37" fmla="*/ 36 h 144"/>
                <a:gd name="T38" fmla="*/ 6 w 218"/>
                <a:gd name="T39" fmla="*/ 40 h 144"/>
                <a:gd name="T40" fmla="*/ 5 w 218"/>
                <a:gd name="T41" fmla="*/ 45 h 144"/>
                <a:gd name="T42" fmla="*/ 5 w 218"/>
                <a:gd name="T43" fmla="*/ 45 h 144"/>
                <a:gd name="T44" fmla="*/ 5 w 218"/>
                <a:gd name="T45" fmla="*/ 45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8"/>
                <a:gd name="T70" fmla="*/ 0 h 144"/>
                <a:gd name="T71" fmla="*/ 218 w 218"/>
                <a:gd name="T72" fmla="*/ 144 h 1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8" h="144">
                  <a:moveTo>
                    <a:pt x="169" y="143"/>
                  </a:moveTo>
                  <a:lnTo>
                    <a:pt x="145" y="132"/>
                  </a:lnTo>
                  <a:lnTo>
                    <a:pt x="118" y="119"/>
                  </a:lnTo>
                  <a:lnTo>
                    <a:pt x="91" y="108"/>
                  </a:lnTo>
                  <a:lnTo>
                    <a:pt x="64" y="94"/>
                  </a:lnTo>
                  <a:lnTo>
                    <a:pt x="40" y="82"/>
                  </a:lnTo>
                  <a:lnTo>
                    <a:pt x="20" y="68"/>
                  </a:lnTo>
                  <a:lnTo>
                    <a:pt x="5" y="52"/>
                  </a:lnTo>
                  <a:lnTo>
                    <a:pt x="0" y="36"/>
                  </a:lnTo>
                  <a:lnTo>
                    <a:pt x="3" y="19"/>
                  </a:lnTo>
                  <a:lnTo>
                    <a:pt x="20" y="0"/>
                  </a:lnTo>
                  <a:lnTo>
                    <a:pt x="30" y="19"/>
                  </a:lnTo>
                  <a:lnTo>
                    <a:pt x="52" y="34"/>
                  </a:lnTo>
                  <a:lnTo>
                    <a:pt x="86" y="48"/>
                  </a:lnTo>
                  <a:lnTo>
                    <a:pt x="123" y="62"/>
                  </a:lnTo>
                  <a:lnTo>
                    <a:pt x="160" y="75"/>
                  </a:lnTo>
                  <a:lnTo>
                    <a:pt x="189" y="86"/>
                  </a:lnTo>
                  <a:lnTo>
                    <a:pt x="211" y="100"/>
                  </a:lnTo>
                  <a:lnTo>
                    <a:pt x="218" y="114"/>
                  </a:lnTo>
                  <a:lnTo>
                    <a:pt x="206" y="127"/>
                  </a:lnTo>
                  <a:lnTo>
                    <a:pt x="169" y="144"/>
                  </a:lnTo>
                  <a:lnTo>
                    <a:pt x="169" y="143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5" name="Freeform 56"/>
            <p:cNvSpPr>
              <a:spLocks/>
            </p:cNvSpPr>
            <p:nvPr/>
          </p:nvSpPr>
          <p:spPr bwMode="auto">
            <a:xfrm>
              <a:off x="3521" y="3697"/>
              <a:ext cx="127" cy="45"/>
            </a:xfrm>
            <a:custGeom>
              <a:avLst/>
              <a:gdLst>
                <a:gd name="T0" fmla="*/ 6 w 213"/>
                <a:gd name="T1" fmla="*/ 3 h 54"/>
                <a:gd name="T2" fmla="*/ 5 w 213"/>
                <a:gd name="T3" fmla="*/ 4 h 54"/>
                <a:gd name="T4" fmla="*/ 5 w 213"/>
                <a:gd name="T5" fmla="*/ 5 h 54"/>
                <a:gd name="T6" fmla="*/ 4 w 213"/>
                <a:gd name="T7" fmla="*/ 7 h 54"/>
                <a:gd name="T8" fmla="*/ 4 w 213"/>
                <a:gd name="T9" fmla="*/ 8 h 54"/>
                <a:gd name="T10" fmla="*/ 3 w 213"/>
                <a:gd name="T11" fmla="*/ 9 h 54"/>
                <a:gd name="T12" fmla="*/ 2 w 213"/>
                <a:gd name="T13" fmla="*/ 10 h 54"/>
                <a:gd name="T14" fmla="*/ 2 w 213"/>
                <a:gd name="T15" fmla="*/ 11 h 54"/>
                <a:gd name="T16" fmla="*/ 1 w 213"/>
                <a:gd name="T17" fmla="*/ 13 h 54"/>
                <a:gd name="T18" fmla="*/ 1 w 213"/>
                <a:gd name="T19" fmla="*/ 14 h 54"/>
                <a:gd name="T20" fmla="*/ 0 w 213"/>
                <a:gd name="T21" fmla="*/ 16 h 54"/>
                <a:gd name="T22" fmla="*/ 1 w 213"/>
                <a:gd name="T23" fmla="*/ 13 h 54"/>
                <a:gd name="T24" fmla="*/ 1 w 213"/>
                <a:gd name="T25" fmla="*/ 11 h 54"/>
                <a:gd name="T26" fmla="*/ 1 w 213"/>
                <a:gd name="T27" fmla="*/ 9 h 54"/>
                <a:gd name="T28" fmla="*/ 1 w 213"/>
                <a:gd name="T29" fmla="*/ 8 h 54"/>
                <a:gd name="T30" fmla="*/ 2 w 213"/>
                <a:gd name="T31" fmla="*/ 7 h 54"/>
                <a:gd name="T32" fmla="*/ 2 w 213"/>
                <a:gd name="T33" fmla="*/ 5 h 54"/>
                <a:gd name="T34" fmla="*/ 2 w 213"/>
                <a:gd name="T35" fmla="*/ 4 h 54"/>
                <a:gd name="T36" fmla="*/ 3 w 213"/>
                <a:gd name="T37" fmla="*/ 3 h 54"/>
                <a:gd name="T38" fmla="*/ 4 w 213"/>
                <a:gd name="T39" fmla="*/ 3 h 54"/>
                <a:gd name="T40" fmla="*/ 4 w 213"/>
                <a:gd name="T41" fmla="*/ 0 h 54"/>
                <a:gd name="T42" fmla="*/ 4 w 213"/>
                <a:gd name="T43" fmla="*/ 0 h 54"/>
                <a:gd name="T44" fmla="*/ 4 w 213"/>
                <a:gd name="T45" fmla="*/ 0 h 54"/>
                <a:gd name="T46" fmla="*/ 5 w 213"/>
                <a:gd name="T47" fmla="*/ 0 h 54"/>
                <a:gd name="T48" fmla="*/ 5 w 213"/>
                <a:gd name="T49" fmla="*/ 1 h 54"/>
                <a:gd name="T50" fmla="*/ 5 w 213"/>
                <a:gd name="T51" fmla="*/ 2 h 54"/>
                <a:gd name="T52" fmla="*/ 5 w 213"/>
                <a:gd name="T53" fmla="*/ 3 h 54"/>
                <a:gd name="T54" fmla="*/ 5 w 213"/>
                <a:gd name="T55" fmla="*/ 3 h 54"/>
                <a:gd name="T56" fmla="*/ 6 w 213"/>
                <a:gd name="T57" fmla="*/ 3 h 54"/>
                <a:gd name="T58" fmla="*/ 6 w 213"/>
                <a:gd name="T59" fmla="*/ 3 h 54"/>
                <a:gd name="T60" fmla="*/ 6 w 213"/>
                <a:gd name="T61" fmla="*/ 3 h 54"/>
                <a:gd name="T62" fmla="*/ 6 w 213"/>
                <a:gd name="T63" fmla="*/ 3 h 54"/>
                <a:gd name="T64" fmla="*/ 6 w 213"/>
                <a:gd name="T65" fmla="*/ 3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3"/>
                <a:gd name="T100" fmla="*/ 0 h 54"/>
                <a:gd name="T101" fmla="*/ 213 w 213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3" h="54">
                  <a:moveTo>
                    <a:pt x="213" y="8"/>
                  </a:moveTo>
                  <a:lnTo>
                    <a:pt x="194" y="13"/>
                  </a:lnTo>
                  <a:lnTo>
                    <a:pt x="174" y="17"/>
                  </a:lnTo>
                  <a:lnTo>
                    <a:pt x="154" y="22"/>
                  </a:lnTo>
                  <a:lnTo>
                    <a:pt x="132" y="27"/>
                  </a:lnTo>
                  <a:lnTo>
                    <a:pt x="113" y="32"/>
                  </a:lnTo>
                  <a:lnTo>
                    <a:pt x="91" y="37"/>
                  </a:lnTo>
                  <a:lnTo>
                    <a:pt x="69" y="41"/>
                  </a:lnTo>
                  <a:lnTo>
                    <a:pt x="47" y="46"/>
                  </a:lnTo>
                  <a:lnTo>
                    <a:pt x="24" y="50"/>
                  </a:lnTo>
                  <a:lnTo>
                    <a:pt x="0" y="54"/>
                  </a:lnTo>
                  <a:lnTo>
                    <a:pt x="7" y="46"/>
                  </a:lnTo>
                  <a:lnTo>
                    <a:pt x="17" y="39"/>
                  </a:lnTo>
                  <a:lnTo>
                    <a:pt x="29" y="33"/>
                  </a:lnTo>
                  <a:lnTo>
                    <a:pt x="44" y="27"/>
                  </a:lnTo>
                  <a:lnTo>
                    <a:pt x="61" y="22"/>
                  </a:lnTo>
                  <a:lnTo>
                    <a:pt x="76" y="17"/>
                  </a:lnTo>
                  <a:lnTo>
                    <a:pt x="93" y="13"/>
                  </a:lnTo>
                  <a:lnTo>
                    <a:pt x="110" y="9"/>
                  </a:lnTo>
                  <a:lnTo>
                    <a:pt x="127" y="5"/>
                  </a:lnTo>
                  <a:lnTo>
                    <a:pt x="145" y="0"/>
                  </a:lnTo>
                  <a:lnTo>
                    <a:pt x="152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1"/>
                  </a:lnTo>
                  <a:lnTo>
                    <a:pt x="181" y="2"/>
                  </a:lnTo>
                  <a:lnTo>
                    <a:pt x="186" y="3"/>
                  </a:lnTo>
                  <a:lnTo>
                    <a:pt x="194" y="5"/>
                  </a:lnTo>
                  <a:lnTo>
                    <a:pt x="201" y="7"/>
                  </a:lnTo>
                  <a:lnTo>
                    <a:pt x="206" y="8"/>
                  </a:lnTo>
                  <a:lnTo>
                    <a:pt x="213" y="9"/>
                  </a:lnTo>
                  <a:lnTo>
                    <a:pt x="213" y="8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6" name="Freeform 57"/>
            <p:cNvSpPr>
              <a:spLocks/>
            </p:cNvSpPr>
            <p:nvPr/>
          </p:nvSpPr>
          <p:spPr bwMode="auto">
            <a:xfrm>
              <a:off x="3596" y="3731"/>
              <a:ext cx="132" cy="46"/>
            </a:xfrm>
            <a:custGeom>
              <a:avLst/>
              <a:gdLst>
                <a:gd name="T0" fmla="*/ 6 w 221"/>
                <a:gd name="T1" fmla="*/ 0 h 54"/>
                <a:gd name="T2" fmla="*/ 6 w 221"/>
                <a:gd name="T3" fmla="*/ 3 h 54"/>
                <a:gd name="T4" fmla="*/ 6 w 221"/>
                <a:gd name="T5" fmla="*/ 3 h 54"/>
                <a:gd name="T6" fmla="*/ 6 w 221"/>
                <a:gd name="T7" fmla="*/ 4 h 54"/>
                <a:gd name="T8" fmla="*/ 5 w 221"/>
                <a:gd name="T9" fmla="*/ 4 h 54"/>
                <a:gd name="T10" fmla="*/ 5 w 221"/>
                <a:gd name="T11" fmla="*/ 5 h 54"/>
                <a:gd name="T12" fmla="*/ 5 w 221"/>
                <a:gd name="T13" fmla="*/ 6 h 54"/>
                <a:gd name="T14" fmla="*/ 4 w 221"/>
                <a:gd name="T15" fmla="*/ 6 h 54"/>
                <a:gd name="T16" fmla="*/ 4 w 221"/>
                <a:gd name="T17" fmla="*/ 7 h 54"/>
                <a:gd name="T18" fmla="*/ 4 w 221"/>
                <a:gd name="T19" fmla="*/ 8 h 54"/>
                <a:gd name="T20" fmla="*/ 4 w 221"/>
                <a:gd name="T21" fmla="*/ 8 h 54"/>
                <a:gd name="T22" fmla="*/ 3 w 221"/>
                <a:gd name="T23" fmla="*/ 9 h 54"/>
                <a:gd name="T24" fmla="*/ 3 w 221"/>
                <a:gd name="T25" fmla="*/ 10 h 54"/>
                <a:gd name="T26" fmla="*/ 2 w 221"/>
                <a:gd name="T27" fmla="*/ 12 h 54"/>
                <a:gd name="T28" fmla="*/ 2 w 221"/>
                <a:gd name="T29" fmla="*/ 12 h 54"/>
                <a:gd name="T30" fmla="*/ 2 w 221"/>
                <a:gd name="T31" fmla="*/ 14 h 54"/>
                <a:gd name="T32" fmla="*/ 2 w 221"/>
                <a:gd name="T33" fmla="*/ 14 h 54"/>
                <a:gd name="T34" fmla="*/ 1 w 221"/>
                <a:gd name="T35" fmla="*/ 14 h 54"/>
                <a:gd name="T36" fmla="*/ 1 w 221"/>
                <a:gd name="T37" fmla="*/ 16 h 54"/>
                <a:gd name="T38" fmla="*/ 1 w 221"/>
                <a:gd name="T39" fmla="*/ 17 h 54"/>
                <a:gd name="T40" fmla="*/ 1 w 221"/>
                <a:gd name="T41" fmla="*/ 17 h 54"/>
                <a:gd name="T42" fmla="*/ 0 w 221"/>
                <a:gd name="T43" fmla="*/ 14 h 54"/>
                <a:gd name="T44" fmla="*/ 1 w 221"/>
                <a:gd name="T45" fmla="*/ 12 h 54"/>
                <a:gd name="T46" fmla="*/ 1 w 221"/>
                <a:gd name="T47" fmla="*/ 10 h 54"/>
                <a:gd name="T48" fmla="*/ 1 w 221"/>
                <a:gd name="T49" fmla="*/ 8 h 54"/>
                <a:gd name="T50" fmla="*/ 2 w 221"/>
                <a:gd name="T51" fmla="*/ 6 h 54"/>
                <a:gd name="T52" fmla="*/ 3 w 221"/>
                <a:gd name="T53" fmla="*/ 4 h 54"/>
                <a:gd name="T54" fmla="*/ 4 w 221"/>
                <a:gd name="T55" fmla="*/ 3 h 54"/>
                <a:gd name="T56" fmla="*/ 4 w 221"/>
                <a:gd name="T57" fmla="*/ 3 h 54"/>
                <a:gd name="T58" fmla="*/ 5 w 221"/>
                <a:gd name="T59" fmla="*/ 1 h 54"/>
                <a:gd name="T60" fmla="*/ 5 w 221"/>
                <a:gd name="T61" fmla="*/ 0 h 54"/>
                <a:gd name="T62" fmla="*/ 6 w 221"/>
                <a:gd name="T63" fmla="*/ 0 h 54"/>
                <a:gd name="T64" fmla="*/ 6 w 221"/>
                <a:gd name="T65" fmla="*/ 0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1"/>
                <a:gd name="T100" fmla="*/ 0 h 54"/>
                <a:gd name="T101" fmla="*/ 221 w 221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1" h="54">
                  <a:moveTo>
                    <a:pt x="221" y="0"/>
                  </a:moveTo>
                  <a:lnTo>
                    <a:pt x="216" y="5"/>
                  </a:lnTo>
                  <a:lnTo>
                    <a:pt x="211" y="8"/>
                  </a:lnTo>
                  <a:lnTo>
                    <a:pt x="201" y="12"/>
                  </a:lnTo>
                  <a:lnTo>
                    <a:pt x="191" y="13"/>
                  </a:lnTo>
                  <a:lnTo>
                    <a:pt x="179" y="15"/>
                  </a:lnTo>
                  <a:lnTo>
                    <a:pt x="167" y="16"/>
                  </a:lnTo>
                  <a:lnTo>
                    <a:pt x="157" y="17"/>
                  </a:lnTo>
                  <a:lnTo>
                    <a:pt x="145" y="20"/>
                  </a:lnTo>
                  <a:lnTo>
                    <a:pt x="135" y="22"/>
                  </a:lnTo>
                  <a:lnTo>
                    <a:pt x="125" y="24"/>
                  </a:lnTo>
                  <a:lnTo>
                    <a:pt x="115" y="29"/>
                  </a:lnTo>
                  <a:lnTo>
                    <a:pt x="105" y="32"/>
                  </a:lnTo>
                  <a:lnTo>
                    <a:pt x="96" y="36"/>
                  </a:lnTo>
                  <a:lnTo>
                    <a:pt x="83" y="38"/>
                  </a:lnTo>
                  <a:lnTo>
                    <a:pt x="73" y="41"/>
                  </a:lnTo>
                  <a:lnTo>
                    <a:pt x="61" y="44"/>
                  </a:lnTo>
                  <a:lnTo>
                    <a:pt x="51" y="46"/>
                  </a:lnTo>
                  <a:lnTo>
                    <a:pt x="39" y="49"/>
                  </a:lnTo>
                  <a:lnTo>
                    <a:pt x="29" y="52"/>
                  </a:lnTo>
                  <a:lnTo>
                    <a:pt x="20" y="54"/>
                  </a:lnTo>
                  <a:lnTo>
                    <a:pt x="0" y="45"/>
                  </a:lnTo>
                  <a:lnTo>
                    <a:pt x="17" y="38"/>
                  </a:lnTo>
                  <a:lnTo>
                    <a:pt x="37" y="30"/>
                  </a:lnTo>
                  <a:lnTo>
                    <a:pt x="56" y="23"/>
                  </a:lnTo>
                  <a:lnTo>
                    <a:pt x="76" y="17"/>
                  </a:lnTo>
                  <a:lnTo>
                    <a:pt x="98" y="12"/>
                  </a:lnTo>
                  <a:lnTo>
                    <a:pt x="120" y="7"/>
                  </a:lnTo>
                  <a:lnTo>
                    <a:pt x="145" y="4"/>
                  </a:lnTo>
                  <a:lnTo>
                    <a:pt x="169" y="1"/>
                  </a:lnTo>
                  <a:lnTo>
                    <a:pt x="19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Freeform 58"/>
            <p:cNvSpPr>
              <a:spLocks/>
            </p:cNvSpPr>
            <p:nvPr/>
          </p:nvSpPr>
          <p:spPr bwMode="auto">
            <a:xfrm>
              <a:off x="3306" y="3766"/>
              <a:ext cx="558" cy="183"/>
            </a:xfrm>
            <a:custGeom>
              <a:avLst/>
              <a:gdLst>
                <a:gd name="T0" fmla="*/ 6 w 934"/>
                <a:gd name="T1" fmla="*/ 49 h 217"/>
                <a:gd name="T2" fmla="*/ 8 w 934"/>
                <a:gd name="T3" fmla="*/ 52 h 217"/>
                <a:gd name="T4" fmla="*/ 10 w 934"/>
                <a:gd name="T5" fmla="*/ 53 h 217"/>
                <a:gd name="T6" fmla="*/ 12 w 934"/>
                <a:gd name="T7" fmla="*/ 57 h 217"/>
                <a:gd name="T8" fmla="*/ 14 w 934"/>
                <a:gd name="T9" fmla="*/ 58 h 217"/>
                <a:gd name="T10" fmla="*/ 16 w 934"/>
                <a:gd name="T11" fmla="*/ 59 h 217"/>
                <a:gd name="T12" fmla="*/ 18 w 934"/>
                <a:gd name="T13" fmla="*/ 59 h 217"/>
                <a:gd name="T14" fmla="*/ 20 w 934"/>
                <a:gd name="T15" fmla="*/ 58 h 217"/>
                <a:gd name="T16" fmla="*/ 22 w 934"/>
                <a:gd name="T17" fmla="*/ 56 h 217"/>
                <a:gd name="T18" fmla="*/ 23 w 934"/>
                <a:gd name="T19" fmla="*/ 51 h 217"/>
                <a:gd name="T20" fmla="*/ 25 w 934"/>
                <a:gd name="T21" fmla="*/ 44 h 217"/>
                <a:gd name="T22" fmla="*/ 25 w 934"/>
                <a:gd name="T23" fmla="*/ 48 h 217"/>
                <a:gd name="T24" fmla="*/ 24 w 934"/>
                <a:gd name="T25" fmla="*/ 53 h 217"/>
                <a:gd name="T26" fmla="*/ 24 w 934"/>
                <a:gd name="T27" fmla="*/ 56 h 217"/>
                <a:gd name="T28" fmla="*/ 23 w 934"/>
                <a:gd name="T29" fmla="*/ 57 h 217"/>
                <a:gd name="T30" fmla="*/ 23 w 934"/>
                <a:gd name="T31" fmla="*/ 59 h 217"/>
                <a:gd name="T32" fmla="*/ 22 w 934"/>
                <a:gd name="T33" fmla="*/ 62 h 217"/>
                <a:gd name="T34" fmla="*/ 21 w 934"/>
                <a:gd name="T35" fmla="*/ 62 h 217"/>
                <a:gd name="T36" fmla="*/ 20 w 934"/>
                <a:gd name="T37" fmla="*/ 63 h 217"/>
                <a:gd name="T38" fmla="*/ 19 w 934"/>
                <a:gd name="T39" fmla="*/ 63 h 217"/>
                <a:gd name="T40" fmla="*/ 18 w 934"/>
                <a:gd name="T41" fmla="*/ 66 h 217"/>
                <a:gd name="T42" fmla="*/ 16 w 934"/>
                <a:gd name="T43" fmla="*/ 66 h 217"/>
                <a:gd name="T44" fmla="*/ 14 w 934"/>
                <a:gd name="T45" fmla="*/ 66 h 217"/>
                <a:gd name="T46" fmla="*/ 13 w 934"/>
                <a:gd name="T47" fmla="*/ 66 h 217"/>
                <a:gd name="T48" fmla="*/ 11 w 934"/>
                <a:gd name="T49" fmla="*/ 65 h 217"/>
                <a:gd name="T50" fmla="*/ 10 w 934"/>
                <a:gd name="T51" fmla="*/ 63 h 217"/>
                <a:gd name="T52" fmla="*/ 8 w 934"/>
                <a:gd name="T53" fmla="*/ 62 h 217"/>
                <a:gd name="T54" fmla="*/ 7 w 934"/>
                <a:gd name="T55" fmla="*/ 59 h 217"/>
                <a:gd name="T56" fmla="*/ 5 w 934"/>
                <a:gd name="T57" fmla="*/ 55 h 217"/>
                <a:gd name="T58" fmla="*/ 4 w 934"/>
                <a:gd name="T59" fmla="*/ 50 h 217"/>
                <a:gd name="T60" fmla="*/ 2 w 934"/>
                <a:gd name="T61" fmla="*/ 43 h 217"/>
                <a:gd name="T62" fmla="*/ 2 w 934"/>
                <a:gd name="T63" fmla="*/ 38 h 217"/>
                <a:gd name="T64" fmla="*/ 2 w 934"/>
                <a:gd name="T65" fmla="*/ 34 h 217"/>
                <a:gd name="T66" fmla="*/ 2 w 934"/>
                <a:gd name="T67" fmla="*/ 29 h 217"/>
                <a:gd name="T68" fmla="*/ 2 w 934"/>
                <a:gd name="T69" fmla="*/ 25 h 217"/>
                <a:gd name="T70" fmla="*/ 1 w 934"/>
                <a:gd name="T71" fmla="*/ 21 h 217"/>
                <a:gd name="T72" fmla="*/ 1 w 934"/>
                <a:gd name="T73" fmla="*/ 17 h 217"/>
                <a:gd name="T74" fmla="*/ 1 w 934"/>
                <a:gd name="T75" fmla="*/ 13 h 217"/>
                <a:gd name="T76" fmla="*/ 1 w 934"/>
                <a:gd name="T77" fmla="*/ 8 h 217"/>
                <a:gd name="T78" fmla="*/ 1 w 934"/>
                <a:gd name="T79" fmla="*/ 4 h 217"/>
                <a:gd name="T80" fmla="*/ 0 w 934"/>
                <a:gd name="T81" fmla="*/ 0 h 217"/>
                <a:gd name="T82" fmla="*/ 1 w 934"/>
                <a:gd name="T83" fmla="*/ 3 h 217"/>
                <a:gd name="T84" fmla="*/ 2 w 934"/>
                <a:gd name="T85" fmla="*/ 8 h 217"/>
                <a:gd name="T86" fmla="*/ 2 w 934"/>
                <a:gd name="T87" fmla="*/ 13 h 217"/>
                <a:gd name="T88" fmla="*/ 2 w 934"/>
                <a:gd name="T89" fmla="*/ 19 h 217"/>
                <a:gd name="T90" fmla="*/ 2 w 934"/>
                <a:gd name="T91" fmla="*/ 25 h 217"/>
                <a:gd name="T92" fmla="*/ 3 w 934"/>
                <a:gd name="T93" fmla="*/ 31 h 217"/>
                <a:gd name="T94" fmla="*/ 4 w 934"/>
                <a:gd name="T95" fmla="*/ 37 h 217"/>
                <a:gd name="T96" fmla="*/ 4 w 934"/>
                <a:gd name="T97" fmla="*/ 42 h 217"/>
                <a:gd name="T98" fmla="*/ 5 w 934"/>
                <a:gd name="T99" fmla="*/ 46 h 217"/>
                <a:gd name="T100" fmla="*/ 6 w 934"/>
                <a:gd name="T101" fmla="*/ 49 h 217"/>
                <a:gd name="T102" fmla="*/ 6 w 934"/>
                <a:gd name="T103" fmla="*/ 49 h 2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34"/>
                <a:gd name="T157" fmla="*/ 0 h 217"/>
                <a:gd name="T158" fmla="*/ 934 w 934"/>
                <a:gd name="T159" fmla="*/ 217 h 21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34" h="217">
                  <a:moveTo>
                    <a:pt x="220" y="161"/>
                  </a:moveTo>
                  <a:lnTo>
                    <a:pt x="291" y="169"/>
                  </a:lnTo>
                  <a:lnTo>
                    <a:pt x="362" y="177"/>
                  </a:lnTo>
                  <a:lnTo>
                    <a:pt x="438" y="185"/>
                  </a:lnTo>
                  <a:lnTo>
                    <a:pt x="514" y="191"/>
                  </a:lnTo>
                  <a:lnTo>
                    <a:pt x="590" y="195"/>
                  </a:lnTo>
                  <a:lnTo>
                    <a:pt x="666" y="196"/>
                  </a:lnTo>
                  <a:lnTo>
                    <a:pt x="737" y="191"/>
                  </a:lnTo>
                  <a:lnTo>
                    <a:pt x="808" y="182"/>
                  </a:lnTo>
                  <a:lnTo>
                    <a:pt x="875" y="167"/>
                  </a:lnTo>
                  <a:lnTo>
                    <a:pt x="934" y="144"/>
                  </a:lnTo>
                  <a:lnTo>
                    <a:pt x="929" y="160"/>
                  </a:lnTo>
                  <a:lnTo>
                    <a:pt x="916" y="174"/>
                  </a:lnTo>
                  <a:lnTo>
                    <a:pt x="894" y="183"/>
                  </a:lnTo>
                  <a:lnTo>
                    <a:pt x="867" y="190"/>
                  </a:lnTo>
                  <a:lnTo>
                    <a:pt x="835" y="196"/>
                  </a:lnTo>
                  <a:lnTo>
                    <a:pt x="799" y="200"/>
                  </a:lnTo>
                  <a:lnTo>
                    <a:pt x="764" y="204"/>
                  </a:lnTo>
                  <a:lnTo>
                    <a:pt x="728" y="207"/>
                  </a:lnTo>
                  <a:lnTo>
                    <a:pt x="693" y="211"/>
                  </a:lnTo>
                  <a:lnTo>
                    <a:pt x="661" y="215"/>
                  </a:lnTo>
                  <a:lnTo>
                    <a:pt x="598" y="216"/>
                  </a:lnTo>
                  <a:lnTo>
                    <a:pt x="534" y="217"/>
                  </a:lnTo>
                  <a:lnTo>
                    <a:pt x="473" y="216"/>
                  </a:lnTo>
                  <a:lnTo>
                    <a:pt x="411" y="214"/>
                  </a:lnTo>
                  <a:lnTo>
                    <a:pt x="350" y="209"/>
                  </a:lnTo>
                  <a:lnTo>
                    <a:pt x="291" y="203"/>
                  </a:lnTo>
                  <a:lnTo>
                    <a:pt x="232" y="193"/>
                  </a:lnTo>
                  <a:lnTo>
                    <a:pt x="176" y="180"/>
                  </a:lnTo>
                  <a:lnTo>
                    <a:pt x="122" y="163"/>
                  </a:lnTo>
                  <a:lnTo>
                    <a:pt x="71" y="141"/>
                  </a:lnTo>
                  <a:lnTo>
                    <a:pt x="71" y="126"/>
                  </a:lnTo>
                  <a:lnTo>
                    <a:pt x="68" y="111"/>
                  </a:lnTo>
                  <a:lnTo>
                    <a:pt x="63" y="96"/>
                  </a:lnTo>
                  <a:lnTo>
                    <a:pt x="58" y="83"/>
                  </a:lnTo>
                  <a:lnTo>
                    <a:pt x="51" y="69"/>
                  </a:lnTo>
                  <a:lnTo>
                    <a:pt x="41" y="55"/>
                  </a:lnTo>
                  <a:lnTo>
                    <a:pt x="32" y="41"/>
                  </a:lnTo>
                  <a:lnTo>
                    <a:pt x="22" y="28"/>
                  </a:lnTo>
                  <a:lnTo>
                    <a:pt x="12" y="1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61" y="27"/>
                  </a:lnTo>
                  <a:lnTo>
                    <a:pt x="76" y="44"/>
                  </a:lnTo>
                  <a:lnTo>
                    <a:pt x="88" y="63"/>
                  </a:lnTo>
                  <a:lnTo>
                    <a:pt x="95" y="83"/>
                  </a:lnTo>
                  <a:lnTo>
                    <a:pt x="105" y="102"/>
                  </a:lnTo>
                  <a:lnTo>
                    <a:pt x="120" y="121"/>
                  </a:lnTo>
                  <a:lnTo>
                    <a:pt x="142" y="139"/>
                  </a:lnTo>
                  <a:lnTo>
                    <a:pt x="176" y="152"/>
                  </a:lnTo>
                  <a:lnTo>
                    <a:pt x="220" y="16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8" name="Freeform 59"/>
            <p:cNvSpPr>
              <a:spLocks/>
            </p:cNvSpPr>
            <p:nvPr/>
          </p:nvSpPr>
          <p:spPr bwMode="auto">
            <a:xfrm>
              <a:off x="2517" y="3550"/>
              <a:ext cx="60" cy="102"/>
            </a:xfrm>
            <a:custGeom>
              <a:avLst/>
              <a:gdLst>
                <a:gd name="T0" fmla="*/ 2 w 101"/>
                <a:gd name="T1" fmla="*/ 31 h 121"/>
                <a:gd name="T2" fmla="*/ 1 w 101"/>
                <a:gd name="T3" fmla="*/ 36 h 121"/>
                <a:gd name="T4" fmla="*/ 1 w 101"/>
                <a:gd name="T5" fmla="*/ 34 h 121"/>
                <a:gd name="T6" fmla="*/ 1 w 101"/>
                <a:gd name="T7" fmla="*/ 30 h 121"/>
                <a:gd name="T8" fmla="*/ 1 w 101"/>
                <a:gd name="T9" fmla="*/ 26 h 121"/>
                <a:gd name="T10" fmla="*/ 1 w 101"/>
                <a:gd name="T11" fmla="*/ 24 h 121"/>
                <a:gd name="T12" fmla="*/ 1 w 101"/>
                <a:gd name="T13" fmla="*/ 20 h 121"/>
                <a:gd name="T14" fmla="*/ 1 w 101"/>
                <a:gd name="T15" fmla="*/ 17 h 121"/>
                <a:gd name="T16" fmla="*/ 1 w 101"/>
                <a:gd name="T17" fmla="*/ 13 h 121"/>
                <a:gd name="T18" fmla="*/ 1 w 101"/>
                <a:gd name="T19" fmla="*/ 9 h 121"/>
                <a:gd name="T20" fmla="*/ 1 w 101"/>
                <a:gd name="T21" fmla="*/ 6 h 121"/>
                <a:gd name="T22" fmla="*/ 0 w 101"/>
                <a:gd name="T23" fmla="*/ 3 h 121"/>
                <a:gd name="T24" fmla="*/ 1 w 101"/>
                <a:gd name="T25" fmla="*/ 0 h 121"/>
                <a:gd name="T26" fmla="*/ 2 w 101"/>
                <a:gd name="T27" fmla="*/ 0 h 121"/>
                <a:gd name="T28" fmla="*/ 2 w 101"/>
                <a:gd name="T29" fmla="*/ 3 h 121"/>
                <a:gd name="T30" fmla="*/ 2 w 101"/>
                <a:gd name="T31" fmla="*/ 5 h 121"/>
                <a:gd name="T32" fmla="*/ 2 w 101"/>
                <a:gd name="T33" fmla="*/ 9 h 121"/>
                <a:gd name="T34" fmla="*/ 2 w 101"/>
                <a:gd name="T35" fmla="*/ 14 h 121"/>
                <a:gd name="T36" fmla="*/ 2 w 101"/>
                <a:gd name="T37" fmla="*/ 19 h 121"/>
                <a:gd name="T38" fmla="*/ 2 w 101"/>
                <a:gd name="T39" fmla="*/ 24 h 121"/>
                <a:gd name="T40" fmla="*/ 2 w 101"/>
                <a:gd name="T41" fmla="*/ 29 h 121"/>
                <a:gd name="T42" fmla="*/ 2 w 101"/>
                <a:gd name="T43" fmla="*/ 31 h 121"/>
                <a:gd name="T44" fmla="*/ 2 w 101"/>
                <a:gd name="T45" fmla="*/ 31 h 121"/>
                <a:gd name="T46" fmla="*/ 2 w 101"/>
                <a:gd name="T47" fmla="*/ 31 h 1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1"/>
                <a:gd name="T73" fmla="*/ 0 h 121"/>
                <a:gd name="T74" fmla="*/ 101 w 101"/>
                <a:gd name="T75" fmla="*/ 121 h 1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1" h="121">
                  <a:moveTo>
                    <a:pt x="81" y="103"/>
                  </a:moveTo>
                  <a:lnTo>
                    <a:pt x="44" y="121"/>
                  </a:lnTo>
                  <a:lnTo>
                    <a:pt x="39" y="110"/>
                  </a:lnTo>
                  <a:lnTo>
                    <a:pt x="34" y="100"/>
                  </a:lnTo>
                  <a:lnTo>
                    <a:pt x="29" y="88"/>
                  </a:lnTo>
                  <a:lnTo>
                    <a:pt x="25" y="77"/>
                  </a:lnTo>
                  <a:lnTo>
                    <a:pt x="20" y="67"/>
                  </a:lnTo>
                  <a:lnTo>
                    <a:pt x="15" y="55"/>
                  </a:lnTo>
                  <a:lnTo>
                    <a:pt x="10" y="44"/>
                  </a:lnTo>
                  <a:lnTo>
                    <a:pt x="5" y="32"/>
                  </a:lnTo>
                  <a:lnTo>
                    <a:pt x="3" y="20"/>
                  </a:lnTo>
                  <a:lnTo>
                    <a:pt x="0" y="6"/>
                  </a:lnTo>
                  <a:lnTo>
                    <a:pt x="47" y="0"/>
                  </a:lnTo>
                  <a:lnTo>
                    <a:pt x="76" y="0"/>
                  </a:lnTo>
                  <a:lnTo>
                    <a:pt x="93" y="6"/>
                  </a:lnTo>
                  <a:lnTo>
                    <a:pt x="101" y="16"/>
                  </a:lnTo>
                  <a:lnTo>
                    <a:pt x="101" y="30"/>
                  </a:lnTo>
                  <a:lnTo>
                    <a:pt x="93" y="46"/>
                  </a:lnTo>
                  <a:lnTo>
                    <a:pt x="86" y="62"/>
                  </a:lnTo>
                  <a:lnTo>
                    <a:pt x="81" y="78"/>
                  </a:lnTo>
                  <a:lnTo>
                    <a:pt x="79" y="93"/>
                  </a:lnTo>
                  <a:lnTo>
                    <a:pt x="81" y="104"/>
                  </a:lnTo>
                  <a:lnTo>
                    <a:pt x="81" y="10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9" name="Freeform 60"/>
            <p:cNvSpPr>
              <a:spLocks/>
            </p:cNvSpPr>
            <p:nvPr/>
          </p:nvSpPr>
          <p:spPr bwMode="auto">
            <a:xfrm>
              <a:off x="2587" y="3553"/>
              <a:ext cx="73" cy="112"/>
            </a:xfrm>
            <a:custGeom>
              <a:avLst/>
              <a:gdLst>
                <a:gd name="T0" fmla="*/ 4 w 122"/>
                <a:gd name="T1" fmla="*/ 2 h 132"/>
                <a:gd name="T2" fmla="*/ 3 w 122"/>
                <a:gd name="T3" fmla="*/ 42 h 132"/>
                <a:gd name="T4" fmla="*/ 1 w 122"/>
                <a:gd name="T5" fmla="*/ 42 h 132"/>
                <a:gd name="T6" fmla="*/ 1 w 122"/>
                <a:gd name="T7" fmla="*/ 39 h 132"/>
                <a:gd name="T8" fmla="*/ 1 w 122"/>
                <a:gd name="T9" fmla="*/ 36 h 132"/>
                <a:gd name="T10" fmla="*/ 0 w 122"/>
                <a:gd name="T11" fmla="*/ 32 h 132"/>
                <a:gd name="T12" fmla="*/ 1 w 122"/>
                <a:gd name="T13" fmla="*/ 27 h 132"/>
                <a:gd name="T14" fmla="*/ 1 w 122"/>
                <a:gd name="T15" fmla="*/ 22 h 132"/>
                <a:gd name="T16" fmla="*/ 1 w 122"/>
                <a:gd name="T17" fmla="*/ 16 h 132"/>
                <a:gd name="T18" fmla="*/ 1 w 122"/>
                <a:gd name="T19" fmla="*/ 11 h 132"/>
                <a:gd name="T20" fmla="*/ 1 w 122"/>
                <a:gd name="T21" fmla="*/ 6 h 132"/>
                <a:gd name="T22" fmla="*/ 1 w 122"/>
                <a:gd name="T23" fmla="*/ 2 h 132"/>
                <a:gd name="T24" fmla="*/ 1 w 122"/>
                <a:gd name="T25" fmla="*/ 3 h 132"/>
                <a:gd name="T26" fmla="*/ 1 w 122"/>
                <a:gd name="T27" fmla="*/ 3 h 132"/>
                <a:gd name="T28" fmla="*/ 1 w 122"/>
                <a:gd name="T29" fmla="*/ 2 h 132"/>
                <a:gd name="T30" fmla="*/ 2 w 122"/>
                <a:gd name="T31" fmla="*/ 2 h 132"/>
                <a:gd name="T32" fmla="*/ 2 w 122"/>
                <a:gd name="T33" fmla="*/ 1 h 132"/>
                <a:gd name="T34" fmla="*/ 2 w 122"/>
                <a:gd name="T35" fmla="*/ 0 h 132"/>
                <a:gd name="T36" fmla="*/ 2 w 122"/>
                <a:gd name="T37" fmla="*/ 0 h 132"/>
                <a:gd name="T38" fmla="*/ 3 w 122"/>
                <a:gd name="T39" fmla="*/ 0 h 132"/>
                <a:gd name="T40" fmla="*/ 3 w 122"/>
                <a:gd name="T41" fmla="*/ 1 h 132"/>
                <a:gd name="T42" fmla="*/ 4 w 122"/>
                <a:gd name="T43" fmla="*/ 2 h 132"/>
                <a:gd name="T44" fmla="*/ 4 w 122"/>
                <a:gd name="T45" fmla="*/ 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2"/>
                <a:gd name="T70" fmla="*/ 0 h 132"/>
                <a:gd name="T71" fmla="*/ 122 w 122"/>
                <a:gd name="T72" fmla="*/ 132 h 1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2" h="132">
                  <a:moveTo>
                    <a:pt x="122" y="2"/>
                  </a:moveTo>
                  <a:lnTo>
                    <a:pt x="103" y="132"/>
                  </a:lnTo>
                  <a:lnTo>
                    <a:pt x="56" y="131"/>
                  </a:lnTo>
                  <a:lnTo>
                    <a:pt x="24" y="125"/>
                  </a:lnTo>
                  <a:lnTo>
                    <a:pt x="7" y="115"/>
                  </a:lnTo>
                  <a:lnTo>
                    <a:pt x="0" y="103"/>
                  </a:lnTo>
                  <a:lnTo>
                    <a:pt x="2" y="87"/>
                  </a:lnTo>
                  <a:lnTo>
                    <a:pt x="10" y="71"/>
                  </a:lnTo>
                  <a:lnTo>
                    <a:pt x="17" y="52"/>
                  </a:lnTo>
                  <a:lnTo>
                    <a:pt x="24" y="35"/>
                  </a:lnTo>
                  <a:lnTo>
                    <a:pt x="27" y="18"/>
                  </a:lnTo>
                  <a:lnTo>
                    <a:pt x="22" y="2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56" y="2"/>
                  </a:lnTo>
                  <a:lnTo>
                    <a:pt x="63" y="2"/>
                  </a:lnTo>
                  <a:lnTo>
                    <a:pt x="73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1"/>
                  </a:lnTo>
                  <a:lnTo>
                    <a:pt x="122" y="2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0" name="Freeform 61"/>
            <p:cNvSpPr>
              <a:spLocks/>
            </p:cNvSpPr>
            <p:nvPr/>
          </p:nvSpPr>
          <p:spPr bwMode="auto">
            <a:xfrm>
              <a:off x="2675" y="3555"/>
              <a:ext cx="52" cy="156"/>
            </a:xfrm>
            <a:custGeom>
              <a:avLst/>
              <a:gdLst>
                <a:gd name="T0" fmla="*/ 2 w 88"/>
                <a:gd name="T1" fmla="*/ 0 h 185"/>
                <a:gd name="T2" fmla="*/ 2 w 88"/>
                <a:gd name="T3" fmla="*/ 6 h 185"/>
                <a:gd name="T4" fmla="*/ 2 w 88"/>
                <a:gd name="T5" fmla="*/ 11 h 185"/>
                <a:gd name="T6" fmla="*/ 2 w 88"/>
                <a:gd name="T7" fmla="*/ 17 h 185"/>
                <a:gd name="T8" fmla="*/ 2 w 88"/>
                <a:gd name="T9" fmla="*/ 23 h 185"/>
                <a:gd name="T10" fmla="*/ 2 w 88"/>
                <a:gd name="T11" fmla="*/ 29 h 185"/>
                <a:gd name="T12" fmla="*/ 2 w 88"/>
                <a:gd name="T13" fmla="*/ 34 h 185"/>
                <a:gd name="T14" fmla="*/ 2 w 88"/>
                <a:gd name="T15" fmla="*/ 40 h 185"/>
                <a:gd name="T16" fmla="*/ 2 w 88"/>
                <a:gd name="T17" fmla="*/ 45 h 185"/>
                <a:gd name="T18" fmla="*/ 2 w 88"/>
                <a:gd name="T19" fmla="*/ 51 h 185"/>
                <a:gd name="T20" fmla="*/ 2 w 88"/>
                <a:gd name="T21" fmla="*/ 56 h 185"/>
                <a:gd name="T22" fmla="*/ 1 w 88"/>
                <a:gd name="T23" fmla="*/ 52 h 185"/>
                <a:gd name="T24" fmla="*/ 1 w 88"/>
                <a:gd name="T25" fmla="*/ 47 h 185"/>
                <a:gd name="T26" fmla="*/ 1 w 88"/>
                <a:gd name="T27" fmla="*/ 42 h 185"/>
                <a:gd name="T28" fmla="*/ 0 w 88"/>
                <a:gd name="T29" fmla="*/ 36 h 185"/>
                <a:gd name="T30" fmla="*/ 1 w 88"/>
                <a:gd name="T31" fmla="*/ 30 h 185"/>
                <a:gd name="T32" fmla="*/ 1 w 88"/>
                <a:gd name="T33" fmla="*/ 24 h 185"/>
                <a:gd name="T34" fmla="*/ 1 w 88"/>
                <a:gd name="T35" fmla="*/ 18 h 185"/>
                <a:gd name="T36" fmla="*/ 1 w 88"/>
                <a:gd name="T37" fmla="*/ 11 h 185"/>
                <a:gd name="T38" fmla="*/ 1 w 88"/>
                <a:gd name="T39" fmla="*/ 6 h 185"/>
                <a:gd name="T40" fmla="*/ 1 w 88"/>
                <a:gd name="T41" fmla="*/ 0 h 185"/>
                <a:gd name="T42" fmla="*/ 2 w 88"/>
                <a:gd name="T43" fmla="*/ 0 h 185"/>
                <a:gd name="T44" fmla="*/ 2 w 88"/>
                <a:gd name="T45" fmla="*/ 0 h 1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8"/>
                <a:gd name="T70" fmla="*/ 0 h 185"/>
                <a:gd name="T71" fmla="*/ 88 w 88"/>
                <a:gd name="T72" fmla="*/ 185 h 18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8" h="185">
                  <a:moveTo>
                    <a:pt x="88" y="0"/>
                  </a:moveTo>
                  <a:lnTo>
                    <a:pt x="88" y="19"/>
                  </a:lnTo>
                  <a:lnTo>
                    <a:pt x="88" y="38"/>
                  </a:lnTo>
                  <a:lnTo>
                    <a:pt x="86" y="56"/>
                  </a:lnTo>
                  <a:lnTo>
                    <a:pt x="86" y="75"/>
                  </a:lnTo>
                  <a:lnTo>
                    <a:pt x="86" y="94"/>
                  </a:lnTo>
                  <a:lnTo>
                    <a:pt x="83" y="112"/>
                  </a:lnTo>
                  <a:lnTo>
                    <a:pt x="81" y="130"/>
                  </a:lnTo>
                  <a:lnTo>
                    <a:pt x="76" y="150"/>
                  </a:lnTo>
                  <a:lnTo>
                    <a:pt x="71" y="168"/>
                  </a:lnTo>
                  <a:lnTo>
                    <a:pt x="64" y="185"/>
                  </a:lnTo>
                  <a:lnTo>
                    <a:pt x="34" y="173"/>
                  </a:lnTo>
                  <a:lnTo>
                    <a:pt x="14" y="157"/>
                  </a:lnTo>
                  <a:lnTo>
                    <a:pt x="2" y="139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7" y="79"/>
                  </a:lnTo>
                  <a:lnTo>
                    <a:pt x="12" y="58"/>
                  </a:lnTo>
                  <a:lnTo>
                    <a:pt x="17" y="38"/>
                  </a:lnTo>
                  <a:lnTo>
                    <a:pt x="22" y="18"/>
                  </a:lnTo>
                  <a:lnTo>
                    <a:pt x="19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1" name="Freeform 62"/>
            <p:cNvSpPr>
              <a:spLocks/>
            </p:cNvSpPr>
            <p:nvPr/>
          </p:nvSpPr>
          <p:spPr bwMode="auto">
            <a:xfrm>
              <a:off x="2543" y="3747"/>
              <a:ext cx="164" cy="124"/>
            </a:xfrm>
            <a:custGeom>
              <a:avLst/>
              <a:gdLst>
                <a:gd name="T0" fmla="*/ 7 w 275"/>
                <a:gd name="T1" fmla="*/ 26 h 147"/>
                <a:gd name="T2" fmla="*/ 7 w 275"/>
                <a:gd name="T3" fmla="*/ 29 h 147"/>
                <a:gd name="T4" fmla="*/ 7 w 275"/>
                <a:gd name="T5" fmla="*/ 30 h 147"/>
                <a:gd name="T6" fmla="*/ 7 w 275"/>
                <a:gd name="T7" fmla="*/ 32 h 147"/>
                <a:gd name="T8" fmla="*/ 7 w 275"/>
                <a:gd name="T9" fmla="*/ 34 h 147"/>
                <a:gd name="T10" fmla="*/ 8 w 275"/>
                <a:gd name="T11" fmla="*/ 36 h 147"/>
                <a:gd name="T12" fmla="*/ 8 w 275"/>
                <a:gd name="T13" fmla="*/ 38 h 147"/>
                <a:gd name="T14" fmla="*/ 8 w 275"/>
                <a:gd name="T15" fmla="*/ 40 h 147"/>
                <a:gd name="T16" fmla="*/ 8 w 275"/>
                <a:gd name="T17" fmla="*/ 42 h 147"/>
                <a:gd name="T18" fmla="*/ 7 w 275"/>
                <a:gd name="T19" fmla="*/ 44 h 147"/>
                <a:gd name="T20" fmla="*/ 7 w 275"/>
                <a:gd name="T21" fmla="*/ 45 h 147"/>
                <a:gd name="T22" fmla="*/ 7 w 275"/>
                <a:gd name="T23" fmla="*/ 40 h 147"/>
                <a:gd name="T24" fmla="*/ 6 w 275"/>
                <a:gd name="T25" fmla="*/ 34 h 147"/>
                <a:gd name="T26" fmla="*/ 5 w 275"/>
                <a:gd name="T27" fmla="*/ 30 h 147"/>
                <a:gd name="T28" fmla="*/ 4 w 275"/>
                <a:gd name="T29" fmla="*/ 27 h 147"/>
                <a:gd name="T30" fmla="*/ 3 w 275"/>
                <a:gd name="T31" fmla="*/ 24 h 147"/>
                <a:gd name="T32" fmla="*/ 2 w 275"/>
                <a:gd name="T33" fmla="*/ 20 h 147"/>
                <a:gd name="T34" fmla="*/ 1 w 275"/>
                <a:gd name="T35" fmla="*/ 17 h 147"/>
                <a:gd name="T36" fmla="*/ 1 w 275"/>
                <a:gd name="T37" fmla="*/ 12 h 147"/>
                <a:gd name="T38" fmla="*/ 1 w 275"/>
                <a:gd name="T39" fmla="*/ 7 h 147"/>
                <a:gd name="T40" fmla="*/ 0 w 275"/>
                <a:gd name="T41" fmla="*/ 0 h 147"/>
                <a:gd name="T42" fmla="*/ 1 w 275"/>
                <a:gd name="T43" fmla="*/ 2 h 147"/>
                <a:gd name="T44" fmla="*/ 2 w 275"/>
                <a:gd name="T45" fmla="*/ 3 h 147"/>
                <a:gd name="T46" fmla="*/ 3 w 275"/>
                <a:gd name="T47" fmla="*/ 3 h 147"/>
                <a:gd name="T48" fmla="*/ 4 w 275"/>
                <a:gd name="T49" fmla="*/ 6 h 147"/>
                <a:gd name="T50" fmla="*/ 4 w 275"/>
                <a:gd name="T51" fmla="*/ 8 h 147"/>
                <a:gd name="T52" fmla="*/ 5 w 275"/>
                <a:gd name="T53" fmla="*/ 11 h 147"/>
                <a:gd name="T54" fmla="*/ 6 w 275"/>
                <a:gd name="T55" fmla="*/ 14 h 147"/>
                <a:gd name="T56" fmla="*/ 6 w 275"/>
                <a:gd name="T57" fmla="*/ 18 h 147"/>
                <a:gd name="T58" fmla="*/ 7 w 275"/>
                <a:gd name="T59" fmla="*/ 22 h 147"/>
                <a:gd name="T60" fmla="*/ 7 w 275"/>
                <a:gd name="T61" fmla="*/ 26 h 147"/>
                <a:gd name="T62" fmla="*/ 7 w 275"/>
                <a:gd name="T63" fmla="*/ 26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75"/>
                <a:gd name="T97" fmla="*/ 0 h 147"/>
                <a:gd name="T98" fmla="*/ 275 w 275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75" h="147">
                  <a:moveTo>
                    <a:pt x="265" y="86"/>
                  </a:moveTo>
                  <a:lnTo>
                    <a:pt x="262" y="94"/>
                  </a:lnTo>
                  <a:lnTo>
                    <a:pt x="262" y="100"/>
                  </a:lnTo>
                  <a:lnTo>
                    <a:pt x="265" y="106"/>
                  </a:lnTo>
                  <a:lnTo>
                    <a:pt x="270" y="113"/>
                  </a:lnTo>
                  <a:lnTo>
                    <a:pt x="272" y="120"/>
                  </a:lnTo>
                  <a:lnTo>
                    <a:pt x="275" y="126"/>
                  </a:lnTo>
                  <a:lnTo>
                    <a:pt x="275" y="131"/>
                  </a:lnTo>
                  <a:lnTo>
                    <a:pt x="272" y="137"/>
                  </a:lnTo>
                  <a:lnTo>
                    <a:pt x="267" y="143"/>
                  </a:lnTo>
                  <a:lnTo>
                    <a:pt x="258" y="147"/>
                  </a:lnTo>
                  <a:lnTo>
                    <a:pt x="240" y="129"/>
                  </a:lnTo>
                  <a:lnTo>
                    <a:pt x="216" y="114"/>
                  </a:lnTo>
                  <a:lnTo>
                    <a:pt x="184" y="100"/>
                  </a:lnTo>
                  <a:lnTo>
                    <a:pt x="150" y="89"/>
                  </a:lnTo>
                  <a:lnTo>
                    <a:pt x="113" y="78"/>
                  </a:lnTo>
                  <a:lnTo>
                    <a:pt x="79" y="66"/>
                  </a:lnTo>
                  <a:lnTo>
                    <a:pt x="47" y="54"/>
                  </a:lnTo>
                  <a:lnTo>
                    <a:pt x="22" y="39"/>
                  </a:lnTo>
                  <a:lnTo>
                    <a:pt x="8" y="22"/>
                  </a:lnTo>
                  <a:lnTo>
                    <a:pt x="0" y="0"/>
                  </a:lnTo>
                  <a:lnTo>
                    <a:pt x="35" y="2"/>
                  </a:lnTo>
                  <a:lnTo>
                    <a:pt x="69" y="6"/>
                  </a:lnTo>
                  <a:lnTo>
                    <a:pt x="101" y="11"/>
                  </a:lnTo>
                  <a:lnTo>
                    <a:pt x="130" y="18"/>
                  </a:lnTo>
                  <a:lnTo>
                    <a:pt x="160" y="27"/>
                  </a:lnTo>
                  <a:lnTo>
                    <a:pt x="184" y="36"/>
                  </a:lnTo>
                  <a:lnTo>
                    <a:pt x="209" y="48"/>
                  </a:lnTo>
                  <a:lnTo>
                    <a:pt x="231" y="59"/>
                  </a:lnTo>
                  <a:lnTo>
                    <a:pt x="250" y="73"/>
                  </a:lnTo>
                  <a:lnTo>
                    <a:pt x="265" y="86"/>
                  </a:lnTo>
                  <a:close/>
                </a:path>
              </a:pathLst>
            </a:custGeom>
            <a:solidFill>
              <a:srgbClr val="00F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2" name="Freeform 63"/>
            <p:cNvSpPr>
              <a:spLocks/>
            </p:cNvSpPr>
            <p:nvPr/>
          </p:nvSpPr>
          <p:spPr bwMode="auto">
            <a:xfrm>
              <a:off x="2201" y="3676"/>
              <a:ext cx="162" cy="128"/>
            </a:xfrm>
            <a:custGeom>
              <a:avLst/>
              <a:gdLst>
                <a:gd name="T0" fmla="*/ 7 w 272"/>
                <a:gd name="T1" fmla="*/ 47 h 151"/>
                <a:gd name="T2" fmla="*/ 0 w 272"/>
                <a:gd name="T3" fmla="*/ 0 h 151"/>
                <a:gd name="T4" fmla="*/ 7 w 272"/>
                <a:gd name="T5" fmla="*/ 45 h 151"/>
                <a:gd name="T6" fmla="*/ 7 w 272"/>
                <a:gd name="T7" fmla="*/ 47 h 151"/>
                <a:gd name="T8" fmla="*/ 7 w 272"/>
                <a:gd name="T9" fmla="*/ 47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151"/>
                <a:gd name="T17" fmla="*/ 272 w 272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151">
                  <a:moveTo>
                    <a:pt x="272" y="151"/>
                  </a:moveTo>
                  <a:lnTo>
                    <a:pt x="0" y="0"/>
                  </a:lnTo>
                  <a:lnTo>
                    <a:pt x="272" y="144"/>
                  </a:lnTo>
                  <a:lnTo>
                    <a:pt x="272" y="151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3" name="Freeform 64"/>
            <p:cNvSpPr>
              <a:spLocks/>
            </p:cNvSpPr>
            <p:nvPr/>
          </p:nvSpPr>
          <p:spPr bwMode="auto">
            <a:xfrm>
              <a:off x="2328" y="3779"/>
              <a:ext cx="184" cy="92"/>
            </a:xfrm>
            <a:custGeom>
              <a:avLst/>
              <a:gdLst>
                <a:gd name="T0" fmla="*/ 8 w 309"/>
                <a:gd name="T1" fmla="*/ 8 h 109"/>
                <a:gd name="T2" fmla="*/ 8 w 309"/>
                <a:gd name="T3" fmla="*/ 12 h 109"/>
                <a:gd name="T4" fmla="*/ 8 w 309"/>
                <a:gd name="T5" fmla="*/ 14 h 109"/>
                <a:gd name="T6" fmla="*/ 8 w 309"/>
                <a:gd name="T7" fmla="*/ 17 h 109"/>
                <a:gd name="T8" fmla="*/ 7 w 309"/>
                <a:gd name="T9" fmla="*/ 19 h 109"/>
                <a:gd name="T10" fmla="*/ 7 w 309"/>
                <a:gd name="T11" fmla="*/ 21 h 109"/>
                <a:gd name="T12" fmla="*/ 6 w 309"/>
                <a:gd name="T13" fmla="*/ 23 h 109"/>
                <a:gd name="T14" fmla="*/ 5 w 309"/>
                <a:gd name="T15" fmla="*/ 25 h 109"/>
                <a:gd name="T16" fmla="*/ 5 w 309"/>
                <a:gd name="T17" fmla="*/ 25 h 109"/>
                <a:gd name="T18" fmla="*/ 5 w 309"/>
                <a:gd name="T19" fmla="*/ 28 h 109"/>
                <a:gd name="T20" fmla="*/ 4 w 309"/>
                <a:gd name="T21" fmla="*/ 30 h 109"/>
                <a:gd name="T22" fmla="*/ 4 w 309"/>
                <a:gd name="T23" fmla="*/ 30 h 109"/>
                <a:gd name="T24" fmla="*/ 3 w 309"/>
                <a:gd name="T25" fmla="*/ 31 h 109"/>
                <a:gd name="T26" fmla="*/ 3 w 309"/>
                <a:gd name="T27" fmla="*/ 31 h 109"/>
                <a:gd name="T28" fmla="*/ 2 w 309"/>
                <a:gd name="T29" fmla="*/ 32 h 109"/>
                <a:gd name="T30" fmla="*/ 2 w 309"/>
                <a:gd name="T31" fmla="*/ 33 h 109"/>
                <a:gd name="T32" fmla="*/ 2 w 309"/>
                <a:gd name="T33" fmla="*/ 33 h 109"/>
                <a:gd name="T34" fmla="*/ 1 w 309"/>
                <a:gd name="T35" fmla="*/ 33 h 109"/>
                <a:gd name="T36" fmla="*/ 1 w 309"/>
                <a:gd name="T37" fmla="*/ 34 h 109"/>
                <a:gd name="T38" fmla="*/ 1 w 309"/>
                <a:gd name="T39" fmla="*/ 34 h 109"/>
                <a:gd name="T40" fmla="*/ 1 w 309"/>
                <a:gd name="T41" fmla="*/ 33 h 109"/>
                <a:gd name="T42" fmla="*/ 0 w 309"/>
                <a:gd name="T43" fmla="*/ 29 h 109"/>
                <a:gd name="T44" fmla="*/ 1 w 309"/>
                <a:gd name="T45" fmla="*/ 25 h 109"/>
                <a:gd name="T46" fmla="*/ 1 w 309"/>
                <a:gd name="T47" fmla="*/ 21 h 109"/>
                <a:gd name="T48" fmla="*/ 1 w 309"/>
                <a:gd name="T49" fmla="*/ 19 h 109"/>
                <a:gd name="T50" fmla="*/ 2 w 309"/>
                <a:gd name="T51" fmla="*/ 17 h 109"/>
                <a:gd name="T52" fmla="*/ 2 w 309"/>
                <a:gd name="T53" fmla="*/ 15 h 109"/>
                <a:gd name="T54" fmla="*/ 3 w 309"/>
                <a:gd name="T55" fmla="*/ 14 h 109"/>
                <a:gd name="T56" fmla="*/ 4 w 309"/>
                <a:gd name="T57" fmla="*/ 12 h 109"/>
                <a:gd name="T58" fmla="*/ 5 w 309"/>
                <a:gd name="T59" fmla="*/ 10 h 109"/>
                <a:gd name="T60" fmla="*/ 5 w 309"/>
                <a:gd name="T61" fmla="*/ 8 h 109"/>
                <a:gd name="T62" fmla="*/ 6 w 309"/>
                <a:gd name="T63" fmla="*/ 7 h 109"/>
                <a:gd name="T64" fmla="*/ 6 w 309"/>
                <a:gd name="T65" fmla="*/ 5 h 109"/>
                <a:gd name="T66" fmla="*/ 7 w 309"/>
                <a:gd name="T67" fmla="*/ 3 h 109"/>
                <a:gd name="T68" fmla="*/ 7 w 309"/>
                <a:gd name="T69" fmla="*/ 3 h 109"/>
                <a:gd name="T70" fmla="*/ 7 w 309"/>
                <a:gd name="T71" fmla="*/ 3 h 109"/>
                <a:gd name="T72" fmla="*/ 8 w 309"/>
                <a:gd name="T73" fmla="*/ 0 h 109"/>
                <a:gd name="T74" fmla="*/ 8 w 309"/>
                <a:gd name="T75" fmla="*/ 1 h 109"/>
                <a:gd name="T76" fmla="*/ 8 w 309"/>
                <a:gd name="T77" fmla="*/ 3 h 109"/>
                <a:gd name="T78" fmla="*/ 8 w 309"/>
                <a:gd name="T79" fmla="*/ 4 h 109"/>
                <a:gd name="T80" fmla="*/ 8 w 309"/>
                <a:gd name="T81" fmla="*/ 8 h 109"/>
                <a:gd name="T82" fmla="*/ 8 w 309"/>
                <a:gd name="T83" fmla="*/ 8 h 1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9"/>
                <a:gd name="T127" fmla="*/ 0 h 109"/>
                <a:gd name="T128" fmla="*/ 309 w 309"/>
                <a:gd name="T129" fmla="*/ 109 h 1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9" h="109">
                  <a:moveTo>
                    <a:pt x="309" y="25"/>
                  </a:moveTo>
                  <a:lnTo>
                    <a:pt x="306" y="37"/>
                  </a:lnTo>
                  <a:lnTo>
                    <a:pt x="296" y="46"/>
                  </a:lnTo>
                  <a:lnTo>
                    <a:pt x="284" y="54"/>
                  </a:lnTo>
                  <a:lnTo>
                    <a:pt x="267" y="62"/>
                  </a:lnTo>
                  <a:lnTo>
                    <a:pt x="250" y="68"/>
                  </a:lnTo>
                  <a:lnTo>
                    <a:pt x="230" y="75"/>
                  </a:lnTo>
                  <a:lnTo>
                    <a:pt x="208" y="80"/>
                  </a:lnTo>
                  <a:lnTo>
                    <a:pt x="186" y="85"/>
                  </a:lnTo>
                  <a:lnTo>
                    <a:pt x="167" y="91"/>
                  </a:lnTo>
                  <a:lnTo>
                    <a:pt x="147" y="96"/>
                  </a:lnTo>
                  <a:lnTo>
                    <a:pt x="135" y="99"/>
                  </a:lnTo>
                  <a:lnTo>
                    <a:pt x="122" y="102"/>
                  </a:lnTo>
                  <a:lnTo>
                    <a:pt x="110" y="103"/>
                  </a:lnTo>
                  <a:lnTo>
                    <a:pt x="95" y="105"/>
                  </a:lnTo>
                  <a:lnTo>
                    <a:pt x="83" y="107"/>
                  </a:lnTo>
                  <a:lnTo>
                    <a:pt x="69" y="108"/>
                  </a:lnTo>
                  <a:lnTo>
                    <a:pt x="54" y="108"/>
                  </a:lnTo>
                  <a:lnTo>
                    <a:pt x="39" y="109"/>
                  </a:lnTo>
                  <a:lnTo>
                    <a:pt x="24" y="109"/>
                  </a:lnTo>
                  <a:lnTo>
                    <a:pt x="7" y="108"/>
                  </a:lnTo>
                  <a:lnTo>
                    <a:pt x="0" y="93"/>
                  </a:lnTo>
                  <a:lnTo>
                    <a:pt x="5" y="81"/>
                  </a:lnTo>
                  <a:lnTo>
                    <a:pt x="17" y="71"/>
                  </a:lnTo>
                  <a:lnTo>
                    <a:pt x="37" y="63"/>
                  </a:lnTo>
                  <a:lnTo>
                    <a:pt x="64" y="56"/>
                  </a:lnTo>
                  <a:lnTo>
                    <a:pt x="93" y="51"/>
                  </a:lnTo>
                  <a:lnTo>
                    <a:pt x="122" y="45"/>
                  </a:lnTo>
                  <a:lnTo>
                    <a:pt x="152" y="39"/>
                  </a:lnTo>
                  <a:lnTo>
                    <a:pt x="181" y="33"/>
                  </a:lnTo>
                  <a:lnTo>
                    <a:pt x="203" y="25"/>
                  </a:lnTo>
                  <a:lnTo>
                    <a:pt x="216" y="21"/>
                  </a:lnTo>
                  <a:lnTo>
                    <a:pt x="230" y="16"/>
                  </a:lnTo>
                  <a:lnTo>
                    <a:pt x="245" y="11"/>
                  </a:lnTo>
                  <a:lnTo>
                    <a:pt x="257" y="6"/>
                  </a:lnTo>
                  <a:lnTo>
                    <a:pt x="272" y="3"/>
                  </a:lnTo>
                  <a:lnTo>
                    <a:pt x="284" y="0"/>
                  </a:lnTo>
                  <a:lnTo>
                    <a:pt x="294" y="1"/>
                  </a:lnTo>
                  <a:lnTo>
                    <a:pt x="301" y="6"/>
                  </a:lnTo>
                  <a:lnTo>
                    <a:pt x="309" y="14"/>
                  </a:lnTo>
                  <a:lnTo>
                    <a:pt x="309" y="25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4" name="Freeform 65"/>
            <p:cNvSpPr>
              <a:spLocks/>
            </p:cNvSpPr>
            <p:nvPr/>
          </p:nvSpPr>
          <p:spPr bwMode="auto">
            <a:xfrm>
              <a:off x="2337" y="3816"/>
              <a:ext cx="269" cy="148"/>
            </a:xfrm>
            <a:custGeom>
              <a:avLst/>
              <a:gdLst>
                <a:gd name="T0" fmla="*/ 10 w 451"/>
                <a:gd name="T1" fmla="*/ 0 h 176"/>
                <a:gd name="T2" fmla="*/ 10 w 451"/>
                <a:gd name="T3" fmla="*/ 4 h 176"/>
                <a:gd name="T4" fmla="*/ 10 w 451"/>
                <a:gd name="T5" fmla="*/ 8 h 176"/>
                <a:gd name="T6" fmla="*/ 10 w 451"/>
                <a:gd name="T7" fmla="*/ 12 h 176"/>
                <a:gd name="T8" fmla="*/ 11 w 451"/>
                <a:gd name="T9" fmla="*/ 16 h 176"/>
                <a:gd name="T10" fmla="*/ 11 w 451"/>
                <a:gd name="T11" fmla="*/ 20 h 176"/>
                <a:gd name="T12" fmla="*/ 12 w 451"/>
                <a:gd name="T13" fmla="*/ 24 h 176"/>
                <a:gd name="T14" fmla="*/ 12 w 451"/>
                <a:gd name="T15" fmla="*/ 29 h 176"/>
                <a:gd name="T16" fmla="*/ 12 w 451"/>
                <a:gd name="T17" fmla="*/ 32 h 176"/>
                <a:gd name="T18" fmla="*/ 12 w 451"/>
                <a:gd name="T19" fmla="*/ 36 h 176"/>
                <a:gd name="T20" fmla="*/ 11 w 451"/>
                <a:gd name="T21" fmla="*/ 41 h 176"/>
                <a:gd name="T22" fmla="*/ 11 w 451"/>
                <a:gd name="T23" fmla="*/ 43 h 176"/>
                <a:gd name="T24" fmla="*/ 10 w 451"/>
                <a:gd name="T25" fmla="*/ 47 h 176"/>
                <a:gd name="T26" fmla="*/ 10 w 451"/>
                <a:gd name="T27" fmla="*/ 48 h 176"/>
                <a:gd name="T28" fmla="*/ 10 w 451"/>
                <a:gd name="T29" fmla="*/ 50 h 176"/>
                <a:gd name="T30" fmla="*/ 9 w 451"/>
                <a:gd name="T31" fmla="*/ 51 h 176"/>
                <a:gd name="T32" fmla="*/ 8 w 451"/>
                <a:gd name="T33" fmla="*/ 51 h 176"/>
                <a:gd name="T34" fmla="*/ 8 w 451"/>
                <a:gd name="T35" fmla="*/ 51 h 176"/>
                <a:gd name="T36" fmla="*/ 7 w 451"/>
                <a:gd name="T37" fmla="*/ 51 h 176"/>
                <a:gd name="T38" fmla="*/ 7 w 451"/>
                <a:gd name="T39" fmla="*/ 51 h 176"/>
                <a:gd name="T40" fmla="*/ 6 w 451"/>
                <a:gd name="T41" fmla="*/ 51 h 176"/>
                <a:gd name="T42" fmla="*/ 5 w 451"/>
                <a:gd name="T43" fmla="*/ 49 h 176"/>
                <a:gd name="T44" fmla="*/ 5 w 451"/>
                <a:gd name="T45" fmla="*/ 47 h 176"/>
                <a:gd name="T46" fmla="*/ 4 w 451"/>
                <a:gd name="T47" fmla="*/ 46 h 176"/>
                <a:gd name="T48" fmla="*/ 4 w 451"/>
                <a:gd name="T49" fmla="*/ 43 h 176"/>
                <a:gd name="T50" fmla="*/ 3 w 451"/>
                <a:gd name="T51" fmla="*/ 41 h 176"/>
                <a:gd name="T52" fmla="*/ 2 w 451"/>
                <a:gd name="T53" fmla="*/ 39 h 176"/>
                <a:gd name="T54" fmla="*/ 1 w 451"/>
                <a:gd name="T55" fmla="*/ 35 h 176"/>
                <a:gd name="T56" fmla="*/ 1 w 451"/>
                <a:gd name="T57" fmla="*/ 33 h 176"/>
                <a:gd name="T58" fmla="*/ 1 w 451"/>
                <a:gd name="T59" fmla="*/ 29 h 176"/>
                <a:gd name="T60" fmla="*/ 0 w 451"/>
                <a:gd name="T61" fmla="*/ 24 h 176"/>
                <a:gd name="T62" fmla="*/ 1 w 451"/>
                <a:gd name="T63" fmla="*/ 24 h 176"/>
                <a:gd name="T64" fmla="*/ 2 w 451"/>
                <a:gd name="T65" fmla="*/ 24 h 176"/>
                <a:gd name="T66" fmla="*/ 4 w 451"/>
                <a:gd name="T67" fmla="*/ 23 h 176"/>
                <a:gd name="T68" fmla="*/ 4 w 451"/>
                <a:gd name="T69" fmla="*/ 20 h 176"/>
                <a:gd name="T70" fmla="*/ 5 w 451"/>
                <a:gd name="T71" fmla="*/ 17 h 176"/>
                <a:gd name="T72" fmla="*/ 6 w 451"/>
                <a:gd name="T73" fmla="*/ 14 h 176"/>
                <a:gd name="T74" fmla="*/ 7 w 451"/>
                <a:gd name="T75" fmla="*/ 10 h 176"/>
                <a:gd name="T76" fmla="*/ 8 w 451"/>
                <a:gd name="T77" fmla="*/ 7 h 176"/>
                <a:gd name="T78" fmla="*/ 8 w 451"/>
                <a:gd name="T79" fmla="*/ 3 h 176"/>
                <a:gd name="T80" fmla="*/ 10 w 451"/>
                <a:gd name="T81" fmla="*/ 0 h 176"/>
                <a:gd name="T82" fmla="*/ 10 w 451"/>
                <a:gd name="T83" fmla="*/ 0 h 1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176"/>
                <a:gd name="T128" fmla="*/ 451 w 451"/>
                <a:gd name="T129" fmla="*/ 176 h 1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176">
                  <a:moveTo>
                    <a:pt x="345" y="0"/>
                  </a:moveTo>
                  <a:lnTo>
                    <a:pt x="355" y="14"/>
                  </a:lnTo>
                  <a:lnTo>
                    <a:pt x="367" y="27"/>
                  </a:lnTo>
                  <a:lnTo>
                    <a:pt x="384" y="41"/>
                  </a:lnTo>
                  <a:lnTo>
                    <a:pt x="404" y="53"/>
                  </a:lnTo>
                  <a:lnTo>
                    <a:pt x="421" y="66"/>
                  </a:lnTo>
                  <a:lnTo>
                    <a:pt x="436" y="80"/>
                  </a:lnTo>
                  <a:lnTo>
                    <a:pt x="446" y="93"/>
                  </a:lnTo>
                  <a:lnTo>
                    <a:pt x="451" y="107"/>
                  </a:lnTo>
                  <a:lnTo>
                    <a:pt x="443" y="123"/>
                  </a:lnTo>
                  <a:lnTo>
                    <a:pt x="426" y="139"/>
                  </a:lnTo>
                  <a:lnTo>
                    <a:pt x="409" y="148"/>
                  </a:lnTo>
                  <a:lnTo>
                    <a:pt x="389" y="156"/>
                  </a:lnTo>
                  <a:lnTo>
                    <a:pt x="370" y="162"/>
                  </a:lnTo>
                  <a:lnTo>
                    <a:pt x="348" y="168"/>
                  </a:lnTo>
                  <a:lnTo>
                    <a:pt x="328" y="171"/>
                  </a:lnTo>
                  <a:lnTo>
                    <a:pt x="306" y="173"/>
                  </a:lnTo>
                  <a:lnTo>
                    <a:pt x="284" y="176"/>
                  </a:lnTo>
                  <a:lnTo>
                    <a:pt x="262" y="176"/>
                  </a:lnTo>
                  <a:lnTo>
                    <a:pt x="240" y="174"/>
                  </a:lnTo>
                  <a:lnTo>
                    <a:pt x="220" y="171"/>
                  </a:lnTo>
                  <a:lnTo>
                    <a:pt x="196" y="165"/>
                  </a:lnTo>
                  <a:lnTo>
                    <a:pt x="171" y="158"/>
                  </a:lnTo>
                  <a:lnTo>
                    <a:pt x="147" y="152"/>
                  </a:lnTo>
                  <a:lnTo>
                    <a:pt x="122" y="145"/>
                  </a:lnTo>
                  <a:lnTo>
                    <a:pt x="98" y="137"/>
                  </a:lnTo>
                  <a:lnTo>
                    <a:pt x="76" y="128"/>
                  </a:lnTo>
                  <a:lnTo>
                    <a:pt x="54" y="118"/>
                  </a:lnTo>
                  <a:lnTo>
                    <a:pt x="34" y="108"/>
                  </a:lnTo>
                  <a:lnTo>
                    <a:pt x="17" y="98"/>
                  </a:lnTo>
                  <a:lnTo>
                    <a:pt x="0" y="85"/>
                  </a:lnTo>
                  <a:lnTo>
                    <a:pt x="41" y="85"/>
                  </a:lnTo>
                  <a:lnTo>
                    <a:pt x="80" y="81"/>
                  </a:lnTo>
                  <a:lnTo>
                    <a:pt x="120" y="75"/>
                  </a:lnTo>
                  <a:lnTo>
                    <a:pt x="154" y="67"/>
                  </a:lnTo>
                  <a:lnTo>
                    <a:pt x="191" y="57"/>
                  </a:lnTo>
                  <a:lnTo>
                    <a:pt x="223" y="46"/>
                  </a:lnTo>
                  <a:lnTo>
                    <a:pt x="257" y="35"/>
                  </a:lnTo>
                  <a:lnTo>
                    <a:pt x="286" y="22"/>
                  </a:lnTo>
                  <a:lnTo>
                    <a:pt x="318" y="11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25" name="Group 66"/>
            <p:cNvGrpSpPr>
              <a:grpSpLocks/>
            </p:cNvGrpSpPr>
            <p:nvPr/>
          </p:nvGrpSpPr>
          <p:grpSpPr bwMode="auto">
            <a:xfrm rot="-665025">
              <a:off x="1980" y="3438"/>
              <a:ext cx="696" cy="563"/>
              <a:chOff x="1226" y="3481"/>
              <a:chExt cx="1166" cy="666"/>
            </a:xfrm>
          </p:grpSpPr>
          <p:sp>
            <p:nvSpPr>
              <p:cNvPr id="11338" name="Freeform 67"/>
              <p:cNvSpPr>
                <a:spLocks/>
              </p:cNvSpPr>
              <p:nvPr/>
            </p:nvSpPr>
            <p:spPr bwMode="auto">
              <a:xfrm>
                <a:off x="1439" y="3481"/>
                <a:ext cx="892" cy="666"/>
              </a:xfrm>
              <a:custGeom>
                <a:avLst/>
                <a:gdLst>
                  <a:gd name="T0" fmla="*/ 620 w 892"/>
                  <a:gd name="T1" fmla="*/ 342 h 666"/>
                  <a:gd name="T2" fmla="*/ 622 w 892"/>
                  <a:gd name="T3" fmla="*/ 394 h 666"/>
                  <a:gd name="T4" fmla="*/ 637 w 892"/>
                  <a:gd name="T5" fmla="*/ 448 h 666"/>
                  <a:gd name="T6" fmla="*/ 676 w 892"/>
                  <a:gd name="T7" fmla="*/ 496 h 666"/>
                  <a:gd name="T8" fmla="*/ 755 w 892"/>
                  <a:gd name="T9" fmla="*/ 534 h 666"/>
                  <a:gd name="T10" fmla="*/ 828 w 892"/>
                  <a:gd name="T11" fmla="*/ 557 h 666"/>
                  <a:gd name="T12" fmla="*/ 858 w 892"/>
                  <a:gd name="T13" fmla="*/ 578 h 666"/>
                  <a:gd name="T14" fmla="*/ 882 w 892"/>
                  <a:gd name="T15" fmla="*/ 602 h 666"/>
                  <a:gd name="T16" fmla="*/ 892 w 892"/>
                  <a:gd name="T17" fmla="*/ 628 h 666"/>
                  <a:gd name="T18" fmla="*/ 882 w 892"/>
                  <a:gd name="T19" fmla="*/ 654 h 666"/>
                  <a:gd name="T20" fmla="*/ 850 w 892"/>
                  <a:gd name="T21" fmla="*/ 647 h 666"/>
                  <a:gd name="T22" fmla="*/ 809 w 892"/>
                  <a:gd name="T23" fmla="*/ 608 h 666"/>
                  <a:gd name="T24" fmla="*/ 762 w 892"/>
                  <a:gd name="T25" fmla="*/ 568 h 666"/>
                  <a:gd name="T26" fmla="*/ 711 w 892"/>
                  <a:gd name="T27" fmla="*/ 530 h 666"/>
                  <a:gd name="T28" fmla="*/ 649 w 892"/>
                  <a:gd name="T29" fmla="*/ 496 h 666"/>
                  <a:gd name="T30" fmla="*/ 598 w 892"/>
                  <a:gd name="T31" fmla="*/ 464 h 666"/>
                  <a:gd name="T32" fmla="*/ 583 w 892"/>
                  <a:gd name="T33" fmla="*/ 426 h 666"/>
                  <a:gd name="T34" fmla="*/ 586 w 892"/>
                  <a:gd name="T35" fmla="*/ 388 h 666"/>
                  <a:gd name="T36" fmla="*/ 590 w 892"/>
                  <a:gd name="T37" fmla="*/ 349 h 666"/>
                  <a:gd name="T38" fmla="*/ 586 w 892"/>
                  <a:gd name="T39" fmla="*/ 310 h 666"/>
                  <a:gd name="T40" fmla="*/ 541 w 892"/>
                  <a:gd name="T41" fmla="*/ 256 h 666"/>
                  <a:gd name="T42" fmla="*/ 463 w 892"/>
                  <a:gd name="T43" fmla="*/ 186 h 666"/>
                  <a:gd name="T44" fmla="*/ 358 w 892"/>
                  <a:gd name="T45" fmla="*/ 120 h 666"/>
                  <a:gd name="T46" fmla="*/ 230 w 892"/>
                  <a:gd name="T47" fmla="*/ 64 h 666"/>
                  <a:gd name="T48" fmla="*/ 83 w 892"/>
                  <a:gd name="T49" fmla="*/ 24 h 666"/>
                  <a:gd name="T50" fmla="*/ 37 w 892"/>
                  <a:gd name="T51" fmla="*/ 2 h 666"/>
                  <a:gd name="T52" fmla="*/ 108 w 892"/>
                  <a:gd name="T53" fmla="*/ 2 h 666"/>
                  <a:gd name="T54" fmla="*/ 179 w 892"/>
                  <a:gd name="T55" fmla="*/ 18 h 666"/>
                  <a:gd name="T56" fmla="*/ 245 w 892"/>
                  <a:gd name="T57" fmla="*/ 42 h 666"/>
                  <a:gd name="T58" fmla="*/ 306 w 892"/>
                  <a:gd name="T59" fmla="*/ 68 h 666"/>
                  <a:gd name="T60" fmla="*/ 367 w 892"/>
                  <a:gd name="T61" fmla="*/ 101 h 666"/>
                  <a:gd name="T62" fmla="*/ 434 w 892"/>
                  <a:gd name="T63" fmla="*/ 146 h 666"/>
                  <a:gd name="T64" fmla="*/ 497 w 892"/>
                  <a:gd name="T65" fmla="*/ 193 h 666"/>
                  <a:gd name="T66" fmla="*/ 551 w 892"/>
                  <a:gd name="T67" fmla="*/ 241 h 666"/>
                  <a:gd name="T68" fmla="*/ 598 w 892"/>
                  <a:gd name="T69" fmla="*/ 290 h 666"/>
                  <a:gd name="T70" fmla="*/ 617 w 892"/>
                  <a:gd name="T71" fmla="*/ 317 h 6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92"/>
                  <a:gd name="T109" fmla="*/ 0 h 666"/>
                  <a:gd name="T110" fmla="*/ 892 w 892"/>
                  <a:gd name="T111" fmla="*/ 666 h 6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92" h="666">
                    <a:moveTo>
                      <a:pt x="617" y="316"/>
                    </a:moveTo>
                    <a:lnTo>
                      <a:pt x="620" y="342"/>
                    </a:lnTo>
                    <a:lnTo>
                      <a:pt x="620" y="368"/>
                    </a:lnTo>
                    <a:lnTo>
                      <a:pt x="622" y="394"/>
                    </a:lnTo>
                    <a:lnTo>
                      <a:pt x="627" y="422"/>
                    </a:lnTo>
                    <a:lnTo>
                      <a:pt x="637" y="448"/>
                    </a:lnTo>
                    <a:lnTo>
                      <a:pt x="652" y="473"/>
                    </a:lnTo>
                    <a:lnTo>
                      <a:pt x="676" y="496"/>
                    </a:lnTo>
                    <a:lnTo>
                      <a:pt x="711" y="517"/>
                    </a:lnTo>
                    <a:lnTo>
                      <a:pt x="755" y="534"/>
                    </a:lnTo>
                    <a:lnTo>
                      <a:pt x="811" y="546"/>
                    </a:lnTo>
                    <a:lnTo>
                      <a:pt x="828" y="557"/>
                    </a:lnTo>
                    <a:lnTo>
                      <a:pt x="845" y="567"/>
                    </a:lnTo>
                    <a:lnTo>
                      <a:pt x="858" y="578"/>
                    </a:lnTo>
                    <a:lnTo>
                      <a:pt x="872" y="590"/>
                    </a:lnTo>
                    <a:lnTo>
                      <a:pt x="882" y="602"/>
                    </a:lnTo>
                    <a:lnTo>
                      <a:pt x="890" y="615"/>
                    </a:lnTo>
                    <a:lnTo>
                      <a:pt x="892" y="628"/>
                    </a:lnTo>
                    <a:lnTo>
                      <a:pt x="890" y="640"/>
                    </a:lnTo>
                    <a:lnTo>
                      <a:pt x="882" y="654"/>
                    </a:lnTo>
                    <a:lnTo>
                      <a:pt x="870" y="666"/>
                    </a:lnTo>
                    <a:lnTo>
                      <a:pt x="850" y="647"/>
                    </a:lnTo>
                    <a:lnTo>
                      <a:pt x="831" y="628"/>
                    </a:lnTo>
                    <a:lnTo>
                      <a:pt x="809" y="608"/>
                    </a:lnTo>
                    <a:lnTo>
                      <a:pt x="787" y="589"/>
                    </a:lnTo>
                    <a:lnTo>
                      <a:pt x="762" y="568"/>
                    </a:lnTo>
                    <a:lnTo>
                      <a:pt x="738" y="550"/>
                    </a:lnTo>
                    <a:lnTo>
                      <a:pt x="711" y="530"/>
                    </a:lnTo>
                    <a:lnTo>
                      <a:pt x="681" y="513"/>
                    </a:lnTo>
                    <a:lnTo>
                      <a:pt x="649" y="496"/>
                    </a:lnTo>
                    <a:lnTo>
                      <a:pt x="617" y="481"/>
                    </a:lnTo>
                    <a:lnTo>
                      <a:pt x="598" y="464"/>
                    </a:lnTo>
                    <a:lnTo>
                      <a:pt x="588" y="446"/>
                    </a:lnTo>
                    <a:lnTo>
                      <a:pt x="583" y="426"/>
                    </a:lnTo>
                    <a:lnTo>
                      <a:pt x="583" y="407"/>
                    </a:lnTo>
                    <a:lnTo>
                      <a:pt x="586" y="388"/>
                    </a:lnTo>
                    <a:lnTo>
                      <a:pt x="588" y="368"/>
                    </a:lnTo>
                    <a:lnTo>
                      <a:pt x="590" y="349"/>
                    </a:lnTo>
                    <a:lnTo>
                      <a:pt x="590" y="329"/>
                    </a:lnTo>
                    <a:lnTo>
                      <a:pt x="586" y="310"/>
                    </a:lnTo>
                    <a:lnTo>
                      <a:pt x="573" y="290"/>
                    </a:lnTo>
                    <a:lnTo>
                      <a:pt x="541" y="256"/>
                    </a:lnTo>
                    <a:lnTo>
                      <a:pt x="505" y="221"/>
                    </a:lnTo>
                    <a:lnTo>
                      <a:pt x="463" y="186"/>
                    </a:lnTo>
                    <a:lnTo>
                      <a:pt x="414" y="152"/>
                    </a:lnTo>
                    <a:lnTo>
                      <a:pt x="358" y="120"/>
                    </a:lnTo>
                    <a:lnTo>
                      <a:pt x="296" y="90"/>
                    </a:lnTo>
                    <a:lnTo>
                      <a:pt x="230" y="64"/>
                    </a:lnTo>
                    <a:lnTo>
                      <a:pt x="159" y="42"/>
                    </a:lnTo>
                    <a:lnTo>
                      <a:pt x="83" y="24"/>
                    </a:lnTo>
                    <a:lnTo>
                      <a:pt x="0" y="12"/>
                    </a:lnTo>
                    <a:lnTo>
                      <a:pt x="37" y="2"/>
                    </a:lnTo>
                    <a:lnTo>
                      <a:pt x="73" y="0"/>
                    </a:lnTo>
                    <a:lnTo>
                      <a:pt x="108" y="2"/>
                    </a:lnTo>
                    <a:lnTo>
                      <a:pt x="144" y="9"/>
                    </a:lnTo>
                    <a:lnTo>
                      <a:pt x="179" y="18"/>
                    </a:lnTo>
                    <a:lnTo>
                      <a:pt x="211" y="30"/>
                    </a:lnTo>
                    <a:lnTo>
                      <a:pt x="245" y="42"/>
                    </a:lnTo>
                    <a:lnTo>
                      <a:pt x="277" y="56"/>
                    </a:lnTo>
                    <a:lnTo>
                      <a:pt x="306" y="68"/>
                    </a:lnTo>
                    <a:lnTo>
                      <a:pt x="333" y="78"/>
                    </a:lnTo>
                    <a:lnTo>
                      <a:pt x="367" y="101"/>
                    </a:lnTo>
                    <a:lnTo>
                      <a:pt x="402" y="124"/>
                    </a:lnTo>
                    <a:lnTo>
                      <a:pt x="434" y="146"/>
                    </a:lnTo>
                    <a:lnTo>
                      <a:pt x="465" y="169"/>
                    </a:lnTo>
                    <a:lnTo>
                      <a:pt x="497" y="193"/>
                    </a:lnTo>
                    <a:lnTo>
                      <a:pt x="524" y="216"/>
                    </a:lnTo>
                    <a:lnTo>
                      <a:pt x="551" y="241"/>
                    </a:lnTo>
                    <a:lnTo>
                      <a:pt x="576" y="265"/>
                    </a:lnTo>
                    <a:lnTo>
                      <a:pt x="598" y="290"/>
                    </a:lnTo>
                    <a:lnTo>
                      <a:pt x="617" y="317"/>
                    </a:lnTo>
                    <a:lnTo>
                      <a:pt x="617" y="316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9" name="Freeform 68"/>
              <p:cNvSpPr>
                <a:spLocks/>
              </p:cNvSpPr>
              <p:nvPr/>
            </p:nvSpPr>
            <p:spPr bwMode="auto">
              <a:xfrm>
                <a:off x="1632" y="3483"/>
                <a:ext cx="760" cy="603"/>
              </a:xfrm>
              <a:custGeom>
                <a:avLst/>
                <a:gdLst>
                  <a:gd name="T0" fmla="*/ 378 w 760"/>
                  <a:gd name="T1" fmla="*/ 139 h 603"/>
                  <a:gd name="T2" fmla="*/ 417 w 760"/>
                  <a:gd name="T3" fmla="*/ 188 h 603"/>
                  <a:gd name="T4" fmla="*/ 447 w 760"/>
                  <a:gd name="T5" fmla="*/ 244 h 603"/>
                  <a:gd name="T6" fmla="*/ 471 w 760"/>
                  <a:gd name="T7" fmla="*/ 303 h 603"/>
                  <a:gd name="T8" fmla="*/ 491 w 760"/>
                  <a:gd name="T9" fmla="*/ 363 h 603"/>
                  <a:gd name="T10" fmla="*/ 508 w 760"/>
                  <a:gd name="T11" fmla="*/ 402 h 603"/>
                  <a:gd name="T12" fmla="*/ 520 w 760"/>
                  <a:gd name="T13" fmla="*/ 421 h 603"/>
                  <a:gd name="T14" fmla="*/ 527 w 760"/>
                  <a:gd name="T15" fmla="*/ 442 h 603"/>
                  <a:gd name="T16" fmla="*/ 542 w 760"/>
                  <a:gd name="T17" fmla="*/ 460 h 603"/>
                  <a:gd name="T18" fmla="*/ 562 w 760"/>
                  <a:gd name="T19" fmla="*/ 476 h 603"/>
                  <a:gd name="T20" fmla="*/ 579 w 760"/>
                  <a:gd name="T21" fmla="*/ 482 h 603"/>
                  <a:gd name="T22" fmla="*/ 581 w 760"/>
                  <a:gd name="T23" fmla="*/ 478 h 603"/>
                  <a:gd name="T24" fmla="*/ 584 w 760"/>
                  <a:gd name="T25" fmla="*/ 474 h 603"/>
                  <a:gd name="T26" fmla="*/ 581 w 760"/>
                  <a:gd name="T27" fmla="*/ 469 h 603"/>
                  <a:gd name="T28" fmla="*/ 581 w 760"/>
                  <a:gd name="T29" fmla="*/ 464 h 603"/>
                  <a:gd name="T30" fmla="*/ 606 w 760"/>
                  <a:gd name="T31" fmla="*/ 466 h 603"/>
                  <a:gd name="T32" fmla="*/ 645 w 760"/>
                  <a:gd name="T33" fmla="*/ 476 h 603"/>
                  <a:gd name="T34" fmla="*/ 679 w 760"/>
                  <a:gd name="T35" fmla="*/ 490 h 603"/>
                  <a:gd name="T36" fmla="*/ 711 w 760"/>
                  <a:gd name="T37" fmla="*/ 506 h 603"/>
                  <a:gd name="T38" fmla="*/ 738 w 760"/>
                  <a:gd name="T39" fmla="*/ 524 h 603"/>
                  <a:gd name="T40" fmla="*/ 755 w 760"/>
                  <a:gd name="T41" fmla="*/ 540 h 603"/>
                  <a:gd name="T42" fmla="*/ 760 w 760"/>
                  <a:gd name="T43" fmla="*/ 555 h 603"/>
                  <a:gd name="T44" fmla="*/ 755 w 760"/>
                  <a:gd name="T45" fmla="*/ 568 h 603"/>
                  <a:gd name="T46" fmla="*/ 748 w 760"/>
                  <a:gd name="T47" fmla="*/ 583 h 603"/>
                  <a:gd name="T48" fmla="*/ 738 w 760"/>
                  <a:gd name="T49" fmla="*/ 596 h 603"/>
                  <a:gd name="T50" fmla="*/ 719 w 760"/>
                  <a:gd name="T51" fmla="*/ 587 h 603"/>
                  <a:gd name="T52" fmla="*/ 677 w 760"/>
                  <a:gd name="T53" fmla="*/ 557 h 603"/>
                  <a:gd name="T54" fmla="*/ 628 w 760"/>
                  <a:gd name="T55" fmla="*/ 530 h 603"/>
                  <a:gd name="T56" fmla="*/ 572 w 760"/>
                  <a:gd name="T57" fmla="*/ 503 h 603"/>
                  <a:gd name="T58" fmla="*/ 515 w 760"/>
                  <a:gd name="T59" fmla="*/ 478 h 603"/>
                  <a:gd name="T60" fmla="*/ 491 w 760"/>
                  <a:gd name="T61" fmla="*/ 416 h 603"/>
                  <a:gd name="T62" fmla="*/ 459 w 760"/>
                  <a:gd name="T63" fmla="*/ 320 h 603"/>
                  <a:gd name="T64" fmla="*/ 388 w 760"/>
                  <a:gd name="T65" fmla="*/ 232 h 603"/>
                  <a:gd name="T66" fmla="*/ 285 w 760"/>
                  <a:gd name="T67" fmla="*/ 151 h 603"/>
                  <a:gd name="T68" fmla="*/ 167 w 760"/>
                  <a:gd name="T69" fmla="*/ 75 h 603"/>
                  <a:gd name="T70" fmla="*/ 0 w 760"/>
                  <a:gd name="T71" fmla="*/ 0 h 603"/>
                  <a:gd name="T72" fmla="*/ 91 w 760"/>
                  <a:gd name="T73" fmla="*/ 7 h 603"/>
                  <a:gd name="T74" fmla="*/ 174 w 760"/>
                  <a:gd name="T75" fmla="*/ 23 h 603"/>
                  <a:gd name="T76" fmla="*/ 250 w 760"/>
                  <a:gd name="T77" fmla="*/ 48 h 603"/>
                  <a:gd name="T78" fmla="*/ 312 w 760"/>
                  <a:gd name="T79" fmla="*/ 80 h 603"/>
                  <a:gd name="T80" fmla="*/ 353 w 760"/>
                  <a:gd name="T81" fmla="*/ 117 h 60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60"/>
                  <a:gd name="T124" fmla="*/ 0 h 603"/>
                  <a:gd name="T125" fmla="*/ 760 w 760"/>
                  <a:gd name="T126" fmla="*/ 603 h 60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60" h="603">
                    <a:moveTo>
                      <a:pt x="353" y="117"/>
                    </a:moveTo>
                    <a:lnTo>
                      <a:pt x="378" y="139"/>
                    </a:lnTo>
                    <a:lnTo>
                      <a:pt x="400" y="163"/>
                    </a:lnTo>
                    <a:lnTo>
                      <a:pt x="417" y="188"/>
                    </a:lnTo>
                    <a:lnTo>
                      <a:pt x="434" y="215"/>
                    </a:lnTo>
                    <a:lnTo>
                      <a:pt x="447" y="244"/>
                    </a:lnTo>
                    <a:lnTo>
                      <a:pt x="459" y="274"/>
                    </a:lnTo>
                    <a:lnTo>
                      <a:pt x="471" y="303"/>
                    </a:lnTo>
                    <a:lnTo>
                      <a:pt x="481" y="333"/>
                    </a:lnTo>
                    <a:lnTo>
                      <a:pt x="491" y="363"/>
                    </a:lnTo>
                    <a:lnTo>
                      <a:pt x="500" y="391"/>
                    </a:lnTo>
                    <a:lnTo>
                      <a:pt x="508" y="402"/>
                    </a:lnTo>
                    <a:lnTo>
                      <a:pt x="515" y="411"/>
                    </a:lnTo>
                    <a:lnTo>
                      <a:pt x="520" y="421"/>
                    </a:lnTo>
                    <a:lnTo>
                      <a:pt x="522" y="431"/>
                    </a:lnTo>
                    <a:lnTo>
                      <a:pt x="527" y="442"/>
                    </a:lnTo>
                    <a:lnTo>
                      <a:pt x="535" y="451"/>
                    </a:lnTo>
                    <a:lnTo>
                      <a:pt x="542" y="460"/>
                    </a:lnTo>
                    <a:lnTo>
                      <a:pt x="549" y="468"/>
                    </a:lnTo>
                    <a:lnTo>
                      <a:pt x="562" y="476"/>
                    </a:lnTo>
                    <a:lnTo>
                      <a:pt x="574" y="483"/>
                    </a:lnTo>
                    <a:lnTo>
                      <a:pt x="579" y="482"/>
                    </a:lnTo>
                    <a:lnTo>
                      <a:pt x="581" y="479"/>
                    </a:lnTo>
                    <a:lnTo>
                      <a:pt x="581" y="478"/>
                    </a:lnTo>
                    <a:lnTo>
                      <a:pt x="584" y="476"/>
                    </a:lnTo>
                    <a:lnTo>
                      <a:pt x="584" y="474"/>
                    </a:lnTo>
                    <a:lnTo>
                      <a:pt x="581" y="471"/>
                    </a:lnTo>
                    <a:lnTo>
                      <a:pt x="581" y="469"/>
                    </a:lnTo>
                    <a:lnTo>
                      <a:pt x="581" y="467"/>
                    </a:lnTo>
                    <a:lnTo>
                      <a:pt x="581" y="464"/>
                    </a:lnTo>
                    <a:lnTo>
                      <a:pt x="581" y="462"/>
                    </a:lnTo>
                    <a:lnTo>
                      <a:pt x="606" y="466"/>
                    </a:lnTo>
                    <a:lnTo>
                      <a:pt x="625" y="470"/>
                    </a:lnTo>
                    <a:lnTo>
                      <a:pt x="645" y="476"/>
                    </a:lnTo>
                    <a:lnTo>
                      <a:pt x="662" y="482"/>
                    </a:lnTo>
                    <a:lnTo>
                      <a:pt x="679" y="490"/>
                    </a:lnTo>
                    <a:lnTo>
                      <a:pt x="694" y="498"/>
                    </a:lnTo>
                    <a:lnTo>
                      <a:pt x="711" y="506"/>
                    </a:lnTo>
                    <a:lnTo>
                      <a:pt x="723" y="515"/>
                    </a:lnTo>
                    <a:lnTo>
                      <a:pt x="738" y="524"/>
                    </a:lnTo>
                    <a:lnTo>
                      <a:pt x="750" y="532"/>
                    </a:lnTo>
                    <a:lnTo>
                      <a:pt x="755" y="540"/>
                    </a:lnTo>
                    <a:lnTo>
                      <a:pt x="758" y="547"/>
                    </a:lnTo>
                    <a:lnTo>
                      <a:pt x="760" y="555"/>
                    </a:lnTo>
                    <a:lnTo>
                      <a:pt x="758" y="562"/>
                    </a:lnTo>
                    <a:lnTo>
                      <a:pt x="755" y="568"/>
                    </a:lnTo>
                    <a:lnTo>
                      <a:pt x="753" y="576"/>
                    </a:lnTo>
                    <a:lnTo>
                      <a:pt x="748" y="583"/>
                    </a:lnTo>
                    <a:lnTo>
                      <a:pt x="743" y="590"/>
                    </a:lnTo>
                    <a:lnTo>
                      <a:pt x="738" y="596"/>
                    </a:lnTo>
                    <a:lnTo>
                      <a:pt x="733" y="603"/>
                    </a:lnTo>
                    <a:lnTo>
                      <a:pt x="719" y="587"/>
                    </a:lnTo>
                    <a:lnTo>
                      <a:pt x="699" y="572"/>
                    </a:lnTo>
                    <a:lnTo>
                      <a:pt x="677" y="557"/>
                    </a:lnTo>
                    <a:lnTo>
                      <a:pt x="655" y="543"/>
                    </a:lnTo>
                    <a:lnTo>
                      <a:pt x="628" y="530"/>
                    </a:lnTo>
                    <a:lnTo>
                      <a:pt x="601" y="516"/>
                    </a:lnTo>
                    <a:lnTo>
                      <a:pt x="572" y="503"/>
                    </a:lnTo>
                    <a:lnTo>
                      <a:pt x="545" y="491"/>
                    </a:lnTo>
                    <a:lnTo>
                      <a:pt x="515" y="478"/>
                    </a:lnTo>
                    <a:lnTo>
                      <a:pt x="486" y="467"/>
                    </a:lnTo>
                    <a:lnTo>
                      <a:pt x="491" y="416"/>
                    </a:lnTo>
                    <a:lnTo>
                      <a:pt x="481" y="367"/>
                    </a:lnTo>
                    <a:lnTo>
                      <a:pt x="459" y="320"/>
                    </a:lnTo>
                    <a:lnTo>
                      <a:pt x="427" y="276"/>
                    </a:lnTo>
                    <a:lnTo>
                      <a:pt x="388" y="232"/>
                    </a:lnTo>
                    <a:lnTo>
                      <a:pt x="339" y="191"/>
                    </a:lnTo>
                    <a:lnTo>
                      <a:pt x="285" y="151"/>
                    </a:lnTo>
                    <a:lnTo>
                      <a:pt x="226" y="112"/>
                    </a:lnTo>
                    <a:lnTo>
                      <a:pt x="167" y="75"/>
                    </a:lnTo>
                    <a:lnTo>
                      <a:pt x="103" y="38"/>
                    </a:lnTo>
                    <a:lnTo>
                      <a:pt x="0" y="0"/>
                    </a:lnTo>
                    <a:lnTo>
                      <a:pt x="47" y="3"/>
                    </a:lnTo>
                    <a:lnTo>
                      <a:pt x="91" y="7"/>
                    </a:lnTo>
                    <a:lnTo>
                      <a:pt x="133" y="14"/>
                    </a:lnTo>
                    <a:lnTo>
                      <a:pt x="174" y="23"/>
                    </a:lnTo>
                    <a:lnTo>
                      <a:pt x="214" y="35"/>
                    </a:lnTo>
                    <a:lnTo>
                      <a:pt x="250" y="48"/>
                    </a:lnTo>
                    <a:lnTo>
                      <a:pt x="282" y="63"/>
                    </a:lnTo>
                    <a:lnTo>
                      <a:pt x="312" y="80"/>
                    </a:lnTo>
                    <a:lnTo>
                      <a:pt x="336" y="99"/>
                    </a:lnTo>
                    <a:lnTo>
                      <a:pt x="353" y="117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0" name="Freeform 69"/>
              <p:cNvSpPr>
                <a:spLocks/>
              </p:cNvSpPr>
              <p:nvPr/>
            </p:nvSpPr>
            <p:spPr bwMode="auto">
              <a:xfrm>
                <a:off x="1226" y="3512"/>
                <a:ext cx="818" cy="547"/>
              </a:xfrm>
              <a:custGeom>
                <a:avLst/>
                <a:gdLst>
                  <a:gd name="T0" fmla="*/ 752 w 818"/>
                  <a:gd name="T1" fmla="*/ 273 h 547"/>
                  <a:gd name="T2" fmla="*/ 762 w 818"/>
                  <a:gd name="T3" fmla="*/ 322 h 547"/>
                  <a:gd name="T4" fmla="*/ 762 w 818"/>
                  <a:gd name="T5" fmla="*/ 373 h 547"/>
                  <a:gd name="T6" fmla="*/ 747 w 818"/>
                  <a:gd name="T7" fmla="*/ 399 h 547"/>
                  <a:gd name="T8" fmla="*/ 715 w 818"/>
                  <a:gd name="T9" fmla="*/ 368 h 547"/>
                  <a:gd name="T10" fmla="*/ 688 w 818"/>
                  <a:gd name="T11" fmla="*/ 337 h 547"/>
                  <a:gd name="T12" fmla="*/ 654 w 818"/>
                  <a:gd name="T13" fmla="*/ 306 h 547"/>
                  <a:gd name="T14" fmla="*/ 794 w 818"/>
                  <a:gd name="T15" fmla="*/ 491 h 547"/>
                  <a:gd name="T16" fmla="*/ 723 w 818"/>
                  <a:gd name="T17" fmla="*/ 438 h 547"/>
                  <a:gd name="T18" fmla="*/ 654 w 818"/>
                  <a:gd name="T19" fmla="*/ 381 h 547"/>
                  <a:gd name="T20" fmla="*/ 576 w 818"/>
                  <a:gd name="T21" fmla="*/ 329 h 547"/>
                  <a:gd name="T22" fmla="*/ 774 w 818"/>
                  <a:gd name="T23" fmla="*/ 506 h 547"/>
                  <a:gd name="T24" fmla="*/ 764 w 818"/>
                  <a:gd name="T25" fmla="*/ 509 h 547"/>
                  <a:gd name="T26" fmla="*/ 754 w 818"/>
                  <a:gd name="T27" fmla="*/ 511 h 547"/>
                  <a:gd name="T28" fmla="*/ 745 w 818"/>
                  <a:gd name="T29" fmla="*/ 514 h 547"/>
                  <a:gd name="T30" fmla="*/ 691 w 818"/>
                  <a:gd name="T31" fmla="*/ 481 h 547"/>
                  <a:gd name="T32" fmla="*/ 602 w 818"/>
                  <a:gd name="T33" fmla="*/ 425 h 547"/>
                  <a:gd name="T34" fmla="*/ 512 w 818"/>
                  <a:gd name="T35" fmla="*/ 371 h 547"/>
                  <a:gd name="T36" fmla="*/ 441 w 818"/>
                  <a:gd name="T37" fmla="*/ 342 h 547"/>
                  <a:gd name="T38" fmla="*/ 522 w 818"/>
                  <a:gd name="T39" fmla="*/ 397 h 547"/>
                  <a:gd name="T40" fmla="*/ 607 w 818"/>
                  <a:gd name="T41" fmla="*/ 450 h 547"/>
                  <a:gd name="T42" fmla="*/ 691 w 818"/>
                  <a:gd name="T43" fmla="*/ 503 h 547"/>
                  <a:gd name="T44" fmla="*/ 598 w 818"/>
                  <a:gd name="T45" fmla="*/ 533 h 547"/>
                  <a:gd name="T46" fmla="*/ 502 w 818"/>
                  <a:gd name="T47" fmla="*/ 491 h 547"/>
                  <a:gd name="T48" fmla="*/ 419 w 818"/>
                  <a:gd name="T49" fmla="*/ 448 h 547"/>
                  <a:gd name="T50" fmla="*/ 323 w 818"/>
                  <a:gd name="T51" fmla="*/ 410 h 547"/>
                  <a:gd name="T52" fmla="*/ 277 w 818"/>
                  <a:gd name="T53" fmla="*/ 403 h 547"/>
                  <a:gd name="T54" fmla="*/ 272 w 818"/>
                  <a:gd name="T55" fmla="*/ 409 h 547"/>
                  <a:gd name="T56" fmla="*/ 277 w 818"/>
                  <a:gd name="T57" fmla="*/ 415 h 547"/>
                  <a:gd name="T58" fmla="*/ 316 w 818"/>
                  <a:gd name="T59" fmla="*/ 430 h 547"/>
                  <a:gd name="T60" fmla="*/ 406 w 818"/>
                  <a:gd name="T61" fmla="*/ 465 h 547"/>
                  <a:gd name="T62" fmla="*/ 485 w 818"/>
                  <a:gd name="T63" fmla="*/ 501 h 547"/>
                  <a:gd name="T64" fmla="*/ 566 w 818"/>
                  <a:gd name="T65" fmla="*/ 541 h 547"/>
                  <a:gd name="T66" fmla="*/ 316 w 818"/>
                  <a:gd name="T67" fmla="*/ 462 h 547"/>
                  <a:gd name="T68" fmla="*/ 127 w 818"/>
                  <a:gd name="T69" fmla="*/ 352 h 547"/>
                  <a:gd name="T70" fmla="*/ 14 w 818"/>
                  <a:gd name="T71" fmla="*/ 222 h 547"/>
                  <a:gd name="T72" fmla="*/ 4 w 818"/>
                  <a:gd name="T73" fmla="*/ 128 h 547"/>
                  <a:gd name="T74" fmla="*/ 26 w 818"/>
                  <a:gd name="T75" fmla="*/ 66 h 547"/>
                  <a:gd name="T76" fmla="*/ 76 w 818"/>
                  <a:gd name="T77" fmla="*/ 19 h 547"/>
                  <a:gd name="T78" fmla="*/ 215 w 818"/>
                  <a:gd name="T79" fmla="*/ 0 h 547"/>
                  <a:gd name="T80" fmla="*/ 436 w 818"/>
                  <a:gd name="T81" fmla="*/ 47 h 547"/>
                  <a:gd name="T82" fmla="*/ 607 w 818"/>
                  <a:gd name="T83" fmla="*/ 139 h 547"/>
                  <a:gd name="T84" fmla="*/ 730 w 818"/>
                  <a:gd name="T85" fmla="*/ 239 h 5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18"/>
                  <a:gd name="T130" fmla="*/ 0 h 547"/>
                  <a:gd name="T131" fmla="*/ 818 w 818"/>
                  <a:gd name="T132" fmla="*/ 547 h 54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18" h="547">
                    <a:moveTo>
                      <a:pt x="730" y="239"/>
                    </a:moveTo>
                    <a:lnTo>
                      <a:pt x="742" y="256"/>
                    </a:lnTo>
                    <a:lnTo>
                      <a:pt x="752" y="273"/>
                    </a:lnTo>
                    <a:lnTo>
                      <a:pt x="757" y="289"/>
                    </a:lnTo>
                    <a:lnTo>
                      <a:pt x="759" y="306"/>
                    </a:lnTo>
                    <a:lnTo>
                      <a:pt x="762" y="322"/>
                    </a:lnTo>
                    <a:lnTo>
                      <a:pt x="762" y="338"/>
                    </a:lnTo>
                    <a:lnTo>
                      <a:pt x="762" y="355"/>
                    </a:lnTo>
                    <a:lnTo>
                      <a:pt x="762" y="373"/>
                    </a:lnTo>
                    <a:lnTo>
                      <a:pt x="762" y="391"/>
                    </a:lnTo>
                    <a:lnTo>
                      <a:pt x="759" y="409"/>
                    </a:lnTo>
                    <a:lnTo>
                      <a:pt x="747" y="399"/>
                    </a:lnTo>
                    <a:lnTo>
                      <a:pt x="737" y="389"/>
                    </a:lnTo>
                    <a:lnTo>
                      <a:pt x="725" y="378"/>
                    </a:lnTo>
                    <a:lnTo>
                      <a:pt x="715" y="368"/>
                    </a:lnTo>
                    <a:lnTo>
                      <a:pt x="708" y="358"/>
                    </a:lnTo>
                    <a:lnTo>
                      <a:pt x="698" y="347"/>
                    </a:lnTo>
                    <a:lnTo>
                      <a:pt x="688" y="337"/>
                    </a:lnTo>
                    <a:lnTo>
                      <a:pt x="678" y="326"/>
                    </a:lnTo>
                    <a:lnTo>
                      <a:pt x="666" y="317"/>
                    </a:lnTo>
                    <a:lnTo>
                      <a:pt x="654" y="306"/>
                    </a:lnTo>
                    <a:lnTo>
                      <a:pt x="634" y="314"/>
                    </a:lnTo>
                    <a:lnTo>
                      <a:pt x="818" y="491"/>
                    </a:lnTo>
                    <a:lnTo>
                      <a:pt x="794" y="491"/>
                    </a:lnTo>
                    <a:lnTo>
                      <a:pt x="769" y="474"/>
                    </a:lnTo>
                    <a:lnTo>
                      <a:pt x="745" y="456"/>
                    </a:lnTo>
                    <a:lnTo>
                      <a:pt x="723" y="438"/>
                    </a:lnTo>
                    <a:lnTo>
                      <a:pt x="701" y="418"/>
                    </a:lnTo>
                    <a:lnTo>
                      <a:pt x="676" y="400"/>
                    </a:lnTo>
                    <a:lnTo>
                      <a:pt x="654" y="381"/>
                    </a:lnTo>
                    <a:lnTo>
                      <a:pt x="629" y="363"/>
                    </a:lnTo>
                    <a:lnTo>
                      <a:pt x="605" y="345"/>
                    </a:lnTo>
                    <a:lnTo>
                      <a:pt x="576" y="329"/>
                    </a:lnTo>
                    <a:lnTo>
                      <a:pt x="546" y="314"/>
                    </a:lnTo>
                    <a:lnTo>
                      <a:pt x="546" y="330"/>
                    </a:lnTo>
                    <a:lnTo>
                      <a:pt x="774" y="506"/>
                    </a:lnTo>
                    <a:lnTo>
                      <a:pt x="772" y="507"/>
                    </a:lnTo>
                    <a:lnTo>
                      <a:pt x="769" y="509"/>
                    </a:lnTo>
                    <a:lnTo>
                      <a:pt x="764" y="509"/>
                    </a:lnTo>
                    <a:lnTo>
                      <a:pt x="762" y="510"/>
                    </a:lnTo>
                    <a:lnTo>
                      <a:pt x="757" y="511"/>
                    </a:lnTo>
                    <a:lnTo>
                      <a:pt x="754" y="511"/>
                    </a:lnTo>
                    <a:lnTo>
                      <a:pt x="750" y="512"/>
                    </a:lnTo>
                    <a:lnTo>
                      <a:pt x="747" y="513"/>
                    </a:lnTo>
                    <a:lnTo>
                      <a:pt x="745" y="514"/>
                    </a:lnTo>
                    <a:lnTo>
                      <a:pt x="742" y="515"/>
                    </a:lnTo>
                    <a:lnTo>
                      <a:pt x="718" y="498"/>
                    </a:lnTo>
                    <a:lnTo>
                      <a:pt x="691" y="481"/>
                    </a:lnTo>
                    <a:lnTo>
                      <a:pt x="661" y="463"/>
                    </a:lnTo>
                    <a:lnTo>
                      <a:pt x="634" y="443"/>
                    </a:lnTo>
                    <a:lnTo>
                      <a:pt x="602" y="425"/>
                    </a:lnTo>
                    <a:lnTo>
                      <a:pt x="573" y="407"/>
                    </a:lnTo>
                    <a:lnTo>
                      <a:pt x="544" y="389"/>
                    </a:lnTo>
                    <a:lnTo>
                      <a:pt x="512" y="371"/>
                    </a:lnTo>
                    <a:lnTo>
                      <a:pt x="482" y="354"/>
                    </a:lnTo>
                    <a:lnTo>
                      <a:pt x="451" y="338"/>
                    </a:lnTo>
                    <a:lnTo>
                      <a:pt x="441" y="342"/>
                    </a:lnTo>
                    <a:lnTo>
                      <a:pt x="465" y="361"/>
                    </a:lnTo>
                    <a:lnTo>
                      <a:pt x="492" y="378"/>
                    </a:lnTo>
                    <a:lnTo>
                      <a:pt x="522" y="397"/>
                    </a:lnTo>
                    <a:lnTo>
                      <a:pt x="549" y="415"/>
                    </a:lnTo>
                    <a:lnTo>
                      <a:pt x="578" y="433"/>
                    </a:lnTo>
                    <a:lnTo>
                      <a:pt x="607" y="450"/>
                    </a:lnTo>
                    <a:lnTo>
                      <a:pt x="637" y="467"/>
                    </a:lnTo>
                    <a:lnTo>
                      <a:pt x="664" y="486"/>
                    </a:lnTo>
                    <a:lnTo>
                      <a:pt x="691" y="503"/>
                    </a:lnTo>
                    <a:lnTo>
                      <a:pt x="715" y="520"/>
                    </a:lnTo>
                    <a:lnTo>
                      <a:pt x="598" y="547"/>
                    </a:lnTo>
                    <a:lnTo>
                      <a:pt x="598" y="533"/>
                    </a:lnTo>
                    <a:lnTo>
                      <a:pt x="563" y="520"/>
                    </a:lnTo>
                    <a:lnTo>
                      <a:pt x="531" y="506"/>
                    </a:lnTo>
                    <a:lnTo>
                      <a:pt x="502" y="491"/>
                    </a:lnTo>
                    <a:lnTo>
                      <a:pt x="475" y="477"/>
                    </a:lnTo>
                    <a:lnTo>
                      <a:pt x="448" y="462"/>
                    </a:lnTo>
                    <a:lnTo>
                      <a:pt x="419" y="448"/>
                    </a:lnTo>
                    <a:lnTo>
                      <a:pt x="389" y="434"/>
                    </a:lnTo>
                    <a:lnTo>
                      <a:pt x="357" y="422"/>
                    </a:lnTo>
                    <a:lnTo>
                      <a:pt x="323" y="410"/>
                    </a:lnTo>
                    <a:lnTo>
                      <a:pt x="281" y="400"/>
                    </a:lnTo>
                    <a:lnTo>
                      <a:pt x="279" y="401"/>
                    </a:lnTo>
                    <a:lnTo>
                      <a:pt x="277" y="403"/>
                    </a:lnTo>
                    <a:lnTo>
                      <a:pt x="274" y="405"/>
                    </a:lnTo>
                    <a:lnTo>
                      <a:pt x="272" y="407"/>
                    </a:lnTo>
                    <a:lnTo>
                      <a:pt x="272" y="409"/>
                    </a:lnTo>
                    <a:lnTo>
                      <a:pt x="272" y="411"/>
                    </a:lnTo>
                    <a:lnTo>
                      <a:pt x="274" y="413"/>
                    </a:lnTo>
                    <a:lnTo>
                      <a:pt x="277" y="415"/>
                    </a:lnTo>
                    <a:lnTo>
                      <a:pt x="279" y="416"/>
                    </a:lnTo>
                    <a:lnTo>
                      <a:pt x="281" y="417"/>
                    </a:lnTo>
                    <a:lnTo>
                      <a:pt x="316" y="430"/>
                    </a:lnTo>
                    <a:lnTo>
                      <a:pt x="348" y="442"/>
                    </a:lnTo>
                    <a:lnTo>
                      <a:pt x="377" y="454"/>
                    </a:lnTo>
                    <a:lnTo>
                      <a:pt x="406" y="465"/>
                    </a:lnTo>
                    <a:lnTo>
                      <a:pt x="433" y="477"/>
                    </a:lnTo>
                    <a:lnTo>
                      <a:pt x="460" y="488"/>
                    </a:lnTo>
                    <a:lnTo>
                      <a:pt x="485" y="501"/>
                    </a:lnTo>
                    <a:lnTo>
                      <a:pt x="512" y="513"/>
                    </a:lnTo>
                    <a:lnTo>
                      <a:pt x="539" y="527"/>
                    </a:lnTo>
                    <a:lnTo>
                      <a:pt x="566" y="541"/>
                    </a:lnTo>
                    <a:lnTo>
                      <a:pt x="477" y="519"/>
                    </a:lnTo>
                    <a:lnTo>
                      <a:pt x="394" y="491"/>
                    </a:lnTo>
                    <a:lnTo>
                      <a:pt x="316" y="462"/>
                    </a:lnTo>
                    <a:lnTo>
                      <a:pt x="245" y="429"/>
                    </a:lnTo>
                    <a:lnTo>
                      <a:pt x="181" y="392"/>
                    </a:lnTo>
                    <a:lnTo>
                      <a:pt x="127" y="352"/>
                    </a:lnTo>
                    <a:lnTo>
                      <a:pt x="80" y="311"/>
                    </a:lnTo>
                    <a:lnTo>
                      <a:pt x="41" y="267"/>
                    </a:lnTo>
                    <a:lnTo>
                      <a:pt x="14" y="222"/>
                    </a:lnTo>
                    <a:lnTo>
                      <a:pt x="0" y="174"/>
                    </a:lnTo>
                    <a:lnTo>
                      <a:pt x="2" y="151"/>
                    </a:lnTo>
                    <a:lnTo>
                      <a:pt x="4" y="128"/>
                    </a:lnTo>
                    <a:lnTo>
                      <a:pt x="9" y="106"/>
                    </a:lnTo>
                    <a:lnTo>
                      <a:pt x="17" y="86"/>
                    </a:lnTo>
                    <a:lnTo>
                      <a:pt x="26" y="66"/>
                    </a:lnTo>
                    <a:lnTo>
                      <a:pt x="39" y="49"/>
                    </a:lnTo>
                    <a:lnTo>
                      <a:pt x="56" y="33"/>
                    </a:lnTo>
                    <a:lnTo>
                      <a:pt x="76" y="19"/>
                    </a:lnTo>
                    <a:lnTo>
                      <a:pt x="100" y="9"/>
                    </a:lnTo>
                    <a:lnTo>
                      <a:pt x="132" y="1"/>
                    </a:lnTo>
                    <a:lnTo>
                      <a:pt x="215" y="0"/>
                    </a:lnTo>
                    <a:lnTo>
                      <a:pt x="294" y="8"/>
                    </a:lnTo>
                    <a:lnTo>
                      <a:pt x="367" y="24"/>
                    </a:lnTo>
                    <a:lnTo>
                      <a:pt x="436" y="47"/>
                    </a:lnTo>
                    <a:lnTo>
                      <a:pt x="497" y="74"/>
                    </a:lnTo>
                    <a:lnTo>
                      <a:pt x="556" y="106"/>
                    </a:lnTo>
                    <a:lnTo>
                      <a:pt x="607" y="139"/>
                    </a:lnTo>
                    <a:lnTo>
                      <a:pt x="654" y="174"/>
                    </a:lnTo>
                    <a:lnTo>
                      <a:pt x="696" y="208"/>
                    </a:lnTo>
                    <a:lnTo>
                      <a:pt x="730" y="239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26" name="Rectangle 70"/>
            <p:cNvSpPr>
              <a:spLocks noChangeArrowheads="1"/>
            </p:cNvSpPr>
            <p:nvPr/>
          </p:nvSpPr>
          <p:spPr bwMode="auto">
            <a:xfrm>
              <a:off x="1668" y="1434"/>
              <a:ext cx="2587" cy="202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grpSp>
          <p:nvGrpSpPr>
            <p:cNvPr id="11327" name="Group 71"/>
            <p:cNvGrpSpPr>
              <a:grpSpLocks/>
            </p:cNvGrpSpPr>
            <p:nvPr/>
          </p:nvGrpSpPr>
          <p:grpSpPr bwMode="auto">
            <a:xfrm>
              <a:off x="1375" y="1668"/>
              <a:ext cx="3191" cy="446"/>
              <a:chOff x="211" y="1521"/>
              <a:chExt cx="5350" cy="528"/>
            </a:xfrm>
          </p:grpSpPr>
          <p:sp>
            <p:nvSpPr>
              <p:cNvPr id="11330" name="Freeform 72"/>
              <p:cNvSpPr>
                <a:spLocks/>
              </p:cNvSpPr>
              <p:nvPr/>
            </p:nvSpPr>
            <p:spPr bwMode="auto">
              <a:xfrm>
                <a:off x="5125" y="1521"/>
                <a:ext cx="414" cy="159"/>
              </a:xfrm>
              <a:custGeom>
                <a:avLst/>
                <a:gdLst>
                  <a:gd name="T0" fmla="*/ 405 w 414"/>
                  <a:gd name="T1" fmla="*/ 90 h 159"/>
                  <a:gd name="T2" fmla="*/ 410 w 414"/>
                  <a:gd name="T3" fmla="*/ 97 h 159"/>
                  <a:gd name="T4" fmla="*/ 412 w 414"/>
                  <a:gd name="T5" fmla="*/ 103 h 159"/>
                  <a:gd name="T6" fmla="*/ 414 w 414"/>
                  <a:gd name="T7" fmla="*/ 110 h 159"/>
                  <a:gd name="T8" fmla="*/ 414 w 414"/>
                  <a:gd name="T9" fmla="*/ 116 h 159"/>
                  <a:gd name="T10" fmla="*/ 414 w 414"/>
                  <a:gd name="T11" fmla="*/ 122 h 159"/>
                  <a:gd name="T12" fmla="*/ 412 w 414"/>
                  <a:gd name="T13" fmla="*/ 128 h 159"/>
                  <a:gd name="T14" fmla="*/ 407 w 414"/>
                  <a:gd name="T15" fmla="*/ 134 h 159"/>
                  <a:gd name="T16" fmla="*/ 400 w 414"/>
                  <a:gd name="T17" fmla="*/ 138 h 159"/>
                  <a:gd name="T18" fmla="*/ 392 w 414"/>
                  <a:gd name="T19" fmla="*/ 143 h 159"/>
                  <a:gd name="T20" fmla="*/ 380 w 414"/>
                  <a:gd name="T21" fmla="*/ 145 h 159"/>
                  <a:gd name="T22" fmla="*/ 380 w 414"/>
                  <a:gd name="T23" fmla="*/ 158 h 159"/>
                  <a:gd name="T24" fmla="*/ 368 w 414"/>
                  <a:gd name="T25" fmla="*/ 159 h 159"/>
                  <a:gd name="T26" fmla="*/ 356 w 414"/>
                  <a:gd name="T27" fmla="*/ 159 h 159"/>
                  <a:gd name="T28" fmla="*/ 346 w 414"/>
                  <a:gd name="T29" fmla="*/ 158 h 159"/>
                  <a:gd name="T30" fmla="*/ 334 w 414"/>
                  <a:gd name="T31" fmla="*/ 156 h 159"/>
                  <a:gd name="T32" fmla="*/ 324 w 414"/>
                  <a:gd name="T33" fmla="*/ 152 h 159"/>
                  <a:gd name="T34" fmla="*/ 311 w 414"/>
                  <a:gd name="T35" fmla="*/ 149 h 159"/>
                  <a:gd name="T36" fmla="*/ 302 w 414"/>
                  <a:gd name="T37" fmla="*/ 145 h 159"/>
                  <a:gd name="T38" fmla="*/ 289 w 414"/>
                  <a:gd name="T39" fmla="*/ 142 h 159"/>
                  <a:gd name="T40" fmla="*/ 277 w 414"/>
                  <a:gd name="T41" fmla="*/ 140 h 159"/>
                  <a:gd name="T42" fmla="*/ 265 w 414"/>
                  <a:gd name="T43" fmla="*/ 137 h 159"/>
                  <a:gd name="T44" fmla="*/ 265 w 414"/>
                  <a:gd name="T45" fmla="*/ 125 h 159"/>
                  <a:gd name="T46" fmla="*/ 235 w 414"/>
                  <a:gd name="T47" fmla="*/ 113 h 159"/>
                  <a:gd name="T48" fmla="*/ 206 w 414"/>
                  <a:gd name="T49" fmla="*/ 103 h 159"/>
                  <a:gd name="T50" fmla="*/ 174 w 414"/>
                  <a:gd name="T51" fmla="*/ 93 h 159"/>
                  <a:gd name="T52" fmla="*/ 142 w 414"/>
                  <a:gd name="T53" fmla="*/ 82 h 159"/>
                  <a:gd name="T54" fmla="*/ 113 w 414"/>
                  <a:gd name="T55" fmla="*/ 72 h 159"/>
                  <a:gd name="T56" fmla="*/ 84 w 414"/>
                  <a:gd name="T57" fmla="*/ 61 h 159"/>
                  <a:gd name="T58" fmla="*/ 59 w 414"/>
                  <a:gd name="T59" fmla="*/ 48 h 159"/>
                  <a:gd name="T60" fmla="*/ 34 w 414"/>
                  <a:gd name="T61" fmla="*/ 34 h 159"/>
                  <a:gd name="T62" fmla="*/ 15 w 414"/>
                  <a:gd name="T63" fmla="*/ 20 h 159"/>
                  <a:gd name="T64" fmla="*/ 0 w 414"/>
                  <a:gd name="T65" fmla="*/ 1 h 159"/>
                  <a:gd name="T66" fmla="*/ 42 w 414"/>
                  <a:gd name="T67" fmla="*/ 0 h 159"/>
                  <a:gd name="T68" fmla="*/ 81 w 414"/>
                  <a:gd name="T69" fmla="*/ 0 h 159"/>
                  <a:gd name="T70" fmla="*/ 123 w 414"/>
                  <a:gd name="T71" fmla="*/ 4 h 159"/>
                  <a:gd name="T72" fmla="*/ 162 w 414"/>
                  <a:gd name="T73" fmla="*/ 9 h 159"/>
                  <a:gd name="T74" fmla="*/ 201 w 414"/>
                  <a:gd name="T75" fmla="*/ 17 h 159"/>
                  <a:gd name="T76" fmla="*/ 238 w 414"/>
                  <a:gd name="T77" fmla="*/ 25 h 159"/>
                  <a:gd name="T78" fmla="*/ 275 w 414"/>
                  <a:gd name="T79" fmla="*/ 36 h 159"/>
                  <a:gd name="T80" fmla="*/ 311 w 414"/>
                  <a:gd name="T81" fmla="*/ 47 h 159"/>
                  <a:gd name="T82" fmla="*/ 346 w 414"/>
                  <a:gd name="T83" fmla="*/ 58 h 159"/>
                  <a:gd name="T84" fmla="*/ 380 w 414"/>
                  <a:gd name="T85" fmla="*/ 70 h 159"/>
                  <a:gd name="T86" fmla="*/ 405 w 414"/>
                  <a:gd name="T87" fmla="*/ 90 h 159"/>
                  <a:gd name="T88" fmla="*/ 405 w 414"/>
                  <a:gd name="T89" fmla="*/ 90 h 15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14"/>
                  <a:gd name="T136" fmla="*/ 0 h 159"/>
                  <a:gd name="T137" fmla="*/ 414 w 414"/>
                  <a:gd name="T138" fmla="*/ 159 h 15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14" h="159">
                    <a:moveTo>
                      <a:pt x="405" y="90"/>
                    </a:moveTo>
                    <a:lnTo>
                      <a:pt x="410" y="97"/>
                    </a:lnTo>
                    <a:lnTo>
                      <a:pt x="412" y="103"/>
                    </a:lnTo>
                    <a:lnTo>
                      <a:pt x="414" y="110"/>
                    </a:lnTo>
                    <a:lnTo>
                      <a:pt x="414" y="116"/>
                    </a:lnTo>
                    <a:lnTo>
                      <a:pt x="414" y="122"/>
                    </a:lnTo>
                    <a:lnTo>
                      <a:pt x="412" y="128"/>
                    </a:lnTo>
                    <a:lnTo>
                      <a:pt x="407" y="134"/>
                    </a:lnTo>
                    <a:lnTo>
                      <a:pt x="400" y="138"/>
                    </a:lnTo>
                    <a:lnTo>
                      <a:pt x="392" y="143"/>
                    </a:lnTo>
                    <a:lnTo>
                      <a:pt x="380" y="145"/>
                    </a:lnTo>
                    <a:lnTo>
                      <a:pt x="380" y="158"/>
                    </a:lnTo>
                    <a:lnTo>
                      <a:pt x="368" y="159"/>
                    </a:lnTo>
                    <a:lnTo>
                      <a:pt x="356" y="159"/>
                    </a:lnTo>
                    <a:lnTo>
                      <a:pt x="346" y="158"/>
                    </a:lnTo>
                    <a:lnTo>
                      <a:pt x="334" y="156"/>
                    </a:lnTo>
                    <a:lnTo>
                      <a:pt x="324" y="152"/>
                    </a:lnTo>
                    <a:lnTo>
                      <a:pt x="311" y="149"/>
                    </a:lnTo>
                    <a:lnTo>
                      <a:pt x="302" y="145"/>
                    </a:lnTo>
                    <a:lnTo>
                      <a:pt x="289" y="142"/>
                    </a:lnTo>
                    <a:lnTo>
                      <a:pt x="277" y="140"/>
                    </a:lnTo>
                    <a:lnTo>
                      <a:pt x="265" y="137"/>
                    </a:lnTo>
                    <a:lnTo>
                      <a:pt x="265" y="125"/>
                    </a:lnTo>
                    <a:lnTo>
                      <a:pt x="235" y="113"/>
                    </a:lnTo>
                    <a:lnTo>
                      <a:pt x="206" y="103"/>
                    </a:lnTo>
                    <a:lnTo>
                      <a:pt x="174" y="93"/>
                    </a:lnTo>
                    <a:lnTo>
                      <a:pt x="142" y="82"/>
                    </a:lnTo>
                    <a:lnTo>
                      <a:pt x="113" y="72"/>
                    </a:lnTo>
                    <a:lnTo>
                      <a:pt x="84" y="61"/>
                    </a:lnTo>
                    <a:lnTo>
                      <a:pt x="59" y="48"/>
                    </a:lnTo>
                    <a:lnTo>
                      <a:pt x="34" y="34"/>
                    </a:lnTo>
                    <a:lnTo>
                      <a:pt x="15" y="20"/>
                    </a:lnTo>
                    <a:lnTo>
                      <a:pt x="0" y="1"/>
                    </a:lnTo>
                    <a:lnTo>
                      <a:pt x="42" y="0"/>
                    </a:lnTo>
                    <a:lnTo>
                      <a:pt x="81" y="0"/>
                    </a:lnTo>
                    <a:lnTo>
                      <a:pt x="123" y="4"/>
                    </a:lnTo>
                    <a:lnTo>
                      <a:pt x="162" y="9"/>
                    </a:lnTo>
                    <a:lnTo>
                      <a:pt x="201" y="17"/>
                    </a:lnTo>
                    <a:lnTo>
                      <a:pt x="238" y="25"/>
                    </a:lnTo>
                    <a:lnTo>
                      <a:pt x="275" y="36"/>
                    </a:lnTo>
                    <a:lnTo>
                      <a:pt x="311" y="47"/>
                    </a:lnTo>
                    <a:lnTo>
                      <a:pt x="346" y="58"/>
                    </a:lnTo>
                    <a:lnTo>
                      <a:pt x="380" y="70"/>
                    </a:lnTo>
                    <a:lnTo>
                      <a:pt x="405" y="90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1" name="Freeform 73"/>
              <p:cNvSpPr>
                <a:spLocks/>
              </p:cNvSpPr>
              <p:nvPr/>
            </p:nvSpPr>
            <p:spPr bwMode="auto">
              <a:xfrm>
                <a:off x="235" y="1575"/>
                <a:ext cx="486" cy="153"/>
              </a:xfrm>
              <a:custGeom>
                <a:avLst/>
                <a:gdLst>
                  <a:gd name="T0" fmla="*/ 486 w 486"/>
                  <a:gd name="T1" fmla="*/ 33 h 153"/>
                  <a:gd name="T2" fmla="*/ 446 w 486"/>
                  <a:gd name="T3" fmla="*/ 50 h 153"/>
                  <a:gd name="T4" fmla="*/ 405 w 486"/>
                  <a:gd name="T5" fmla="*/ 65 h 153"/>
                  <a:gd name="T6" fmla="*/ 361 w 486"/>
                  <a:gd name="T7" fmla="*/ 79 h 153"/>
                  <a:gd name="T8" fmla="*/ 316 w 486"/>
                  <a:gd name="T9" fmla="*/ 90 h 153"/>
                  <a:gd name="T10" fmla="*/ 272 w 486"/>
                  <a:gd name="T11" fmla="*/ 102 h 153"/>
                  <a:gd name="T12" fmla="*/ 228 w 486"/>
                  <a:gd name="T13" fmla="*/ 113 h 153"/>
                  <a:gd name="T14" fmla="*/ 182 w 486"/>
                  <a:gd name="T15" fmla="*/ 122 h 153"/>
                  <a:gd name="T16" fmla="*/ 138 w 486"/>
                  <a:gd name="T17" fmla="*/ 132 h 153"/>
                  <a:gd name="T18" fmla="*/ 91 w 486"/>
                  <a:gd name="T19" fmla="*/ 143 h 153"/>
                  <a:gd name="T20" fmla="*/ 44 w 486"/>
                  <a:gd name="T21" fmla="*/ 153 h 153"/>
                  <a:gd name="T22" fmla="*/ 57 w 486"/>
                  <a:gd name="T23" fmla="*/ 148 h 153"/>
                  <a:gd name="T24" fmla="*/ 44 w 486"/>
                  <a:gd name="T25" fmla="*/ 147 h 153"/>
                  <a:gd name="T26" fmla="*/ 37 w 486"/>
                  <a:gd name="T27" fmla="*/ 145 h 153"/>
                  <a:gd name="T28" fmla="*/ 30 w 486"/>
                  <a:gd name="T29" fmla="*/ 140 h 153"/>
                  <a:gd name="T30" fmla="*/ 25 w 486"/>
                  <a:gd name="T31" fmla="*/ 135 h 153"/>
                  <a:gd name="T32" fmla="*/ 22 w 486"/>
                  <a:gd name="T33" fmla="*/ 129 h 153"/>
                  <a:gd name="T34" fmla="*/ 20 w 486"/>
                  <a:gd name="T35" fmla="*/ 123 h 153"/>
                  <a:gd name="T36" fmla="*/ 15 w 486"/>
                  <a:gd name="T37" fmla="*/ 116 h 153"/>
                  <a:gd name="T38" fmla="*/ 13 w 486"/>
                  <a:gd name="T39" fmla="*/ 110 h 153"/>
                  <a:gd name="T40" fmla="*/ 8 w 486"/>
                  <a:gd name="T41" fmla="*/ 104 h 153"/>
                  <a:gd name="T42" fmla="*/ 0 w 486"/>
                  <a:gd name="T43" fmla="*/ 98 h 153"/>
                  <a:gd name="T44" fmla="*/ 30 w 486"/>
                  <a:gd name="T45" fmla="*/ 81 h 153"/>
                  <a:gd name="T46" fmla="*/ 64 w 486"/>
                  <a:gd name="T47" fmla="*/ 66 h 153"/>
                  <a:gd name="T48" fmla="*/ 101 w 486"/>
                  <a:gd name="T49" fmla="*/ 54 h 153"/>
                  <a:gd name="T50" fmla="*/ 142 w 486"/>
                  <a:gd name="T51" fmla="*/ 43 h 153"/>
                  <a:gd name="T52" fmla="*/ 187 w 486"/>
                  <a:gd name="T53" fmla="*/ 34 h 153"/>
                  <a:gd name="T54" fmla="*/ 231 w 486"/>
                  <a:gd name="T55" fmla="*/ 26 h 153"/>
                  <a:gd name="T56" fmla="*/ 277 w 486"/>
                  <a:gd name="T57" fmla="*/ 19 h 153"/>
                  <a:gd name="T58" fmla="*/ 324 w 486"/>
                  <a:gd name="T59" fmla="*/ 12 h 153"/>
                  <a:gd name="T60" fmla="*/ 370 w 486"/>
                  <a:gd name="T61" fmla="*/ 7 h 153"/>
                  <a:gd name="T62" fmla="*/ 417 w 486"/>
                  <a:gd name="T63" fmla="*/ 1 h 153"/>
                  <a:gd name="T64" fmla="*/ 432 w 486"/>
                  <a:gd name="T65" fmla="*/ 0 h 153"/>
                  <a:gd name="T66" fmla="*/ 444 w 486"/>
                  <a:gd name="T67" fmla="*/ 1 h 153"/>
                  <a:gd name="T68" fmla="*/ 454 w 486"/>
                  <a:gd name="T69" fmla="*/ 4 h 153"/>
                  <a:gd name="T70" fmla="*/ 459 w 486"/>
                  <a:gd name="T71" fmla="*/ 8 h 153"/>
                  <a:gd name="T72" fmla="*/ 464 w 486"/>
                  <a:gd name="T73" fmla="*/ 12 h 153"/>
                  <a:gd name="T74" fmla="*/ 468 w 486"/>
                  <a:gd name="T75" fmla="*/ 17 h 153"/>
                  <a:gd name="T76" fmla="*/ 471 w 486"/>
                  <a:gd name="T77" fmla="*/ 22 h 153"/>
                  <a:gd name="T78" fmla="*/ 476 w 486"/>
                  <a:gd name="T79" fmla="*/ 26 h 153"/>
                  <a:gd name="T80" fmla="*/ 481 w 486"/>
                  <a:gd name="T81" fmla="*/ 31 h 153"/>
                  <a:gd name="T82" fmla="*/ 486 w 486"/>
                  <a:gd name="T83" fmla="*/ 33 h 153"/>
                  <a:gd name="T84" fmla="*/ 486 w 486"/>
                  <a:gd name="T85" fmla="*/ 33 h 15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86"/>
                  <a:gd name="T130" fmla="*/ 0 h 153"/>
                  <a:gd name="T131" fmla="*/ 486 w 486"/>
                  <a:gd name="T132" fmla="*/ 153 h 15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86" h="153">
                    <a:moveTo>
                      <a:pt x="486" y="33"/>
                    </a:moveTo>
                    <a:lnTo>
                      <a:pt x="446" y="50"/>
                    </a:lnTo>
                    <a:lnTo>
                      <a:pt x="405" y="65"/>
                    </a:lnTo>
                    <a:lnTo>
                      <a:pt x="361" y="79"/>
                    </a:lnTo>
                    <a:lnTo>
                      <a:pt x="316" y="90"/>
                    </a:lnTo>
                    <a:lnTo>
                      <a:pt x="272" y="102"/>
                    </a:lnTo>
                    <a:lnTo>
                      <a:pt x="228" y="113"/>
                    </a:lnTo>
                    <a:lnTo>
                      <a:pt x="182" y="122"/>
                    </a:lnTo>
                    <a:lnTo>
                      <a:pt x="138" y="132"/>
                    </a:lnTo>
                    <a:lnTo>
                      <a:pt x="91" y="143"/>
                    </a:lnTo>
                    <a:lnTo>
                      <a:pt x="44" y="153"/>
                    </a:lnTo>
                    <a:lnTo>
                      <a:pt x="57" y="148"/>
                    </a:lnTo>
                    <a:lnTo>
                      <a:pt x="44" y="147"/>
                    </a:lnTo>
                    <a:lnTo>
                      <a:pt x="37" y="145"/>
                    </a:lnTo>
                    <a:lnTo>
                      <a:pt x="30" y="140"/>
                    </a:lnTo>
                    <a:lnTo>
                      <a:pt x="25" y="135"/>
                    </a:lnTo>
                    <a:lnTo>
                      <a:pt x="22" y="129"/>
                    </a:lnTo>
                    <a:lnTo>
                      <a:pt x="20" y="123"/>
                    </a:lnTo>
                    <a:lnTo>
                      <a:pt x="15" y="116"/>
                    </a:lnTo>
                    <a:lnTo>
                      <a:pt x="13" y="110"/>
                    </a:lnTo>
                    <a:lnTo>
                      <a:pt x="8" y="104"/>
                    </a:lnTo>
                    <a:lnTo>
                      <a:pt x="0" y="98"/>
                    </a:lnTo>
                    <a:lnTo>
                      <a:pt x="30" y="81"/>
                    </a:lnTo>
                    <a:lnTo>
                      <a:pt x="64" y="66"/>
                    </a:lnTo>
                    <a:lnTo>
                      <a:pt x="101" y="54"/>
                    </a:lnTo>
                    <a:lnTo>
                      <a:pt x="142" y="43"/>
                    </a:lnTo>
                    <a:lnTo>
                      <a:pt x="187" y="34"/>
                    </a:lnTo>
                    <a:lnTo>
                      <a:pt x="231" y="26"/>
                    </a:lnTo>
                    <a:lnTo>
                      <a:pt x="277" y="19"/>
                    </a:lnTo>
                    <a:lnTo>
                      <a:pt x="324" y="12"/>
                    </a:lnTo>
                    <a:lnTo>
                      <a:pt x="370" y="7"/>
                    </a:lnTo>
                    <a:lnTo>
                      <a:pt x="417" y="1"/>
                    </a:lnTo>
                    <a:lnTo>
                      <a:pt x="432" y="0"/>
                    </a:lnTo>
                    <a:lnTo>
                      <a:pt x="444" y="1"/>
                    </a:lnTo>
                    <a:lnTo>
                      <a:pt x="454" y="4"/>
                    </a:lnTo>
                    <a:lnTo>
                      <a:pt x="459" y="8"/>
                    </a:lnTo>
                    <a:lnTo>
                      <a:pt x="464" y="12"/>
                    </a:lnTo>
                    <a:lnTo>
                      <a:pt x="468" y="17"/>
                    </a:lnTo>
                    <a:lnTo>
                      <a:pt x="471" y="22"/>
                    </a:lnTo>
                    <a:lnTo>
                      <a:pt x="476" y="26"/>
                    </a:lnTo>
                    <a:lnTo>
                      <a:pt x="481" y="31"/>
                    </a:lnTo>
                    <a:lnTo>
                      <a:pt x="486" y="33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2" name="Freeform 74"/>
              <p:cNvSpPr>
                <a:spLocks/>
              </p:cNvSpPr>
              <p:nvPr/>
            </p:nvSpPr>
            <p:spPr bwMode="auto">
              <a:xfrm>
                <a:off x="5020" y="1621"/>
                <a:ext cx="541" cy="161"/>
              </a:xfrm>
              <a:custGeom>
                <a:avLst/>
                <a:gdLst>
                  <a:gd name="T0" fmla="*/ 522 w 541"/>
                  <a:gd name="T1" fmla="*/ 99 h 161"/>
                  <a:gd name="T2" fmla="*/ 527 w 541"/>
                  <a:gd name="T3" fmla="*/ 104 h 161"/>
                  <a:gd name="T4" fmla="*/ 534 w 541"/>
                  <a:gd name="T5" fmla="*/ 109 h 161"/>
                  <a:gd name="T6" fmla="*/ 537 w 541"/>
                  <a:gd name="T7" fmla="*/ 115 h 161"/>
                  <a:gd name="T8" fmla="*/ 541 w 541"/>
                  <a:gd name="T9" fmla="*/ 120 h 161"/>
                  <a:gd name="T10" fmla="*/ 541 w 541"/>
                  <a:gd name="T11" fmla="*/ 125 h 161"/>
                  <a:gd name="T12" fmla="*/ 541 w 541"/>
                  <a:gd name="T13" fmla="*/ 131 h 161"/>
                  <a:gd name="T14" fmla="*/ 541 w 541"/>
                  <a:gd name="T15" fmla="*/ 137 h 161"/>
                  <a:gd name="T16" fmla="*/ 537 w 541"/>
                  <a:gd name="T17" fmla="*/ 141 h 161"/>
                  <a:gd name="T18" fmla="*/ 529 w 541"/>
                  <a:gd name="T19" fmla="*/ 147 h 161"/>
                  <a:gd name="T20" fmla="*/ 522 w 541"/>
                  <a:gd name="T21" fmla="*/ 152 h 161"/>
                  <a:gd name="T22" fmla="*/ 502 w 541"/>
                  <a:gd name="T23" fmla="*/ 161 h 161"/>
                  <a:gd name="T24" fmla="*/ 456 w 541"/>
                  <a:gd name="T25" fmla="*/ 144 h 161"/>
                  <a:gd name="T26" fmla="*/ 402 w 541"/>
                  <a:gd name="T27" fmla="*/ 130 h 161"/>
                  <a:gd name="T28" fmla="*/ 345 w 541"/>
                  <a:gd name="T29" fmla="*/ 118 h 161"/>
                  <a:gd name="T30" fmla="*/ 289 w 541"/>
                  <a:gd name="T31" fmla="*/ 109 h 161"/>
                  <a:gd name="T32" fmla="*/ 230 w 541"/>
                  <a:gd name="T33" fmla="*/ 99 h 161"/>
                  <a:gd name="T34" fmla="*/ 174 w 541"/>
                  <a:gd name="T35" fmla="*/ 89 h 161"/>
                  <a:gd name="T36" fmla="*/ 122 w 541"/>
                  <a:gd name="T37" fmla="*/ 77 h 161"/>
                  <a:gd name="T38" fmla="*/ 73 w 541"/>
                  <a:gd name="T39" fmla="*/ 61 h 161"/>
                  <a:gd name="T40" fmla="*/ 32 w 541"/>
                  <a:gd name="T41" fmla="*/ 42 h 161"/>
                  <a:gd name="T42" fmla="*/ 0 w 541"/>
                  <a:gd name="T43" fmla="*/ 17 h 161"/>
                  <a:gd name="T44" fmla="*/ 7 w 541"/>
                  <a:gd name="T45" fmla="*/ 9 h 161"/>
                  <a:gd name="T46" fmla="*/ 19 w 541"/>
                  <a:gd name="T47" fmla="*/ 3 h 161"/>
                  <a:gd name="T48" fmla="*/ 37 w 541"/>
                  <a:gd name="T49" fmla="*/ 1 h 161"/>
                  <a:gd name="T50" fmla="*/ 59 w 541"/>
                  <a:gd name="T51" fmla="*/ 0 h 161"/>
                  <a:gd name="T52" fmla="*/ 81 w 541"/>
                  <a:gd name="T53" fmla="*/ 0 h 161"/>
                  <a:gd name="T54" fmla="*/ 105 w 541"/>
                  <a:gd name="T55" fmla="*/ 2 h 161"/>
                  <a:gd name="T56" fmla="*/ 130 w 541"/>
                  <a:gd name="T57" fmla="*/ 4 h 161"/>
                  <a:gd name="T58" fmla="*/ 152 w 541"/>
                  <a:gd name="T59" fmla="*/ 6 h 161"/>
                  <a:gd name="T60" fmla="*/ 176 w 541"/>
                  <a:gd name="T61" fmla="*/ 10 h 161"/>
                  <a:gd name="T62" fmla="*/ 193 w 541"/>
                  <a:gd name="T63" fmla="*/ 11 h 161"/>
                  <a:gd name="T64" fmla="*/ 522 w 541"/>
                  <a:gd name="T65" fmla="*/ 99 h 161"/>
                  <a:gd name="T66" fmla="*/ 522 w 541"/>
                  <a:gd name="T67" fmla="*/ 99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41"/>
                  <a:gd name="T103" fmla="*/ 0 h 161"/>
                  <a:gd name="T104" fmla="*/ 541 w 54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41" h="161">
                    <a:moveTo>
                      <a:pt x="522" y="99"/>
                    </a:moveTo>
                    <a:lnTo>
                      <a:pt x="527" y="104"/>
                    </a:lnTo>
                    <a:lnTo>
                      <a:pt x="534" y="109"/>
                    </a:lnTo>
                    <a:lnTo>
                      <a:pt x="537" y="115"/>
                    </a:lnTo>
                    <a:lnTo>
                      <a:pt x="541" y="120"/>
                    </a:lnTo>
                    <a:lnTo>
                      <a:pt x="541" y="125"/>
                    </a:lnTo>
                    <a:lnTo>
                      <a:pt x="541" y="131"/>
                    </a:lnTo>
                    <a:lnTo>
                      <a:pt x="541" y="137"/>
                    </a:lnTo>
                    <a:lnTo>
                      <a:pt x="537" y="141"/>
                    </a:lnTo>
                    <a:lnTo>
                      <a:pt x="529" y="147"/>
                    </a:lnTo>
                    <a:lnTo>
                      <a:pt x="522" y="152"/>
                    </a:lnTo>
                    <a:lnTo>
                      <a:pt x="502" y="161"/>
                    </a:lnTo>
                    <a:lnTo>
                      <a:pt x="456" y="144"/>
                    </a:lnTo>
                    <a:lnTo>
                      <a:pt x="402" y="130"/>
                    </a:lnTo>
                    <a:lnTo>
                      <a:pt x="345" y="118"/>
                    </a:lnTo>
                    <a:lnTo>
                      <a:pt x="289" y="109"/>
                    </a:lnTo>
                    <a:lnTo>
                      <a:pt x="230" y="99"/>
                    </a:lnTo>
                    <a:lnTo>
                      <a:pt x="174" y="89"/>
                    </a:lnTo>
                    <a:lnTo>
                      <a:pt x="122" y="77"/>
                    </a:lnTo>
                    <a:lnTo>
                      <a:pt x="73" y="61"/>
                    </a:lnTo>
                    <a:lnTo>
                      <a:pt x="32" y="42"/>
                    </a:lnTo>
                    <a:lnTo>
                      <a:pt x="0" y="17"/>
                    </a:lnTo>
                    <a:lnTo>
                      <a:pt x="7" y="9"/>
                    </a:lnTo>
                    <a:lnTo>
                      <a:pt x="19" y="3"/>
                    </a:lnTo>
                    <a:lnTo>
                      <a:pt x="37" y="1"/>
                    </a:lnTo>
                    <a:lnTo>
                      <a:pt x="59" y="0"/>
                    </a:lnTo>
                    <a:lnTo>
                      <a:pt x="81" y="0"/>
                    </a:lnTo>
                    <a:lnTo>
                      <a:pt x="105" y="2"/>
                    </a:lnTo>
                    <a:lnTo>
                      <a:pt x="130" y="4"/>
                    </a:lnTo>
                    <a:lnTo>
                      <a:pt x="152" y="6"/>
                    </a:lnTo>
                    <a:lnTo>
                      <a:pt x="176" y="10"/>
                    </a:lnTo>
                    <a:lnTo>
                      <a:pt x="193" y="11"/>
                    </a:lnTo>
                    <a:lnTo>
                      <a:pt x="522" y="99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3" name="Freeform 75"/>
              <p:cNvSpPr>
                <a:spLocks/>
              </p:cNvSpPr>
              <p:nvPr/>
            </p:nvSpPr>
            <p:spPr bwMode="auto">
              <a:xfrm>
                <a:off x="221" y="1694"/>
                <a:ext cx="573" cy="120"/>
              </a:xfrm>
              <a:custGeom>
                <a:avLst/>
                <a:gdLst>
                  <a:gd name="T0" fmla="*/ 573 w 573"/>
                  <a:gd name="T1" fmla="*/ 5 h 120"/>
                  <a:gd name="T2" fmla="*/ 573 w 573"/>
                  <a:gd name="T3" fmla="*/ 16 h 120"/>
                  <a:gd name="T4" fmla="*/ 566 w 573"/>
                  <a:gd name="T5" fmla="*/ 24 h 120"/>
                  <a:gd name="T6" fmla="*/ 554 w 573"/>
                  <a:gd name="T7" fmla="*/ 32 h 120"/>
                  <a:gd name="T8" fmla="*/ 536 w 573"/>
                  <a:gd name="T9" fmla="*/ 39 h 120"/>
                  <a:gd name="T10" fmla="*/ 517 w 573"/>
                  <a:gd name="T11" fmla="*/ 44 h 120"/>
                  <a:gd name="T12" fmla="*/ 497 w 573"/>
                  <a:gd name="T13" fmla="*/ 51 h 120"/>
                  <a:gd name="T14" fmla="*/ 478 w 573"/>
                  <a:gd name="T15" fmla="*/ 57 h 120"/>
                  <a:gd name="T16" fmla="*/ 458 w 573"/>
                  <a:gd name="T17" fmla="*/ 64 h 120"/>
                  <a:gd name="T18" fmla="*/ 443 w 573"/>
                  <a:gd name="T19" fmla="*/ 71 h 120"/>
                  <a:gd name="T20" fmla="*/ 431 w 573"/>
                  <a:gd name="T21" fmla="*/ 79 h 120"/>
                  <a:gd name="T22" fmla="*/ 389 w 573"/>
                  <a:gd name="T23" fmla="*/ 80 h 120"/>
                  <a:gd name="T24" fmla="*/ 345 w 573"/>
                  <a:gd name="T25" fmla="*/ 82 h 120"/>
                  <a:gd name="T26" fmla="*/ 301 w 573"/>
                  <a:gd name="T27" fmla="*/ 84 h 120"/>
                  <a:gd name="T28" fmla="*/ 257 w 573"/>
                  <a:gd name="T29" fmla="*/ 88 h 120"/>
                  <a:gd name="T30" fmla="*/ 213 w 573"/>
                  <a:gd name="T31" fmla="*/ 92 h 120"/>
                  <a:gd name="T32" fmla="*/ 169 w 573"/>
                  <a:gd name="T33" fmla="*/ 97 h 120"/>
                  <a:gd name="T34" fmla="*/ 127 w 573"/>
                  <a:gd name="T35" fmla="*/ 101 h 120"/>
                  <a:gd name="T36" fmla="*/ 85 w 573"/>
                  <a:gd name="T37" fmla="*/ 107 h 120"/>
                  <a:gd name="T38" fmla="*/ 46 w 573"/>
                  <a:gd name="T39" fmla="*/ 114 h 120"/>
                  <a:gd name="T40" fmla="*/ 7 w 573"/>
                  <a:gd name="T41" fmla="*/ 120 h 120"/>
                  <a:gd name="T42" fmla="*/ 2 w 573"/>
                  <a:gd name="T43" fmla="*/ 115 h 120"/>
                  <a:gd name="T44" fmla="*/ 0 w 573"/>
                  <a:gd name="T45" fmla="*/ 109 h 120"/>
                  <a:gd name="T46" fmla="*/ 0 w 573"/>
                  <a:gd name="T47" fmla="*/ 105 h 120"/>
                  <a:gd name="T48" fmla="*/ 2 w 573"/>
                  <a:gd name="T49" fmla="*/ 99 h 120"/>
                  <a:gd name="T50" fmla="*/ 4 w 573"/>
                  <a:gd name="T51" fmla="*/ 95 h 120"/>
                  <a:gd name="T52" fmla="*/ 9 w 573"/>
                  <a:gd name="T53" fmla="*/ 89 h 120"/>
                  <a:gd name="T54" fmla="*/ 14 w 573"/>
                  <a:gd name="T55" fmla="*/ 84 h 120"/>
                  <a:gd name="T56" fmla="*/ 19 w 573"/>
                  <a:gd name="T57" fmla="*/ 80 h 120"/>
                  <a:gd name="T58" fmla="*/ 27 w 573"/>
                  <a:gd name="T59" fmla="*/ 75 h 120"/>
                  <a:gd name="T60" fmla="*/ 34 w 573"/>
                  <a:gd name="T61" fmla="*/ 71 h 120"/>
                  <a:gd name="T62" fmla="*/ 80 w 573"/>
                  <a:gd name="T63" fmla="*/ 55 h 120"/>
                  <a:gd name="T64" fmla="*/ 130 w 573"/>
                  <a:gd name="T65" fmla="*/ 41 h 120"/>
                  <a:gd name="T66" fmla="*/ 179 w 573"/>
                  <a:gd name="T67" fmla="*/ 28 h 120"/>
                  <a:gd name="T68" fmla="*/ 232 w 573"/>
                  <a:gd name="T69" fmla="*/ 18 h 120"/>
                  <a:gd name="T70" fmla="*/ 284 w 573"/>
                  <a:gd name="T71" fmla="*/ 10 h 120"/>
                  <a:gd name="T72" fmla="*/ 340 w 573"/>
                  <a:gd name="T73" fmla="*/ 4 h 120"/>
                  <a:gd name="T74" fmla="*/ 397 w 573"/>
                  <a:gd name="T75" fmla="*/ 1 h 120"/>
                  <a:gd name="T76" fmla="*/ 453 w 573"/>
                  <a:gd name="T77" fmla="*/ 0 h 120"/>
                  <a:gd name="T78" fmla="*/ 514 w 573"/>
                  <a:gd name="T79" fmla="*/ 1 h 120"/>
                  <a:gd name="T80" fmla="*/ 573 w 573"/>
                  <a:gd name="T81" fmla="*/ 5 h 120"/>
                  <a:gd name="T82" fmla="*/ 573 w 573"/>
                  <a:gd name="T83" fmla="*/ 5 h 12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73"/>
                  <a:gd name="T127" fmla="*/ 0 h 120"/>
                  <a:gd name="T128" fmla="*/ 573 w 573"/>
                  <a:gd name="T129" fmla="*/ 120 h 12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73" h="120">
                    <a:moveTo>
                      <a:pt x="573" y="5"/>
                    </a:moveTo>
                    <a:lnTo>
                      <a:pt x="573" y="16"/>
                    </a:lnTo>
                    <a:lnTo>
                      <a:pt x="566" y="24"/>
                    </a:lnTo>
                    <a:lnTo>
                      <a:pt x="554" y="32"/>
                    </a:lnTo>
                    <a:lnTo>
                      <a:pt x="536" y="39"/>
                    </a:lnTo>
                    <a:lnTo>
                      <a:pt x="517" y="44"/>
                    </a:lnTo>
                    <a:lnTo>
                      <a:pt x="497" y="51"/>
                    </a:lnTo>
                    <a:lnTo>
                      <a:pt x="478" y="57"/>
                    </a:lnTo>
                    <a:lnTo>
                      <a:pt x="458" y="64"/>
                    </a:lnTo>
                    <a:lnTo>
                      <a:pt x="443" y="71"/>
                    </a:lnTo>
                    <a:lnTo>
                      <a:pt x="431" y="79"/>
                    </a:lnTo>
                    <a:lnTo>
                      <a:pt x="389" y="80"/>
                    </a:lnTo>
                    <a:lnTo>
                      <a:pt x="345" y="82"/>
                    </a:lnTo>
                    <a:lnTo>
                      <a:pt x="301" y="84"/>
                    </a:lnTo>
                    <a:lnTo>
                      <a:pt x="257" y="88"/>
                    </a:lnTo>
                    <a:lnTo>
                      <a:pt x="213" y="92"/>
                    </a:lnTo>
                    <a:lnTo>
                      <a:pt x="169" y="97"/>
                    </a:lnTo>
                    <a:lnTo>
                      <a:pt x="127" y="101"/>
                    </a:lnTo>
                    <a:lnTo>
                      <a:pt x="85" y="107"/>
                    </a:lnTo>
                    <a:lnTo>
                      <a:pt x="46" y="114"/>
                    </a:lnTo>
                    <a:lnTo>
                      <a:pt x="7" y="120"/>
                    </a:lnTo>
                    <a:lnTo>
                      <a:pt x="2" y="115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2" y="99"/>
                    </a:lnTo>
                    <a:lnTo>
                      <a:pt x="4" y="95"/>
                    </a:lnTo>
                    <a:lnTo>
                      <a:pt x="9" y="89"/>
                    </a:lnTo>
                    <a:lnTo>
                      <a:pt x="14" y="84"/>
                    </a:lnTo>
                    <a:lnTo>
                      <a:pt x="19" y="80"/>
                    </a:lnTo>
                    <a:lnTo>
                      <a:pt x="27" y="75"/>
                    </a:lnTo>
                    <a:lnTo>
                      <a:pt x="34" y="71"/>
                    </a:lnTo>
                    <a:lnTo>
                      <a:pt x="80" y="55"/>
                    </a:lnTo>
                    <a:lnTo>
                      <a:pt x="130" y="41"/>
                    </a:lnTo>
                    <a:lnTo>
                      <a:pt x="179" y="28"/>
                    </a:lnTo>
                    <a:lnTo>
                      <a:pt x="232" y="18"/>
                    </a:lnTo>
                    <a:lnTo>
                      <a:pt x="284" y="10"/>
                    </a:lnTo>
                    <a:lnTo>
                      <a:pt x="340" y="4"/>
                    </a:lnTo>
                    <a:lnTo>
                      <a:pt x="397" y="1"/>
                    </a:lnTo>
                    <a:lnTo>
                      <a:pt x="453" y="0"/>
                    </a:lnTo>
                    <a:lnTo>
                      <a:pt x="514" y="1"/>
                    </a:lnTo>
                    <a:lnTo>
                      <a:pt x="573" y="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4" name="Freeform 76"/>
              <p:cNvSpPr>
                <a:spLocks/>
              </p:cNvSpPr>
              <p:nvPr/>
            </p:nvSpPr>
            <p:spPr bwMode="auto">
              <a:xfrm>
                <a:off x="4954" y="1711"/>
                <a:ext cx="563" cy="177"/>
              </a:xfrm>
              <a:custGeom>
                <a:avLst/>
                <a:gdLst>
                  <a:gd name="T0" fmla="*/ 561 w 563"/>
                  <a:gd name="T1" fmla="*/ 95 h 177"/>
                  <a:gd name="T2" fmla="*/ 563 w 563"/>
                  <a:gd name="T3" fmla="*/ 107 h 177"/>
                  <a:gd name="T4" fmla="*/ 561 w 563"/>
                  <a:gd name="T5" fmla="*/ 118 h 177"/>
                  <a:gd name="T6" fmla="*/ 554 w 563"/>
                  <a:gd name="T7" fmla="*/ 128 h 177"/>
                  <a:gd name="T8" fmla="*/ 544 w 563"/>
                  <a:gd name="T9" fmla="*/ 138 h 177"/>
                  <a:gd name="T10" fmla="*/ 531 w 563"/>
                  <a:gd name="T11" fmla="*/ 146 h 177"/>
                  <a:gd name="T12" fmla="*/ 514 w 563"/>
                  <a:gd name="T13" fmla="*/ 154 h 177"/>
                  <a:gd name="T14" fmla="*/ 497 w 563"/>
                  <a:gd name="T15" fmla="*/ 160 h 177"/>
                  <a:gd name="T16" fmla="*/ 478 w 563"/>
                  <a:gd name="T17" fmla="*/ 167 h 177"/>
                  <a:gd name="T18" fmla="*/ 458 w 563"/>
                  <a:gd name="T19" fmla="*/ 172 h 177"/>
                  <a:gd name="T20" fmla="*/ 436 w 563"/>
                  <a:gd name="T21" fmla="*/ 177 h 177"/>
                  <a:gd name="T22" fmla="*/ 436 w 563"/>
                  <a:gd name="T23" fmla="*/ 144 h 177"/>
                  <a:gd name="T24" fmla="*/ 392 w 563"/>
                  <a:gd name="T25" fmla="*/ 135 h 177"/>
                  <a:gd name="T26" fmla="*/ 348 w 563"/>
                  <a:gd name="T27" fmla="*/ 123 h 177"/>
                  <a:gd name="T28" fmla="*/ 304 w 563"/>
                  <a:gd name="T29" fmla="*/ 112 h 177"/>
                  <a:gd name="T30" fmla="*/ 259 w 563"/>
                  <a:gd name="T31" fmla="*/ 99 h 177"/>
                  <a:gd name="T32" fmla="*/ 215 w 563"/>
                  <a:gd name="T33" fmla="*/ 87 h 177"/>
                  <a:gd name="T34" fmla="*/ 171 w 563"/>
                  <a:gd name="T35" fmla="*/ 73 h 177"/>
                  <a:gd name="T36" fmla="*/ 127 w 563"/>
                  <a:gd name="T37" fmla="*/ 60 h 177"/>
                  <a:gd name="T38" fmla="*/ 85 w 563"/>
                  <a:gd name="T39" fmla="*/ 49 h 177"/>
                  <a:gd name="T40" fmla="*/ 44 w 563"/>
                  <a:gd name="T41" fmla="*/ 39 h 177"/>
                  <a:gd name="T42" fmla="*/ 2 w 563"/>
                  <a:gd name="T43" fmla="*/ 30 h 177"/>
                  <a:gd name="T44" fmla="*/ 0 w 563"/>
                  <a:gd name="T45" fmla="*/ 24 h 177"/>
                  <a:gd name="T46" fmla="*/ 0 w 563"/>
                  <a:gd name="T47" fmla="*/ 19 h 177"/>
                  <a:gd name="T48" fmla="*/ 2 w 563"/>
                  <a:gd name="T49" fmla="*/ 16 h 177"/>
                  <a:gd name="T50" fmla="*/ 7 w 563"/>
                  <a:gd name="T51" fmla="*/ 12 h 177"/>
                  <a:gd name="T52" fmla="*/ 12 w 563"/>
                  <a:gd name="T53" fmla="*/ 10 h 177"/>
                  <a:gd name="T54" fmla="*/ 19 w 563"/>
                  <a:gd name="T55" fmla="*/ 8 h 177"/>
                  <a:gd name="T56" fmla="*/ 27 w 563"/>
                  <a:gd name="T57" fmla="*/ 7 h 177"/>
                  <a:gd name="T58" fmla="*/ 34 w 563"/>
                  <a:gd name="T59" fmla="*/ 4 h 177"/>
                  <a:gd name="T60" fmla="*/ 41 w 563"/>
                  <a:gd name="T61" fmla="*/ 2 h 177"/>
                  <a:gd name="T62" fmla="*/ 46 w 563"/>
                  <a:gd name="T63" fmla="*/ 0 h 177"/>
                  <a:gd name="T64" fmla="*/ 103 w 563"/>
                  <a:gd name="T65" fmla="*/ 4 h 177"/>
                  <a:gd name="T66" fmla="*/ 159 w 563"/>
                  <a:gd name="T67" fmla="*/ 9 h 177"/>
                  <a:gd name="T68" fmla="*/ 215 w 563"/>
                  <a:gd name="T69" fmla="*/ 15 h 177"/>
                  <a:gd name="T70" fmla="*/ 272 w 563"/>
                  <a:gd name="T71" fmla="*/ 22 h 177"/>
                  <a:gd name="T72" fmla="*/ 326 w 563"/>
                  <a:gd name="T73" fmla="*/ 30 h 177"/>
                  <a:gd name="T74" fmla="*/ 377 w 563"/>
                  <a:gd name="T75" fmla="*/ 39 h 177"/>
                  <a:gd name="T76" fmla="*/ 429 w 563"/>
                  <a:gd name="T77" fmla="*/ 50 h 177"/>
                  <a:gd name="T78" fmla="*/ 475 w 563"/>
                  <a:gd name="T79" fmla="*/ 63 h 177"/>
                  <a:gd name="T80" fmla="*/ 519 w 563"/>
                  <a:gd name="T81" fmla="*/ 78 h 177"/>
                  <a:gd name="T82" fmla="*/ 561 w 563"/>
                  <a:gd name="T83" fmla="*/ 95 h 177"/>
                  <a:gd name="T84" fmla="*/ 561 w 563"/>
                  <a:gd name="T85" fmla="*/ 95 h 17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63"/>
                  <a:gd name="T130" fmla="*/ 0 h 177"/>
                  <a:gd name="T131" fmla="*/ 563 w 563"/>
                  <a:gd name="T132" fmla="*/ 177 h 17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63" h="177">
                    <a:moveTo>
                      <a:pt x="561" y="95"/>
                    </a:moveTo>
                    <a:lnTo>
                      <a:pt x="563" y="107"/>
                    </a:lnTo>
                    <a:lnTo>
                      <a:pt x="561" y="118"/>
                    </a:lnTo>
                    <a:lnTo>
                      <a:pt x="554" y="128"/>
                    </a:lnTo>
                    <a:lnTo>
                      <a:pt x="544" y="138"/>
                    </a:lnTo>
                    <a:lnTo>
                      <a:pt x="531" y="146"/>
                    </a:lnTo>
                    <a:lnTo>
                      <a:pt x="514" y="154"/>
                    </a:lnTo>
                    <a:lnTo>
                      <a:pt x="497" y="160"/>
                    </a:lnTo>
                    <a:lnTo>
                      <a:pt x="478" y="167"/>
                    </a:lnTo>
                    <a:lnTo>
                      <a:pt x="458" y="172"/>
                    </a:lnTo>
                    <a:lnTo>
                      <a:pt x="436" y="177"/>
                    </a:lnTo>
                    <a:lnTo>
                      <a:pt x="436" y="144"/>
                    </a:lnTo>
                    <a:lnTo>
                      <a:pt x="392" y="135"/>
                    </a:lnTo>
                    <a:lnTo>
                      <a:pt x="348" y="123"/>
                    </a:lnTo>
                    <a:lnTo>
                      <a:pt x="304" y="112"/>
                    </a:lnTo>
                    <a:lnTo>
                      <a:pt x="259" y="99"/>
                    </a:lnTo>
                    <a:lnTo>
                      <a:pt x="215" y="87"/>
                    </a:lnTo>
                    <a:lnTo>
                      <a:pt x="171" y="73"/>
                    </a:lnTo>
                    <a:lnTo>
                      <a:pt x="127" y="60"/>
                    </a:lnTo>
                    <a:lnTo>
                      <a:pt x="85" y="49"/>
                    </a:lnTo>
                    <a:lnTo>
                      <a:pt x="44" y="39"/>
                    </a:lnTo>
                    <a:lnTo>
                      <a:pt x="2" y="3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2" y="16"/>
                    </a:lnTo>
                    <a:lnTo>
                      <a:pt x="7" y="12"/>
                    </a:lnTo>
                    <a:lnTo>
                      <a:pt x="12" y="10"/>
                    </a:lnTo>
                    <a:lnTo>
                      <a:pt x="19" y="8"/>
                    </a:lnTo>
                    <a:lnTo>
                      <a:pt x="27" y="7"/>
                    </a:lnTo>
                    <a:lnTo>
                      <a:pt x="34" y="4"/>
                    </a:lnTo>
                    <a:lnTo>
                      <a:pt x="41" y="2"/>
                    </a:lnTo>
                    <a:lnTo>
                      <a:pt x="46" y="0"/>
                    </a:lnTo>
                    <a:lnTo>
                      <a:pt x="103" y="4"/>
                    </a:lnTo>
                    <a:lnTo>
                      <a:pt x="159" y="9"/>
                    </a:lnTo>
                    <a:lnTo>
                      <a:pt x="215" y="15"/>
                    </a:lnTo>
                    <a:lnTo>
                      <a:pt x="272" y="22"/>
                    </a:lnTo>
                    <a:lnTo>
                      <a:pt x="326" y="30"/>
                    </a:lnTo>
                    <a:lnTo>
                      <a:pt x="377" y="39"/>
                    </a:lnTo>
                    <a:lnTo>
                      <a:pt x="429" y="50"/>
                    </a:lnTo>
                    <a:lnTo>
                      <a:pt x="475" y="63"/>
                    </a:lnTo>
                    <a:lnTo>
                      <a:pt x="519" y="78"/>
                    </a:lnTo>
                    <a:lnTo>
                      <a:pt x="561" y="9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5" name="Freeform 77"/>
              <p:cNvSpPr>
                <a:spLocks/>
              </p:cNvSpPr>
              <p:nvPr/>
            </p:nvSpPr>
            <p:spPr bwMode="auto">
              <a:xfrm>
                <a:off x="211" y="1792"/>
                <a:ext cx="554" cy="137"/>
              </a:xfrm>
              <a:custGeom>
                <a:avLst/>
                <a:gdLst>
                  <a:gd name="T0" fmla="*/ 554 w 554"/>
                  <a:gd name="T1" fmla="*/ 22 h 137"/>
                  <a:gd name="T2" fmla="*/ 546 w 554"/>
                  <a:gd name="T3" fmla="*/ 42 h 137"/>
                  <a:gd name="T4" fmla="*/ 512 w 554"/>
                  <a:gd name="T5" fmla="*/ 53 h 137"/>
                  <a:gd name="T6" fmla="*/ 473 w 554"/>
                  <a:gd name="T7" fmla="*/ 61 h 137"/>
                  <a:gd name="T8" fmla="*/ 434 w 554"/>
                  <a:gd name="T9" fmla="*/ 67 h 137"/>
                  <a:gd name="T10" fmla="*/ 392 w 554"/>
                  <a:gd name="T11" fmla="*/ 73 h 137"/>
                  <a:gd name="T12" fmla="*/ 350 w 554"/>
                  <a:gd name="T13" fmla="*/ 79 h 137"/>
                  <a:gd name="T14" fmla="*/ 311 w 554"/>
                  <a:gd name="T15" fmla="*/ 83 h 137"/>
                  <a:gd name="T16" fmla="*/ 272 w 554"/>
                  <a:gd name="T17" fmla="*/ 90 h 137"/>
                  <a:gd name="T18" fmla="*/ 235 w 554"/>
                  <a:gd name="T19" fmla="*/ 98 h 137"/>
                  <a:gd name="T20" fmla="*/ 201 w 554"/>
                  <a:gd name="T21" fmla="*/ 109 h 137"/>
                  <a:gd name="T22" fmla="*/ 169 w 554"/>
                  <a:gd name="T23" fmla="*/ 121 h 137"/>
                  <a:gd name="T24" fmla="*/ 54 w 554"/>
                  <a:gd name="T25" fmla="*/ 137 h 137"/>
                  <a:gd name="T26" fmla="*/ 49 w 554"/>
                  <a:gd name="T27" fmla="*/ 129 h 137"/>
                  <a:gd name="T28" fmla="*/ 41 w 554"/>
                  <a:gd name="T29" fmla="*/ 120 h 137"/>
                  <a:gd name="T30" fmla="*/ 34 w 554"/>
                  <a:gd name="T31" fmla="*/ 112 h 137"/>
                  <a:gd name="T32" fmla="*/ 27 w 554"/>
                  <a:gd name="T33" fmla="*/ 104 h 137"/>
                  <a:gd name="T34" fmla="*/ 19 w 554"/>
                  <a:gd name="T35" fmla="*/ 96 h 137"/>
                  <a:gd name="T36" fmla="*/ 12 w 554"/>
                  <a:gd name="T37" fmla="*/ 87 h 137"/>
                  <a:gd name="T38" fmla="*/ 7 w 554"/>
                  <a:gd name="T39" fmla="*/ 78 h 137"/>
                  <a:gd name="T40" fmla="*/ 2 w 554"/>
                  <a:gd name="T41" fmla="*/ 70 h 137"/>
                  <a:gd name="T42" fmla="*/ 0 w 554"/>
                  <a:gd name="T43" fmla="*/ 61 h 137"/>
                  <a:gd name="T44" fmla="*/ 0 w 554"/>
                  <a:gd name="T45" fmla="*/ 51 h 137"/>
                  <a:gd name="T46" fmla="*/ 49 w 554"/>
                  <a:gd name="T47" fmla="*/ 40 h 137"/>
                  <a:gd name="T48" fmla="*/ 98 w 554"/>
                  <a:gd name="T49" fmla="*/ 30 h 137"/>
                  <a:gd name="T50" fmla="*/ 147 w 554"/>
                  <a:gd name="T51" fmla="*/ 21 h 137"/>
                  <a:gd name="T52" fmla="*/ 193 w 554"/>
                  <a:gd name="T53" fmla="*/ 14 h 137"/>
                  <a:gd name="T54" fmla="*/ 245 w 554"/>
                  <a:gd name="T55" fmla="*/ 8 h 137"/>
                  <a:gd name="T56" fmla="*/ 294 w 554"/>
                  <a:gd name="T57" fmla="*/ 3 h 137"/>
                  <a:gd name="T58" fmla="*/ 348 w 554"/>
                  <a:gd name="T59" fmla="*/ 1 h 137"/>
                  <a:gd name="T60" fmla="*/ 402 w 554"/>
                  <a:gd name="T61" fmla="*/ 0 h 137"/>
                  <a:gd name="T62" fmla="*/ 461 w 554"/>
                  <a:gd name="T63" fmla="*/ 0 h 137"/>
                  <a:gd name="T64" fmla="*/ 522 w 554"/>
                  <a:gd name="T65" fmla="*/ 1 h 137"/>
                  <a:gd name="T66" fmla="*/ 554 w 554"/>
                  <a:gd name="T67" fmla="*/ 22 h 137"/>
                  <a:gd name="T68" fmla="*/ 554 w 554"/>
                  <a:gd name="T69" fmla="*/ 22 h 1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54"/>
                  <a:gd name="T106" fmla="*/ 0 h 137"/>
                  <a:gd name="T107" fmla="*/ 554 w 554"/>
                  <a:gd name="T108" fmla="*/ 137 h 1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54" h="137">
                    <a:moveTo>
                      <a:pt x="554" y="22"/>
                    </a:moveTo>
                    <a:lnTo>
                      <a:pt x="546" y="42"/>
                    </a:lnTo>
                    <a:lnTo>
                      <a:pt x="512" y="53"/>
                    </a:lnTo>
                    <a:lnTo>
                      <a:pt x="473" y="61"/>
                    </a:lnTo>
                    <a:lnTo>
                      <a:pt x="434" y="67"/>
                    </a:lnTo>
                    <a:lnTo>
                      <a:pt x="392" y="73"/>
                    </a:lnTo>
                    <a:lnTo>
                      <a:pt x="350" y="79"/>
                    </a:lnTo>
                    <a:lnTo>
                      <a:pt x="311" y="83"/>
                    </a:lnTo>
                    <a:lnTo>
                      <a:pt x="272" y="90"/>
                    </a:lnTo>
                    <a:lnTo>
                      <a:pt x="235" y="98"/>
                    </a:lnTo>
                    <a:lnTo>
                      <a:pt x="201" y="109"/>
                    </a:lnTo>
                    <a:lnTo>
                      <a:pt x="169" y="121"/>
                    </a:lnTo>
                    <a:lnTo>
                      <a:pt x="54" y="137"/>
                    </a:lnTo>
                    <a:lnTo>
                      <a:pt x="49" y="129"/>
                    </a:lnTo>
                    <a:lnTo>
                      <a:pt x="41" y="120"/>
                    </a:lnTo>
                    <a:lnTo>
                      <a:pt x="34" y="112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2" y="87"/>
                    </a:lnTo>
                    <a:lnTo>
                      <a:pt x="7" y="78"/>
                    </a:lnTo>
                    <a:lnTo>
                      <a:pt x="2" y="70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49" y="40"/>
                    </a:lnTo>
                    <a:lnTo>
                      <a:pt x="98" y="30"/>
                    </a:lnTo>
                    <a:lnTo>
                      <a:pt x="147" y="21"/>
                    </a:lnTo>
                    <a:lnTo>
                      <a:pt x="193" y="14"/>
                    </a:lnTo>
                    <a:lnTo>
                      <a:pt x="245" y="8"/>
                    </a:lnTo>
                    <a:lnTo>
                      <a:pt x="294" y="3"/>
                    </a:lnTo>
                    <a:lnTo>
                      <a:pt x="348" y="1"/>
                    </a:lnTo>
                    <a:lnTo>
                      <a:pt x="402" y="0"/>
                    </a:lnTo>
                    <a:lnTo>
                      <a:pt x="461" y="0"/>
                    </a:lnTo>
                    <a:lnTo>
                      <a:pt x="522" y="1"/>
                    </a:lnTo>
                    <a:lnTo>
                      <a:pt x="554" y="22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6" name="Freeform 78"/>
              <p:cNvSpPr>
                <a:spLocks/>
              </p:cNvSpPr>
              <p:nvPr/>
            </p:nvSpPr>
            <p:spPr bwMode="auto">
              <a:xfrm>
                <a:off x="5044" y="1851"/>
                <a:ext cx="397" cy="127"/>
              </a:xfrm>
              <a:custGeom>
                <a:avLst/>
                <a:gdLst>
                  <a:gd name="T0" fmla="*/ 397 w 397"/>
                  <a:gd name="T1" fmla="*/ 75 h 127"/>
                  <a:gd name="T2" fmla="*/ 397 w 397"/>
                  <a:gd name="T3" fmla="*/ 80 h 127"/>
                  <a:gd name="T4" fmla="*/ 392 w 397"/>
                  <a:gd name="T5" fmla="*/ 87 h 127"/>
                  <a:gd name="T6" fmla="*/ 390 w 397"/>
                  <a:gd name="T7" fmla="*/ 94 h 127"/>
                  <a:gd name="T8" fmla="*/ 383 w 397"/>
                  <a:gd name="T9" fmla="*/ 100 h 127"/>
                  <a:gd name="T10" fmla="*/ 378 w 397"/>
                  <a:gd name="T11" fmla="*/ 107 h 127"/>
                  <a:gd name="T12" fmla="*/ 370 w 397"/>
                  <a:gd name="T13" fmla="*/ 112 h 127"/>
                  <a:gd name="T14" fmla="*/ 361 w 397"/>
                  <a:gd name="T15" fmla="*/ 117 h 127"/>
                  <a:gd name="T16" fmla="*/ 351 w 397"/>
                  <a:gd name="T17" fmla="*/ 122 h 127"/>
                  <a:gd name="T18" fmla="*/ 341 w 397"/>
                  <a:gd name="T19" fmla="*/ 125 h 127"/>
                  <a:gd name="T20" fmla="*/ 329 w 397"/>
                  <a:gd name="T21" fmla="*/ 127 h 127"/>
                  <a:gd name="T22" fmla="*/ 297 w 397"/>
                  <a:gd name="T23" fmla="*/ 118 h 127"/>
                  <a:gd name="T24" fmla="*/ 263 w 397"/>
                  <a:gd name="T25" fmla="*/ 110 h 127"/>
                  <a:gd name="T26" fmla="*/ 228 w 397"/>
                  <a:gd name="T27" fmla="*/ 102 h 127"/>
                  <a:gd name="T28" fmla="*/ 191 w 397"/>
                  <a:gd name="T29" fmla="*/ 95 h 127"/>
                  <a:gd name="T30" fmla="*/ 157 w 397"/>
                  <a:gd name="T31" fmla="*/ 87 h 127"/>
                  <a:gd name="T32" fmla="*/ 123 w 397"/>
                  <a:gd name="T33" fmla="*/ 79 h 127"/>
                  <a:gd name="T34" fmla="*/ 91 w 397"/>
                  <a:gd name="T35" fmla="*/ 71 h 127"/>
                  <a:gd name="T36" fmla="*/ 59 w 397"/>
                  <a:gd name="T37" fmla="*/ 61 h 127"/>
                  <a:gd name="T38" fmla="*/ 30 w 397"/>
                  <a:gd name="T39" fmla="*/ 51 h 127"/>
                  <a:gd name="T40" fmla="*/ 0 w 397"/>
                  <a:gd name="T41" fmla="*/ 37 h 127"/>
                  <a:gd name="T42" fmla="*/ 5 w 397"/>
                  <a:gd name="T43" fmla="*/ 30 h 127"/>
                  <a:gd name="T44" fmla="*/ 10 w 397"/>
                  <a:gd name="T45" fmla="*/ 23 h 127"/>
                  <a:gd name="T46" fmla="*/ 17 w 397"/>
                  <a:gd name="T47" fmla="*/ 19 h 127"/>
                  <a:gd name="T48" fmla="*/ 25 w 397"/>
                  <a:gd name="T49" fmla="*/ 13 h 127"/>
                  <a:gd name="T50" fmla="*/ 35 w 397"/>
                  <a:gd name="T51" fmla="*/ 10 h 127"/>
                  <a:gd name="T52" fmla="*/ 44 w 397"/>
                  <a:gd name="T53" fmla="*/ 6 h 127"/>
                  <a:gd name="T54" fmla="*/ 57 w 397"/>
                  <a:gd name="T55" fmla="*/ 4 h 127"/>
                  <a:gd name="T56" fmla="*/ 71 w 397"/>
                  <a:gd name="T57" fmla="*/ 2 h 127"/>
                  <a:gd name="T58" fmla="*/ 86 w 397"/>
                  <a:gd name="T59" fmla="*/ 0 h 127"/>
                  <a:gd name="T60" fmla="*/ 101 w 397"/>
                  <a:gd name="T61" fmla="*/ 0 h 127"/>
                  <a:gd name="T62" fmla="*/ 130 w 397"/>
                  <a:gd name="T63" fmla="*/ 5 h 127"/>
                  <a:gd name="T64" fmla="*/ 162 w 397"/>
                  <a:gd name="T65" fmla="*/ 10 h 127"/>
                  <a:gd name="T66" fmla="*/ 194 w 397"/>
                  <a:gd name="T67" fmla="*/ 15 h 127"/>
                  <a:gd name="T68" fmla="*/ 226 w 397"/>
                  <a:gd name="T69" fmla="*/ 21 h 127"/>
                  <a:gd name="T70" fmla="*/ 258 w 397"/>
                  <a:gd name="T71" fmla="*/ 28 h 127"/>
                  <a:gd name="T72" fmla="*/ 290 w 397"/>
                  <a:gd name="T73" fmla="*/ 35 h 127"/>
                  <a:gd name="T74" fmla="*/ 319 w 397"/>
                  <a:gd name="T75" fmla="*/ 43 h 127"/>
                  <a:gd name="T76" fmla="*/ 348 w 397"/>
                  <a:gd name="T77" fmla="*/ 53 h 127"/>
                  <a:gd name="T78" fmla="*/ 373 w 397"/>
                  <a:gd name="T79" fmla="*/ 63 h 127"/>
                  <a:gd name="T80" fmla="*/ 397 w 397"/>
                  <a:gd name="T81" fmla="*/ 75 h 127"/>
                  <a:gd name="T82" fmla="*/ 397 w 397"/>
                  <a:gd name="T83" fmla="*/ 75 h 1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97"/>
                  <a:gd name="T127" fmla="*/ 0 h 127"/>
                  <a:gd name="T128" fmla="*/ 397 w 397"/>
                  <a:gd name="T129" fmla="*/ 127 h 12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97" h="127">
                    <a:moveTo>
                      <a:pt x="397" y="75"/>
                    </a:moveTo>
                    <a:lnTo>
                      <a:pt x="397" y="80"/>
                    </a:lnTo>
                    <a:lnTo>
                      <a:pt x="392" y="87"/>
                    </a:lnTo>
                    <a:lnTo>
                      <a:pt x="390" y="94"/>
                    </a:lnTo>
                    <a:lnTo>
                      <a:pt x="383" y="100"/>
                    </a:lnTo>
                    <a:lnTo>
                      <a:pt x="378" y="107"/>
                    </a:lnTo>
                    <a:lnTo>
                      <a:pt x="370" y="112"/>
                    </a:lnTo>
                    <a:lnTo>
                      <a:pt x="361" y="117"/>
                    </a:lnTo>
                    <a:lnTo>
                      <a:pt x="351" y="122"/>
                    </a:lnTo>
                    <a:lnTo>
                      <a:pt x="341" y="125"/>
                    </a:lnTo>
                    <a:lnTo>
                      <a:pt x="329" y="127"/>
                    </a:lnTo>
                    <a:lnTo>
                      <a:pt x="297" y="118"/>
                    </a:lnTo>
                    <a:lnTo>
                      <a:pt x="263" y="110"/>
                    </a:lnTo>
                    <a:lnTo>
                      <a:pt x="228" y="102"/>
                    </a:lnTo>
                    <a:lnTo>
                      <a:pt x="191" y="95"/>
                    </a:lnTo>
                    <a:lnTo>
                      <a:pt x="157" y="87"/>
                    </a:lnTo>
                    <a:lnTo>
                      <a:pt x="123" y="79"/>
                    </a:lnTo>
                    <a:lnTo>
                      <a:pt x="91" y="71"/>
                    </a:lnTo>
                    <a:lnTo>
                      <a:pt x="59" y="61"/>
                    </a:lnTo>
                    <a:lnTo>
                      <a:pt x="30" y="51"/>
                    </a:lnTo>
                    <a:lnTo>
                      <a:pt x="0" y="37"/>
                    </a:lnTo>
                    <a:lnTo>
                      <a:pt x="5" y="30"/>
                    </a:lnTo>
                    <a:lnTo>
                      <a:pt x="10" y="23"/>
                    </a:lnTo>
                    <a:lnTo>
                      <a:pt x="17" y="19"/>
                    </a:lnTo>
                    <a:lnTo>
                      <a:pt x="25" y="13"/>
                    </a:lnTo>
                    <a:lnTo>
                      <a:pt x="35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1" y="2"/>
                    </a:lnTo>
                    <a:lnTo>
                      <a:pt x="86" y="0"/>
                    </a:lnTo>
                    <a:lnTo>
                      <a:pt x="101" y="0"/>
                    </a:lnTo>
                    <a:lnTo>
                      <a:pt x="130" y="5"/>
                    </a:lnTo>
                    <a:lnTo>
                      <a:pt x="162" y="10"/>
                    </a:lnTo>
                    <a:lnTo>
                      <a:pt x="194" y="15"/>
                    </a:lnTo>
                    <a:lnTo>
                      <a:pt x="226" y="21"/>
                    </a:lnTo>
                    <a:lnTo>
                      <a:pt x="258" y="28"/>
                    </a:lnTo>
                    <a:lnTo>
                      <a:pt x="290" y="35"/>
                    </a:lnTo>
                    <a:lnTo>
                      <a:pt x="319" y="43"/>
                    </a:lnTo>
                    <a:lnTo>
                      <a:pt x="348" y="53"/>
                    </a:lnTo>
                    <a:lnTo>
                      <a:pt x="373" y="63"/>
                    </a:lnTo>
                    <a:lnTo>
                      <a:pt x="397" y="7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7" name="Freeform 79"/>
              <p:cNvSpPr>
                <a:spLocks/>
              </p:cNvSpPr>
              <p:nvPr/>
            </p:nvSpPr>
            <p:spPr bwMode="auto">
              <a:xfrm>
                <a:off x="235" y="1917"/>
                <a:ext cx="397" cy="132"/>
              </a:xfrm>
              <a:custGeom>
                <a:avLst/>
                <a:gdLst>
                  <a:gd name="T0" fmla="*/ 397 w 397"/>
                  <a:gd name="T1" fmla="*/ 24 h 132"/>
                  <a:gd name="T2" fmla="*/ 388 w 397"/>
                  <a:gd name="T3" fmla="*/ 40 h 132"/>
                  <a:gd name="T4" fmla="*/ 370 w 397"/>
                  <a:gd name="T5" fmla="*/ 52 h 132"/>
                  <a:gd name="T6" fmla="*/ 348 w 397"/>
                  <a:gd name="T7" fmla="*/ 62 h 132"/>
                  <a:gd name="T8" fmla="*/ 319 w 397"/>
                  <a:gd name="T9" fmla="*/ 69 h 132"/>
                  <a:gd name="T10" fmla="*/ 290 w 397"/>
                  <a:gd name="T11" fmla="*/ 75 h 132"/>
                  <a:gd name="T12" fmla="*/ 255 w 397"/>
                  <a:gd name="T13" fmla="*/ 80 h 132"/>
                  <a:gd name="T14" fmla="*/ 221 w 397"/>
                  <a:gd name="T15" fmla="*/ 83 h 132"/>
                  <a:gd name="T16" fmla="*/ 187 w 397"/>
                  <a:gd name="T17" fmla="*/ 88 h 132"/>
                  <a:gd name="T18" fmla="*/ 155 w 397"/>
                  <a:gd name="T19" fmla="*/ 93 h 132"/>
                  <a:gd name="T20" fmla="*/ 125 w 397"/>
                  <a:gd name="T21" fmla="*/ 99 h 132"/>
                  <a:gd name="T22" fmla="*/ 128 w 397"/>
                  <a:gd name="T23" fmla="*/ 102 h 132"/>
                  <a:gd name="T24" fmla="*/ 130 w 397"/>
                  <a:gd name="T25" fmla="*/ 106 h 132"/>
                  <a:gd name="T26" fmla="*/ 135 w 397"/>
                  <a:gd name="T27" fmla="*/ 109 h 132"/>
                  <a:gd name="T28" fmla="*/ 138 w 397"/>
                  <a:gd name="T29" fmla="*/ 112 h 132"/>
                  <a:gd name="T30" fmla="*/ 140 w 397"/>
                  <a:gd name="T31" fmla="*/ 115 h 132"/>
                  <a:gd name="T32" fmla="*/ 142 w 397"/>
                  <a:gd name="T33" fmla="*/ 118 h 132"/>
                  <a:gd name="T34" fmla="*/ 145 w 397"/>
                  <a:gd name="T35" fmla="*/ 122 h 132"/>
                  <a:gd name="T36" fmla="*/ 142 w 397"/>
                  <a:gd name="T37" fmla="*/ 125 h 132"/>
                  <a:gd name="T38" fmla="*/ 140 w 397"/>
                  <a:gd name="T39" fmla="*/ 129 h 132"/>
                  <a:gd name="T40" fmla="*/ 133 w 397"/>
                  <a:gd name="T41" fmla="*/ 132 h 132"/>
                  <a:gd name="T42" fmla="*/ 118 w 397"/>
                  <a:gd name="T43" fmla="*/ 130 h 132"/>
                  <a:gd name="T44" fmla="*/ 103 w 397"/>
                  <a:gd name="T45" fmla="*/ 128 h 132"/>
                  <a:gd name="T46" fmla="*/ 91 w 397"/>
                  <a:gd name="T47" fmla="*/ 124 h 132"/>
                  <a:gd name="T48" fmla="*/ 76 w 397"/>
                  <a:gd name="T49" fmla="*/ 121 h 132"/>
                  <a:gd name="T50" fmla="*/ 62 w 397"/>
                  <a:gd name="T51" fmla="*/ 116 h 132"/>
                  <a:gd name="T52" fmla="*/ 49 w 397"/>
                  <a:gd name="T53" fmla="*/ 110 h 132"/>
                  <a:gd name="T54" fmla="*/ 37 w 397"/>
                  <a:gd name="T55" fmla="*/ 106 h 132"/>
                  <a:gd name="T56" fmla="*/ 27 w 397"/>
                  <a:gd name="T57" fmla="*/ 99 h 132"/>
                  <a:gd name="T58" fmla="*/ 20 w 397"/>
                  <a:gd name="T59" fmla="*/ 93 h 132"/>
                  <a:gd name="T60" fmla="*/ 13 w 397"/>
                  <a:gd name="T61" fmla="*/ 85 h 132"/>
                  <a:gd name="T62" fmla="*/ 3 w 397"/>
                  <a:gd name="T63" fmla="*/ 77 h 132"/>
                  <a:gd name="T64" fmla="*/ 0 w 397"/>
                  <a:gd name="T65" fmla="*/ 69 h 132"/>
                  <a:gd name="T66" fmla="*/ 0 w 397"/>
                  <a:gd name="T67" fmla="*/ 61 h 132"/>
                  <a:gd name="T68" fmla="*/ 5 w 397"/>
                  <a:gd name="T69" fmla="*/ 53 h 132"/>
                  <a:gd name="T70" fmla="*/ 15 w 397"/>
                  <a:gd name="T71" fmla="*/ 46 h 132"/>
                  <a:gd name="T72" fmla="*/ 25 w 397"/>
                  <a:gd name="T73" fmla="*/ 40 h 132"/>
                  <a:gd name="T74" fmla="*/ 37 w 397"/>
                  <a:gd name="T75" fmla="*/ 33 h 132"/>
                  <a:gd name="T76" fmla="*/ 52 w 397"/>
                  <a:gd name="T77" fmla="*/ 28 h 132"/>
                  <a:gd name="T78" fmla="*/ 66 w 397"/>
                  <a:gd name="T79" fmla="*/ 24 h 132"/>
                  <a:gd name="T80" fmla="*/ 81 w 397"/>
                  <a:gd name="T81" fmla="*/ 20 h 132"/>
                  <a:gd name="T82" fmla="*/ 113 w 397"/>
                  <a:gd name="T83" fmla="*/ 16 h 132"/>
                  <a:gd name="T84" fmla="*/ 145 w 397"/>
                  <a:gd name="T85" fmla="*/ 10 h 132"/>
                  <a:gd name="T86" fmla="*/ 179 w 397"/>
                  <a:gd name="T87" fmla="*/ 5 h 132"/>
                  <a:gd name="T88" fmla="*/ 214 w 397"/>
                  <a:gd name="T89" fmla="*/ 2 h 132"/>
                  <a:gd name="T90" fmla="*/ 245 w 397"/>
                  <a:gd name="T91" fmla="*/ 0 h 132"/>
                  <a:gd name="T92" fmla="*/ 280 w 397"/>
                  <a:gd name="T93" fmla="*/ 0 h 132"/>
                  <a:gd name="T94" fmla="*/ 312 w 397"/>
                  <a:gd name="T95" fmla="*/ 1 h 132"/>
                  <a:gd name="T96" fmla="*/ 341 w 397"/>
                  <a:gd name="T97" fmla="*/ 5 h 132"/>
                  <a:gd name="T98" fmla="*/ 370 w 397"/>
                  <a:gd name="T99" fmla="*/ 13 h 132"/>
                  <a:gd name="T100" fmla="*/ 397 w 397"/>
                  <a:gd name="T101" fmla="*/ 24 h 132"/>
                  <a:gd name="T102" fmla="*/ 397 w 397"/>
                  <a:gd name="T103" fmla="*/ 24 h 1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97"/>
                  <a:gd name="T157" fmla="*/ 0 h 132"/>
                  <a:gd name="T158" fmla="*/ 397 w 397"/>
                  <a:gd name="T159" fmla="*/ 132 h 13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97" h="132">
                    <a:moveTo>
                      <a:pt x="397" y="24"/>
                    </a:moveTo>
                    <a:lnTo>
                      <a:pt x="388" y="40"/>
                    </a:lnTo>
                    <a:lnTo>
                      <a:pt x="370" y="52"/>
                    </a:lnTo>
                    <a:lnTo>
                      <a:pt x="348" y="62"/>
                    </a:lnTo>
                    <a:lnTo>
                      <a:pt x="319" y="69"/>
                    </a:lnTo>
                    <a:lnTo>
                      <a:pt x="290" y="75"/>
                    </a:lnTo>
                    <a:lnTo>
                      <a:pt x="255" y="80"/>
                    </a:lnTo>
                    <a:lnTo>
                      <a:pt x="221" y="83"/>
                    </a:lnTo>
                    <a:lnTo>
                      <a:pt x="187" y="88"/>
                    </a:lnTo>
                    <a:lnTo>
                      <a:pt x="155" y="93"/>
                    </a:lnTo>
                    <a:lnTo>
                      <a:pt x="125" y="99"/>
                    </a:lnTo>
                    <a:lnTo>
                      <a:pt x="128" y="102"/>
                    </a:lnTo>
                    <a:lnTo>
                      <a:pt x="130" y="106"/>
                    </a:lnTo>
                    <a:lnTo>
                      <a:pt x="135" y="109"/>
                    </a:lnTo>
                    <a:lnTo>
                      <a:pt x="138" y="112"/>
                    </a:lnTo>
                    <a:lnTo>
                      <a:pt x="140" y="115"/>
                    </a:lnTo>
                    <a:lnTo>
                      <a:pt x="142" y="118"/>
                    </a:lnTo>
                    <a:lnTo>
                      <a:pt x="145" y="122"/>
                    </a:lnTo>
                    <a:lnTo>
                      <a:pt x="142" y="125"/>
                    </a:lnTo>
                    <a:lnTo>
                      <a:pt x="140" y="129"/>
                    </a:lnTo>
                    <a:lnTo>
                      <a:pt x="133" y="132"/>
                    </a:lnTo>
                    <a:lnTo>
                      <a:pt x="118" y="130"/>
                    </a:lnTo>
                    <a:lnTo>
                      <a:pt x="103" y="128"/>
                    </a:lnTo>
                    <a:lnTo>
                      <a:pt x="91" y="124"/>
                    </a:lnTo>
                    <a:lnTo>
                      <a:pt x="76" y="121"/>
                    </a:lnTo>
                    <a:lnTo>
                      <a:pt x="62" y="116"/>
                    </a:lnTo>
                    <a:lnTo>
                      <a:pt x="49" y="110"/>
                    </a:lnTo>
                    <a:lnTo>
                      <a:pt x="37" y="106"/>
                    </a:lnTo>
                    <a:lnTo>
                      <a:pt x="27" y="99"/>
                    </a:lnTo>
                    <a:lnTo>
                      <a:pt x="20" y="93"/>
                    </a:lnTo>
                    <a:lnTo>
                      <a:pt x="13" y="85"/>
                    </a:lnTo>
                    <a:lnTo>
                      <a:pt x="3" y="77"/>
                    </a:lnTo>
                    <a:lnTo>
                      <a:pt x="0" y="69"/>
                    </a:lnTo>
                    <a:lnTo>
                      <a:pt x="0" y="61"/>
                    </a:lnTo>
                    <a:lnTo>
                      <a:pt x="5" y="53"/>
                    </a:lnTo>
                    <a:lnTo>
                      <a:pt x="15" y="46"/>
                    </a:lnTo>
                    <a:lnTo>
                      <a:pt x="25" y="40"/>
                    </a:lnTo>
                    <a:lnTo>
                      <a:pt x="37" y="33"/>
                    </a:lnTo>
                    <a:lnTo>
                      <a:pt x="52" y="28"/>
                    </a:lnTo>
                    <a:lnTo>
                      <a:pt x="66" y="24"/>
                    </a:lnTo>
                    <a:lnTo>
                      <a:pt x="81" y="20"/>
                    </a:lnTo>
                    <a:lnTo>
                      <a:pt x="113" y="16"/>
                    </a:lnTo>
                    <a:lnTo>
                      <a:pt x="145" y="10"/>
                    </a:lnTo>
                    <a:lnTo>
                      <a:pt x="179" y="5"/>
                    </a:lnTo>
                    <a:lnTo>
                      <a:pt x="214" y="2"/>
                    </a:lnTo>
                    <a:lnTo>
                      <a:pt x="245" y="0"/>
                    </a:lnTo>
                    <a:lnTo>
                      <a:pt x="280" y="0"/>
                    </a:lnTo>
                    <a:lnTo>
                      <a:pt x="312" y="1"/>
                    </a:lnTo>
                    <a:lnTo>
                      <a:pt x="341" y="5"/>
                    </a:lnTo>
                    <a:lnTo>
                      <a:pt x="370" y="13"/>
                    </a:lnTo>
                    <a:lnTo>
                      <a:pt x="397" y="24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28" name="Text Box 80"/>
            <p:cNvSpPr txBox="1">
              <a:spLocks noChangeArrowheads="1"/>
            </p:cNvSpPr>
            <p:nvPr/>
          </p:nvSpPr>
          <p:spPr bwMode="auto">
            <a:xfrm>
              <a:off x="1652" y="1512"/>
              <a:ext cx="2567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200000"/>
                </a:lnSpc>
              </a:pPr>
              <a:r>
                <a:rPr lang="en-US" altLang="en-US" sz="4000" b="1">
                  <a:solidFill>
                    <a:srgbClr val="FF0000"/>
                  </a:solidFill>
                </a:rPr>
                <a:t>    Củng cố  - Dặn dò</a:t>
              </a:r>
            </a:p>
          </p:txBody>
        </p:sp>
        <p:sp>
          <p:nvSpPr>
            <p:cNvPr id="198737" name="WordArt 81"/>
            <p:cNvSpPr>
              <a:spLocks noChangeArrowheads="1" noChangeShapeType="1" noTextEdit="1"/>
            </p:cNvSpPr>
            <p:nvPr/>
          </p:nvSpPr>
          <p:spPr bwMode="auto">
            <a:xfrm>
              <a:off x="1776" y="2496"/>
              <a:ext cx="2256" cy="744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40356"/>
                </a:avLst>
              </a:prstTxWarp>
            </a:bodyPr>
            <a:lstStyle/>
            <a:p>
              <a:pPr>
                <a:defRPr/>
              </a:pPr>
              <a:r>
                <a:rPr lang="en-US" sz="3600" kern="10">
                  <a:ln w="12700">
                    <a:solidFill>
                      <a:srgbClr val="FF33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chemeClr val="bg1"/>
                      </a:gs>
                      <a:gs pos="50000">
                        <a:srgbClr val="FF00FF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80808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             </a:t>
              </a:r>
            </a:p>
          </p:txBody>
        </p:sp>
      </p:grpSp>
      <p:sp>
        <p:nvSpPr>
          <p:cNvPr id="11271" name="AutoShape 8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67725" y="6084888"/>
            <a:ext cx="533400" cy="533400"/>
          </a:xfrm>
          <a:prstGeom prst="actionButtonBeginning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graphicFrame>
        <p:nvGraphicFramePr>
          <p:cNvPr id="11272" name="Object 83"/>
          <p:cNvGraphicFramePr>
            <a:graphicFrameLocks noChangeAspect="1"/>
          </p:cNvGraphicFramePr>
          <p:nvPr/>
        </p:nvGraphicFramePr>
        <p:xfrm>
          <a:off x="152400" y="152400"/>
          <a:ext cx="1600200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lip" r:id="rId7" imgW="1057358" imgH="762022" progId="MS_ClipArt_Gallery.2">
                  <p:embed/>
                </p:oleObj>
              </mc:Choice>
              <mc:Fallback>
                <p:oleObj name="Clip" r:id="rId7" imgW="1057358" imgH="762022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2400"/>
                        <a:ext cx="1600200" cy="1179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86852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12">
            <a:extLst>
              <a:ext uri="{FF2B5EF4-FFF2-40B4-BE49-F238E27FC236}">
                <a16:creationId xmlns:a16="http://schemas.microsoft.com/office/drawing/2014/main" id="{C7BA579D-B018-4D63-9D5E-C02BF98C0EA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2601" y="152400"/>
            <a:ext cx="6057900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  <a:contourClr>
              <a:srgbClr val="CC3300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5363" name="Line 13">
            <a:extLst>
              <a:ext uri="{FF2B5EF4-FFF2-40B4-BE49-F238E27FC236}">
                <a16:creationId xmlns:a16="http://schemas.microsoft.com/office/drawing/2014/main" id="{A68B0ECD-EA83-4177-A4F3-7BEB2A5360CB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0" y="990600"/>
            <a:ext cx="0" cy="4343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  <a:contourClr>
              <a:srgbClr val="FFCC00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5364" name="Line 14">
            <a:extLst>
              <a:ext uri="{FF2B5EF4-FFF2-40B4-BE49-F238E27FC236}">
                <a16:creationId xmlns:a16="http://schemas.microsoft.com/office/drawing/2014/main" id="{FB858C95-A3CA-4B00-A086-6B147EB024F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414978"/>
            <a:ext cx="0" cy="43434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  <a:contourClr>
              <a:srgbClr val="008000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5365" name="Line 15">
            <a:extLst>
              <a:ext uri="{FF2B5EF4-FFF2-40B4-BE49-F238E27FC236}">
                <a16:creationId xmlns:a16="http://schemas.microsoft.com/office/drawing/2014/main" id="{2A828546-EFA4-43C3-9DD1-2E16C96524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800350"/>
            <a:ext cx="0" cy="268605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66" name="Line 16">
            <a:extLst>
              <a:ext uri="{FF2B5EF4-FFF2-40B4-BE49-F238E27FC236}">
                <a16:creationId xmlns:a16="http://schemas.microsoft.com/office/drawing/2014/main" id="{21C99F21-81E5-45C8-A819-6DCA22E8D4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3051" y="5486400"/>
            <a:ext cx="2496741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67" name="Line 17">
            <a:extLst>
              <a:ext uri="{FF2B5EF4-FFF2-40B4-BE49-F238E27FC236}">
                <a16:creationId xmlns:a16="http://schemas.microsoft.com/office/drawing/2014/main" id="{555973DC-2A8C-41BE-AE15-7F804ACD5A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28750" y="5598319"/>
            <a:ext cx="28575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5368" name="Picture 19" descr="HinhDongLoGo7">
            <a:extLst>
              <a:ext uri="{FF2B5EF4-FFF2-40B4-BE49-F238E27FC236}">
                <a16:creationId xmlns:a16="http://schemas.microsoft.com/office/drawing/2014/main" id="{3E4B35EA-0539-498B-8ADF-E6F62D24D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757243"/>
            <a:ext cx="1701404" cy="126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23">
            <a:extLst>
              <a:ext uri="{FF2B5EF4-FFF2-40B4-BE49-F238E27FC236}">
                <a16:creationId xmlns:a16="http://schemas.microsoft.com/office/drawing/2014/main" id="{437627F6-5E15-473F-9EEF-8C58992D84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0842" y="6858000"/>
            <a:ext cx="6057900" cy="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  <a:contourClr>
              <a:srgbClr val="CC99FF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pic>
        <p:nvPicPr>
          <p:cNvPr id="15370" name="Picture 24" descr="HinhDongLoGo7">
            <a:extLst>
              <a:ext uri="{FF2B5EF4-FFF2-40B4-BE49-F238E27FC236}">
                <a16:creationId xmlns:a16="http://schemas.microsoft.com/office/drawing/2014/main" id="{8B75B088-F92C-4C90-AEF1-56237619D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7656" y="-73452"/>
            <a:ext cx="1702595" cy="126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Text Box 25">
            <a:extLst>
              <a:ext uri="{FF2B5EF4-FFF2-40B4-BE49-F238E27FC236}">
                <a16:creationId xmlns:a16="http://schemas.microsoft.com/office/drawing/2014/main" id="{49DBDB92-0769-4208-BC1A-F1278FF73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7613" y="891758"/>
            <a:ext cx="56852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66"/>
                </a:solidFill>
                <a:cs typeface="Times New Roman" panose="02020603050405020304" pitchFamily="18" charset="0"/>
              </a:rPr>
              <a:t>           </a:t>
            </a:r>
            <a:endParaRPr lang="en-US" altLang="en-US" sz="3200" b="1" dirty="0">
              <a:solidFill>
                <a:srgbClr val="FF0066"/>
              </a:solidFill>
              <a:cs typeface="Times New Roman" panose="02020603050405020304" pitchFamily="18" charset="0"/>
            </a:endParaRPr>
          </a:p>
        </p:txBody>
      </p:sp>
      <p:sp>
        <p:nvSpPr>
          <p:cNvPr id="15372" name="Text Box 26">
            <a:extLst>
              <a:ext uri="{FF2B5EF4-FFF2-40B4-BE49-F238E27FC236}">
                <a16:creationId xmlns:a16="http://schemas.microsoft.com/office/drawing/2014/main" id="{46200A0B-94BA-4FBA-BB42-B37C91295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723" y="1325453"/>
            <a:ext cx="73127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66"/>
                </a:solidFill>
                <a:cs typeface="Times New Roman" panose="02020603050405020304" pitchFamily="18" charset="0"/>
              </a:rPr>
              <a:t>                      </a:t>
            </a:r>
            <a:endParaRPr lang="en-US" altLang="en-US" sz="3200" b="1" dirty="0">
              <a:solidFill>
                <a:srgbClr val="FF0066"/>
              </a:solidFill>
              <a:cs typeface="Times New Roman" panose="02020603050405020304" pitchFamily="18" charset="0"/>
            </a:endParaRPr>
          </a:p>
        </p:txBody>
      </p:sp>
      <p:sp>
        <p:nvSpPr>
          <p:cNvPr id="15374" name="Text Box 28">
            <a:extLst>
              <a:ext uri="{FF2B5EF4-FFF2-40B4-BE49-F238E27FC236}">
                <a16:creationId xmlns:a16="http://schemas.microsoft.com/office/drawing/2014/main" id="{3AB9B9A6-B952-44C4-A4CE-FCDD033D3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49075"/>
            <a:ext cx="8538749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cs typeface="Times New Roman" panose="02020603050405020304" pitchFamily="18" charset="0"/>
              </a:rPr>
              <a:t>                    </a:t>
            </a:r>
            <a:r>
              <a:rPr lang="en-US" altLang="en-US" sz="4800" b="1" u="sng" dirty="0" err="1">
                <a:cs typeface="Times New Roman" panose="02020603050405020304" pitchFamily="18" charset="0"/>
              </a:rPr>
              <a:t>Dặn</a:t>
            </a:r>
            <a:r>
              <a:rPr lang="en-US" altLang="en-US" sz="4800" b="1" u="sng" dirty="0">
                <a:cs typeface="Times New Roman" panose="02020603050405020304" pitchFamily="18" charset="0"/>
              </a:rPr>
              <a:t> </a:t>
            </a:r>
            <a:r>
              <a:rPr lang="en-US" altLang="en-US" sz="4800" b="1" u="sng" dirty="0" err="1">
                <a:cs typeface="Times New Roman" panose="02020603050405020304" pitchFamily="18" charset="0"/>
              </a:rPr>
              <a:t>dò</a:t>
            </a:r>
            <a:r>
              <a:rPr lang="en-US" altLang="en-US" sz="4800" b="1" dirty="0"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cs typeface="Times New Roman" panose="02020603050405020304" pitchFamily="18" charset="0"/>
              </a:rPr>
              <a:t>- </a:t>
            </a:r>
            <a:r>
              <a:rPr lang="en-US" altLang="en-US" sz="4800" b="1" dirty="0" err="1">
                <a:cs typeface="Times New Roman" panose="02020603050405020304" pitchFamily="18" charset="0"/>
              </a:rPr>
              <a:t>Kể</a:t>
            </a:r>
            <a:r>
              <a:rPr lang="en-US" altLang="en-US" sz="4800" b="1" dirty="0"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cs typeface="Times New Roman" panose="02020603050405020304" pitchFamily="18" charset="0"/>
              </a:rPr>
              <a:t>lại</a:t>
            </a:r>
            <a:r>
              <a:rPr lang="en-US" altLang="en-US" sz="4800" b="1" dirty="0"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cs typeface="Times New Roman" panose="02020603050405020304" pitchFamily="18" charset="0"/>
              </a:rPr>
              <a:t>câu</a:t>
            </a:r>
            <a:r>
              <a:rPr lang="en-US" altLang="en-US" sz="4800" b="1" dirty="0"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cs typeface="Times New Roman" panose="02020603050405020304" pitchFamily="18" charset="0"/>
              </a:rPr>
              <a:t>chuyện</a:t>
            </a:r>
            <a:r>
              <a:rPr lang="en-US" altLang="en-US" sz="4800" b="1" dirty="0"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cs typeface="Times New Roman" panose="02020603050405020304" pitchFamily="18" charset="0"/>
              </a:rPr>
              <a:t>cho</a:t>
            </a:r>
            <a:r>
              <a:rPr lang="en-US" altLang="en-US" sz="4800" b="1" dirty="0"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cs typeface="Times New Roman" panose="02020603050405020304" pitchFamily="18" charset="0"/>
              </a:rPr>
              <a:t>người</a:t>
            </a:r>
            <a:r>
              <a:rPr lang="en-US" altLang="en-US" sz="4800" b="1" dirty="0"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cs typeface="Times New Roman" panose="02020603050405020304" pitchFamily="18" charset="0"/>
              </a:rPr>
              <a:t>thân</a:t>
            </a:r>
            <a:r>
              <a:rPr lang="en-US" altLang="en-US" sz="4800" b="1" dirty="0"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cs typeface="Times New Roman" panose="02020603050405020304" pitchFamily="18" charset="0"/>
              </a:rPr>
              <a:t>nghe</a:t>
            </a:r>
            <a:r>
              <a:rPr lang="en-US" altLang="en-US" sz="4800" b="1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4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Chuẩn</a:t>
            </a:r>
            <a:r>
              <a:rPr lang="en-US" altLang="en-US" sz="4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bị:</a:t>
            </a:r>
            <a:r>
              <a:rPr lang="en-US" altLang="en-US" sz="4800" b="1" dirty="0" err="1">
                <a:solidFill>
                  <a:srgbClr val="002060"/>
                </a:solidFill>
              </a:rPr>
              <a:t>Kể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một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việc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làm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tốt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góp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phần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xây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dựng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quê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hương</a:t>
            </a:r>
            <a:r>
              <a:rPr lang="en-US" altLang="en-US" sz="4800" b="1" dirty="0">
                <a:solidFill>
                  <a:srgbClr val="002060"/>
                </a:solidFill>
              </a:rPr>
              <a:t>, </a:t>
            </a:r>
            <a:r>
              <a:rPr lang="en-US" altLang="en-US" sz="4800" b="1" dirty="0" err="1">
                <a:solidFill>
                  <a:srgbClr val="002060"/>
                </a:solidFill>
              </a:rPr>
              <a:t>đất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nước</a:t>
            </a:r>
            <a:r>
              <a:rPr lang="en-US" altLang="en-US" sz="4800" b="1" dirty="0">
                <a:solidFill>
                  <a:srgbClr val="002060"/>
                </a:solidFill>
              </a:rPr>
              <a:t>.</a:t>
            </a:r>
            <a:endParaRPr lang="en-US" altLang="en-US" sz="4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5376" name="Text Box 31">
            <a:extLst>
              <a:ext uri="{FF2B5EF4-FFF2-40B4-BE49-F238E27FC236}">
                <a16:creationId xmlns:a16="http://schemas.microsoft.com/office/drawing/2014/main" id="{AEC734E0-6149-4BE6-8D5C-3C254543F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8300" y="4751785"/>
            <a:ext cx="56380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66"/>
                </a:solidFill>
                <a:cs typeface="Times New Roman" panose="02020603050405020304" pitchFamily="18" charset="0"/>
              </a:rPr>
              <a:t>         </a:t>
            </a:r>
            <a:endParaRPr lang="en-US" altLang="en-US" sz="2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7" name="Picture 24" descr="HinhDongLoGo7">
            <a:extLst>
              <a:ext uri="{FF2B5EF4-FFF2-40B4-BE49-F238E27FC236}">
                <a16:creationId xmlns:a16="http://schemas.microsoft.com/office/drawing/2014/main" id="{DB6F1A2F-CBB2-468B-AFF6-30867EF70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998" y="-73452"/>
            <a:ext cx="1702595" cy="126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9" descr="HinhDongLoGo7">
            <a:extLst>
              <a:ext uri="{FF2B5EF4-FFF2-40B4-BE49-F238E27FC236}">
                <a16:creationId xmlns:a16="http://schemas.microsoft.com/office/drawing/2014/main" id="{419DE4DF-5CAE-47FB-B517-E153D492C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762864"/>
            <a:ext cx="1701404" cy="126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747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139">
        <p:circle/>
      </p:transition>
    </mc:Choice>
    <mc:Fallback xmlns="">
      <p:transition spd="slow" advTm="9139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3"/>
          <p:cNvSpPr>
            <a:spLocks noChangeArrowheads="1" noChangeShapeType="1" noTextEdit="1"/>
          </p:cNvSpPr>
          <p:nvPr/>
        </p:nvSpPr>
        <p:spPr bwMode="auto">
          <a:xfrm>
            <a:off x="533400" y="1143000"/>
            <a:ext cx="7848600" cy="4114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CHÀO  TẠM BIỆT</a:t>
            </a:r>
          </a:p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!</a:t>
            </a:r>
          </a:p>
        </p:txBody>
      </p:sp>
      <p:sp>
        <p:nvSpPr>
          <p:cNvPr id="12291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latin typeface="Times New Roman" panose="02020603050405020304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477000" y="4419600"/>
            <a:ext cx="2667000" cy="1981200"/>
            <a:chOff x="2928" y="384"/>
            <a:chExt cx="1789" cy="1403"/>
          </a:xfrm>
        </p:grpSpPr>
        <p:sp>
          <p:nvSpPr>
            <p:cNvPr id="12384" name="Oval 4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85" name="Oval 5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86" name="Freeform 6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101 h 504"/>
                <a:gd name="T2" fmla="*/ 176 w 2736"/>
                <a:gd name="T3" fmla="*/ 34 h 504"/>
                <a:gd name="T4" fmla="*/ 361 w 2736"/>
                <a:gd name="T5" fmla="*/ 5 h 504"/>
                <a:gd name="T6" fmla="*/ 556 w 2736"/>
                <a:gd name="T7" fmla="*/ 5 h 504"/>
                <a:gd name="T8" fmla="*/ 553 w 2736"/>
                <a:gd name="T9" fmla="*/ 21 h 504"/>
                <a:gd name="T10" fmla="*/ 358 w 2736"/>
                <a:gd name="T11" fmla="*/ 21 h 504"/>
                <a:gd name="T12" fmla="*/ 133 w 2736"/>
                <a:gd name="T13" fmla="*/ 59 h 504"/>
                <a:gd name="T14" fmla="*/ 0 w 2736"/>
                <a:gd name="T15" fmla="*/ 10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7" name="Freeform 7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1 w 1769"/>
                <a:gd name="T1" fmla="*/ 2 h 791"/>
                <a:gd name="T2" fmla="*/ 82 w 1769"/>
                <a:gd name="T3" fmla="*/ 11 h 791"/>
                <a:gd name="T4" fmla="*/ 196 w 1769"/>
                <a:gd name="T5" fmla="*/ 40 h 791"/>
                <a:gd name="T6" fmla="*/ 272 w 1769"/>
                <a:gd name="T7" fmla="*/ 86 h 791"/>
                <a:gd name="T8" fmla="*/ 297 w 1769"/>
                <a:gd name="T9" fmla="*/ 122 h 791"/>
                <a:gd name="T10" fmla="*/ 285 w 1769"/>
                <a:gd name="T11" fmla="*/ 157 h 791"/>
                <a:gd name="T12" fmla="*/ 269 w 1769"/>
                <a:gd name="T13" fmla="*/ 126 h 791"/>
                <a:gd name="T14" fmla="*/ 235 w 1769"/>
                <a:gd name="T15" fmla="*/ 91 h 791"/>
                <a:gd name="T16" fmla="*/ 187 w 1769"/>
                <a:gd name="T17" fmla="*/ 59 h 791"/>
                <a:gd name="T18" fmla="*/ 98 w 1769"/>
                <a:gd name="T19" fmla="*/ 30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8" name="Freeform 8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112 h 504"/>
                <a:gd name="T2" fmla="*/ 185 w 2736"/>
                <a:gd name="T3" fmla="*/ 37 h 504"/>
                <a:gd name="T4" fmla="*/ 380 w 2736"/>
                <a:gd name="T5" fmla="*/ 5 h 504"/>
                <a:gd name="T6" fmla="*/ 586 w 2736"/>
                <a:gd name="T7" fmla="*/ 5 h 504"/>
                <a:gd name="T8" fmla="*/ 583 w 2736"/>
                <a:gd name="T9" fmla="*/ 23 h 504"/>
                <a:gd name="T10" fmla="*/ 378 w 2736"/>
                <a:gd name="T11" fmla="*/ 23 h 504"/>
                <a:gd name="T12" fmla="*/ 140 w 2736"/>
                <a:gd name="T13" fmla="*/ 65 h 504"/>
                <a:gd name="T14" fmla="*/ 0 w 2736"/>
                <a:gd name="T15" fmla="*/ 112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9" name="Freeform 9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1 w 1769"/>
                <a:gd name="T1" fmla="*/ 2 h 791"/>
                <a:gd name="T2" fmla="*/ 86 w 1769"/>
                <a:gd name="T3" fmla="*/ 12 h 791"/>
                <a:gd name="T4" fmla="*/ 206 w 1769"/>
                <a:gd name="T5" fmla="*/ 45 h 791"/>
                <a:gd name="T6" fmla="*/ 287 w 1769"/>
                <a:gd name="T7" fmla="*/ 96 h 791"/>
                <a:gd name="T8" fmla="*/ 313 w 1769"/>
                <a:gd name="T9" fmla="*/ 136 h 791"/>
                <a:gd name="T10" fmla="*/ 301 w 1769"/>
                <a:gd name="T11" fmla="*/ 175 h 791"/>
                <a:gd name="T12" fmla="*/ 283 w 1769"/>
                <a:gd name="T13" fmla="*/ 141 h 791"/>
                <a:gd name="T14" fmla="*/ 247 w 1769"/>
                <a:gd name="T15" fmla="*/ 101 h 791"/>
                <a:gd name="T16" fmla="*/ 197 w 1769"/>
                <a:gd name="T17" fmla="*/ 66 h 791"/>
                <a:gd name="T18" fmla="*/ 103 w 1769"/>
                <a:gd name="T19" fmla="*/ 34 h 791"/>
                <a:gd name="T20" fmla="*/ 0 w 1769"/>
                <a:gd name="T21" fmla="*/ 17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0" name="Freeform 10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98 h 504"/>
                <a:gd name="T2" fmla="*/ 177 w 2736"/>
                <a:gd name="T3" fmla="*/ 33 h 504"/>
                <a:gd name="T4" fmla="*/ 364 w 2736"/>
                <a:gd name="T5" fmla="*/ 5 h 504"/>
                <a:gd name="T6" fmla="*/ 561 w 2736"/>
                <a:gd name="T7" fmla="*/ 5 h 504"/>
                <a:gd name="T8" fmla="*/ 558 w 2736"/>
                <a:gd name="T9" fmla="*/ 20 h 504"/>
                <a:gd name="T10" fmla="*/ 362 w 2736"/>
                <a:gd name="T11" fmla="*/ 20 h 504"/>
                <a:gd name="T12" fmla="*/ 134 w 2736"/>
                <a:gd name="T13" fmla="*/ 57 h 504"/>
                <a:gd name="T14" fmla="*/ 0 w 2736"/>
                <a:gd name="T15" fmla="*/ 98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" name="Freeform 11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1 w 1769"/>
                <a:gd name="T1" fmla="*/ 2 h 791"/>
                <a:gd name="T2" fmla="*/ 83 w 1769"/>
                <a:gd name="T3" fmla="*/ 11 h 791"/>
                <a:gd name="T4" fmla="*/ 197 w 1769"/>
                <a:gd name="T5" fmla="*/ 39 h 791"/>
                <a:gd name="T6" fmla="*/ 274 w 1769"/>
                <a:gd name="T7" fmla="*/ 84 h 791"/>
                <a:gd name="T8" fmla="*/ 299 w 1769"/>
                <a:gd name="T9" fmla="*/ 119 h 791"/>
                <a:gd name="T10" fmla="*/ 287 w 1769"/>
                <a:gd name="T11" fmla="*/ 153 h 791"/>
                <a:gd name="T12" fmla="*/ 270 w 1769"/>
                <a:gd name="T13" fmla="*/ 123 h 791"/>
                <a:gd name="T14" fmla="*/ 236 w 1769"/>
                <a:gd name="T15" fmla="*/ 88 h 791"/>
                <a:gd name="T16" fmla="*/ 189 w 1769"/>
                <a:gd name="T17" fmla="*/ 58 h 791"/>
                <a:gd name="T18" fmla="*/ 99 w 1769"/>
                <a:gd name="T19" fmla="*/ 30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2" name="Freeform 12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108 h 504"/>
                <a:gd name="T2" fmla="*/ 171 w 2736"/>
                <a:gd name="T3" fmla="*/ 36 h 504"/>
                <a:gd name="T4" fmla="*/ 352 w 2736"/>
                <a:gd name="T5" fmla="*/ 5 h 504"/>
                <a:gd name="T6" fmla="*/ 542 w 2736"/>
                <a:gd name="T7" fmla="*/ 5 h 504"/>
                <a:gd name="T8" fmla="*/ 539 w 2736"/>
                <a:gd name="T9" fmla="*/ 22 h 504"/>
                <a:gd name="T10" fmla="*/ 349 w 2736"/>
                <a:gd name="T11" fmla="*/ 22 h 504"/>
                <a:gd name="T12" fmla="*/ 130 w 2736"/>
                <a:gd name="T13" fmla="*/ 63 h 504"/>
                <a:gd name="T14" fmla="*/ 0 w 2736"/>
                <a:gd name="T15" fmla="*/ 108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" name="Freeform 13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1 w 1769"/>
                <a:gd name="T1" fmla="*/ 2 h 791"/>
                <a:gd name="T2" fmla="*/ 80 w 1769"/>
                <a:gd name="T3" fmla="*/ 12 h 791"/>
                <a:gd name="T4" fmla="*/ 190 w 1769"/>
                <a:gd name="T5" fmla="*/ 43 h 791"/>
                <a:gd name="T6" fmla="*/ 265 w 1769"/>
                <a:gd name="T7" fmla="*/ 93 h 791"/>
                <a:gd name="T8" fmla="*/ 289 w 1769"/>
                <a:gd name="T9" fmla="*/ 131 h 791"/>
                <a:gd name="T10" fmla="*/ 278 w 1769"/>
                <a:gd name="T11" fmla="*/ 169 h 791"/>
                <a:gd name="T12" fmla="*/ 261 w 1769"/>
                <a:gd name="T13" fmla="*/ 136 h 791"/>
                <a:gd name="T14" fmla="*/ 228 w 1769"/>
                <a:gd name="T15" fmla="*/ 98 h 791"/>
                <a:gd name="T16" fmla="*/ 182 w 1769"/>
                <a:gd name="T17" fmla="*/ 64 h 791"/>
                <a:gd name="T18" fmla="*/ 96 w 1769"/>
                <a:gd name="T19" fmla="*/ 33 h 791"/>
                <a:gd name="T20" fmla="*/ 0 w 1769"/>
                <a:gd name="T21" fmla="*/ 16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4" name="Freeform 14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101 h 504"/>
                <a:gd name="T2" fmla="*/ 158 w 2736"/>
                <a:gd name="T3" fmla="*/ 34 h 504"/>
                <a:gd name="T4" fmla="*/ 324 w 2736"/>
                <a:gd name="T5" fmla="*/ 5 h 504"/>
                <a:gd name="T6" fmla="*/ 499 w 2736"/>
                <a:gd name="T7" fmla="*/ 5 h 504"/>
                <a:gd name="T8" fmla="*/ 496 w 2736"/>
                <a:gd name="T9" fmla="*/ 21 h 504"/>
                <a:gd name="T10" fmla="*/ 322 w 2736"/>
                <a:gd name="T11" fmla="*/ 21 h 504"/>
                <a:gd name="T12" fmla="*/ 119 w 2736"/>
                <a:gd name="T13" fmla="*/ 59 h 504"/>
                <a:gd name="T14" fmla="*/ 0 w 2736"/>
                <a:gd name="T15" fmla="*/ 10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5" name="Freeform 15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1 w 1769"/>
                <a:gd name="T1" fmla="*/ 2 h 791"/>
                <a:gd name="T2" fmla="*/ 73 w 1769"/>
                <a:gd name="T3" fmla="*/ 11 h 791"/>
                <a:gd name="T4" fmla="*/ 175 w 1769"/>
                <a:gd name="T5" fmla="*/ 40 h 791"/>
                <a:gd name="T6" fmla="*/ 244 w 1769"/>
                <a:gd name="T7" fmla="*/ 86 h 791"/>
                <a:gd name="T8" fmla="*/ 266 w 1769"/>
                <a:gd name="T9" fmla="*/ 122 h 791"/>
                <a:gd name="T10" fmla="*/ 256 w 1769"/>
                <a:gd name="T11" fmla="*/ 157 h 791"/>
                <a:gd name="T12" fmla="*/ 241 w 1769"/>
                <a:gd name="T13" fmla="*/ 126 h 791"/>
                <a:gd name="T14" fmla="*/ 210 w 1769"/>
                <a:gd name="T15" fmla="*/ 91 h 791"/>
                <a:gd name="T16" fmla="*/ 168 w 1769"/>
                <a:gd name="T17" fmla="*/ 59 h 791"/>
                <a:gd name="T18" fmla="*/ 88 w 1769"/>
                <a:gd name="T19" fmla="*/ 30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" name="Freeform 16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71 h 504"/>
                <a:gd name="T2" fmla="*/ 143 w 2736"/>
                <a:gd name="T3" fmla="*/ 24 h 504"/>
                <a:gd name="T4" fmla="*/ 295 w 2736"/>
                <a:gd name="T5" fmla="*/ 3 h 504"/>
                <a:gd name="T6" fmla="*/ 454 w 2736"/>
                <a:gd name="T7" fmla="*/ 3 h 504"/>
                <a:gd name="T8" fmla="*/ 451 w 2736"/>
                <a:gd name="T9" fmla="*/ 15 h 504"/>
                <a:gd name="T10" fmla="*/ 293 w 2736"/>
                <a:gd name="T11" fmla="*/ 15 h 504"/>
                <a:gd name="T12" fmla="*/ 109 w 2736"/>
                <a:gd name="T13" fmla="*/ 41 h 504"/>
                <a:gd name="T14" fmla="*/ 0 w 2736"/>
                <a:gd name="T15" fmla="*/ 7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" name="Freeform 17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1 w 1769"/>
                <a:gd name="T1" fmla="*/ 1 h 791"/>
                <a:gd name="T2" fmla="*/ 67 w 1769"/>
                <a:gd name="T3" fmla="*/ 8 h 791"/>
                <a:gd name="T4" fmla="*/ 160 w 1769"/>
                <a:gd name="T5" fmla="*/ 28 h 791"/>
                <a:gd name="T6" fmla="*/ 222 w 1769"/>
                <a:gd name="T7" fmla="*/ 61 h 791"/>
                <a:gd name="T8" fmla="*/ 242 w 1769"/>
                <a:gd name="T9" fmla="*/ 85 h 791"/>
                <a:gd name="T10" fmla="*/ 233 w 1769"/>
                <a:gd name="T11" fmla="*/ 110 h 791"/>
                <a:gd name="T12" fmla="*/ 219 w 1769"/>
                <a:gd name="T13" fmla="*/ 89 h 791"/>
                <a:gd name="T14" fmla="*/ 192 w 1769"/>
                <a:gd name="T15" fmla="*/ 64 h 791"/>
                <a:gd name="T16" fmla="*/ 153 w 1769"/>
                <a:gd name="T17" fmla="*/ 42 h 791"/>
                <a:gd name="T18" fmla="*/ 80 w 1769"/>
                <a:gd name="T19" fmla="*/ 21 h 791"/>
                <a:gd name="T20" fmla="*/ 0 w 1769"/>
                <a:gd name="T21" fmla="*/ 11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8" name="Freeform 18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69 h 504"/>
                <a:gd name="T2" fmla="*/ 126 w 2736"/>
                <a:gd name="T3" fmla="*/ 23 h 504"/>
                <a:gd name="T4" fmla="*/ 259 w 2736"/>
                <a:gd name="T5" fmla="*/ 3 h 504"/>
                <a:gd name="T6" fmla="*/ 399 w 2736"/>
                <a:gd name="T7" fmla="*/ 3 h 504"/>
                <a:gd name="T8" fmla="*/ 397 w 2736"/>
                <a:gd name="T9" fmla="*/ 14 h 504"/>
                <a:gd name="T10" fmla="*/ 257 w 2736"/>
                <a:gd name="T11" fmla="*/ 14 h 504"/>
                <a:gd name="T12" fmla="*/ 95 w 2736"/>
                <a:gd name="T13" fmla="*/ 40 h 504"/>
                <a:gd name="T14" fmla="*/ 0 w 2736"/>
                <a:gd name="T15" fmla="*/ 6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9" name="Freeform 19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1 w 1769"/>
                <a:gd name="T1" fmla="*/ 1 h 791"/>
                <a:gd name="T2" fmla="*/ 59 w 1769"/>
                <a:gd name="T3" fmla="*/ 8 h 791"/>
                <a:gd name="T4" fmla="*/ 140 w 1769"/>
                <a:gd name="T5" fmla="*/ 27 h 791"/>
                <a:gd name="T6" fmla="*/ 195 w 1769"/>
                <a:gd name="T7" fmla="*/ 59 h 791"/>
                <a:gd name="T8" fmla="*/ 212 w 1769"/>
                <a:gd name="T9" fmla="*/ 83 h 791"/>
                <a:gd name="T10" fmla="*/ 204 w 1769"/>
                <a:gd name="T11" fmla="*/ 107 h 791"/>
                <a:gd name="T12" fmla="*/ 192 w 1769"/>
                <a:gd name="T13" fmla="*/ 86 h 791"/>
                <a:gd name="T14" fmla="*/ 168 w 1769"/>
                <a:gd name="T15" fmla="*/ 62 h 791"/>
                <a:gd name="T16" fmla="*/ 134 w 1769"/>
                <a:gd name="T17" fmla="*/ 40 h 791"/>
                <a:gd name="T18" fmla="*/ 70 w 1769"/>
                <a:gd name="T19" fmla="*/ 21 h 791"/>
                <a:gd name="T20" fmla="*/ 0 w 1769"/>
                <a:gd name="T21" fmla="*/ 10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0" name="Freeform 20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101 h 504"/>
                <a:gd name="T2" fmla="*/ 176 w 2736"/>
                <a:gd name="T3" fmla="*/ 34 h 504"/>
                <a:gd name="T4" fmla="*/ 362 w 2736"/>
                <a:gd name="T5" fmla="*/ 5 h 504"/>
                <a:gd name="T6" fmla="*/ 557 w 2736"/>
                <a:gd name="T7" fmla="*/ 5 h 504"/>
                <a:gd name="T8" fmla="*/ 554 w 2736"/>
                <a:gd name="T9" fmla="*/ 21 h 504"/>
                <a:gd name="T10" fmla="*/ 359 w 2736"/>
                <a:gd name="T11" fmla="*/ 21 h 504"/>
                <a:gd name="T12" fmla="*/ 133 w 2736"/>
                <a:gd name="T13" fmla="*/ 59 h 504"/>
                <a:gd name="T14" fmla="*/ 0 w 2736"/>
                <a:gd name="T15" fmla="*/ 10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1" name="Freeform 21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1 w 1769"/>
                <a:gd name="T1" fmla="*/ 2 h 791"/>
                <a:gd name="T2" fmla="*/ 82 w 1769"/>
                <a:gd name="T3" fmla="*/ 11 h 791"/>
                <a:gd name="T4" fmla="*/ 196 w 1769"/>
                <a:gd name="T5" fmla="*/ 40 h 791"/>
                <a:gd name="T6" fmla="*/ 272 w 1769"/>
                <a:gd name="T7" fmla="*/ 86 h 791"/>
                <a:gd name="T8" fmla="*/ 297 w 1769"/>
                <a:gd name="T9" fmla="*/ 122 h 791"/>
                <a:gd name="T10" fmla="*/ 285 w 1769"/>
                <a:gd name="T11" fmla="*/ 157 h 791"/>
                <a:gd name="T12" fmla="*/ 269 w 1769"/>
                <a:gd name="T13" fmla="*/ 126 h 791"/>
                <a:gd name="T14" fmla="*/ 235 w 1769"/>
                <a:gd name="T15" fmla="*/ 91 h 791"/>
                <a:gd name="T16" fmla="*/ 187 w 1769"/>
                <a:gd name="T17" fmla="*/ 59 h 791"/>
                <a:gd name="T18" fmla="*/ 98 w 1769"/>
                <a:gd name="T19" fmla="*/ 30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2" name="Freeform 22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112 h 504"/>
                <a:gd name="T2" fmla="*/ 185 w 2736"/>
                <a:gd name="T3" fmla="*/ 37 h 504"/>
                <a:gd name="T4" fmla="*/ 380 w 2736"/>
                <a:gd name="T5" fmla="*/ 5 h 504"/>
                <a:gd name="T6" fmla="*/ 586 w 2736"/>
                <a:gd name="T7" fmla="*/ 5 h 504"/>
                <a:gd name="T8" fmla="*/ 583 w 2736"/>
                <a:gd name="T9" fmla="*/ 23 h 504"/>
                <a:gd name="T10" fmla="*/ 378 w 2736"/>
                <a:gd name="T11" fmla="*/ 23 h 504"/>
                <a:gd name="T12" fmla="*/ 140 w 2736"/>
                <a:gd name="T13" fmla="*/ 65 h 504"/>
                <a:gd name="T14" fmla="*/ 0 w 2736"/>
                <a:gd name="T15" fmla="*/ 112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3" name="Freeform 23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1 w 1769"/>
                <a:gd name="T1" fmla="*/ 2 h 791"/>
                <a:gd name="T2" fmla="*/ 86 w 1769"/>
                <a:gd name="T3" fmla="*/ 12 h 791"/>
                <a:gd name="T4" fmla="*/ 206 w 1769"/>
                <a:gd name="T5" fmla="*/ 45 h 791"/>
                <a:gd name="T6" fmla="*/ 287 w 1769"/>
                <a:gd name="T7" fmla="*/ 96 h 791"/>
                <a:gd name="T8" fmla="*/ 313 w 1769"/>
                <a:gd name="T9" fmla="*/ 136 h 791"/>
                <a:gd name="T10" fmla="*/ 301 w 1769"/>
                <a:gd name="T11" fmla="*/ 175 h 791"/>
                <a:gd name="T12" fmla="*/ 283 w 1769"/>
                <a:gd name="T13" fmla="*/ 141 h 791"/>
                <a:gd name="T14" fmla="*/ 247 w 1769"/>
                <a:gd name="T15" fmla="*/ 101 h 791"/>
                <a:gd name="T16" fmla="*/ 197 w 1769"/>
                <a:gd name="T17" fmla="*/ 66 h 791"/>
                <a:gd name="T18" fmla="*/ 103 w 1769"/>
                <a:gd name="T19" fmla="*/ 34 h 791"/>
                <a:gd name="T20" fmla="*/ 0 w 1769"/>
                <a:gd name="T21" fmla="*/ 17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4" name="Freeform 24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98 h 504"/>
                <a:gd name="T2" fmla="*/ 177 w 2736"/>
                <a:gd name="T3" fmla="*/ 33 h 504"/>
                <a:gd name="T4" fmla="*/ 364 w 2736"/>
                <a:gd name="T5" fmla="*/ 5 h 504"/>
                <a:gd name="T6" fmla="*/ 561 w 2736"/>
                <a:gd name="T7" fmla="*/ 5 h 504"/>
                <a:gd name="T8" fmla="*/ 558 w 2736"/>
                <a:gd name="T9" fmla="*/ 20 h 504"/>
                <a:gd name="T10" fmla="*/ 362 w 2736"/>
                <a:gd name="T11" fmla="*/ 20 h 504"/>
                <a:gd name="T12" fmla="*/ 134 w 2736"/>
                <a:gd name="T13" fmla="*/ 57 h 504"/>
                <a:gd name="T14" fmla="*/ 0 w 2736"/>
                <a:gd name="T15" fmla="*/ 98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5" name="Freeform 25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1 w 1769"/>
                <a:gd name="T1" fmla="*/ 2 h 791"/>
                <a:gd name="T2" fmla="*/ 83 w 1769"/>
                <a:gd name="T3" fmla="*/ 11 h 791"/>
                <a:gd name="T4" fmla="*/ 197 w 1769"/>
                <a:gd name="T5" fmla="*/ 39 h 791"/>
                <a:gd name="T6" fmla="*/ 274 w 1769"/>
                <a:gd name="T7" fmla="*/ 84 h 791"/>
                <a:gd name="T8" fmla="*/ 299 w 1769"/>
                <a:gd name="T9" fmla="*/ 118 h 791"/>
                <a:gd name="T10" fmla="*/ 287 w 1769"/>
                <a:gd name="T11" fmla="*/ 152 h 791"/>
                <a:gd name="T12" fmla="*/ 270 w 1769"/>
                <a:gd name="T13" fmla="*/ 122 h 791"/>
                <a:gd name="T14" fmla="*/ 236 w 1769"/>
                <a:gd name="T15" fmla="*/ 88 h 791"/>
                <a:gd name="T16" fmla="*/ 189 w 1769"/>
                <a:gd name="T17" fmla="*/ 57 h 791"/>
                <a:gd name="T18" fmla="*/ 99 w 1769"/>
                <a:gd name="T19" fmla="*/ 29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6" name="Freeform 26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108 h 504"/>
                <a:gd name="T2" fmla="*/ 171 w 2736"/>
                <a:gd name="T3" fmla="*/ 36 h 504"/>
                <a:gd name="T4" fmla="*/ 352 w 2736"/>
                <a:gd name="T5" fmla="*/ 5 h 504"/>
                <a:gd name="T6" fmla="*/ 542 w 2736"/>
                <a:gd name="T7" fmla="*/ 5 h 504"/>
                <a:gd name="T8" fmla="*/ 539 w 2736"/>
                <a:gd name="T9" fmla="*/ 22 h 504"/>
                <a:gd name="T10" fmla="*/ 349 w 2736"/>
                <a:gd name="T11" fmla="*/ 22 h 504"/>
                <a:gd name="T12" fmla="*/ 130 w 2736"/>
                <a:gd name="T13" fmla="*/ 63 h 504"/>
                <a:gd name="T14" fmla="*/ 0 w 2736"/>
                <a:gd name="T15" fmla="*/ 108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7" name="Freeform 27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1 w 1769"/>
                <a:gd name="T1" fmla="*/ 2 h 791"/>
                <a:gd name="T2" fmla="*/ 80 w 1769"/>
                <a:gd name="T3" fmla="*/ 12 h 791"/>
                <a:gd name="T4" fmla="*/ 190 w 1769"/>
                <a:gd name="T5" fmla="*/ 43 h 791"/>
                <a:gd name="T6" fmla="*/ 265 w 1769"/>
                <a:gd name="T7" fmla="*/ 93 h 791"/>
                <a:gd name="T8" fmla="*/ 289 w 1769"/>
                <a:gd name="T9" fmla="*/ 131 h 791"/>
                <a:gd name="T10" fmla="*/ 278 w 1769"/>
                <a:gd name="T11" fmla="*/ 169 h 791"/>
                <a:gd name="T12" fmla="*/ 261 w 1769"/>
                <a:gd name="T13" fmla="*/ 136 h 791"/>
                <a:gd name="T14" fmla="*/ 228 w 1769"/>
                <a:gd name="T15" fmla="*/ 98 h 791"/>
                <a:gd name="T16" fmla="*/ 182 w 1769"/>
                <a:gd name="T17" fmla="*/ 64 h 791"/>
                <a:gd name="T18" fmla="*/ 96 w 1769"/>
                <a:gd name="T19" fmla="*/ 33 h 791"/>
                <a:gd name="T20" fmla="*/ 0 w 1769"/>
                <a:gd name="T21" fmla="*/ 16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8" name="Freeform 28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101 h 504"/>
                <a:gd name="T2" fmla="*/ 158 w 2736"/>
                <a:gd name="T3" fmla="*/ 34 h 504"/>
                <a:gd name="T4" fmla="*/ 324 w 2736"/>
                <a:gd name="T5" fmla="*/ 5 h 504"/>
                <a:gd name="T6" fmla="*/ 499 w 2736"/>
                <a:gd name="T7" fmla="*/ 5 h 504"/>
                <a:gd name="T8" fmla="*/ 496 w 2736"/>
                <a:gd name="T9" fmla="*/ 21 h 504"/>
                <a:gd name="T10" fmla="*/ 322 w 2736"/>
                <a:gd name="T11" fmla="*/ 21 h 504"/>
                <a:gd name="T12" fmla="*/ 119 w 2736"/>
                <a:gd name="T13" fmla="*/ 59 h 504"/>
                <a:gd name="T14" fmla="*/ 0 w 2736"/>
                <a:gd name="T15" fmla="*/ 10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9" name="Freeform 29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1 w 1769"/>
                <a:gd name="T1" fmla="*/ 2 h 791"/>
                <a:gd name="T2" fmla="*/ 73 w 1769"/>
                <a:gd name="T3" fmla="*/ 11 h 791"/>
                <a:gd name="T4" fmla="*/ 175 w 1769"/>
                <a:gd name="T5" fmla="*/ 40 h 791"/>
                <a:gd name="T6" fmla="*/ 244 w 1769"/>
                <a:gd name="T7" fmla="*/ 86 h 791"/>
                <a:gd name="T8" fmla="*/ 266 w 1769"/>
                <a:gd name="T9" fmla="*/ 122 h 791"/>
                <a:gd name="T10" fmla="*/ 256 w 1769"/>
                <a:gd name="T11" fmla="*/ 157 h 791"/>
                <a:gd name="T12" fmla="*/ 241 w 1769"/>
                <a:gd name="T13" fmla="*/ 126 h 791"/>
                <a:gd name="T14" fmla="*/ 210 w 1769"/>
                <a:gd name="T15" fmla="*/ 91 h 791"/>
                <a:gd name="T16" fmla="*/ 168 w 1769"/>
                <a:gd name="T17" fmla="*/ 59 h 791"/>
                <a:gd name="T18" fmla="*/ 88 w 1769"/>
                <a:gd name="T19" fmla="*/ 30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0" name="Freeform 30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71 h 504"/>
                <a:gd name="T2" fmla="*/ 143 w 2736"/>
                <a:gd name="T3" fmla="*/ 24 h 504"/>
                <a:gd name="T4" fmla="*/ 295 w 2736"/>
                <a:gd name="T5" fmla="*/ 3 h 504"/>
                <a:gd name="T6" fmla="*/ 454 w 2736"/>
                <a:gd name="T7" fmla="*/ 3 h 504"/>
                <a:gd name="T8" fmla="*/ 451 w 2736"/>
                <a:gd name="T9" fmla="*/ 15 h 504"/>
                <a:gd name="T10" fmla="*/ 293 w 2736"/>
                <a:gd name="T11" fmla="*/ 15 h 504"/>
                <a:gd name="T12" fmla="*/ 109 w 2736"/>
                <a:gd name="T13" fmla="*/ 41 h 504"/>
                <a:gd name="T14" fmla="*/ 0 w 2736"/>
                <a:gd name="T15" fmla="*/ 7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" name="Freeform 31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1 w 1769"/>
                <a:gd name="T1" fmla="*/ 1 h 791"/>
                <a:gd name="T2" fmla="*/ 67 w 1769"/>
                <a:gd name="T3" fmla="*/ 8 h 791"/>
                <a:gd name="T4" fmla="*/ 160 w 1769"/>
                <a:gd name="T5" fmla="*/ 28 h 791"/>
                <a:gd name="T6" fmla="*/ 222 w 1769"/>
                <a:gd name="T7" fmla="*/ 61 h 791"/>
                <a:gd name="T8" fmla="*/ 242 w 1769"/>
                <a:gd name="T9" fmla="*/ 85 h 791"/>
                <a:gd name="T10" fmla="*/ 233 w 1769"/>
                <a:gd name="T11" fmla="*/ 110 h 791"/>
                <a:gd name="T12" fmla="*/ 219 w 1769"/>
                <a:gd name="T13" fmla="*/ 89 h 791"/>
                <a:gd name="T14" fmla="*/ 192 w 1769"/>
                <a:gd name="T15" fmla="*/ 64 h 791"/>
                <a:gd name="T16" fmla="*/ 153 w 1769"/>
                <a:gd name="T17" fmla="*/ 42 h 791"/>
                <a:gd name="T18" fmla="*/ 80 w 1769"/>
                <a:gd name="T19" fmla="*/ 21 h 791"/>
                <a:gd name="T20" fmla="*/ 0 w 1769"/>
                <a:gd name="T21" fmla="*/ 11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2" name="Freeform 32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69 h 504"/>
                <a:gd name="T2" fmla="*/ 126 w 2736"/>
                <a:gd name="T3" fmla="*/ 23 h 504"/>
                <a:gd name="T4" fmla="*/ 259 w 2736"/>
                <a:gd name="T5" fmla="*/ 3 h 504"/>
                <a:gd name="T6" fmla="*/ 399 w 2736"/>
                <a:gd name="T7" fmla="*/ 3 h 504"/>
                <a:gd name="T8" fmla="*/ 397 w 2736"/>
                <a:gd name="T9" fmla="*/ 14 h 504"/>
                <a:gd name="T10" fmla="*/ 257 w 2736"/>
                <a:gd name="T11" fmla="*/ 14 h 504"/>
                <a:gd name="T12" fmla="*/ 95 w 2736"/>
                <a:gd name="T13" fmla="*/ 40 h 504"/>
                <a:gd name="T14" fmla="*/ 0 w 2736"/>
                <a:gd name="T15" fmla="*/ 6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3" name="Freeform 33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1 w 1769"/>
                <a:gd name="T1" fmla="*/ 1 h 791"/>
                <a:gd name="T2" fmla="*/ 59 w 1769"/>
                <a:gd name="T3" fmla="*/ 8 h 791"/>
                <a:gd name="T4" fmla="*/ 140 w 1769"/>
                <a:gd name="T5" fmla="*/ 27 h 791"/>
                <a:gd name="T6" fmla="*/ 195 w 1769"/>
                <a:gd name="T7" fmla="*/ 59 h 791"/>
                <a:gd name="T8" fmla="*/ 212 w 1769"/>
                <a:gd name="T9" fmla="*/ 83 h 791"/>
                <a:gd name="T10" fmla="*/ 204 w 1769"/>
                <a:gd name="T11" fmla="*/ 107 h 791"/>
                <a:gd name="T12" fmla="*/ 192 w 1769"/>
                <a:gd name="T13" fmla="*/ 86 h 791"/>
                <a:gd name="T14" fmla="*/ 168 w 1769"/>
                <a:gd name="T15" fmla="*/ 62 h 791"/>
                <a:gd name="T16" fmla="*/ 134 w 1769"/>
                <a:gd name="T17" fmla="*/ 40 h 791"/>
                <a:gd name="T18" fmla="*/ 70 w 1769"/>
                <a:gd name="T19" fmla="*/ 21 h 791"/>
                <a:gd name="T20" fmla="*/ 0 w 1769"/>
                <a:gd name="T21" fmla="*/ 10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4" name="Freeform 34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70 h 504"/>
                <a:gd name="T2" fmla="*/ 126 w 2736"/>
                <a:gd name="T3" fmla="*/ 23 h 504"/>
                <a:gd name="T4" fmla="*/ 259 w 2736"/>
                <a:gd name="T5" fmla="*/ 3 h 504"/>
                <a:gd name="T6" fmla="*/ 399 w 2736"/>
                <a:gd name="T7" fmla="*/ 3 h 504"/>
                <a:gd name="T8" fmla="*/ 397 w 2736"/>
                <a:gd name="T9" fmla="*/ 14 h 504"/>
                <a:gd name="T10" fmla="*/ 257 w 2736"/>
                <a:gd name="T11" fmla="*/ 14 h 504"/>
                <a:gd name="T12" fmla="*/ 95 w 2736"/>
                <a:gd name="T13" fmla="*/ 41 h 504"/>
                <a:gd name="T14" fmla="*/ 0 w 2736"/>
                <a:gd name="T15" fmla="*/ 7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5" name="Freeform 35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1 w 1769"/>
                <a:gd name="T1" fmla="*/ 1 h 791"/>
                <a:gd name="T2" fmla="*/ 59 w 1769"/>
                <a:gd name="T3" fmla="*/ 8 h 791"/>
                <a:gd name="T4" fmla="*/ 140 w 1769"/>
                <a:gd name="T5" fmla="*/ 28 h 791"/>
                <a:gd name="T6" fmla="*/ 195 w 1769"/>
                <a:gd name="T7" fmla="*/ 60 h 791"/>
                <a:gd name="T8" fmla="*/ 212 w 1769"/>
                <a:gd name="T9" fmla="*/ 85 h 791"/>
                <a:gd name="T10" fmla="*/ 204 w 1769"/>
                <a:gd name="T11" fmla="*/ 109 h 791"/>
                <a:gd name="T12" fmla="*/ 192 w 1769"/>
                <a:gd name="T13" fmla="*/ 88 h 791"/>
                <a:gd name="T14" fmla="*/ 168 w 1769"/>
                <a:gd name="T15" fmla="*/ 63 h 791"/>
                <a:gd name="T16" fmla="*/ 134 w 1769"/>
                <a:gd name="T17" fmla="*/ 41 h 791"/>
                <a:gd name="T18" fmla="*/ 70 w 1769"/>
                <a:gd name="T19" fmla="*/ 21 h 791"/>
                <a:gd name="T20" fmla="*/ 0 w 1769"/>
                <a:gd name="T21" fmla="*/ 11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6" name="Freeform 36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69 h 504"/>
                <a:gd name="T2" fmla="*/ 126 w 2736"/>
                <a:gd name="T3" fmla="*/ 23 h 504"/>
                <a:gd name="T4" fmla="*/ 259 w 2736"/>
                <a:gd name="T5" fmla="*/ 3 h 504"/>
                <a:gd name="T6" fmla="*/ 399 w 2736"/>
                <a:gd name="T7" fmla="*/ 3 h 504"/>
                <a:gd name="T8" fmla="*/ 397 w 2736"/>
                <a:gd name="T9" fmla="*/ 14 h 504"/>
                <a:gd name="T10" fmla="*/ 257 w 2736"/>
                <a:gd name="T11" fmla="*/ 14 h 504"/>
                <a:gd name="T12" fmla="*/ 95 w 2736"/>
                <a:gd name="T13" fmla="*/ 40 h 504"/>
                <a:gd name="T14" fmla="*/ 0 w 2736"/>
                <a:gd name="T15" fmla="*/ 6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7" name="Freeform 37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1 w 1769"/>
                <a:gd name="T1" fmla="*/ 1 h 791"/>
                <a:gd name="T2" fmla="*/ 59 w 1769"/>
                <a:gd name="T3" fmla="*/ 8 h 791"/>
                <a:gd name="T4" fmla="*/ 140 w 1769"/>
                <a:gd name="T5" fmla="*/ 28 h 791"/>
                <a:gd name="T6" fmla="*/ 195 w 1769"/>
                <a:gd name="T7" fmla="*/ 60 h 791"/>
                <a:gd name="T8" fmla="*/ 212 w 1769"/>
                <a:gd name="T9" fmla="*/ 84 h 791"/>
                <a:gd name="T10" fmla="*/ 204 w 1769"/>
                <a:gd name="T11" fmla="*/ 108 h 791"/>
                <a:gd name="T12" fmla="*/ 192 w 1769"/>
                <a:gd name="T13" fmla="*/ 87 h 791"/>
                <a:gd name="T14" fmla="*/ 168 w 1769"/>
                <a:gd name="T15" fmla="*/ 63 h 791"/>
                <a:gd name="T16" fmla="*/ 134 w 1769"/>
                <a:gd name="T17" fmla="*/ 41 h 791"/>
                <a:gd name="T18" fmla="*/ 70 w 1769"/>
                <a:gd name="T19" fmla="*/ 21 h 791"/>
                <a:gd name="T20" fmla="*/ 0 w 1769"/>
                <a:gd name="T21" fmla="*/ 10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8" name="Freeform 38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69 h 504"/>
                <a:gd name="T2" fmla="*/ 128 w 2736"/>
                <a:gd name="T3" fmla="*/ 23 h 504"/>
                <a:gd name="T4" fmla="*/ 262 w 2736"/>
                <a:gd name="T5" fmla="*/ 3 h 504"/>
                <a:gd name="T6" fmla="*/ 404 w 2736"/>
                <a:gd name="T7" fmla="*/ 3 h 504"/>
                <a:gd name="T8" fmla="*/ 402 w 2736"/>
                <a:gd name="T9" fmla="*/ 14 h 504"/>
                <a:gd name="T10" fmla="*/ 260 w 2736"/>
                <a:gd name="T11" fmla="*/ 14 h 504"/>
                <a:gd name="T12" fmla="*/ 97 w 2736"/>
                <a:gd name="T13" fmla="*/ 40 h 504"/>
                <a:gd name="T14" fmla="*/ 0 w 2736"/>
                <a:gd name="T15" fmla="*/ 6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9" name="Freeform 39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1 w 1769"/>
                <a:gd name="T1" fmla="*/ 1 h 791"/>
                <a:gd name="T2" fmla="*/ 59 w 1769"/>
                <a:gd name="T3" fmla="*/ 8 h 791"/>
                <a:gd name="T4" fmla="*/ 142 w 1769"/>
                <a:gd name="T5" fmla="*/ 28 h 791"/>
                <a:gd name="T6" fmla="*/ 198 w 1769"/>
                <a:gd name="T7" fmla="*/ 60 h 791"/>
                <a:gd name="T8" fmla="*/ 215 w 1769"/>
                <a:gd name="T9" fmla="*/ 84 h 791"/>
                <a:gd name="T10" fmla="*/ 207 w 1769"/>
                <a:gd name="T11" fmla="*/ 108 h 791"/>
                <a:gd name="T12" fmla="*/ 195 w 1769"/>
                <a:gd name="T13" fmla="*/ 87 h 791"/>
                <a:gd name="T14" fmla="*/ 170 w 1769"/>
                <a:gd name="T15" fmla="*/ 63 h 791"/>
                <a:gd name="T16" fmla="*/ 136 w 1769"/>
                <a:gd name="T17" fmla="*/ 41 h 791"/>
                <a:gd name="T18" fmla="*/ 71 w 1769"/>
                <a:gd name="T19" fmla="*/ 21 h 791"/>
                <a:gd name="T20" fmla="*/ 0 w 1769"/>
                <a:gd name="T21" fmla="*/ 10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20" name="Freeform 40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70 h 504"/>
                <a:gd name="T2" fmla="*/ 112 w 2736"/>
                <a:gd name="T3" fmla="*/ 23 h 504"/>
                <a:gd name="T4" fmla="*/ 231 w 2736"/>
                <a:gd name="T5" fmla="*/ 3 h 504"/>
                <a:gd name="T6" fmla="*/ 356 w 2736"/>
                <a:gd name="T7" fmla="*/ 3 h 504"/>
                <a:gd name="T8" fmla="*/ 354 w 2736"/>
                <a:gd name="T9" fmla="*/ 14 h 504"/>
                <a:gd name="T10" fmla="*/ 230 w 2736"/>
                <a:gd name="T11" fmla="*/ 14 h 504"/>
                <a:gd name="T12" fmla="*/ 85 w 2736"/>
                <a:gd name="T13" fmla="*/ 41 h 504"/>
                <a:gd name="T14" fmla="*/ 0 w 2736"/>
                <a:gd name="T15" fmla="*/ 7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21" name="Freeform 41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1 w 1769"/>
                <a:gd name="T1" fmla="*/ 1 h 791"/>
                <a:gd name="T2" fmla="*/ 52 w 1769"/>
                <a:gd name="T3" fmla="*/ 8 h 791"/>
                <a:gd name="T4" fmla="*/ 125 w 1769"/>
                <a:gd name="T5" fmla="*/ 28 h 791"/>
                <a:gd name="T6" fmla="*/ 174 w 1769"/>
                <a:gd name="T7" fmla="*/ 60 h 791"/>
                <a:gd name="T8" fmla="*/ 190 w 1769"/>
                <a:gd name="T9" fmla="*/ 84 h 791"/>
                <a:gd name="T10" fmla="*/ 182 w 1769"/>
                <a:gd name="T11" fmla="*/ 108 h 791"/>
                <a:gd name="T12" fmla="*/ 172 w 1769"/>
                <a:gd name="T13" fmla="*/ 87 h 791"/>
                <a:gd name="T14" fmla="*/ 150 w 1769"/>
                <a:gd name="T15" fmla="*/ 63 h 791"/>
                <a:gd name="T16" fmla="*/ 120 w 1769"/>
                <a:gd name="T17" fmla="*/ 41 h 791"/>
                <a:gd name="T18" fmla="*/ 63 w 1769"/>
                <a:gd name="T19" fmla="*/ 21 h 791"/>
                <a:gd name="T20" fmla="*/ 0 w 1769"/>
                <a:gd name="T21" fmla="*/ 10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22" name="Freeform 42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69 h 504"/>
                <a:gd name="T2" fmla="*/ 108 w 2736"/>
                <a:gd name="T3" fmla="*/ 23 h 504"/>
                <a:gd name="T4" fmla="*/ 222 w 2736"/>
                <a:gd name="T5" fmla="*/ 3 h 504"/>
                <a:gd name="T6" fmla="*/ 342 w 2736"/>
                <a:gd name="T7" fmla="*/ 3 h 504"/>
                <a:gd name="T8" fmla="*/ 340 w 2736"/>
                <a:gd name="T9" fmla="*/ 14 h 504"/>
                <a:gd name="T10" fmla="*/ 221 w 2736"/>
                <a:gd name="T11" fmla="*/ 14 h 504"/>
                <a:gd name="T12" fmla="*/ 82 w 2736"/>
                <a:gd name="T13" fmla="*/ 40 h 504"/>
                <a:gd name="T14" fmla="*/ 0 w 2736"/>
                <a:gd name="T15" fmla="*/ 6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23" name="Freeform 43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1 w 1769"/>
                <a:gd name="T1" fmla="*/ 1 h 791"/>
                <a:gd name="T2" fmla="*/ 50 w 1769"/>
                <a:gd name="T3" fmla="*/ 8 h 791"/>
                <a:gd name="T4" fmla="*/ 120 w 1769"/>
                <a:gd name="T5" fmla="*/ 28 h 791"/>
                <a:gd name="T6" fmla="*/ 168 w 1769"/>
                <a:gd name="T7" fmla="*/ 60 h 791"/>
                <a:gd name="T8" fmla="*/ 183 w 1769"/>
                <a:gd name="T9" fmla="*/ 84 h 791"/>
                <a:gd name="T10" fmla="*/ 176 w 1769"/>
                <a:gd name="T11" fmla="*/ 108 h 791"/>
                <a:gd name="T12" fmla="*/ 165 w 1769"/>
                <a:gd name="T13" fmla="*/ 87 h 791"/>
                <a:gd name="T14" fmla="*/ 144 w 1769"/>
                <a:gd name="T15" fmla="*/ 63 h 791"/>
                <a:gd name="T16" fmla="*/ 115 w 1769"/>
                <a:gd name="T17" fmla="*/ 41 h 791"/>
                <a:gd name="T18" fmla="*/ 60 w 1769"/>
                <a:gd name="T19" fmla="*/ 21 h 791"/>
                <a:gd name="T20" fmla="*/ 0 w 1769"/>
                <a:gd name="T21" fmla="*/ 10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24" name="Freeform 44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70 h 504"/>
                <a:gd name="T2" fmla="*/ 126 w 2736"/>
                <a:gd name="T3" fmla="*/ 23 h 504"/>
                <a:gd name="T4" fmla="*/ 258 w 2736"/>
                <a:gd name="T5" fmla="*/ 3 h 504"/>
                <a:gd name="T6" fmla="*/ 398 w 2736"/>
                <a:gd name="T7" fmla="*/ 3 h 504"/>
                <a:gd name="T8" fmla="*/ 396 w 2736"/>
                <a:gd name="T9" fmla="*/ 14 h 504"/>
                <a:gd name="T10" fmla="*/ 257 w 2736"/>
                <a:gd name="T11" fmla="*/ 14 h 504"/>
                <a:gd name="T12" fmla="*/ 95 w 2736"/>
                <a:gd name="T13" fmla="*/ 41 h 504"/>
                <a:gd name="T14" fmla="*/ 0 w 2736"/>
                <a:gd name="T15" fmla="*/ 7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25" name="Freeform 45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1 w 1769"/>
                <a:gd name="T1" fmla="*/ 1 h 791"/>
                <a:gd name="T2" fmla="*/ 59 w 1769"/>
                <a:gd name="T3" fmla="*/ 8 h 791"/>
                <a:gd name="T4" fmla="*/ 140 w 1769"/>
                <a:gd name="T5" fmla="*/ 28 h 791"/>
                <a:gd name="T6" fmla="*/ 195 w 1769"/>
                <a:gd name="T7" fmla="*/ 60 h 791"/>
                <a:gd name="T8" fmla="*/ 212 w 1769"/>
                <a:gd name="T9" fmla="*/ 84 h 791"/>
                <a:gd name="T10" fmla="*/ 204 w 1769"/>
                <a:gd name="T11" fmla="*/ 108 h 791"/>
                <a:gd name="T12" fmla="*/ 192 w 1769"/>
                <a:gd name="T13" fmla="*/ 87 h 791"/>
                <a:gd name="T14" fmla="*/ 168 w 1769"/>
                <a:gd name="T15" fmla="*/ 63 h 791"/>
                <a:gd name="T16" fmla="*/ 134 w 1769"/>
                <a:gd name="T17" fmla="*/ 41 h 791"/>
                <a:gd name="T18" fmla="*/ 70 w 1769"/>
                <a:gd name="T19" fmla="*/ 21 h 791"/>
                <a:gd name="T20" fmla="*/ 0 w 1769"/>
                <a:gd name="T21" fmla="*/ 10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26" name="Freeform 46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70 h 504"/>
                <a:gd name="T2" fmla="*/ 126 w 2736"/>
                <a:gd name="T3" fmla="*/ 23 h 504"/>
                <a:gd name="T4" fmla="*/ 259 w 2736"/>
                <a:gd name="T5" fmla="*/ 3 h 504"/>
                <a:gd name="T6" fmla="*/ 399 w 2736"/>
                <a:gd name="T7" fmla="*/ 3 h 504"/>
                <a:gd name="T8" fmla="*/ 397 w 2736"/>
                <a:gd name="T9" fmla="*/ 14 h 504"/>
                <a:gd name="T10" fmla="*/ 257 w 2736"/>
                <a:gd name="T11" fmla="*/ 14 h 504"/>
                <a:gd name="T12" fmla="*/ 95 w 2736"/>
                <a:gd name="T13" fmla="*/ 41 h 504"/>
                <a:gd name="T14" fmla="*/ 0 w 2736"/>
                <a:gd name="T15" fmla="*/ 7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27" name="Freeform 47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1 w 1769"/>
                <a:gd name="T1" fmla="*/ 1 h 791"/>
                <a:gd name="T2" fmla="*/ 59 w 1769"/>
                <a:gd name="T3" fmla="*/ 8 h 791"/>
                <a:gd name="T4" fmla="*/ 140 w 1769"/>
                <a:gd name="T5" fmla="*/ 28 h 791"/>
                <a:gd name="T6" fmla="*/ 195 w 1769"/>
                <a:gd name="T7" fmla="*/ 60 h 791"/>
                <a:gd name="T8" fmla="*/ 212 w 1769"/>
                <a:gd name="T9" fmla="*/ 85 h 791"/>
                <a:gd name="T10" fmla="*/ 204 w 1769"/>
                <a:gd name="T11" fmla="*/ 109 h 791"/>
                <a:gd name="T12" fmla="*/ 192 w 1769"/>
                <a:gd name="T13" fmla="*/ 88 h 791"/>
                <a:gd name="T14" fmla="*/ 168 w 1769"/>
                <a:gd name="T15" fmla="*/ 63 h 791"/>
                <a:gd name="T16" fmla="*/ 134 w 1769"/>
                <a:gd name="T17" fmla="*/ 41 h 791"/>
                <a:gd name="T18" fmla="*/ 70 w 1769"/>
                <a:gd name="T19" fmla="*/ 21 h 791"/>
                <a:gd name="T20" fmla="*/ 0 w 1769"/>
                <a:gd name="T21" fmla="*/ 11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28" name="Freeform 48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47 h 504"/>
                <a:gd name="T2" fmla="*/ 105 w 2736"/>
                <a:gd name="T3" fmla="*/ 16 h 504"/>
                <a:gd name="T4" fmla="*/ 216 w 2736"/>
                <a:gd name="T5" fmla="*/ 2 h 504"/>
                <a:gd name="T6" fmla="*/ 332 w 2736"/>
                <a:gd name="T7" fmla="*/ 2 h 504"/>
                <a:gd name="T8" fmla="*/ 330 w 2736"/>
                <a:gd name="T9" fmla="*/ 10 h 504"/>
                <a:gd name="T10" fmla="*/ 214 w 2736"/>
                <a:gd name="T11" fmla="*/ 10 h 504"/>
                <a:gd name="T12" fmla="*/ 79 w 2736"/>
                <a:gd name="T13" fmla="*/ 27 h 504"/>
                <a:gd name="T14" fmla="*/ 0 w 2736"/>
                <a:gd name="T15" fmla="*/ 47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29" name="Freeform 49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1 w 1769"/>
                <a:gd name="T1" fmla="*/ 1 h 791"/>
                <a:gd name="T2" fmla="*/ 49 w 1769"/>
                <a:gd name="T3" fmla="*/ 5 h 791"/>
                <a:gd name="T4" fmla="*/ 116 w 1769"/>
                <a:gd name="T5" fmla="*/ 19 h 791"/>
                <a:gd name="T6" fmla="*/ 162 w 1769"/>
                <a:gd name="T7" fmla="*/ 41 h 791"/>
                <a:gd name="T8" fmla="*/ 177 w 1769"/>
                <a:gd name="T9" fmla="*/ 58 h 791"/>
                <a:gd name="T10" fmla="*/ 170 w 1769"/>
                <a:gd name="T11" fmla="*/ 75 h 791"/>
                <a:gd name="T12" fmla="*/ 160 w 1769"/>
                <a:gd name="T13" fmla="*/ 60 h 791"/>
                <a:gd name="T14" fmla="*/ 140 w 1769"/>
                <a:gd name="T15" fmla="*/ 43 h 791"/>
                <a:gd name="T16" fmla="*/ 112 w 1769"/>
                <a:gd name="T17" fmla="*/ 28 h 791"/>
                <a:gd name="T18" fmla="*/ 58 w 1769"/>
                <a:gd name="T19" fmla="*/ 14 h 791"/>
                <a:gd name="T20" fmla="*/ 0 w 1769"/>
                <a:gd name="T21" fmla="*/ 7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30" name="Freeform 50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60 h 504"/>
                <a:gd name="T2" fmla="*/ 108 w 2736"/>
                <a:gd name="T3" fmla="*/ 20 h 504"/>
                <a:gd name="T4" fmla="*/ 223 w 2736"/>
                <a:gd name="T5" fmla="*/ 3 h 504"/>
                <a:gd name="T6" fmla="*/ 343 w 2736"/>
                <a:gd name="T7" fmla="*/ 3 h 504"/>
                <a:gd name="T8" fmla="*/ 341 w 2736"/>
                <a:gd name="T9" fmla="*/ 12 h 504"/>
                <a:gd name="T10" fmla="*/ 221 w 2736"/>
                <a:gd name="T11" fmla="*/ 12 h 504"/>
                <a:gd name="T12" fmla="*/ 82 w 2736"/>
                <a:gd name="T13" fmla="*/ 35 h 504"/>
                <a:gd name="T14" fmla="*/ 0 w 2736"/>
                <a:gd name="T15" fmla="*/ 6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31" name="Freeform 51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1 w 1769"/>
                <a:gd name="T1" fmla="*/ 1 h 791"/>
                <a:gd name="T2" fmla="*/ 50 w 1769"/>
                <a:gd name="T3" fmla="*/ 7 h 791"/>
                <a:gd name="T4" fmla="*/ 120 w 1769"/>
                <a:gd name="T5" fmla="*/ 24 h 791"/>
                <a:gd name="T6" fmla="*/ 168 w 1769"/>
                <a:gd name="T7" fmla="*/ 51 h 791"/>
                <a:gd name="T8" fmla="*/ 183 w 1769"/>
                <a:gd name="T9" fmla="*/ 72 h 791"/>
                <a:gd name="T10" fmla="*/ 176 w 1769"/>
                <a:gd name="T11" fmla="*/ 93 h 791"/>
                <a:gd name="T12" fmla="*/ 165 w 1769"/>
                <a:gd name="T13" fmla="*/ 74 h 791"/>
                <a:gd name="T14" fmla="*/ 144 w 1769"/>
                <a:gd name="T15" fmla="*/ 53 h 791"/>
                <a:gd name="T16" fmla="*/ 115 w 1769"/>
                <a:gd name="T17" fmla="*/ 35 h 791"/>
                <a:gd name="T18" fmla="*/ 60 w 1769"/>
                <a:gd name="T19" fmla="*/ 18 h 791"/>
                <a:gd name="T20" fmla="*/ 0 w 1769"/>
                <a:gd name="T21" fmla="*/ 9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32" name="Freeform 52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87 h 504"/>
                <a:gd name="T2" fmla="*/ 118 w 2736"/>
                <a:gd name="T3" fmla="*/ 29 h 504"/>
                <a:gd name="T4" fmla="*/ 242 w 2736"/>
                <a:gd name="T5" fmla="*/ 4 h 504"/>
                <a:gd name="T6" fmla="*/ 373 w 2736"/>
                <a:gd name="T7" fmla="*/ 4 h 504"/>
                <a:gd name="T8" fmla="*/ 371 w 2736"/>
                <a:gd name="T9" fmla="*/ 18 h 504"/>
                <a:gd name="T10" fmla="*/ 240 w 2736"/>
                <a:gd name="T11" fmla="*/ 18 h 504"/>
                <a:gd name="T12" fmla="*/ 89 w 2736"/>
                <a:gd name="T13" fmla="*/ 50 h 504"/>
                <a:gd name="T14" fmla="*/ 0 w 2736"/>
                <a:gd name="T15" fmla="*/ 87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33" name="Freeform 53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1 w 1769"/>
                <a:gd name="T1" fmla="*/ 1 h 791"/>
                <a:gd name="T2" fmla="*/ 55 w 1769"/>
                <a:gd name="T3" fmla="*/ 10 h 791"/>
                <a:gd name="T4" fmla="*/ 131 w 1769"/>
                <a:gd name="T5" fmla="*/ 34 h 791"/>
                <a:gd name="T6" fmla="*/ 182 w 1769"/>
                <a:gd name="T7" fmla="*/ 74 h 791"/>
                <a:gd name="T8" fmla="*/ 199 w 1769"/>
                <a:gd name="T9" fmla="*/ 105 h 791"/>
                <a:gd name="T10" fmla="*/ 191 w 1769"/>
                <a:gd name="T11" fmla="*/ 135 h 791"/>
                <a:gd name="T12" fmla="*/ 180 w 1769"/>
                <a:gd name="T13" fmla="*/ 109 h 791"/>
                <a:gd name="T14" fmla="*/ 157 w 1769"/>
                <a:gd name="T15" fmla="*/ 78 h 791"/>
                <a:gd name="T16" fmla="*/ 125 w 1769"/>
                <a:gd name="T17" fmla="*/ 51 h 791"/>
                <a:gd name="T18" fmla="*/ 66 w 1769"/>
                <a:gd name="T19" fmla="*/ 26 h 791"/>
                <a:gd name="T20" fmla="*/ 0 w 1769"/>
                <a:gd name="T21" fmla="*/ 13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34" name="Freeform 54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28 h 504"/>
                <a:gd name="T2" fmla="*/ 97 w 2736"/>
                <a:gd name="T3" fmla="*/ 9 h 504"/>
                <a:gd name="T4" fmla="*/ 200 w 2736"/>
                <a:gd name="T5" fmla="*/ 1 h 504"/>
                <a:gd name="T6" fmla="*/ 308 w 2736"/>
                <a:gd name="T7" fmla="*/ 1 h 504"/>
                <a:gd name="T8" fmla="*/ 306 w 2736"/>
                <a:gd name="T9" fmla="*/ 6 h 504"/>
                <a:gd name="T10" fmla="*/ 199 w 2736"/>
                <a:gd name="T11" fmla="*/ 6 h 504"/>
                <a:gd name="T12" fmla="*/ 74 w 2736"/>
                <a:gd name="T13" fmla="*/ 16 h 504"/>
                <a:gd name="T14" fmla="*/ 0 w 2736"/>
                <a:gd name="T15" fmla="*/ 28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35" name="Freeform 55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45 w 1769"/>
                <a:gd name="T3" fmla="*/ 3 h 791"/>
                <a:gd name="T4" fmla="*/ 108 w 1769"/>
                <a:gd name="T5" fmla="*/ 11 h 791"/>
                <a:gd name="T6" fmla="*/ 150 w 1769"/>
                <a:gd name="T7" fmla="*/ 23 h 791"/>
                <a:gd name="T8" fmla="*/ 164 w 1769"/>
                <a:gd name="T9" fmla="*/ 33 h 791"/>
                <a:gd name="T10" fmla="*/ 158 w 1769"/>
                <a:gd name="T11" fmla="*/ 43 h 791"/>
                <a:gd name="T12" fmla="*/ 148 w 1769"/>
                <a:gd name="T13" fmla="*/ 34 h 791"/>
                <a:gd name="T14" fmla="*/ 130 w 1769"/>
                <a:gd name="T15" fmla="*/ 25 h 791"/>
                <a:gd name="T16" fmla="*/ 103 w 1769"/>
                <a:gd name="T17" fmla="*/ 16 h 791"/>
                <a:gd name="T18" fmla="*/ 54 w 1769"/>
                <a:gd name="T19" fmla="*/ 8 h 791"/>
                <a:gd name="T20" fmla="*/ 0 w 1769"/>
                <a:gd name="T21" fmla="*/ 4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36" name="Freeform 56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101 h 504"/>
                <a:gd name="T2" fmla="*/ 176 w 2736"/>
                <a:gd name="T3" fmla="*/ 34 h 504"/>
                <a:gd name="T4" fmla="*/ 362 w 2736"/>
                <a:gd name="T5" fmla="*/ 5 h 504"/>
                <a:gd name="T6" fmla="*/ 557 w 2736"/>
                <a:gd name="T7" fmla="*/ 5 h 504"/>
                <a:gd name="T8" fmla="*/ 554 w 2736"/>
                <a:gd name="T9" fmla="*/ 21 h 504"/>
                <a:gd name="T10" fmla="*/ 359 w 2736"/>
                <a:gd name="T11" fmla="*/ 21 h 504"/>
                <a:gd name="T12" fmla="*/ 133 w 2736"/>
                <a:gd name="T13" fmla="*/ 59 h 504"/>
                <a:gd name="T14" fmla="*/ 0 w 2736"/>
                <a:gd name="T15" fmla="*/ 10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37" name="Freeform 57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1 w 1769"/>
                <a:gd name="T1" fmla="*/ 2 h 791"/>
                <a:gd name="T2" fmla="*/ 82 w 1769"/>
                <a:gd name="T3" fmla="*/ 11 h 791"/>
                <a:gd name="T4" fmla="*/ 196 w 1769"/>
                <a:gd name="T5" fmla="*/ 40 h 791"/>
                <a:gd name="T6" fmla="*/ 272 w 1769"/>
                <a:gd name="T7" fmla="*/ 86 h 791"/>
                <a:gd name="T8" fmla="*/ 297 w 1769"/>
                <a:gd name="T9" fmla="*/ 122 h 791"/>
                <a:gd name="T10" fmla="*/ 285 w 1769"/>
                <a:gd name="T11" fmla="*/ 157 h 791"/>
                <a:gd name="T12" fmla="*/ 269 w 1769"/>
                <a:gd name="T13" fmla="*/ 126 h 791"/>
                <a:gd name="T14" fmla="*/ 235 w 1769"/>
                <a:gd name="T15" fmla="*/ 91 h 791"/>
                <a:gd name="T16" fmla="*/ 187 w 1769"/>
                <a:gd name="T17" fmla="*/ 59 h 791"/>
                <a:gd name="T18" fmla="*/ 98 w 1769"/>
                <a:gd name="T19" fmla="*/ 30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38" name="Freeform 58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101 h 504"/>
                <a:gd name="T2" fmla="*/ 163 w 2736"/>
                <a:gd name="T3" fmla="*/ 34 h 504"/>
                <a:gd name="T4" fmla="*/ 334 w 2736"/>
                <a:gd name="T5" fmla="*/ 5 h 504"/>
                <a:gd name="T6" fmla="*/ 515 w 2736"/>
                <a:gd name="T7" fmla="*/ 5 h 504"/>
                <a:gd name="T8" fmla="*/ 512 w 2736"/>
                <a:gd name="T9" fmla="*/ 21 h 504"/>
                <a:gd name="T10" fmla="*/ 332 w 2736"/>
                <a:gd name="T11" fmla="*/ 21 h 504"/>
                <a:gd name="T12" fmla="*/ 123 w 2736"/>
                <a:gd name="T13" fmla="*/ 59 h 504"/>
                <a:gd name="T14" fmla="*/ 0 w 2736"/>
                <a:gd name="T15" fmla="*/ 10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39" name="Freeform 59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1 w 1769"/>
                <a:gd name="T1" fmla="*/ 2 h 791"/>
                <a:gd name="T2" fmla="*/ 76 w 1769"/>
                <a:gd name="T3" fmla="*/ 11 h 791"/>
                <a:gd name="T4" fmla="*/ 181 w 1769"/>
                <a:gd name="T5" fmla="*/ 40 h 791"/>
                <a:gd name="T6" fmla="*/ 251 w 1769"/>
                <a:gd name="T7" fmla="*/ 86 h 791"/>
                <a:gd name="T8" fmla="*/ 274 w 1769"/>
                <a:gd name="T9" fmla="*/ 122 h 791"/>
                <a:gd name="T10" fmla="*/ 264 w 1769"/>
                <a:gd name="T11" fmla="*/ 157 h 791"/>
                <a:gd name="T12" fmla="*/ 248 w 1769"/>
                <a:gd name="T13" fmla="*/ 126 h 791"/>
                <a:gd name="T14" fmla="*/ 217 w 1769"/>
                <a:gd name="T15" fmla="*/ 91 h 791"/>
                <a:gd name="T16" fmla="*/ 173 w 1769"/>
                <a:gd name="T17" fmla="*/ 59 h 791"/>
                <a:gd name="T18" fmla="*/ 91 w 1769"/>
                <a:gd name="T19" fmla="*/ 30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40" name="Freeform 60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91 h 504"/>
                <a:gd name="T2" fmla="*/ 156 w 2736"/>
                <a:gd name="T3" fmla="*/ 30 h 504"/>
                <a:gd name="T4" fmla="*/ 321 w 2736"/>
                <a:gd name="T5" fmla="*/ 4 h 504"/>
                <a:gd name="T6" fmla="*/ 495 w 2736"/>
                <a:gd name="T7" fmla="*/ 4 h 504"/>
                <a:gd name="T8" fmla="*/ 492 w 2736"/>
                <a:gd name="T9" fmla="*/ 19 h 504"/>
                <a:gd name="T10" fmla="*/ 319 w 2736"/>
                <a:gd name="T11" fmla="*/ 19 h 504"/>
                <a:gd name="T12" fmla="*/ 118 w 2736"/>
                <a:gd name="T13" fmla="*/ 53 h 504"/>
                <a:gd name="T14" fmla="*/ 0 w 2736"/>
                <a:gd name="T15" fmla="*/ 9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41" name="Freeform 61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1 w 1769"/>
                <a:gd name="T1" fmla="*/ 1 h 791"/>
                <a:gd name="T2" fmla="*/ 73 w 1769"/>
                <a:gd name="T3" fmla="*/ 10 h 791"/>
                <a:gd name="T4" fmla="*/ 173 w 1769"/>
                <a:gd name="T5" fmla="*/ 36 h 791"/>
                <a:gd name="T6" fmla="*/ 241 w 1769"/>
                <a:gd name="T7" fmla="*/ 78 h 791"/>
                <a:gd name="T8" fmla="*/ 263 w 1769"/>
                <a:gd name="T9" fmla="*/ 109 h 791"/>
                <a:gd name="T10" fmla="*/ 253 w 1769"/>
                <a:gd name="T11" fmla="*/ 141 h 791"/>
                <a:gd name="T12" fmla="*/ 238 w 1769"/>
                <a:gd name="T13" fmla="*/ 113 h 791"/>
                <a:gd name="T14" fmla="*/ 208 w 1769"/>
                <a:gd name="T15" fmla="*/ 82 h 791"/>
                <a:gd name="T16" fmla="*/ 166 w 1769"/>
                <a:gd name="T17" fmla="*/ 53 h 791"/>
                <a:gd name="T18" fmla="*/ 87 w 1769"/>
                <a:gd name="T19" fmla="*/ 27 h 791"/>
                <a:gd name="T20" fmla="*/ 0 w 1769"/>
                <a:gd name="T21" fmla="*/ 14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42" name="Freeform 62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101 h 504"/>
                <a:gd name="T2" fmla="*/ 176 w 2736"/>
                <a:gd name="T3" fmla="*/ 34 h 504"/>
                <a:gd name="T4" fmla="*/ 362 w 2736"/>
                <a:gd name="T5" fmla="*/ 5 h 504"/>
                <a:gd name="T6" fmla="*/ 557 w 2736"/>
                <a:gd name="T7" fmla="*/ 5 h 504"/>
                <a:gd name="T8" fmla="*/ 554 w 2736"/>
                <a:gd name="T9" fmla="*/ 21 h 504"/>
                <a:gd name="T10" fmla="*/ 359 w 2736"/>
                <a:gd name="T11" fmla="*/ 21 h 504"/>
                <a:gd name="T12" fmla="*/ 133 w 2736"/>
                <a:gd name="T13" fmla="*/ 59 h 504"/>
                <a:gd name="T14" fmla="*/ 0 w 2736"/>
                <a:gd name="T15" fmla="*/ 10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43" name="Freeform 63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1 w 1769"/>
                <a:gd name="T1" fmla="*/ 2 h 791"/>
                <a:gd name="T2" fmla="*/ 82 w 1769"/>
                <a:gd name="T3" fmla="*/ 11 h 791"/>
                <a:gd name="T4" fmla="*/ 196 w 1769"/>
                <a:gd name="T5" fmla="*/ 40 h 791"/>
                <a:gd name="T6" fmla="*/ 272 w 1769"/>
                <a:gd name="T7" fmla="*/ 87 h 791"/>
                <a:gd name="T8" fmla="*/ 297 w 1769"/>
                <a:gd name="T9" fmla="*/ 122 h 791"/>
                <a:gd name="T10" fmla="*/ 285 w 1769"/>
                <a:gd name="T11" fmla="*/ 158 h 791"/>
                <a:gd name="T12" fmla="*/ 269 w 1769"/>
                <a:gd name="T13" fmla="*/ 127 h 791"/>
                <a:gd name="T14" fmla="*/ 235 w 1769"/>
                <a:gd name="T15" fmla="*/ 91 h 791"/>
                <a:gd name="T16" fmla="*/ 187 w 1769"/>
                <a:gd name="T17" fmla="*/ 59 h 791"/>
                <a:gd name="T18" fmla="*/ 98 w 1769"/>
                <a:gd name="T19" fmla="*/ 31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44" name="Freeform 64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97 h 504"/>
                <a:gd name="T2" fmla="*/ 168 w 2736"/>
                <a:gd name="T3" fmla="*/ 32 h 504"/>
                <a:gd name="T4" fmla="*/ 346 w 2736"/>
                <a:gd name="T5" fmla="*/ 5 h 504"/>
                <a:gd name="T6" fmla="*/ 533 w 2736"/>
                <a:gd name="T7" fmla="*/ 5 h 504"/>
                <a:gd name="T8" fmla="*/ 530 w 2736"/>
                <a:gd name="T9" fmla="*/ 20 h 504"/>
                <a:gd name="T10" fmla="*/ 344 w 2736"/>
                <a:gd name="T11" fmla="*/ 20 h 504"/>
                <a:gd name="T12" fmla="*/ 127 w 2736"/>
                <a:gd name="T13" fmla="*/ 56 h 504"/>
                <a:gd name="T14" fmla="*/ 0 w 2736"/>
                <a:gd name="T15" fmla="*/ 97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45" name="Freeform 65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1 w 1769"/>
                <a:gd name="T1" fmla="*/ 2 h 791"/>
                <a:gd name="T2" fmla="*/ 78 w 1769"/>
                <a:gd name="T3" fmla="*/ 11 h 791"/>
                <a:gd name="T4" fmla="*/ 187 w 1769"/>
                <a:gd name="T5" fmla="*/ 38 h 791"/>
                <a:gd name="T6" fmla="*/ 260 w 1769"/>
                <a:gd name="T7" fmla="*/ 83 h 791"/>
                <a:gd name="T8" fmla="*/ 284 w 1769"/>
                <a:gd name="T9" fmla="*/ 117 h 791"/>
                <a:gd name="T10" fmla="*/ 273 w 1769"/>
                <a:gd name="T11" fmla="*/ 151 h 791"/>
                <a:gd name="T12" fmla="*/ 257 w 1769"/>
                <a:gd name="T13" fmla="*/ 121 h 791"/>
                <a:gd name="T14" fmla="*/ 225 w 1769"/>
                <a:gd name="T15" fmla="*/ 87 h 791"/>
                <a:gd name="T16" fmla="*/ 179 w 1769"/>
                <a:gd name="T17" fmla="*/ 57 h 791"/>
                <a:gd name="T18" fmla="*/ 94 w 1769"/>
                <a:gd name="T19" fmla="*/ 29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46" name="Freeform 66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79 h 504"/>
                <a:gd name="T2" fmla="*/ 163 w 2736"/>
                <a:gd name="T3" fmla="*/ 26 h 504"/>
                <a:gd name="T4" fmla="*/ 336 w 2736"/>
                <a:gd name="T5" fmla="*/ 4 h 504"/>
                <a:gd name="T6" fmla="*/ 517 w 2736"/>
                <a:gd name="T7" fmla="*/ 4 h 504"/>
                <a:gd name="T8" fmla="*/ 514 w 2736"/>
                <a:gd name="T9" fmla="*/ 16 h 504"/>
                <a:gd name="T10" fmla="*/ 333 w 2736"/>
                <a:gd name="T11" fmla="*/ 16 h 504"/>
                <a:gd name="T12" fmla="*/ 124 w 2736"/>
                <a:gd name="T13" fmla="*/ 46 h 504"/>
                <a:gd name="T14" fmla="*/ 0 w 2736"/>
                <a:gd name="T15" fmla="*/ 7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47" name="Freeform 67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1 w 1769"/>
                <a:gd name="T1" fmla="*/ 1 h 791"/>
                <a:gd name="T2" fmla="*/ 76 w 1769"/>
                <a:gd name="T3" fmla="*/ 9 h 791"/>
                <a:gd name="T4" fmla="*/ 182 w 1769"/>
                <a:gd name="T5" fmla="*/ 32 h 791"/>
                <a:gd name="T6" fmla="*/ 253 w 1769"/>
                <a:gd name="T7" fmla="*/ 68 h 791"/>
                <a:gd name="T8" fmla="*/ 276 w 1769"/>
                <a:gd name="T9" fmla="*/ 96 h 791"/>
                <a:gd name="T10" fmla="*/ 265 w 1769"/>
                <a:gd name="T11" fmla="*/ 124 h 791"/>
                <a:gd name="T12" fmla="*/ 250 w 1769"/>
                <a:gd name="T13" fmla="*/ 100 h 791"/>
                <a:gd name="T14" fmla="*/ 218 w 1769"/>
                <a:gd name="T15" fmla="*/ 72 h 791"/>
                <a:gd name="T16" fmla="*/ 174 w 1769"/>
                <a:gd name="T17" fmla="*/ 47 h 791"/>
                <a:gd name="T18" fmla="*/ 91 w 1769"/>
                <a:gd name="T19" fmla="*/ 24 h 791"/>
                <a:gd name="T20" fmla="*/ 0 w 1769"/>
                <a:gd name="T21" fmla="*/ 12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48" name="Freeform 68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80 h 504"/>
                <a:gd name="T2" fmla="*/ 150 w 2736"/>
                <a:gd name="T3" fmla="*/ 27 h 504"/>
                <a:gd name="T4" fmla="*/ 308 w 2736"/>
                <a:gd name="T5" fmla="*/ 4 h 504"/>
                <a:gd name="T6" fmla="*/ 475 w 2736"/>
                <a:gd name="T7" fmla="*/ 4 h 504"/>
                <a:gd name="T8" fmla="*/ 472 w 2736"/>
                <a:gd name="T9" fmla="*/ 16 h 504"/>
                <a:gd name="T10" fmla="*/ 306 w 2736"/>
                <a:gd name="T11" fmla="*/ 16 h 504"/>
                <a:gd name="T12" fmla="*/ 114 w 2736"/>
                <a:gd name="T13" fmla="*/ 46 h 504"/>
                <a:gd name="T14" fmla="*/ 0 w 2736"/>
                <a:gd name="T15" fmla="*/ 8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49" name="Freeform 69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1 w 1769"/>
                <a:gd name="T1" fmla="*/ 1 h 791"/>
                <a:gd name="T2" fmla="*/ 70 w 1769"/>
                <a:gd name="T3" fmla="*/ 9 h 791"/>
                <a:gd name="T4" fmla="*/ 167 w 1769"/>
                <a:gd name="T5" fmla="*/ 32 h 791"/>
                <a:gd name="T6" fmla="*/ 232 w 1769"/>
                <a:gd name="T7" fmla="*/ 68 h 791"/>
                <a:gd name="T8" fmla="*/ 253 w 1769"/>
                <a:gd name="T9" fmla="*/ 96 h 791"/>
                <a:gd name="T10" fmla="*/ 243 w 1769"/>
                <a:gd name="T11" fmla="*/ 124 h 791"/>
                <a:gd name="T12" fmla="*/ 229 w 1769"/>
                <a:gd name="T13" fmla="*/ 100 h 791"/>
                <a:gd name="T14" fmla="*/ 200 w 1769"/>
                <a:gd name="T15" fmla="*/ 72 h 791"/>
                <a:gd name="T16" fmla="*/ 160 w 1769"/>
                <a:gd name="T17" fmla="*/ 47 h 791"/>
                <a:gd name="T18" fmla="*/ 84 w 1769"/>
                <a:gd name="T19" fmla="*/ 24 h 791"/>
                <a:gd name="T20" fmla="*/ 0 w 1769"/>
                <a:gd name="T21" fmla="*/ 12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50" name="Freeform 70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60 h 504"/>
                <a:gd name="T2" fmla="*/ 147 w 2736"/>
                <a:gd name="T3" fmla="*/ 20 h 504"/>
                <a:gd name="T4" fmla="*/ 301 w 2736"/>
                <a:gd name="T5" fmla="*/ 3 h 504"/>
                <a:gd name="T6" fmla="*/ 464 w 2736"/>
                <a:gd name="T7" fmla="*/ 3 h 504"/>
                <a:gd name="T8" fmla="*/ 461 w 2736"/>
                <a:gd name="T9" fmla="*/ 12 h 504"/>
                <a:gd name="T10" fmla="*/ 299 w 2736"/>
                <a:gd name="T11" fmla="*/ 12 h 504"/>
                <a:gd name="T12" fmla="*/ 111 w 2736"/>
                <a:gd name="T13" fmla="*/ 35 h 504"/>
                <a:gd name="T14" fmla="*/ 0 w 2736"/>
                <a:gd name="T15" fmla="*/ 6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51" name="Freeform 71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1 w 1769"/>
                <a:gd name="T1" fmla="*/ 1 h 791"/>
                <a:gd name="T2" fmla="*/ 68 w 1769"/>
                <a:gd name="T3" fmla="*/ 7 h 791"/>
                <a:gd name="T4" fmla="*/ 163 w 1769"/>
                <a:gd name="T5" fmla="*/ 24 h 791"/>
                <a:gd name="T6" fmla="*/ 227 w 1769"/>
                <a:gd name="T7" fmla="*/ 52 h 791"/>
                <a:gd name="T8" fmla="*/ 247 w 1769"/>
                <a:gd name="T9" fmla="*/ 73 h 791"/>
                <a:gd name="T10" fmla="*/ 238 w 1769"/>
                <a:gd name="T11" fmla="*/ 95 h 791"/>
                <a:gd name="T12" fmla="*/ 224 w 1769"/>
                <a:gd name="T13" fmla="*/ 76 h 791"/>
                <a:gd name="T14" fmla="*/ 196 w 1769"/>
                <a:gd name="T15" fmla="*/ 55 h 791"/>
                <a:gd name="T16" fmla="*/ 156 w 1769"/>
                <a:gd name="T17" fmla="*/ 36 h 791"/>
                <a:gd name="T18" fmla="*/ 82 w 1769"/>
                <a:gd name="T19" fmla="*/ 18 h 791"/>
                <a:gd name="T20" fmla="*/ 0 w 1769"/>
                <a:gd name="T21" fmla="*/ 9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52" name="Freeform 72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13 h 2368"/>
                <a:gd name="T2" fmla="*/ 49 w 776"/>
                <a:gd name="T3" fmla="*/ 3 h 2368"/>
                <a:gd name="T4" fmla="*/ 19 w 776"/>
                <a:gd name="T5" fmla="*/ 32 h 2368"/>
                <a:gd name="T6" fmla="*/ 68 w 776"/>
                <a:gd name="T7" fmla="*/ 32 h 2368"/>
                <a:gd name="T8" fmla="*/ 39 w 776"/>
                <a:gd name="T9" fmla="*/ 61 h 2368"/>
                <a:gd name="T10" fmla="*/ 78 w 776"/>
                <a:gd name="T11" fmla="*/ 71 h 2368"/>
                <a:gd name="T12" fmla="*/ 58 w 776"/>
                <a:gd name="T13" fmla="*/ 90 h 2368"/>
                <a:gd name="T14" fmla="*/ 97 w 776"/>
                <a:gd name="T15" fmla="*/ 100 h 2368"/>
                <a:gd name="T16" fmla="*/ 78 w 776"/>
                <a:gd name="T17" fmla="*/ 120 h 2368"/>
                <a:gd name="T18" fmla="*/ 107 w 776"/>
                <a:gd name="T19" fmla="*/ 129 h 2368"/>
                <a:gd name="T20" fmla="*/ 97 w 776"/>
                <a:gd name="T21" fmla="*/ 149 h 2368"/>
                <a:gd name="T22" fmla="*/ 117 w 776"/>
                <a:gd name="T23" fmla="*/ 168 h 2368"/>
                <a:gd name="T24" fmla="*/ 117 w 776"/>
                <a:gd name="T25" fmla="*/ 187 h 2368"/>
                <a:gd name="T26" fmla="*/ 136 w 776"/>
                <a:gd name="T27" fmla="*/ 216 h 2368"/>
                <a:gd name="T28" fmla="*/ 126 w 776"/>
                <a:gd name="T29" fmla="*/ 245 h 2368"/>
                <a:gd name="T30" fmla="*/ 146 w 776"/>
                <a:gd name="T31" fmla="*/ 265 h 2368"/>
                <a:gd name="T32" fmla="*/ 136 w 776"/>
                <a:gd name="T33" fmla="*/ 294 h 2368"/>
                <a:gd name="T34" fmla="*/ 146 w 776"/>
                <a:gd name="T35" fmla="*/ 323 h 2368"/>
                <a:gd name="T36" fmla="*/ 136 w 776"/>
                <a:gd name="T37" fmla="*/ 342 h 2368"/>
                <a:gd name="T38" fmla="*/ 155 w 776"/>
                <a:gd name="T39" fmla="*/ 371 h 2368"/>
                <a:gd name="T40" fmla="*/ 146 w 776"/>
                <a:gd name="T41" fmla="*/ 400 h 2368"/>
                <a:gd name="T42" fmla="*/ 155 w 776"/>
                <a:gd name="T43" fmla="*/ 439 h 2368"/>
                <a:gd name="T44" fmla="*/ 146 w 776"/>
                <a:gd name="T45" fmla="*/ 449 h 2368"/>
                <a:gd name="T46" fmla="*/ 155 w 776"/>
                <a:gd name="T47" fmla="*/ 47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53" name="Arc 73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6 w 21600"/>
                <a:gd name="T1" fmla="*/ 0 h 21602"/>
                <a:gd name="T2" fmla="*/ 22 w 21600"/>
                <a:gd name="T3" fmla="*/ 26 h 21602"/>
                <a:gd name="T4" fmla="*/ 0 w 21600"/>
                <a:gd name="T5" fmla="*/ 25 h 2160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2"/>
                <a:gd name="T11" fmla="*/ 21600 w 21600"/>
                <a:gd name="T12" fmla="*/ 21602 h 216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lnTo>
                    <a:pt x="5466" y="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54" name="Arc 74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19 w 36729"/>
                <a:gd name="T1" fmla="*/ 10 h 21600"/>
                <a:gd name="T2" fmla="*/ 0 w 36729"/>
                <a:gd name="T3" fmla="*/ 11 h 21600"/>
                <a:gd name="T4" fmla="*/ 9 w 36729"/>
                <a:gd name="T5" fmla="*/ 0 h 21600"/>
                <a:gd name="T6" fmla="*/ 0 60000 65536"/>
                <a:gd name="T7" fmla="*/ 0 60000 65536"/>
                <a:gd name="T8" fmla="*/ 0 60000 65536"/>
                <a:gd name="T9" fmla="*/ 0 w 36729"/>
                <a:gd name="T10" fmla="*/ 0 h 21600"/>
                <a:gd name="T11" fmla="*/ 36729 w 367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lnTo>
                    <a:pt x="36729" y="10451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55" name="Arc 75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2 h 22305"/>
                <a:gd name="T2" fmla="*/ 6 w 28940"/>
                <a:gd name="T3" fmla="*/ 27 h 22305"/>
                <a:gd name="T4" fmla="*/ 1 w 28940"/>
                <a:gd name="T5" fmla="*/ 26 h 22305"/>
                <a:gd name="T6" fmla="*/ 0 60000 65536"/>
                <a:gd name="T7" fmla="*/ 0 60000 65536"/>
                <a:gd name="T8" fmla="*/ 0 60000 65536"/>
                <a:gd name="T9" fmla="*/ 0 w 28940"/>
                <a:gd name="T10" fmla="*/ 0 h 22305"/>
                <a:gd name="T11" fmla="*/ 28940 w 2894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lnTo>
                    <a:pt x="0" y="1285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56" name="Arc 76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2 h 22305"/>
                <a:gd name="T2" fmla="*/ 14 w 30473"/>
                <a:gd name="T3" fmla="*/ 26 h 22305"/>
                <a:gd name="T4" fmla="*/ 4 w 30473"/>
                <a:gd name="T5" fmla="*/ 26 h 22305"/>
                <a:gd name="T6" fmla="*/ 0 60000 65536"/>
                <a:gd name="T7" fmla="*/ 0 60000 65536"/>
                <a:gd name="T8" fmla="*/ 0 60000 65536"/>
                <a:gd name="T9" fmla="*/ 0 w 30473"/>
                <a:gd name="T10" fmla="*/ 0 h 22305"/>
                <a:gd name="T11" fmla="*/ 30473 w 30473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lnTo>
                    <a:pt x="-1" y="1906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57" name="Arc 77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5 h 22305"/>
                <a:gd name="T2" fmla="*/ 17 w 34455"/>
                <a:gd name="T3" fmla="*/ 27 h 22305"/>
                <a:gd name="T4" fmla="*/ 6 w 34455"/>
                <a:gd name="T5" fmla="*/ 26 h 22305"/>
                <a:gd name="T6" fmla="*/ 0 60000 65536"/>
                <a:gd name="T7" fmla="*/ 0 60000 65536"/>
                <a:gd name="T8" fmla="*/ 0 60000 65536"/>
                <a:gd name="T9" fmla="*/ 0 w 34455"/>
                <a:gd name="T10" fmla="*/ 0 h 22305"/>
                <a:gd name="T11" fmla="*/ 34455 w 34455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lnTo>
                    <a:pt x="0" y="4241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58" name="Arc 78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5 h 22305"/>
                <a:gd name="T2" fmla="*/ 0 w 34812"/>
                <a:gd name="T3" fmla="*/ 27 h 22305"/>
                <a:gd name="T4" fmla="*/ 0 w 34812"/>
                <a:gd name="T5" fmla="*/ 26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59" name="Arc 79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5 h 22305"/>
                <a:gd name="T2" fmla="*/ 3 w 34812"/>
                <a:gd name="T3" fmla="*/ 27 h 22305"/>
                <a:gd name="T4" fmla="*/ 1 w 34812"/>
                <a:gd name="T5" fmla="*/ 26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60" name="Arc 80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5 h 22305"/>
                <a:gd name="T2" fmla="*/ 6 w 34812"/>
                <a:gd name="T3" fmla="*/ 27 h 22305"/>
                <a:gd name="T4" fmla="*/ 2 w 34812"/>
                <a:gd name="T5" fmla="*/ 26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61" name="Freeform 81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13 h 2368"/>
                <a:gd name="T2" fmla="*/ 48 w 776"/>
                <a:gd name="T3" fmla="*/ 3 h 2368"/>
                <a:gd name="T4" fmla="*/ 19 w 776"/>
                <a:gd name="T5" fmla="*/ 32 h 2368"/>
                <a:gd name="T6" fmla="*/ 68 w 776"/>
                <a:gd name="T7" fmla="*/ 32 h 2368"/>
                <a:gd name="T8" fmla="*/ 39 w 776"/>
                <a:gd name="T9" fmla="*/ 61 h 2368"/>
                <a:gd name="T10" fmla="*/ 77 w 776"/>
                <a:gd name="T11" fmla="*/ 71 h 2368"/>
                <a:gd name="T12" fmla="*/ 58 w 776"/>
                <a:gd name="T13" fmla="*/ 90 h 2368"/>
                <a:gd name="T14" fmla="*/ 96 w 776"/>
                <a:gd name="T15" fmla="*/ 100 h 2368"/>
                <a:gd name="T16" fmla="*/ 77 w 776"/>
                <a:gd name="T17" fmla="*/ 120 h 2368"/>
                <a:gd name="T18" fmla="*/ 106 w 776"/>
                <a:gd name="T19" fmla="*/ 129 h 2368"/>
                <a:gd name="T20" fmla="*/ 96 w 776"/>
                <a:gd name="T21" fmla="*/ 149 h 2368"/>
                <a:gd name="T22" fmla="*/ 116 w 776"/>
                <a:gd name="T23" fmla="*/ 168 h 2368"/>
                <a:gd name="T24" fmla="*/ 116 w 776"/>
                <a:gd name="T25" fmla="*/ 187 h 2368"/>
                <a:gd name="T26" fmla="*/ 135 w 776"/>
                <a:gd name="T27" fmla="*/ 216 h 2368"/>
                <a:gd name="T28" fmla="*/ 125 w 776"/>
                <a:gd name="T29" fmla="*/ 245 h 2368"/>
                <a:gd name="T30" fmla="*/ 145 w 776"/>
                <a:gd name="T31" fmla="*/ 265 h 2368"/>
                <a:gd name="T32" fmla="*/ 135 w 776"/>
                <a:gd name="T33" fmla="*/ 294 h 2368"/>
                <a:gd name="T34" fmla="*/ 145 w 776"/>
                <a:gd name="T35" fmla="*/ 323 h 2368"/>
                <a:gd name="T36" fmla="*/ 135 w 776"/>
                <a:gd name="T37" fmla="*/ 342 h 2368"/>
                <a:gd name="T38" fmla="*/ 154 w 776"/>
                <a:gd name="T39" fmla="*/ 371 h 2368"/>
                <a:gd name="T40" fmla="*/ 145 w 776"/>
                <a:gd name="T41" fmla="*/ 400 h 2368"/>
                <a:gd name="T42" fmla="*/ 154 w 776"/>
                <a:gd name="T43" fmla="*/ 439 h 2368"/>
                <a:gd name="T44" fmla="*/ 145 w 776"/>
                <a:gd name="T45" fmla="*/ 449 h 2368"/>
                <a:gd name="T46" fmla="*/ 154 w 776"/>
                <a:gd name="T47" fmla="*/ 47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62" name="Freeform 82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7 h 2368"/>
                <a:gd name="T2" fmla="*/ 44 w 776"/>
                <a:gd name="T3" fmla="*/ 2 h 2368"/>
                <a:gd name="T4" fmla="*/ 18 w 776"/>
                <a:gd name="T5" fmla="*/ 18 h 2368"/>
                <a:gd name="T6" fmla="*/ 61 w 776"/>
                <a:gd name="T7" fmla="*/ 18 h 2368"/>
                <a:gd name="T8" fmla="*/ 35 w 776"/>
                <a:gd name="T9" fmla="*/ 35 h 2368"/>
                <a:gd name="T10" fmla="*/ 70 w 776"/>
                <a:gd name="T11" fmla="*/ 40 h 2368"/>
                <a:gd name="T12" fmla="*/ 53 w 776"/>
                <a:gd name="T13" fmla="*/ 51 h 2368"/>
                <a:gd name="T14" fmla="*/ 88 w 776"/>
                <a:gd name="T15" fmla="*/ 57 h 2368"/>
                <a:gd name="T16" fmla="*/ 70 w 776"/>
                <a:gd name="T17" fmla="*/ 68 h 2368"/>
                <a:gd name="T18" fmla="*/ 97 w 776"/>
                <a:gd name="T19" fmla="*/ 73 h 2368"/>
                <a:gd name="T20" fmla="*/ 88 w 776"/>
                <a:gd name="T21" fmla="*/ 84 h 2368"/>
                <a:gd name="T22" fmla="*/ 105 w 776"/>
                <a:gd name="T23" fmla="*/ 95 h 2368"/>
                <a:gd name="T24" fmla="*/ 105 w 776"/>
                <a:gd name="T25" fmla="*/ 106 h 2368"/>
                <a:gd name="T26" fmla="*/ 123 w 776"/>
                <a:gd name="T27" fmla="*/ 122 h 2368"/>
                <a:gd name="T28" fmla="*/ 114 w 776"/>
                <a:gd name="T29" fmla="*/ 139 h 2368"/>
                <a:gd name="T30" fmla="*/ 132 w 776"/>
                <a:gd name="T31" fmla="*/ 150 h 2368"/>
                <a:gd name="T32" fmla="*/ 123 w 776"/>
                <a:gd name="T33" fmla="*/ 166 h 2368"/>
                <a:gd name="T34" fmla="*/ 132 w 776"/>
                <a:gd name="T35" fmla="*/ 182 h 2368"/>
                <a:gd name="T36" fmla="*/ 123 w 776"/>
                <a:gd name="T37" fmla="*/ 193 h 2368"/>
                <a:gd name="T38" fmla="*/ 141 w 776"/>
                <a:gd name="T39" fmla="*/ 210 h 2368"/>
                <a:gd name="T40" fmla="*/ 132 w 776"/>
                <a:gd name="T41" fmla="*/ 226 h 2368"/>
                <a:gd name="T42" fmla="*/ 141 w 776"/>
                <a:gd name="T43" fmla="*/ 248 h 2368"/>
                <a:gd name="T44" fmla="*/ 132 w 776"/>
                <a:gd name="T45" fmla="*/ 254 h 2368"/>
                <a:gd name="T46" fmla="*/ 141 w 776"/>
                <a:gd name="T47" fmla="*/ 27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63" name="Arc 83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7 h 22305"/>
                <a:gd name="T2" fmla="*/ 18 w 36830"/>
                <a:gd name="T3" fmla="*/ 27 h 22305"/>
                <a:gd name="T4" fmla="*/ 8 w 36830"/>
                <a:gd name="T5" fmla="*/ 26 h 22305"/>
                <a:gd name="T6" fmla="*/ 0 60000 65536"/>
                <a:gd name="T7" fmla="*/ 0 60000 65536"/>
                <a:gd name="T8" fmla="*/ 0 60000 65536"/>
                <a:gd name="T9" fmla="*/ 0 w 36830"/>
                <a:gd name="T10" fmla="*/ 0 h 22305"/>
                <a:gd name="T11" fmla="*/ 36830 w 3683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lnTo>
                    <a:pt x="0" y="6283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64" name="Arc 84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12 h 21600"/>
                <a:gd name="T2" fmla="*/ 11 w 31881"/>
                <a:gd name="T3" fmla="*/ 6 h 21600"/>
                <a:gd name="T4" fmla="*/ 6 w 31881"/>
                <a:gd name="T5" fmla="*/ 26 h 21600"/>
                <a:gd name="T6" fmla="*/ 0 60000 65536"/>
                <a:gd name="T7" fmla="*/ 0 60000 65536"/>
                <a:gd name="T8" fmla="*/ 0 60000 65536"/>
                <a:gd name="T9" fmla="*/ 0 w 31881"/>
                <a:gd name="T10" fmla="*/ 0 h 21600"/>
                <a:gd name="T11" fmla="*/ 31881 w 318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lnTo>
                    <a:pt x="-1" y="10015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65" name="Arc 85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5 h 21600"/>
                <a:gd name="T2" fmla="*/ 2 w 31146"/>
                <a:gd name="T3" fmla="*/ 11 h 21600"/>
                <a:gd name="T4" fmla="*/ 1 w 31146"/>
                <a:gd name="T5" fmla="*/ 26 h 21600"/>
                <a:gd name="T6" fmla="*/ 0 60000 65536"/>
                <a:gd name="T7" fmla="*/ 0 60000 65536"/>
                <a:gd name="T8" fmla="*/ 0 60000 65536"/>
                <a:gd name="T9" fmla="*/ 0 w 31146"/>
                <a:gd name="T10" fmla="*/ 0 h 21600"/>
                <a:gd name="T11" fmla="*/ 31146 w 311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66" name="Freeform 86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13 h 2368"/>
                <a:gd name="T2" fmla="*/ 109 w 776"/>
                <a:gd name="T3" fmla="*/ 3 h 2368"/>
                <a:gd name="T4" fmla="*/ 43 w 776"/>
                <a:gd name="T5" fmla="*/ 33 h 2368"/>
                <a:gd name="T6" fmla="*/ 152 w 776"/>
                <a:gd name="T7" fmla="*/ 33 h 2368"/>
                <a:gd name="T8" fmla="*/ 87 w 776"/>
                <a:gd name="T9" fmla="*/ 63 h 2368"/>
                <a:gd name="T10" fmla="*/ 174 w 776"/>
                <a:gd name="T11" fmla="*/ 73 h 2368"/>
                <a:gd name="T12" fmla="*/ 130 w 776"/>
                <a:gd name="T13" fmla="*/ 93 h 2368"/>
                <a:gd name="T14" fmla="*/ 217 w 776"/>
                <a:gd name="T15" fmla="*/ 103 h 2368"/>
                <a:gd name="T16" fmla="*/ 174 w 776"/>
                <a:gd name="T17" fmla="*/ 123 h 2368"/>
                <a:gd name="T18" fmla="*/ 239 w 776"/>
                <a:gd name="T19" fmla="*/ 133 h 2368"/>
                <a:gd name="T20" fmla="*/ 217 w 776"/>
                <a:gd name="T21" fmla="*/ 153 h 2368"/>
                <a:gd name="T22" fmla="*/ 261 w 776"/>
                <a:gd name="T23" fmla="*/ 173 h 2368"/>
                <a:gd name="T24" fmla="*/ 261 w 776"/>
                <a:gd name="T25" fmla="*/ 193 h 2368"/>
                <a:gd name="T26" fmla="*/ 304 w 776"/>
                <a:gd name="T27" fmla="*/ 223 h 2368"/>
                <a:gd name="T28" fmla="*/ 282 w 776"/>
                <a:gd name="T29" fmla="*/ 253 h 2368"/>
                <a:gd name="T30" fmla="*/ 326 w 776"/>
                <a:gd name="T31" fmla="*/ 273 h 2368"/>
                <a:gd name="T32" fmla="*/ 304 w 776"/>
                <a:gd name="T33" fmla="*/ 303 h 2368"/>
                <a:gd name="T34" fmla="*/ 326 w 776"/>
                <a:gd name="T35" fmla="*/ 333 h 2368"/>
                <a:gd name="T36" fmla="*/ 304 w 776"/>
                <a:gd name="T37" fmla="*/ 353 h 2368"/>
                <a:gd name="T38" fmla="*/ 347 w 776"/>
                <a:gd name="T39" fmla="*/ 383 h 2368"/>
                <a:gd name="T40" fmla="*/ 326 w 776"/>
                <a:gd name="T41" fmla="*/ 413 h 2368"/>
                <a:gd name="T42" fmla="*/ 347 w 776"/>
                <a:gd name="T43" fmla="*/ 453 h 2368"/>
                <a:gd name="T44" fmla="*/ 326 w 776"/>
                <a:gd name="T45" fmla="*/ 463 h 2368"/>
                <a:gd name="T46" fmla="*/ 347 w 776"/>
                <a:gd name="T47" fmla="*/ 493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67" name="Freeform 87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13 h 2368"/>
                <a:gd name="T2" fmla="*/ 70 w 776"/>
                <a:gd name="T3" fmla="*/ 3 h 2368"/>
                <a:gd name="T4" fmla="*/ 28 w 776"/>
                <a:gd name="T5" fmla="*/ 33 h 2368"/>
                <a:gd name="T6" fmla="*/ 97 w 776"/>
                <a:gd name="T7" fmla="*/ 33 h 2368"/>
                <a:gd name="T8" fmla="*/ 56 w 776"/>
                <a:gd name="T9" fmla="*/ 63 h 2368"/>
                <a:gd name="T10" fmla="*/ 111 w 776"/>
                <a:gd name="T11" fmla="*/ 73 h 2368"/>
                <a:gd name="T12" fmla="*/ 84 w 776"/>
                <a:gd name="T13" fmla="*/ 93 h 2368"/>
                <a:gd name="T14" fmla="*/ 139 w 776"/>
                <a:gd name="T15" fmla="*/ 103 h 2368"/>
                <a:gd name="T16" fmla="*/ 111 w 776"/>
                <a:gd name="T17" fmla="*/ 123 h 2368"/>
                <a:gd name="T18" fmla="*/ 153 w 776"/>
                <a:gd name="T19" fmla="*/ 133 h 2368"/>
                <a:gd name="T20" fmla="*/ 139 w 776"/>
                <a:gd name="T21" fmla="*/ 153 h 2368"/>
                <a:gd name="T22" fmla="*/ 167 w 776"/>
                <a:gd name="T23" fmla="*/ 173 h 2368"/>
                <a:gd name="T24" fmla="*/ 167 w 776"/>
                <a:gd name="T25" fmla="*/ 193 h 2368"/>
                <a:gd name="T26" fmla="*/ 195 w 776"/>
                <a:gd name="T27" fmla="*/ 223 h 2368"/>
                <a:gd name="T28" fmla="*/ 181 w 776"/>
                <a:gd name="T29" fmla="*/ 253 h 2368"/>
                <a:gd name="T30" fmla="*/ 209 w 776"/>
                <a:gd name="T31" fmla="*/ 273 h 2368"/>
                <a:gd name="T32" fmla="*/ 195 w 776"/>
                <a:gd name="T33" fmla="*/ 303 h 2368"/>
                <a:gd name="T34" fmla="*/ 209 w 776"/>
                <a:gd name="T35" fmla="*/ 332 h 2368"/>
                <a:gd name="T36" fmla="*/ 195 w 776"/>
                <a:gd name="T37" fmla="*/ 352 h 2368"/>
                <a:gd name="T38" fmla="*/ 223 w 776"/>
                <a:gd name="T39" fmla="*/ 382 h 2368"/>
                <a:gd name="T40" fmla="*/ 209 w 776"/>
                <a:gd name="T41" fmla="*/ 412 h 2368"/>
                <a:gd name="T42" fmla="*/ 223 w 776"/>
                <a:gd name="T43" fmla="*/ 452 h 2368"/>
                <a:gd name="T44" fmla="*/ 209 w 776"/>
                <a:gd name="T45" fmla="*/ 462 h 2368"/>
                <a:gd name="T46" fmla="*/ 223 w 776"/>
                <a:gd name="T47" fmla="*/ 492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68" name="Freeform 88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13 h 2368"/>
                <a:gd name="T2" fmla="*/ 42 w 776"/>
                <a:gd name="T3" fmla="*/ 3 h 2368"/>
                <a:gd name="T4" fmla="*/ 17 w 776"/>
                <a:gd name="T5" fmla="*/ 33 h 2368"/>
                <a:gd name="T6" fmla="*/ 58 w 776"/>
                <a:gd name="T7" fmla="*/ 33 h 2368"/>
                <a:gd name="T8" fmla="*/ 33 w 776"/>
                <a:gd name="T9" fmla="*/ 63 h 2368"/>
                <a:gd name="T10" fmla="*/ 67 w 776"/>
                <a:gd name="T11" fmla="*/ 73 h 2368"/>
                <a:gd name="T12" fmla="*/ 50 w 776"/>
                <a:gd name="T13" fmla="*/ 93 h 2368"/>
                <a:gd name="T14" fmla="*/ 84 w 776"/>
                <a:gd name="T15" fmla="*/ 103 h 2368"/>
                <a:gd name="T16" fmla="*/ 67 w 776"/>
                <a:gd name="T17" fmla="*/ 123 h 2368"/>
                <a:gd name="T18" fmla="*/ 92 w 776"/>
                <a:gd name="T19" fmla="*/ 133 h 2368"/>
                <a:gd name="T20" fmla="*/ 84 w 776"/>
                <a:gd name="T21" fmla="*/ 153 h 2368"/>
                <a:gd name="T22" fmla="*/ 100 w 776"/>
                <a:gd name="T23" fmla="*/ 173 h 2368"/>
                <a:gd name="T24" fmla="*/ 100 w 776"/>
                <a:gd name="T25" fmla="*/ 193 h 2368"/>
                <a:gd name="T26" fmla="*/ 117 w 776"/>
                <a:gd name="T27" fmla="*/ 223 h 2368"/>
                <a:gd name="T28" fmla="*/ 109 w 776"/>
                <a:gd name="T29" fmla="*/ 253 h 2368"/>
                <a:gd name="T30" fmla="*/ 125 w 776"/>
                <a:gd name="T31" fmla="*/ 273 h 2368"/>
                <a:gd name="T32" fmla="*/ 117 w 776"/>
                <a:gd name="T33" fmla="*/ 303 h 2368"/>
                <a:gd name="T34" fmla="*/ 125 w 776"/>
                <a:gd name="T35" fmla="*/ 332 h 2368"/>
                <a:gd name="T36" fmla="*/ 117 w 776"/>
                <a:gd name="T37" fmla="*/ 352 h 2368"/>
                <a:gd name="T38" fmla="*/ 134 w 776"/>
                <a:gd name="T39" fmla="*/ 382 h 2368"/>
                <a:gd name="T40" fmla="*/ 125 w 776"/>
                <a:gd name="T41" fmla="*/ 412 h 2368"/>
                <a:gd name="T42" fmla="*/ 134 w 776"/>
                <a:gd name="T43" fmla="*/ 452 h 2368"/>
                <a:gd name="T44" fmla="*/ 125 w 776"/>
                <a:gd name="T45" fmla="*/ 462 h 2368"/>
                <a:gd name="T46" fmla="*/ 134 w 776"/>
                <a:gd name="T47" fmla="*/ 492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69" name="Freeform 89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14 h 2368"/>
                <a:gd name="T2" fmla="*/ 101 w 776"/>
                <a:gd name="T3" fmla="*/ 4 h 2368"/>
                <a:gd name="T4" fmla="*/ 40 w 776"/>
                <a:gd name="T5" fmla="*/ 35 h 2368"/>
                <a:gd name="T6" fmla="*/ 141 w 776"/>
                <a:gd name="T7" fmla="*/ 35 h 2368"/>
                <a:gd name="T8" fmla="*/ 81 w 776"/>
                <a:gd name="T9" fmla="*/ 67 h 2368"/>
                <a:gd name="T10" fmla="*/ 161 w 776"/>
                <a:gd name="T11" fmla="*/ 77 h 2368"/>
                <a:gd name="T12" fmla="*/ 121 w 776"/>
                <a:gd name="T13" fmla="*/ 98 h 2368"/>
                <a:gd name="T14" fmla="*/ 202 w 776"/>
                <a:gd name="T15" fmla="*/ 109 h 2368"/>
                <a:gd name="T16" fmla="*/ 161 w 776"/>
                <a:gd name="T17" fmla="*/ 130 h 2368"/>
                <a:gd name="T18" fmla="*/ 222 w 776"/>
                <a:gd name="T19" fmla="*/ 140 h 2368"/>
                <a:gd name="T20" fmla="*/ 202 w 776"/>
                <a:gd name="T21" fmla="*/ 161 h 2368"/>
                <a:gd name="T22" fmla="*/ 242 w 776"/>
                <a:gd name="T23" fmla="*/ 182 h 2368"/>
                <a:gd name="T24" fmla="*/ 242 w 776"/>
                <a:gd name="T25" fmla="*/ 203 h 2368"/>
                <a:gd name="T26" fmla="*/ 282 w 776"/>
                <a:gd name="T27" fmla="*/ 235 h 2368"/>
                <a:gd name="T28" fmla="*/ 262 w 776"/>
                <a:gd name="T29" fmla="*/ 266 h 2368"/>
                <a:gd name="T30" fmla="*/ 302 w 776"/>
                <a:gd name="T31" fmla="*/ 287 h 2368"/>
                <a:gd name="T32" fmla="*/ 282 w 776"/>
                <a:gd name="T33" fmla="*/ 319 h 2368"/>
                <a:gd name="T34" fmla="*/ 302 w 776"/>
                <a:gd name="T35" fmla="*/ 350 h 2368"/>
                <a:gd name="T36" fmla="*/ 282 w 776"/>
                <a:gd name="T37" fmla="*/ 371 h 2368"/>
                <a:gd name="T38" fmla="*/ 323 w 776"/>
                <a:gd name="T39" fmla="*/ 403 h 2368"/>
                <a:gd name="T40" fmla="*/ 302 w 776"/>
                <a:gd name="T41" fmla="*/ 434 h 2368"/>
                <a:gd name="T42" fmla="*/ 323 w 776"/>
                <a:gd name="T43" fmla="*/ 476 h 2368"/>
                <a:gd name="T44" fmla="*/ 302 w 776"/>
                <a:gd name="T45" fmla="*/ 487 h 2368"/>
                <a:gd name="T46" fmla="*/ 323 w 776"/>
                <a:gd name="T47" fmla="*/ 51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70" name="Freeform 90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9 h 2368"/>
                <a:gd name="T2" fmla="*/ 152 w 776"/>
                <a:gd name="T3" fmla="*/ 2 h 2368"/>
                <a:gd name="T4" fmla="*/ 61 w 776"/>
                <a:gd name="T5" fmla="*/ 23 h 2368"/>
                <a:gd name="T6" fmla="*/ 212 w 776"/>
                <a:gd name="T7" fmla="*/ 23 h 2368"/>
                <a:gd name="T8" fmla="*/ 121 w 776"/>
                <a:gd name="T9" fmla="*/ 44 h 2368"/>
                <a:gd name="T10" fmla="*/ 242 w 776"/>
                <a:gd name="T11" fmla="*/ 51 h 2368"/>
                <a:gd name="T12" fmla="*/ 182 w 776"/>
                <a:gd name="T13" fmla="*/ 65 h 2368"/>
                <a:gd name="T14" fmla="*/ 303 w 776"/>
                <a:gd name="T15" fmla="*/ 72 h 2368"/>
                <a:gd name="T16" fmla="*/ 242 w 776"/>
                <a:gd name="T17" fmla="*/ 86 h 2368"/>
                <a:gd name="T18" fmla="*/ 333 w 776"/>
                <a:gd name="T19" fmla="*/ 93 h 2368"/>
                <a:gd name="T20" fmla="*/ 303 w 776"/>
                <a:gd name="T21" fmla="*/ 107 h 2368"/>
                <a:gd name="T22" fmla="*/ 364 w 776"/>
                <a:gd name="T23" fmla="*/ 121 h 2368"/>
                <a:gd name="T24" fmla="*/ 364 w 776"/>
                <a:gd name="T25" fmla="*/ 135 h 2368"/>
                <a:gd name="T26" fmla="*/ 424 w 776"/>
                <a:gd name="T27" fmla="*/ 156 h 2368"/>
                <a:gd name="T28" fmla="*/ 394 w 776"/>
                <a:gd name="T29" fmla="*/ 177 h 2368"/>
                <a:gd name="T30" fmla="*/ 455 w 776"/>
                <a:gd name="T31" fmla="*/ 191 h 2368"/>
                <a:gd name="T32" fmla="*/ 424 w 776"/>
                <a:gd name="T33" fmla="*/ 212 h 2368"/>
                <a:gd name="T34" fmla="*/ 455 w 776"/>
                <a:gd name="T35" fmla="*/ 233 h 2368"/>
                <a:gd name="T36" fmla="*/ 424 w 776"/>
                <a:gd name="T37" fmla="*/ 247 h 2368"/>
                <a:gd name="T38" fmla="*/ 485 w 776"/>
                <a:gd name="T39" fmla="*/ 268 h 2368"/>
                <a:gd name="T40" fmla="*/ 455 w 776"/>
                <a:gd name="T41" fmla="*/ 289 h 2368"/>
                <a:gd name="T42" fmla="*/ 485 w 776"/>
                <a:gd name="T43" fmla="*/ 317 h 2368"/>
                <a:gd name="T44" fmla="*/ 455 w 776"/>
                <a:gd name="T45" fmla="*/ 324 h 2368"/>
                <a:gd name="T46" fmla="*/ 485 w 776"/>
                <a:gd name="T47" fmla="*/ 345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71" name="Freeform 91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13 h 2368"/>
                <a:gd name="T2" fmla="*/ 66 w 776"/>
                <a:gd name="T3" fmla="*/ 3 h 2368"/>
                <a:gd name="T4" fmla="*/ 26 w 776"/>
                <a:gd name="T5" fmla="*/ 31 h 2368"/>
                <a:gd name="T6" fmla="*/ 93 w 776"/>
                <a:gd name="T7" fmla="*/ 31 h 2368"/>
                <a:gd name="T8" fmla="*/ 53 w 776"/>
                <a:gd name="T9" fmla="*/ 59 h 2368"/>
                <a:gd name="T10" fmla="*/ 106 w 776"/>
                <a:gd name="T11" fmla="*/ 69 h 2368"/>
                <a:gd name="T12" fmla="*/ 79 w 776"/>
                <a:gd name="T13" fmla="*/ 88 h 2368"/>
                <a:gd name="T14" fmla="*/ 132 w 776"/>
                <a:gd name="T15" fmla="*/ 97 h 2368"/>
                <a:gd name="T16" fmla="*/ 106 w 776"/>
                <a:gd name="T17" fmla="*/ 116 h 2368"/>
                <a:gd name="T18" fmla="*/ 146 w 776"/>
                <a:gd name="T19" fmla="*/ 125 h 2368"/>
                <a:gd name="T20" fmla="*/ 132 w 776"/>
                <a:gd name="T21" fmla="*/ 144 h 2368"/>
                <a:gd name="T22" fmla="*/ 159 w 776"/>
                <a:gd name="T23" fmla="*/ 163 h 2368"/>
                <a:gd name="T24" fmla="*/ 159 w 776"/>
                <a:gd name="T25" fmla="*/ 181 h 2368"/>
                <a:gd name="T26" fmla="*/ 185 w 776"/>
                <a:gd name="T27" fmla="*/ 210 h 2368"/>
                <a:gd name="T28" fmla="*/ 172 w 776"/>
                <a:gd name="T29" fmla="*/ 238 h 2368"/>
                <a:gd name="T30" fmla="*/ 199 w 776"/>
                <a:gd name="T31" fmla="*/ 257 h 2368"/>
                <a:gd name="T32" fmla="*/ 185 w 776"/>
                <a:gd name="T33" fmla="*/ 285 h 2368"/>
                <a:gd name="T34" fmla="*/ 199 w 776"/>
                <a:gd name="T35" fmla="*/ 313 h 2368"/>
                <a:gd name="T36" fmla="*/ 185 w 776"/>
                <a:gd name="T37" fmla="*/ 332 h 2368"/>
                <a:gd name="T38" fmla="*/ 212 w 776"/>
                <a:gd name="T39" fmla="*/ 360 h 2368"/>
                <a:gd name="T40" fmla="*/ 199 w 776"/>
                <a:gd name="T41" fmla="*/ 388 h 2368"/>
                <a:gd name="T42" fmla="*/ 212 w 776"/>
                <a:gd name="T43" fmla="*/ 425 h 2368"/>
                <a:gd name="T44" fmla="*/ 199 w 776"/>
                <a:gd name="T45" fmla="*/ 435 h 2368"/>
                <a:gd name="T46" fmla="*/ 212 w 776"/>
                <a:gd name="T47" fmla="*/ 463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72" name="Freeform 92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7 h 2368"/>
                <a:gd name="T2" fmla="*/ 45 w 776"/>
                <a:gd name="T3" fmla="*/ 2 h 2368"/>
                <a:gd name="T4" fmla="*/ 18 w 776"/>
                <a:gd name="T5" fmla="*/ 18 h 2368"/>
                <a:gd name="T6" fmla="*/ 62 w 776"/>
                <a:gd name="T7" fmla="*/ 18 h 2368"/>
                <a:gd name="T8" fmla="*/ 36 w 776"/>
                <a:gd name="T9" fmla="*/ 35 h 2368"/>
                <a:gd name="T10" fmla="*/ 71 w 776"/>
                <a:gd name="T11" fmla="*/ 40 h 2368"/>
                <a:gd name="T12" fmla="*/ 53 w 776"/>
                <a:gd name="T13" fmla="*/ 51 h 2368"/>
                <a:gd name="T14" fmla="*/ 89 w 776"/>
                <a:gd name="T15" fmla="*/ 57 h 2368"/>
                <a:gd name="T16" fmla="*/ 71 w 776"/>
                <a:gd name="T17" fmla="*/ 68 h 2368"/>
                <a:gd name="T18" fmla="*/ 98 w 776"/>
                <a:gd name="T19" fmla="*/ 73 h 2368"/>
                <a:gd name="T20" fmla="*/ 89 w 776"/>
                <a:gd name="T21" fmla="*/ 84 h 2368"/>
                <a:gd name="T22" fmla="*/ 107 w 776"/>
                <a:gd name="T23" fmla="*/ 95 h 2368"/>
                <a:gd name="T24" fmla="*/ 107 w 776"/>
                <a:gd name="T25" fmla="*/ 106 h 2368"/>
                <a:gd name="T26" fmla="*/ 125 w 776"/>
                <a:gd name="T27" fmla="*/ 123 h 2368"/>
                <a:gd name="T28" fmla="*/ 116 w 776"/>
                <a:gd name="T29" fmla="*/ 139 h 2368"/>
                <a:gd name="T30" fmla="*/ 134 w 776"/>
                <a:gd name="T31" fmla="*/ 150 h 2368"/>
                <a:gd name="T32" fmla="*/ 125 w 776"/>
                <a:gd name="T33" fmla="*/ 167 h 2368"/>
                <a:gd name="T34" fmla="*/ 134 w 776"/>
                <a:gd name="T35" fmla="*/ 183 h 2368"/>
                <a:gd name="T36" fmla="*/ 125 w 776"/>
                <a:gd name="T37" fmla="*/ 194 h 2368"/>
                <a:gd name="T38" fmla="*/ 143 w 776"/>
                <a:gd name="T39" fmla="*/ 211 h 2368"/>
                <a:gd name="T40" fmla="*/ 134 w 776"/>
                <a:gd name="T41" fmla="*/ 227 h 2368"/>
                <a:gd name="T42" fmla="*/ 143 w 776"/>
                <a:gd name="T43" fmla="*/ 249 h 2368"/>
                <a:gd name="T44" fmla="*/ 134 w 776"/>
                <a:gd name="T45" fmla="*/ 255 h 2368"/>
                <a:gd name="T46" fmla="*/ 143 w 776"/>
                <a:gd name="T47" fmla="*/ 271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73" name="Freeform 93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7 h 2368"/>
                <a:gd name="T2" fmla="*/ 44 w 776"/>
                <a:gd name="T3" fmla="*/ 2 h 2368"/>
                <a:gd name="T4" fmla="*/ 18 w 776"/>
                <a:gd name="T5" fmla="*/ 18 h 2368"/>
                <a:gd name="T6" fmla="*/ 61 w 776"/>
                <a:gd name="T7" fmla="*/ 18 h 2368"/>
                <a:gd name="T8" fmla="*/ 35 w 776"/>
                <a:gd name="T9" fmla="*/ 35 h 2368"/>
                <a:gd name="T10" fmla="*/ 70 w 776"/>
                <a:gd name="T11" fmla="*/ 40 h 2368"/>
                <a:gd name="T12" fmla="*/ 53 w 776"/>
                <a:gd name="T13" fmla="*/ 51 h 2368"/>
                <a:gd name="T14" fmla="*/ 88 w 776"/>
                <a:gd name="T15" fmla="*/ 57 h 2368"/>
                <a:gd name="T16" fmla="*/ 70 w 776"/>
                <a:gd name="T17" fmla="*/ 68 h 2368"/>
                <a:gd name="T18" fmla="*/ 97 w 776"/>
                <a:gd name="T19" fmla="*/ 74 h 2368"/>
                <a:gd name="T20" fmla="*/ 88 w 776"/>
                <a:gd name="T21" fmla="*/ 85 h 2368"/>
                <a:gd name="T22" fmla="*/ 105 w 776"/>
                <a:gd name="T23" fmla="*/ 96 h 2368"/>
                <a:gd name="T24" fmla="*/ 105 w 776"/>
                <a:gd name="T25" fmla="*/ 107 h 2368"/>
                <a:gd name="T26" fmla="*/ 123 w 776"/>
                <a:gd name="T27" fmla="*/ 123 h 2368"/>
                <a:gd name="T28" fmla="*/ 114 w 776"/>
                <a:gd name="T29" fmla="*/ 140 h 2368"/>
                <a:gd name="T30" fmla="*/ 132 w 776"/>
                <a:gd name="T31" fmla="*/ 151 h 2368"/>
                <a:gd name="T32" fmla="*/ 123 w 776"/>
                <a:gd name="T33" fmla="*/ 167 h 2368"/>
                <a:gd name="T34" fmla="*/ 132 w 776"/>
                <a:gd name="T35" fmla="*/ 184 h 2368"/>
                <a:gd name="T36" fmla="*/ 123 w 776"/>
                <a:gd name="T37" fmla="*/ 195 h 2368"/>
                <a:gd name="T38" fmla="*/ 141 w 776"/>
                <a:gd name="T39" fmla="*/ 211 h 2368"/>
                <a:gd name="T40" fmla="*/ 132 w 776"/>
                <a:gd name="T41" fmla="*/ 228 h 2368"/>
                <a:gd name="T42" fmla="*/ 141 w 776"/>
                <a:gd name="T43" fmla="*/ 250 h 2368"/>
                <a:gd name="T44" fmla="*/ 132 w 776"/>
                <a:gd name="T45" fmla="*/ 255 h 2368"/>
                <a:gd name="T46" fmla="*/ 141 w 776"/>
                <a:gd name="T47" fmla="*/ 272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28600" y="0"/>
            <a:ext cx="2667000" cy="1981200"/>
            <a:chOff x="2928" y="384"/>
            <a:chExt cx="1789" cy="1403"/>
          </a:xfrm>
        </p:grpSpPr>
        <p:sp>
          <p:nvSpPr>
            <p:cNvPr id="12294" name="Oval 4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95" name="Oval 5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96" name="Freeform 6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101 h 504"/>
                <a:gd name="T2" fmla="*/ 176 w 2736"/>
                <a:gd name="T3" fmla="*/ 34 h 504"/>
                <a:gd name="T4" fmla="*/ 361 w 2736"/>
                <a:gd name="T5" fmla="*/ 5 h 504"/>
                <a:gd name="T6" fmla="*/ 556 w 2736"/>
                <a:gd name="T7" fmla="*/ 5 h 504"/>
                <a:gd name="T8" fmla="*/ 553 w 2736"/>
                <a:gd name="T9" fmla="*/ 21 h 504"/>
                <a:gd name="T10" fmla="*/ 358 w 2736"/>
                <a:gd name="T11" fmla="*/ 21 h 504"/>
                <a:gd name="T12" fmla="*/ 133 w 2736"/>
                <a:gd name="T13" fmla="*/ 59 h 504"/>
                <a:gd name="T14" fmla="*/ 0 w 2736"/>
                <a:gd name="T15" fmla="*/ 10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7" name="Freeform 7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1 w 1769"/>
                <a:gd name="T1" fmla="*/ 2 h 791"/>
                <a:gd name="T2" fmla="*/ 82 w 1769"/>
                <a:gd name="T3" fmla="*/ 11 h 791"/>
                <a:gd name="T4" fmla="*/ 196 w 1769"/>
                <a:gd name="T5" fmla="*/ 40 h 791"/>
                <a:gd name="T6" fmla="*/ 272 w 1769"/>
                <a:gd name="T7" fmla="*/ 86 h 791"/>
                <a:gd name="T8" fmla="*/ 297 w 1769"/>
                <a:gd name="T9" fmla="*/ 122 h 791"/>
                <a:gd name="T10" fmla="*/ 285 w 1769"/>
                <a:gd name="T11" fmla="*/ 157 h 791"/>
                <a:gd name="T12" fmla="*/ 269 w 1769"/>
                <a:gd name="T13" fmla="*/ 126 h 791"/>
                <a:gd name="T14" fmla="*/ 235 w 1769"/>
                <a:gd name="T15" fmla="*/ 91 h 791"/>
                <a:gd name="T16" fmla="*/ 187 w 1769"/>
                <a:gd name="T17" fmla="*/ 59 h 791"/>
                <a:gd name="T18" fmla="*/ 98 w 1769"/>
                <a:gd name="T19" fmla="*/ 30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8" name="Freeform 8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112 h 504"/>
                <a:gd name="T2" fmla="*/ 185 w 2736"/>
                <a:gd name="T3" fmla="*/ 37 h 504"/>
                <a:gd name="T4" fmla="*/ 380 w 2736"/>
                <a:gd name="T5" fmla="*/ 5 h 504"/>
                <a:gd name="T6" fmla="*/ 586 w 2736"/>
                <a:gd name="T7" fmla="*/ 5 h 504"/>
                <a:gd name="T8" fmla="*/ 583 w 2736"/>
                <a:gd name="T9" fmla="*/ 23 h 504"/>
                <a:gd name="T10" fmla="*/ 378 w 2736"/>
                <a:gd name="T11" fmla="*/ 23 h 504"/>
                <a:gd name="T12" fmla="*/ 140 w 2736"/>
                <a:gd name="T13" fmla="*/ 65 h 504"/>
                <a:gd name="T14" fmla="*/ 0 w 2736"/>
                <a:gd name="T15" fmla="*/ 112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9" name="Freeform 9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1 w 1769"/>
                <a:gd name="T1" fmla="*/ 2 h 791"/>
                <a:gd name="T2" fmla="*/ 86 w 1769"/>
                <a:gd name="T3" fmla="*/ 12 h 791"/>
                <a:gd name="T4" fmla="*/ 206 w 1769"/>
                <a:gd name="T5" fmla="*/ 45 h 791"/>
                <a:gd name="T6" fmla="*/ 287 w 1769"/>
                <a:gd name="T7" fmla="*/ 96 h 791"/>
                <a:gd name="T8" fmla="*/ 313 w 1769"/>
                <a:gd name="T9" fmla="*/ 136 h 791"/>
                <a:gd name="T10" fmla="*/ 301 w 1769"/>
                <a:gd name="T11" fmla="*/ 175 h 791"/>
                <a:gd name="T12" fmla="*/ 283 w 1769"/>
                <a:gd name="T13" fmla="*/ 141 h 791"/>
                <a:gd name="T14" fmla="*/ 247 w 1769"/>
                <a:gd name="T15" fmla="*/ 101 h 791"/>
                <a:gd name="T16" fmla="*/ 197 w 1769"/>
                <a:gd name="T17" fmla="*/ 66 h 791"/>
                <a:gd name="T18" fmla="*/ 103 w 1769"/>
                <a:gd name="T19" fmla="*/ 34 h 791"/>
                <a:gd name="T20" fmla="*/ 0 w 1769"/>
                <a:gd name="T21" fmla="*/ 17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0" name="Freeform 10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98 h 504"/>
                <a:gd name="T2" fmla="*/ 177 w 2736"/>
                <a:gd name="T3" fmla="*/ 33 h 504"/>
                <a:gd name="T4" fmla="*/ 364 w 2736"/>
                <a:gd name="T5" fmla="*/ 5 h 504"/>
                <a:gd name="T6" fmla="*/ 561 w 2736"/>
                <a:gd name="T7" fmla="*/ 5 h 504"/>
                <a:gd name="T8" fmla="*/ 558 w 2736"/>
                <a:gd name="T9" fmla="*/ 20 h 504"/>
                <a:gd name="T10" fmla="*/ 362 w 2736"/>
                <a:gd name="T11" fmla="*/ 20 h 504"/>
                <a:gd name="T12" fmla="*/ 134 w 2736"/>
                <a:gd name="T13" fmla="*/ 57 h 504"/>
                <a:gd name="T14" fmla="*/ 0 w 2736"/>
                <a:gd name="T15" fmla="*/ 98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1" name="Freeform 11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1 w 1769"/>
                <a:gd name="T1" fmla="*/ 2 h 791"/>
                <a:gd name="T2" fmla="*/ 83 w 1769"/>
                <a:gd name="T3" fmla="*/ 11 h 791"/>
                <a:gd name="T4" fmla="*/ 197 w 1769"/>
                <a:gd name="T5" fmla="*/ 39 h 791"/>
                <a:gd name="T6" fmla="*/ 274 w 1769"/>
                <a:gd name="T7" fmla="*/ 84 h 791"/>
                <a:gd name="T8" fmla="*/ 299 w 1769"/>
                <a:gd name="T9" fmla="*/ 119 h 791"/>
                <a:gd name="T10" fmla="*/ 287 w 1769"/>
                <a:gd name="T11" fmla="*/ 153 h 791"/>
                <a:gd name="T12" fmla="*/ 270 w 1769"/>
                <a:gd name="T13" fmla="*/ 123 h 791"/>
                <a:gd name="T14" fmla="*/ 236 w 1769"/>
                <a:gd name="T15" fmla="*/ 88 h 791"/>
                <a:gd name="T16" fmla="*/ 189 w 1769"/>
                <a:gd name="T17" fmla="*/ 58 h 791"/>
                <a:gd name="T18" fmla="*/ 99 w 1769"/>
                <a:gd name="T19" fmla="*/ 30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2" name="Freeform 12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108 h 504"/>
                <a:gd name="T2" fmla="*/ 171 w 2736"/>
                <a:gd name="T3" fmla="*/ 36 h 504"/>
                <a:gd name="T4" fmla="*/ 352 w 2736"/>
                <a:gd name="T5" fmla="*/ 5 h 504"/>
                <a:gd name="T6" fmla="*/ 542 w 2736"/>
                <a:gd name="T7" fmla="*/ 5 h 504"/>
                <a:gd name="T8" fmla="*/ 539 w 2736"/>
                <a:gd name="T9" fmla="*/ 22 h 504"/>
                <a:gd name="T10" fmla="*/ 349 w 2736"/>
                <a:gd name="T11" fmla="*/ 22 h 504"/>
                <a:gd name="T12" fmla="*/ 130 w 2736"/>
                <a:gd name="T13" fmla="*/ 63 h 504"/>
                <a:gd name="T14" fmla="*/ 0 w 2736"/>
                <a:gd name="T15" fmla="*/ 108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3" name="Freeform 13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1 w 1769"/>
                <a:gd name="T1" fmla="*/ 2 h 791"/>
                <a:gd name="T2" fmla="*/ 80 w 1769"/>
                <a:gd name="T3" fmla="*/ 12 h 791"/>
                <a:gd name="T4" fmla="*/ 190 w 1769"/>
                <a:gd name="T5" fmla="*/ 43 h 791"/>
                <a:gd name="T6" fmla="*/ 265 w 1769"/>
                <a:gd name="T7" fmla="*/ 93 h 791"/>
                <a:gd name="T8" fmla="*/ 289 w 1769"/>
                <a:gd name="T9" fmla="*/ 131 h 791"/>
                <a:gd name="T10" fmla="*/ 278 w 1769"/>
                <a:gd name="T11" fmla="*/ 169 h 791"/>
                <a:gd name="T12" fmla="*/ 261 w 1769"/>
                <a:gd name="T13" fmla="*/ 136 h 791"/>
                <a:gd name="T14" fmla="*/ 228 w 1769"/>
                <a:gd name="T15" fmla="*/ 98 h 791"/>
                <a:gd name="T16" fmla="*/ 182 w 1769"/>
                <a:gd name="T17" fmla="*/ 64 h 791"/>
                <a:gd name="T18" fmla="*/ 96 w 1769"/>
                <a:gd name="T19" fmla="*/ 33 h 791"/>
                <a:gd name="T20" fmla="*/ 0 w 1769"/>
                <a:gd name="T21" fmla="*/ 16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4" name="Freeform 14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101 h 504"/>
                <a:gd name="T2" fmla="*/ 158 w 2736"/>
                <a:gd name="T3" fmla="*/ 34 h 504"/>
                <a:gd name="T4" fmla="*/ 324 w 2736"/>
                <a:gd name="T5" fmla="*/ 5 h 504"/>
                <a:gd name="T6" fmla="*/ 499 w 2736"/>
                <a:gd name="T7" fmla="*/ 5 h 504"/>
                <a:gd name="T8" fmla="*/ 496 w 2736"/>
                <a:gd name="T9" fmla="*/ 21 h 504"/>
                <a:gd name="T10" fmla="*/ 322 w 2736"/>
                <a:gd name="T11" fmla="*/ 21 h 504"/>
                <a:gd name="T12" fmla="*/ 119 w 2736"/>
                <a:gd name="T13" fmla="*/ 59 h 504"/>
                <a:gd name="T14" fmla="*/ 0 w 2736"/>
                <a:gd name="T15" fmla="*/ 10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5" name="Freeform 15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1 w 1769"/>
                <a:gd name="T1" fmla="*/ 2 h 791"/>
                <a:gd name="T2" fmla="*/ 73 w 1769"/>
                <a:gd name="T3" fmla="*/ 11 h 791"/>
                <a:gd name="T4" fmla="*/ 175 w 1769"/>
                <a:gd name="T5" fmla="*/ 40 h 791"/>
                <a:gd name="T6" fmla="*/ 244 w 1769"/>
                <a:gd name="T7" fmla="*/ 86 h 791"/>
                <a:gd name="T8" fmla="*/ 266 w 1769"/>
                <a:gd name="T9" fmla="*/ 122 h 791"/>
                <a:gd name="T10" fmla="*/ 256 w 1769"/>
                <a:gd name="T11" fmla="*/ 157 h 791"/>
                <a:gd name="T12" fmla="*/ 241 w 1769"/>
                <a:gd name="T13" fmla="*/ 126 h 791"/>
                <a:gd name="T14" fmla="*/ 210 w 1769"/>
                <a:gd name="T15" fmla="*/ 91 h 791"/>
                <a:gd name="T16" fmla="*/ 168 w 1769"/>
                <a:gd name="T17" fmla="*/ 59 h 791"/>
                <a:gd name="T18" fmla="*/ 88 w 1769"/>
                <a:gd name="T19" fmla="*/ 30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6" name="Freeform 16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71 h 504"/>
                <a:gd name="T2" fmla="*/ 143 w 2736"/>
                <a:gd name="T3" fmla="*/ 24 h 504"/>
                <a:gd name="T4" fmla="*/ 295 w 2736"/>
                <a:gd name="T5" fmla="*/ 3 h 504"/>
                <a:gd name="T6" fmla="*/ 454 w 2736"/>
                <a:gd name="T7" fmla="*/ 3 h 504"/>
                <a:gd name="T8" fmla="*/ 451 w 2736"/>
                <a:gd name="T9" fmla="*/ 15 h 504"/>
                <a:gd name="T10" fmla="*/ 293 w 2736"/>
                <a:gd name="T11" fmla="*/ 15 h 504"/>
                <a:gd name="T12" fmla="*/ 109 w 2736"/>
                <a:gd name="T13" fmla="*/ 41 h 504"/>
                <a:gd name="T14" fmla="*/ 0 w 2736"/>
                <a:gd name="T15" fmla="*/ 7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7" name="Freeform 17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1 w 1769"/>
                <a:gd name="T1" fmla="*/ 1 h 791"/>
                <a:gd name="T2" fmla="*/ 67 w 1769"/>
                <a:gd name="T3" fmla="*/ 8 h 791"/>
                <a:gd name="T4" fmla="*/ 160 w 1769"/>
                <a:gd name="T5" fmla="*/ 28 h 791"/>
                <a:gd name="T6" fmla="*/ 222 w 1769"/>
                <a:gd name="T7" fmla="*/ 61 h 791"/>
                <a:gd name="T8" fmla="*/ 242 w 1769"/>
                <a:gd name="T9" fmla="*/ 85 h 791"/>
                <a:gd name="T10" fmla="*/ 233 w 1769"/>
                <a:gd name="T11" fmla="*/ 110 h 791"/>
                <a:gd name="T12" fmla="*/ 219 w 1769"/>
                <a:gd name="T13" fmla="*/ 89 h 791"/>
                <a:gd name="T14" fmla="*/ 192 w 1769"/>
                <a:gd name="T15" fmla="*/ 64 h 791"/>
                <a:gd name="T16" fmla="*/ 153 w 1769"/>
                <a:gd name="T17" fmla="*/ 42 h 791"/>
                <a:gd name="T18" fmla="*/ 80 w 1769"/>
                <a:gd name="T19" fmla="*/ 21 h 791"/>
                <a:gd name="T20" fmla="*/ 0 w 1769"/>
                <a:gd name="T21" fmla="*/ 11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8" name="Freeform 18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69 h 504"/>
                <a:gd name="T2" fmla="*/ 126 w 2736"/>
                <a:gd name="T3" fmla="*/ 23 h 504"/>
                <a:gd name="T4" fmla="*/ 259 w 2736"/>
                <a:gd name="T5" fmla="*/ 3 h 504"/>
                <a:gd name="T6" fmla="*/ 399 w 2736"/>
                <a:gd name="T7" fmla="*/ 3 h 504"/>
                <a:gd name="T8" fmla="*/ 397 w 2736"/>
                <a:gd name="T9" fmla="*/ 14 h 504"/>
                <a:gd name="T10" fmla="*/ 257 w 2736"/>
                <a:gd name="T11" fmla="*/ 14 h 504"/>
                <a:gd name="T12" fmla="*/ 95 w 2736"/>
                <a:gd name="T13" fmla="*/ 40 h 504"/>
                <a:gd name="T14" fmla="*/ 0 w 2736"/>
                <a:gd name="T15" fmla="*/ 6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9" name="Freeform 19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1 w 1769"/>
                <a:gd name="T1" fmla="*/ 1 h 791"/>
                <a:gd name="T2" fmla="*/ 59 w 1769"/>
                <a:gd name="T3" fmla="*/ 8 h 791"/>
                <a:gd name="T4" fmla="*/ 140 w 1769"/>
                <a:gd name="T5" fmla="*/ 27 h 791"/>
                <a:gd name="T6" fmla="*/ 195 w 1769"/>
                <a:gd name="T7" fmla="*/ 59 h 791"/>
                <a:gd name="T8" fmla="*/ 212 w 1769"/>
                <a:gd name="T9" fmla="*/ 83 h 791"/>
                <a:gd name="T10" fmla="*/ 204 w 1769"/>
                <a:gd name="T11" fmla="*/ 107 h 791"/>
                <a:gd name="T12" fmla="*/ 192 w 1769"/>
                <a:gd name="T13" fmla="*/ 86 h 791"/>
                <a:gd name="T14" fmla="*/ 168 w 1769"/>
                <a:gd name="T15" fmla="*/ 62 h 791"/>
                <a:gd name="T16" fmla="*/ 134 w 1769"/>
                <a:gd name="T17" fmla="*/ 40 h 791"/>
                <a:gd name="T18" fmla="*/ 70 w 1769"/>
                <a:gd name="T19" fmla="*/ 21 h 791"/>
                <a:gd name="T20" fmla="*/ 0 w 1769"/>
                <a:gd name="T21" fmla="*/ 10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0" name="Freeform 20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101 h 504"/>
                <a:gd name="T2" fmla="*/ 176 w 2736"/>
                <a:gd name="T3" fmla="*/ 34 h 504"/>
                <a:gd name="T4" fmla="*/ 362 w 2736"/>
                <a:gd name="T5" fmla="*/ 5 h 504"/>
                <a:gd name="T6" fmla="*/ 557 w 2736"/>
                <a:gd name="T7" fmla="*/ 5 h 504"/>
                <a:gd name="T8" fmla="*/ 554 w 2736"/>
                <a:gd name="T9" fmla="*/ 21 h 504"/>
                <a:gd name="T10" fmla="*/ 359 w 2736"/>
                <a:gd name="T11" fmla="*/ 21 h 504"/>
                <a:gd name="T12" fmla="*/ 133 w 2736"/>
                <a:gd name="T13" fmla="*/ 59 h 504"/>
                <a:gd name="T14" fmla="*/ 0 w 2736"/>
                <a:gd name="T15" fmla="*/ 10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1" name="Freeform 21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1 w 1769"/>
                <a:gd name="T1" fmla="*/ 2 h 791"/>
                <a:gd name="T2" fmla="*/ 82 w 1769"/>
                <a:gd name="T3" fmla="*/ 11 h 791"/>
                <a:gd name="T4" fmla="*/ 196 w 1769"/>
                <a:gd name="T5" fmla="*/ 40 h 791"/>
                <a:gd name="T6" fmla="*/ 272 w 1769"/>
                <a:gd name="T7" fmla="*/ 86 h 791"/>
                <a:gd name="T8" fmla="*/ 297 w 1769"/>
                <a:gd name="T9" fmla="*/ 122 h 791"/>
                <a:gd name="T10" fmla="*/ 285 w 1769"/>
                <a:gd name="T11" fmla="*/ 157 h 791"/>
                <a:gd name="T12" fmla="*/ 269 w 1769"/>
                <a:gd name="T13" fmla="*/ 126 h 791"/>
                <a:gd name="T14" fmla="*/ 235 w 1769"/>
                <a:gd name="T15" fmla="*/ 91 h 791"/>
                <a:gd name="T16" fmla="*/ 187 w 1769"/>
                <a:gd name="T17" fmla="*/ 59 h 791"/>
                <a:gd name="T18" fmla="*/ 98 w 1769"/>
                <a:gd name="T19" fmla="*/ 30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2" name="Freeform 22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112 h 504"/>
                <a:gd name="T2" fmla="*/ 185 w 2736"/>
                <a:gd name="T3" fmla="*/ 37 h 504"/>
                <a:gd name="T4" fmla="*/ 380 w 2736"/>
                <a:gd name="T5" fmla="*/ 5 h 504"/>
                <a:gd name="T6" fmla="*/ 586 w 2736"/>
                <a:gd name="T7" fmla="*/ 5 h 504"/>
                <a:gd name="T8" fmla="*/ 583 w 2736"/>
                <a:gd name="T9" fmla="*/ 23 h 504"/>
                <a:gd name="T10" fmla="*/ 378 w 2736"/>
                <a:gd name="T11" fmla="*/ 23 h 504"/>
                <a:gd name="T12" fmla="*/ 140 w 2736"/>
                <a:gd name="T13" fmla="*/ 65 h 504"/>
                <a:gd name="T14" fmla="*/ 0 w 2736"/>
                <a:gd name="T15" fmla="*/ 112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3" name="Freeform 23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1 w 1769"/>
                <a:gd name="T1" fmla="*/ 2 h 791"/>
                <a:gd name="T2" fmla="*/ 86 w 1769"/>
                <a:gd name="T3" fmla="*/ 12 h 791"/>
                <a:gd name="T4" fmla="*/ 206 w 1769"/>
                <a:gd name="T5" fmla="*/ 45 h 791"/>
                <a:gd name="T6" fmla="*/ 287 w 1769"/>
                <a:gd name="T7" fmla="*/ 96 h 791"/>
                <a:gd name="T8" fmla="*/ 313 w 1769"/>
                <a:gd name="T9" fmla="*/ 136 h 791"/>
                <a:gd name="T10" fmla="*/ 301 w 1769"/>
                <a:gd name="T11" fmla="*/ 175 h 791"/>
                <a:gd name="T12" fmla="*/ 283 w 1769"/>
                <a:gd name="T13" fmla="*/ 141 h 791"/>
                <a:gd name="T14" fmla="*/ 247 w 1769"/>
                <a:gd name="T15" fmla="*/ 101 h 791"/>
                <a:gd name="T16" fmla="*/ 197 w 1769"/>
                <a:gd name="T17" fmla="*/ 66 h 791"/>
                <a:gd name="T18" fmla="*/ 103 w 1769"/>
                <a:gd name="T19" fmla="*/ 34 h 791"/>
                <a:gd name="T20" fmla="*/ 0 w 1769"/>
                <a:gd name="T21" fmla="*/ 17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4" name="Freeform 24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98 h 504"/>
                <a:gd name="T2" fmla="*/ 177 w 2736"/>
                <a:gd name="T3" fmla="*/ 33 h 504"/>
                <a:gd name="T4" fmla="*/ 364 w 2736"/>
                <a:gd name="T5" fmla="*/ 5 h 504"/>
                <a:gd name="T6" fmla="*/ 561 w 2736"/>
                <a:gd name="T7" fmla="*/ 5 h 504"/>
                <a:gd name="T8" fmla="*/ 558 w 2736"/>
                <a:gd name="T9" fmla="*/ 20 h 504"/>
                <a:gd name="T10" fmla="*/ 362 w 2736"/>
                <a:gd name="T11" fmla="*/ 20 h 504"/>
                <a:gd name="T12" fmla="*/ 134 w 2736"/>
                <a:gd name="T13" fmla="*/ 57 h 504"/>
                <a:gd name="T14" fmla="*/ 0 w 2736"/>
                <a:gd name="T15" fmla="*/ 98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5" name="Freeform 25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1 w 1769"/>
                <a:gd name="T1" fmla="*/ 2 h 791"/>
                <a:gd name="T2" fmla="*/ 83 w 1769"/>
                <a:gd name="T3" fmla="*/ 11 h 791"/>
                <a:gd name="T4" fmla="*/ 197 w 1769"/>
                <a:gd name="T5" fmla="*/ 39 h 791"/>
                <a:gd name="T6" fmla="*/ 274 w 1769"/>
                <a:gd name="T7" fmla="*/ 84 h 791"/>
                <a:gd name="T8" fmla="*/ 299 w 1769"/>
                <a:gd name="T9" fmla="*/ 118 h 791"/>
                <a:gd name="T10" fmla="*/ 287 w 1769"/>
                <a:gd name="T11" fmla="*/ 152 h 791"/>
                <a:gd name="T12" fmla="*/ 270 w 1769"/>
                <a:gd name="T13" fmla="*/ 122 h 791"/>
                <a:gd name="T14" fmla="*/ 236 w 1769"/>
                <a:gd name="T15" fmla="*/ 88 h 791"/>
                <a:gd name="T16" fmla="*/ 189 w 1769"/>
                <a:gd name="T17" fmla="*/ 57 h 791"/>
                <a:gd name="T18" fmla="*/ 99 w 1769"/>
                <a:gd name="T19" fmla="*/ 29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6" name="Freeform 26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108 h 504"/>
                <a:gd name="T2" fmla="*/ 171 w 2736"/>
                <a:gd name="T3" fmla="*/ 36 h 504"/>
                <a:gd name="T4" fmla="*/ 352 w 2736"/>
                <a:gd name="T5" fmla="*/ 5 h 504"/>
                <a:gd name="T6" fmla="*/ 542 w 2736"/>
                <a:gd name="T7" fmla="*/ 5 h 504"/>
                <a:gd name="T8" fmla="*/ 539 w 2736"/>
                <a:gd name="T9" fmla="*/ 22 h 504"/>
                <a:gd name="T10" fmla="*/ 349 w 2736"/>
                <a:gd name="T11" fmla="*/ 22 h 504"/>
                <a:gd name="T12" fmla="*/ 130 w 2736"/>
                <a:gd name="T13" fmla="*/ 63 h 504"/>
                <a:gd name="T14" fmla="*/ 0 w 2736"/>
                <a:gd name="T15" fmla="*/ 108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7" name="Freeform 27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1 w 1769"/>
                <a:gd name="T1" fmla="*/ 2 h 791"/>
                <a:gd name="T2" fmla="*/ 80 w 1769"/>
                <a:gd name="T3" fmla="*/ 12 h 791"/>
                <a:gd name="T4" fmla="*/ 190 w 1769"/>
                <a:gd name="T5" fmla="*/ 43 h 791"/>
                <a:gd name="T6" fmla="*/ 265 w 1769"/>
                <a:gd name="T7" fmla="*/ 93 h 791"/>
                <a:gd name="T8" fmla="*/ 289 w 1769"/>
                <a:gd name="T9" fmla="*/ 131 h 791"/>
                <a:gd name="T10" fmla="*/ 278 w 1769"/>
                <a:gd name="T11" fmla="*/ 169 h 791"/>
                <a:gd name="T12" fmla="*/ 261 w 1769"/>
                <a:gd name="T13" fmla="*/ 136 h 791"/>
                <a:gd name="T14" fmla="*/ 228 w 1769"/>
                <a:gd name="T15" fmla="*/ 98 h 791"/>
                <a:gd name="T16" fmla="*/ 182 w 1769"/>
                <a:gd name="T17" fmla="*/ 64 h 791"/>
                <a:gd name="T18" fmla="*/ 96 w 1769"/>
                <a:gd name="T19" fmla="*/ 33 h 791"/>
                <a:gd name="T20" fmla="*/ 0 w 1769"/>
                <a:gd name="T21" fmla="*/ 16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8" name="Freeform 28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101 h 504"/>
                <a:gd name="T2" fmla="*/ 158 w 2736"/>
                <a:gd name="T3" fmla="*/ 34 h 504"/>
                <a:gd name="T4" fmla="*/ 324 w 2736"/>
                <a:gd name="T5" fmla="*/ 5 h 504"/>
                <a:gd name="T6" fmla="*/ 499 w 2736"/>
                <a:gd name="T7" fmla="*/ 5 h 504"/>
                <a:gd name="T8" fmla="*/ 496 w 2736"/>
                <a:gd name="T9" fmla="*/ 21 h 504"/>
                <a:gd name="T10" fmla="*/ 322 w 2736"/>
                <a:gd name="T11" fmla="*/ 21 h 504"/>
                <a:gd name="T12" fmla="*/ 119 w 2736"/>
                <a:gd name="T13" fmla="*/ 59 h 504"/>
                <a:gd name="T14" fmla="*/ 0 w 2736"/>
                <a:gd name="T15" fmla="*/ 10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9" name="Freeform 29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1 w 1769"/>
                <a:gd name="T1" fmla="*/ 2 h 791"/>
                <a:gd name="T2" fmla="*/ 73 w 1769"/>
                <a:gd name="T3" fmla="*/ 11 h 791"/>
                <a:gd name="T4" fmla="*/ 175 w 1769"/>
                <a:gd name="T5" fmla="*/ 40 h 791"/>
                <a:gd name="T6" fmla="*/ 244 w 1769"/>
                <a:gd name="T7" fmla="*/ 86 h 791"/>
                <a:gd name="T8" fmla="*/ 266 w 1769"/>
                <a:gd name="T9" fmla="*/ 122 h 791"/>
                <a:gd name="T10" fmla="*/ 256 w 1769"/>
                <a:gd name="T11" fmla="*/ 157 h 791"/>
                <a:gd name="T12" fmla="*/ 241 w 1769"/>
                <a:gd name="T13" fmla="*/ 126 h 791"/>
                <a:gd name="T14" fmla="*/ 210 w 1769"/>
                <a:gd name="T15" fmla="*/ 91 h 791"/>
                <a:gd name="T16" fmla="*/ 168 w 1769"/>
                <a:gd name="T17" fmla="*/ 59 h 791"/>
                <a:gd name="T18" fmla="*/ 88 w 1769"/>
                <a:gd name="T19" fmla="*/ 30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0" name="Freeform 30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71 h 504"/>
                <a:gd name="T2" fmla="*/ 143 w 2736"/>
                <a:gd name="T3" fmla="*/ 24 h 504"/>
                <a:gd name="T4" fmla="*/ 295 w 2736"/>
                <a:gd name="T5" fmla="*/ 3 h 504"/>
                <a:gd name="T6" fmla="*/ 454 w 2736"/>
                <a:gd name="T7" fmla="*/ 3 h 504"/>
                <a:gd name="T8" fmla="*/ 451 w 2736"/>
                <a:gd name="T9" fmla="*/ 15 h 504"/>
                <a:gd name="T10" fmla="*/ 293 w 2736"/>
                <a:gd name="T11" fmla="*/ 15 h 504"/>
                <a:gd name="T12" fmla="*/ 109 w 2736"/>
                <a:gd name="T13" fmla="*/ 41 h 504"/>
                <a:gd name="T14" fmla="*/ 0 w 2736"/>
                <a:gd name="T15" fmla="*/ 7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1" name="Freeform 31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1 w 1769"/>
                <a:gd name="T1" fmla="*/ 1 h 791"/>
                <a:gd name="T2" fmla="*/ 67 w 1769"/>
                <a:gd name="T3" fmla="*/ 8 h 791"/>
                <a:gd name="T4" fmla="*/ 160 w 1769"/>
                <a:gd name="T5" fmla="*/ 28 h 791"/>
                <a:gd name="T6" fmla="*/ 222 w 1769"/>
                <a:gd name="T7" fmla="*/ 61 h 791"/>
                <a:gd name="T8" fmla="*/ 242 w 1769"/>
                <a:gd name="T9" fmla="*/ 85 h 791"/>
                <a:gd name="T10" fmla="*/ 233 w 1769"/>
                <a:gd name="T11" fmla="*/ 110 h 791"/>
                <a:gd name="T12" fmla="*/ 219 w 1769"/>
                <a:gd name="T13" fmla="*/ 89 h 791"/>
                <a:gd name="T14" fmla="*/ 192 w 1769"/>
                <a:gd name="T15" fmla="*/ 64 h 791"/>
                <a:gd name="T16" fmla="*/ 153 w 1769"/>
                <a:gd name="T17" fmla="*/ 42 h 791"/>
                <a:gd name="T18" fmla="*/ 80 w 1769"/>
                <a:gd name="T19" fmla="*/ 21 h 791"/>
                <a:gd name="T20" fmla="*/ 0 w 1769"/>
                <a:gd name="T21" fmla="*/ 11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2" name="Freeform 32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69 h 504"/>
                <a:gd name="T2" fmla="*/ 126 w 2736"/>
                <a:gd name="T3" fmla="*/ 23 h 504"/>
                <a:gd name="T4" fmla="*/ 259 w 2736"/>
                <a:gd name="T5" fmla="*/ 3 h 504"/>
                <a:gd name="T6" fmla="*/ 399 w 2736"/>
                <a:gd name="T7" fmla="*/ 3 h 504"/>
                <a:gd name="T8" fmla="*/ 397 w 2736"/>
                <a:gd name="T9" fmla="*/ 14 h 504"/>
                <a:gd name="T10" fmla="*/ 257 w 2736"/>
                <a:gd name="T11" fmla="*/ 14 h 504"/>
                <a:gd name="T12" fmla="*/ 95 w 2736"/>
                <a:gd name="T13" fmla="*/ 40 h 504"/>
                <a:gd name="T14" fmla="*/ 0 w 2736"/>
                <a:gd name="T15" fmla="*/ 6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3" name="Freeform 33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1 w 1769"/>
                <a:gd name="T1" fmla="*/ 1 h 791"/>
                <a:gd name="T2" fmla="*/ 59 w 1769"/>
                <a:gd name="T3" fmla="*/ 8 h 791"/>
                <a:gd name="T4" fmla="*/ 140 w 1769"/>
                <a:gd name="T5" fmla="*/ 27 h 791"/>
                <a:gd name="T6" fmla="*/ 195 w 1769"/>
                <a:gd name="T7" fmla="*/ 59 h 791"/>
                <a:gd name="T8" fmla="*/ 212 w 1769"/>
                <a:gd name="T9" fmla="*/ 83 h 791"/>
                <a:gd name="T10" fmla="*/ 204 w 1769"/>
                <a:gd name="T11" fmla="*/ 107 h 791"/>
                <a:gd name="T12" fmla="*/ 192 w 1769"/>
                <a:gd name="T13" fmla="*/ 86 h 791"/>
                <a:gd name="T14" fmla="*/ 168 w 1769"/>
                <a:gd name="T15" fmla="*/ 62 h 791"/>
                <a:gd name="T16" fmla="*/ 134 w 1769"/>
                <a:gd name="T17" fmla="*/ 40 h 791"/>
                <a:gd name="T18" fmla="*/ 70 w 1769"/>
                <a:gd name="T19" fmla="*/ 21 h 791"/>
                <a:gd name="T20" fmla="*/ 0 w 1769"/>
                <a:gd name="T21" fmla="*/ 10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4" name="Freeform 34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70 h 504"/>
                <a:gd name="T2" fmla="*/ 126 w 2736"/>
                <a:gd name="T3" fmla="*/ 23 h 504"/>
                <a:gd name="T4" fmla="*/ 259 w 2736"/>
                <a:gd name="T5" fmla="*/ 3 h 504"/>
                <a:gd name="T6" fmla="*/ 399 w 2736"/>
                <a:gd name="T7" fmla="*/ 3 h 504"/>
                <a:gd name="T8" fmla="*/ 397 w 2736"/>
                <a:gd name="T9" fmla="*/ 14 h 504"/>
                <a:gd name="T10" fmla="*/ 257 w 2736"/>
                <a:gd name="T11" fmla="*/ 14 h 504"/>
                <a:gd name="T12" fmla="*/ 95 w 2736"/>
                <a:gd name="T13" fmla="*/ 41 h 504"/>
                <a:gd name="T14" fmla="*/ 0 w 2736"/>
                <a:gd name="T15" fmla="*/ 7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5" name="Freeform 35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1 w 1769"/>
                <a:gd name="T1" fmla="*/ 1 h 791"/>
                <a:gd name="T2" fmla="*/ 59 w 1769"/>
                <a:gd name="T3" fmla="*/ 8 h 791"/>
                <a:gd name="T4" fmla="*/ 140 w 1769"/>
                <a:gd name="T5" fmla="*/ 28 h 791"/>
                <a:gd name="T6" fmla="*/ 195 w 1769"/>
                <a:gd name="T7" fmla="*/ 60 h 791"/>
                <a:gd name="T8" fmla="*/ 212 w 1769"/>
                <a:gd name="T9" fmla="*/ 85 h 791"/>
                <a:gd name="T10" fmla="*/ 204 w 1769"/>
                <a:gd name="T11" fmla="*/ 109 h 791"/>
                <a:gd name="T12" fmla="*/ 192 w 1769"/>
                <a:gd name="T13" fmla="*/ 88 h 791"/>
                <a:gd name="T14" fmla="*/ 168 w 1769"/>
                <a:gd name="T15" fmla="*/ 63 h 791"/>
                <a:gd name="T16" fmla="*/ 134 w 1769"/>
                <a:gd name="T17" fmla="*/ 41 h 791"/>
                <a:gd name="T18" fmla="*/ 70 w 1769"/>
                <a:gd name="T19" fmla="*/ 21 h 791"/>
                <a:gd name="T20" fmla="*/ 0 w 1769"/>
                <a:gd name="T21" fmla="*/ 11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6" name="Freeform 36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69 h 504"/>
                <a:gd name="T2" fmla="*/ 126 w 2736"/>
                <a:gd name="T3" fmla="*/ 23 h 504"/>
                <a:gd name="T4" fmla="*/ 259 w 2736"/>
                <a:gd name="T5" fmla="*/ 3 h 504"/>
                <a:gd name="T6" fmla="*/ 399 w 2736"/>
                <a:gd name="T7" fmla="*/ 3 h 504"/>
                <a:gd name="T8" fmla="*/ 397 w 2736"/>
                <a:gd name="T9" fmla="*/ 14 h 504"/>
                <a:gd name="T10" fmla="*/ 257 w 2736"/>
                <a:gd name="T11" fmla="*/ 14 h 504"/>
                <a:gd name="T12" fmla="*/ 95 w 2736"/>
                <a:gd name="T13" fmla="*/ 40 h 504"/>
                <a:gd name="T14" fmla="*/ 0 w 2736"/>
                <a:gd name="T15" fmla="*/ 6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7" name="Freeform 37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1 w 1769"/>
                <a:gd name="T1" fmla="*/ 1 h 791"/>
                <a:gd name="T2" fmla="*/ 59 w 1769"/>
                <a:gd name="T3" fmla="*/ 8 h 791"/>
                <a:gd name="T4" fmla="*/ 140 w 1769"/>
                <a:gd name="T5" fmla="*/ 28 h 791"/>
                <a:gd name="T6" fmla="*/ 195 w 1769"/>
                <a:gd name="T7" fmla="*/ 60 h 791"/>
                <a:gd name="T8" fmla="*/ 212 w 1769"/>
                <a:gd name="T9" fmla="*/ 84 h 791"/>
                <a:gd name="T10" fmla="*/ 204 w 1769"/>
                <a:gd name="T11" fmla="*/ 108 h 791"/>
                <a:gd name="T12" fmla="*/ 192 w 1769"/>
                <a:gd name="T13" fmla="*/ 87 h 791"/>
                <a:gd name="T14" fmla="*/ 168 w 1769"/>
                <a:gd name="T15" fmla="*/ 63 h 791"/>
                <a:gd name="T16" fmla="*/ 134 w 1769"/>
                <a:gd name="T17" fmla="*/ 41 h 791"/>
                <a:gd name="T18" fmla="*/ 70 w 1769"/>
                <a:gd name="T19" fmla="*/ 21 h 791"/>
                <a:gd name="T20" fmla="*/ 0 w 1769"/>
                <a:gd name="T21" fmla="*/ 10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8" name="Freeform 38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69 h 504"/>
                <a:gd name="T2" fmla="*/ 128 w 2736"/>
                <a:gd name="T3" fmla="*/ 23 h 504"/>
                <a:gd name="T4" fmla="*/ 262 w 2736"/>
                <a:gd name="T5" fmla="*/ 3 h 504"/>
                <a:gd name="T6" fmla="*/ 404 w 2736"/>
                <a:gd name="T7" fmla="*/ 3 h 504"/>
                <a:gd name="T8" fmla="*/ 402 w 2736"/>
                <a:gd name="T9" fmla="*/ 14 h 504"/>
                <a:gd name="T10" fmla="*/ 260 w 2736"/>
                <a:gd name="T11" fmla="*/ 14 h 504"/>
                <a:gd name="T12" fmla="*/ 97 w 2736"/>
                <a:gd name="T13" fmla="*/ 40 h 504"/>
                <a:gd name="T14" fmla="*/ 0 w 2736"/>
                <a:gd name="T15" fmla="*/ 6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9" name="Freeform 39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1 w 1769"/>
                <a:gd name="T1" fmla="*/ 1 h 791"/>
                <a:gd name="T2" fmla="*/ 59 w 1769"/>
                <a:gd name="T3" fmla="*/ 8 h 791"/>
                <a:gd name="T4" fmla="*/ 142 w 1769"/>
                <a:gd name="T5" fmla="*/ 28 h 791"/>
                <a:gd name="T6" fmla="*/ 198 w 1769"/>
                <a:gd name="T7" fmla="*/ 60 h 791"/>
                <a:gd name="T8" fmla="*/ 215 w 1769"/>
                <a:gd name="T9" fmla="*/ 84 h 791"/>
                <a:gd name="T10" fmla="*/ 207 w 1769"/>
                <a:gd name="T11" fmla="*/ 108 h 791"/>
                <a:gd name="T12" fmla="*/ 195 w 1769"/>
                <a:gd name="T13" fmla="*/ 87 h 791"/>
                <a:gd name="T14" fmla="*/ 170 w 1769"/>
                <a:gd name="T15" fmla="*/ 63 h 791"/>
                <a:gd name="T16" fmla="*/ 136 w 1769"/>
                <a:gd name="T17" fmla="*/ 41 h 791"/>
                <a:gd name="T18" fmla="*/ 71 w 1769"/>
                <a:gd name="T19" fmla="*/ 21 h 791"/>
                <a:gd name="T20" fmla="*/ 0 w 1769"/>
                <a:gd name="T21" fmla="*/ 10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0" name="Freeform 40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70 h 504"/>
                <a:gd name="T2" fmla="*/ 112 w 2736"/>
                <a:gd name="T3" fmla="*/ 23 h 504"/>
                <a:gd name="T4" fmla="*/ 231 w 2736"/>
                <a:gd name="T5" fmla="*/ 3 h 504"/>
                <a:gd name="T6" fmla="*/ 356 w 2736"/>
                <a:gd name="T7" fmla="*/ 3 h 504"/>
                <a:gd name="T8" fmla="*/ 354 w 2736"/>
                <a:gd name="T9" fmla="*/ 14 h 504"/>
                <a:gd name="T10" fmla="*/ 230 w 2736"/>
                <a:gd name="T11" fmla="*/ 14 h 504"/>
                <a:gd name="T12" fmla="*/ 85 w 2736"/>
                <a:gd name="T13" fmla="*/ 41 h 504"/>
                <a:gd name="T14" fmla="*/ 0 w 2736"/>
                <a:gd name="T15" fmla="*/ 7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1" name="Freeform 41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1 w 1769"/>
                <a:gd name="T1" fmla="*/ 1 h 791"/>
                <a:gd name="T2" fmla="*/ 52 w 1769"/>
                <a:gd name="T3" fmla="*/ 8 h 791"/>
                <a:gd name="T4" fmla="*/ 125 w 1769"/>
                <a:gd name="T5" fmla="*/ 28 h 791"/>
                <a:gd name="T6" fmla="*/ 174 w 1769"/>
                <a:gd name="T7" fmla="*/ 60 h 791"/>
                <a:gd name="T8" fmla="*/ 190 w 1769"/>
                <a:gd name="T9" fmla="*/ 84 h 791"/>
                <a:gd name="T10" fmla="*/ 182 w 1769"/>
                <a:gd name="T11" fmla="*/ 108 h 791"/>
                <a:gd name="T12" fmla="*/ 172 w 1769"/>
                <a:gd name="T13" fmla="*/ 87 h 791"/>
                <a:gd name="T14" fmla="*/ 150 w 1769"/>
                <a:gd name="T15" fmla="*/ 63 h 791"/>
                <a:gd name="T16" fmla="*/ 120 w 1769"/>
                <a:gd name="T17" fmla="*/ 41 h 791"/>
                <a:gd name="T18" fmla="*/ 63 w 1769"/>
                <a:gd name="T19" fmla="*/ 21 h 791"/>
                <a:gd name="T20" fmla="*/ 0 w 1769"/>
                <a:gd name="T21" fmla="*/ 10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2" name="Freeform 42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69 h 504"/>
                <a:gd name="T2" fmla="*/ 108 w 2736"/>
                <a:gd name="T3" fmla="*/ 23 h 504"/>
                <a:gd name="T4" fmla="*/ 222 w 2736"/>
                <a:gd name="T5" fmla="*/ 3 h 504"/>
                <a:gd name="T6" fmla="*/ 342 w 2736"/>
                <a:gd name="T7" fmla="*/ 3 h 504"/>
                <a:gd name="T8" fmla="*/ 340 w 2736"/>
                <a:gd name="T9" fmla="*/ 14 h 504"/>
                <a:gd name="T10" fmla="*/ 221 w 2736"/>
                <a:gd name="T11" fmla="*/ 14 h 504"/>
                <a:gd name="T12" fmla="*/ 82 w 2736"/>
                <a:gd name="T13" fmla="*/ 40 h 504"/>
                <a:gd name="T14" fmla="*/ 0 w 2736"/>
                <a:gd name="T15" fmla="*/ 6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3" name="Freeform 43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1 w 1769"/>
                <a:gd name="T1" fmla="*/ 1 h 791"/>
                <a:gd name="T2" fmla="*/ 50 w 1769"/>
                <a:gd name="T3" fmla="*/ 8 h 791"/>
                <a:gd name="T4" fmla="*/ 120 w 1769"/>
                <a:gd name="T5" fmla="*/ 28 h 791"/>
                <a:gd name="T6" fmla="*/ 168 w 1769"/>
                <a:gd name="T7" fmla="*/ 60 h 791"/>
                <a:gd name="T8" fmla="*/ 183 w 1769"/>
                <a:gd name="T9" fmla="*/ 84 h 791"/>
                <a:gd name="T10" fmla="*/ 176 w 1769"/>
                <a:gd name="T11" fmla="*/ 108 h 791"/>
                <a:gd name="T12" fmla="*/ 165 w 1769"/>
                <a:gd name="T13" fmla="*/ 87 h 791"/>
                <a:gd name="T14" fmla="*/ 144 w 1769"/>
                <a:gd name="T15" fmla="*/ 63 h 791"/>
                <a:gd name="T16" fmla="*/ 115 w 1769"/>
                <a:gd name="T17" fmla="*/ 41 h 791"/>
                <a:gd name="T18" fmla="*/ 60 w 1769"/>
                <a:gd name="T19" fmla="*/ 21 h 791"/>
                <a:gd name="T20" fmla="*/ 0 w 1769"/>
                <a:gd name="T21" fmla="*/ 10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4" name="Freeform 44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70 h 504"/>
                <a:gd name="T2" fmla="*/ 126 w 2736"/>
                <a:gd name="T3" fmla="*/ 23 h 504"/>
                <a:gd name="T4" fmla="*/ 258 w 2736"/>
                <a:gd name="T5" fmla="*/ 3 h 504"/>
                <a:gd name="T6" fmla="*/ 398 w 2736"/>
                <a:gd name="T7" fmla="*/ 3 h 504"/>
                <a:gd name="T8" fmla="*/ 396 w 2736"/>
                <a:gd name="T9" fmla="*/ 14 h 504"/>
                <a:gd name="T10" fmla="*/ 257 w 2736"/>
                <a:gd name="T11" fmla="*/ 14 h 504"/>
                <a:gd name="T12" fmla="*/ 95 w 2736"/>
                <a:gd name="T13" fmla="*/ 41 h 504"/>
                <a:gd name="T14" fmla="*/ 0 w 2736"/>
                <a:gd name="T15" fmla="*/ 7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5" name="Freeform 45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1 w 1769"/>
                <a:gd name="T1" fmla="*/ 1 h 791"/>
                <a:gd name="T2" fmla="*/ 59 w 1769"/>
                <a:gd name="T3" fmla="*/ 8 h 791"/>
                <a:gd name="T4" fmla="*/ 140 w 1769"/>
                <a:gd name="T5" fmla="*/ 28 h 791"/>
                <a:gd name="T6" fmla="*/ 195 w 1769"/>
                <a:gd name="T7" fmla="*/ 60 h 791"/>
                <a:gd name="T8" fmla="*/ 212 w 1769"/>
                <a:gd name="T9" fmla="*/ 84 h 791"/>
                <a:gd name="T10" fmla="*/ 204 w 1769"/>
                <a:gd name="T11" fmla="*/ 108 h 791"/>
                <a:gd name="T12" fmla="*/ 192 w 1769"/>
                <a:gd name="T13" fmla="*/ 87 h 791"/>
                <a:gd name="T14" fmla="*/ 168 w 1769"/>
                <a:gd name="T15" fmla="*/ 63 h 791"/>
                <a:gd name="T16" fmla="*/ 134 w 1769"/>
                <a:gd name="T17" fmla="*/ 41 h 791"/>
                <a:gd name="T18" fmla="*/ 70 w 1769"/>
                <a:gd name="T19" fmla="*/ 21 h 791"/>
                <a:gd name="T20" fmla="*/ 0 w 1769"/>
                <a:gd name="T21" fmla="*/ 10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6" name="Freeform 46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70 h 504"/>
                <a:gd name="T2" fmla="*/ 126 w 2736"/>
                <a:gd name="T3" fmla="*/ 23 h 504"/>
                <a:gd name="T4" fmla="*/ 259 w 2736"/>
                <a:gd name="T5" fmla="*/ 3 h 504"/>
                <a:gd name="T6" fmla="*/ 399 w 2736"/>
                <a:gd name="T7" fmla="*/ 3 h 504"/>
                <a:gd name="T8" fmla="*/ 397 w 2736"/>
                <a:gd name="T9" fmla="*/ 14 h 504"/>
                <a:gd name="T10" fmla="*/ 257 w 2736"/>
                <a:gd name="T11" fmla="*/ 14 h 504"/>
                <a:gd name="T12" fmla="*/ 95 w 2736"/>
                <a:gd name="T13" fmla="*/ 41 h 504"/>
                <a:gd name="T14" fmla="*/ 0 w 2736"/>
                <a:gd name="T15" fmla="*/ 7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7" name="Freeform 47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1 w 1769"/>
                <a:gd name="T1" fmla="*/ 1 h 791"/>
                <a:gd name="T2" fmla="*/ 59 w 1769"/>
                <a:gd name="T3" fmla="*/ 8 h 791"/>
                <a:gd name="T4" fmla="*/ 140 w 1769"/>
                <a:gd name="T5" fmla="*/ 28 h 791"/>
                <a:gd name="T6" fmla="*/ 195 w 1769"/>
                <a:gd name="T7" fmla="*/ 60 h 791"/>
                <a:gd name="T8" fmla="*/ 212 w 1769"/>
                <a:gd name="T9" fmla="*/ 85 h 791"/>
                <a:gd name="T10" fmla="*/ 204 w 1769"/>
                <a:gd name="T11" fmla="*/ 109 h 791"/>
                <a:gd name="T12" fmla="*/ 192 w 1769"/>
                <a:gd name="T13" fmla="*/ 88 h 791"/>
                <a:gd name="T14" fmla="*/ 168 w 1769"/>
                <a:gd name="T15" fmla="*/ 63 h 791"/>
                <a:gd name="T16" fmla="*/ 134 w 1769"/>
                <a:gd name="T17" fmla="*/ 41 h 791"/>
                <a:gd name="T18" fmla="*/ 70 w 1769"/>
                <a:gd name="T19" fmla="*/ 21 h 791"/>
                <a:gd name="T20" fmla="*/ 0 w 1769"/>
                <a:gd name="T21" fmla="*/ 11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8" name="Freeform 48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47 h 504"/>
                <a:gd name="T2" fmla="*/ 105 w 2736"/>
                <a:gd name="T3" fmla="*/ 16 h 504"/>
                <a:gd name="T4" fmla="*/ 216 w 2736"/>
                <a:gd name="T5" fmla="*/ 2 h 504"/>
                <a:gd name="T6" fmla="*/ 332 w 2736"/>
                <a:gd name="T7" fmla="*/ 2 h 504"/>
                <a:gd name="T8" fmla="*/ 330 w 2736"/>
                <a:gd name="T9" fmla="*/ 10 h 504"/>
                <a:gd name="T10" fmla="*/ 214 w 2736"/>
                <a:gd name="T11" fmla="*/ 10 h 504"/>
                <a:gd name="T12" fmla="*/ 79 w 2736"/>
                <a:gd name="T13" fmla="*/ 27 h 504"/>
                <a:gd name="T14" fmla="*/ 0 w 2736"/>
                <a:gd name="T15" fmla="*/ 47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9" name="Freeform 49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1 w 1769"/>
                <a:gd name="T1" fmla="*/ 1 h 791"/>
                <a:gd name="T2" fmla="*/ 49 w 1769"/>
                <a:gd name="T3" fmla="*/ 5 h 791"/>
                <a:gd name="T4" fmla="*/ 116 w 1769"/>
                <a:gd name="T5" fmla="*/ 19 h 791"/>
                <a:gd name="T6" fmla="*/ 162 w 1769"/>
                <a:gd name="T7" fmla="*/ 41 h 791"/>
                <a:gd name="T8" fmla="*/ 177 w 1769"/>
                <a:gd name="T9" fmla="*/ 58 h 791"/>
                <a:gd name="T10" fmla="*/ 170 w 1769"/>
                <a:gd name="T11" fmla="*/ 75 h 791"/>
                <a:gd name="T12" fmla="*/ 160 w 1769"/>
                <a:gd name="T13" fmla="*/ 60 h 791"/>
                <a:gd name="T14" fmla="*/ 140 w 1769"/>
                <a:gd name="T15" fmla="*/ 43 h 791"/>
                <a:gd name="T16" fmla="*/ 112 w 1769"/>
                <a:gd name="T17" fmla="*/ 28 h 791"/>
                <a:gd name="T18" fmla="*/ 58 w 1769"/>
                <a:gd name="T19" fmla="*/ 14 h 791"/>
                <a:gd name="T20" fmla="*/ 0 w 1769"/>
                <a:gd name="T21" fmla="*/ 7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0" name="Freeform 50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60 h 504"/>
                <a:gd name="T2" fmla="*/ 108 w 2736"/>
                <a:gd name="T3" fmla="*/ 20 h 504"/>
                <a:gd name="T4" fmla="*/ 223 w 2736"/>
                <a:gd name="T5" fmla="*/ 3 h 504"/>
                <a:gd name="T6" fmla="*/ 343 w 2736"/>
                <a:gd name="T7" fmla="*/ 3 h 504"/>
                <a:gd name="T8" fmla="*/ 341 w 2736"/>
                <a:gd name="T9" fmla="*/ 12 h 504"/>
                <a:gd name="T10" fmla="*/ 221 w 2736"/>
                <a:gd name="T11" fmla="*/ 12 h 504"/>
                <a:gd name="T12" fmla="*/ 82 w 2736"/>
                <a:gd name="T13" fmla="*/ 35 h 504"/>
                <a:gd name="T14" fmla="*/ 0 w 2736"/>
                <a:gd name="T15" fmla="*/ 6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1" name="Freeform 51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1 w 1769"/>
                <a:gd name="T1" fmla="*/ 1 h 791"/>
                <a:gd name="T2" fmla="*/ 50 w 1769"/>
                <a:gd name="T3" fmla="*/ 7 h 791"/>
                <a:gd name="T4" fmla="*/ 120 w 1769"/>
                <a:gd name="T5" fmla="*/ 24 h 791"/>
                <a:gd name="T6" fmla="*/ 168 w 1769"/>
                <a:gd name="T7" fmla="*/ 51 h 791"/>
                <a:gd name="T8" fmla="*/ 183 w 1769"/>
                <a:gd name="T9" fmla="*/ 72 h 791"/>
                <a:gd name="T10" fmla="*/ 176 w 1769"/>
                <a:gd name="T11" fmla="*/ 93 h 791"/>
                <a:gd name="T12" fmla="*/ 165 w 1769"/>
                <a:gd name="T13" fmla="*/ 74 h 791"/>
                <a:gd name="T14" fmla="*/ 144 w 1769"/>
                <a:gd name="T15" fmla="*/ 53 h 791"/>
                <a:gd name="T16" fmla="*/ 115 w 1769"/>
                <a:gd name="T17" fmla="*/ 35 h 791"/>
                <a:gd name="T18" fmla="*/ 60 w 1769"/>
                <a:gd name="T19" fmla="*/ 18 h 791"/>
                <a:gd name="T20" fmla="*/ 0 w 1769"/>
                <a:gd name="T21" fmla="*/ 9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2" name="Freeform 52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87 h 504"/>
                <a:gd name="T2" fmla="*/ 118 w 2736"/>
                <a:gd name="T3" fmla="*/ 29 h 504"/>
                <a:gd name="T4" fmla="*/ 242 w 2736"/>
                <a:gd name="T5" fmla="*/ 4 h 504"/>
                <a:gd name="T6" fmla="*/ 373 w 2736"/>
                <a:gd name="T7" fmla="*/ 4 h 504"/>
                <a:gd name="T8" fmla="*/ 371 w 2736"/>
                <a:gd name="T9" fmla="*/ 18 h 504"/>
                <a:gd name="T10" fmla="*/ 240 w 2736"/>
                <a:gd name="T11" fmla="*/ 18 h 504"/>
                <a:gd name="T12" fmla="*/ 89 w 2736"/>
                <a:gd name="T13" fmla="*/ 50 h 504"/>
                <a:gd name="T14" fmla="*/ 0 w 2736"/>
                <a:gd name="T15" fmla="*/ 87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3" name="Freeform 53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1 w 1769"/>
                <a:gd name="T1" fmla="*/ 1 h 791"/>
                <a:gd name="T2" fmla="*/ 55 w 1769"/>
                <a:gd name="T3" fmla="*/ 10 h 791"/>
                <a:gd name="T4" fmla="*/ 131 w 1769"/>
                <a:gd name="T5" fmla="*/ 34 h 791"/>
                <a:gd name="T6" fmla="*/ 182 w 1769"/>
                <a:gd name="T7" fmla="*/ 74 h 791"/>
                <a:gd name="T8" fmla="*/ 199 w 1769"/>
                <a:gd name="T9" fmla="*/ 105 h 791"/>
                <a:gd name="T10" fmla="*/ 191 w 1769"/>
                <a:gd name="T11" fmla="*/ 135 h 791"/>
                <a:gd name="T12" fmla="*/ 180 w 1769"/>
                <a:gd name="T13" fmla="*/ 109 h 791"/>
                <a:gd name="T14" fmla="*/ 157 w 1769"/>
                <a:gd name="T15" fmla="*/ 78 h 791"/>
                <a:gd name="T16" fmla="*/ 125 w 1769"/>
                <a:gd name="T17" fmla="*/ 51 h 791"/>
                <a:gd name="T18" fmla="*/ 66 w 1769"/>
                <a:gd name="T19" fmla="*/ 26 h 791"/>
                <a:gd name="T20" fmla="*/ 0 w 1769"/>
                <a:gd name="T21" fmla="*/ 13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4" name="Freeform 54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28 h 504"/>
                <a:gd name="T2" fmla="*/ 97 w 2736"/>
                <a:gd name="T3" fmla="*/ 9 h 504"/>
                <a:gd name="T4" fmla="*/ 200 w 2736"/>
                <a:gd name="T5" fmla="*/ 1 h 504"/>
                <a:gd name="T6" fmla="*/ 308 w 2736"/>
                <a:gd name="T7" fmla="*/ 1 h 504"/>
                <a:gd name="T8" fmla="*/ 306 w 2736"/>
                <a:gd name="T9" fmla="*/ 6 h 504"/>
                <a:gd name="T10" fmla="*/ 199 w 2736"/>
                <a:gd name="T11" fmla="*/ 6 h 504"/>
                <a:gd name="T12" fmla="*/ 74 w 2736"/>
                <a:gd name="T13" fmla="*/ 16 h 504"/>
                <a:gd name="T14" fmla="*/ 0 w 2736"/>
                <a:gd name="T15" fmla="*/ 28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5" name="Freeform 55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45 w 1769"/>
                <a:gd name="T3" fmla="*/ 3 h 791"/>
                <a:gd name="T4" fmla="*/ 108 w 1769"/>
                <a:gd name="T5" fmla="*/ 11 h 791"/>
                <a:gd name="T6" fmla="*/ 150 w 1769"/>
                <a:gd name="T7" fmla="*/ 23 h 791"/>
                <a:gd name="T8" fmla="*/ 164 w 1769"/>
                <a:gd name="T9" fmla="*/ 33 h 791"/>
                <a:gd name="T10" fmla="*/ 158 w 1769"/>
                <a:gd name="T11" fmla="*/ 43 h 791"/>
                <a:gd name="T12" fmla="*/ 148 w 1769"/>
                <a:gd name="T13" fmla="*/ 34 h 791"/>
                <a:gd name="T14" fmla="*/ 130 w 1769"/>
                <a:gd name="T15" fmla="*/ 25 h 791"/>
                <a:gd name="T16" fmla="*/ 103 w 1769"/>
                <a:gd name="T17" fmla="*/ 16 h 791"/>
                <a:gd name="T18" fmla="*/ 54 w 1769"/>
                <a:gd name="T19" fmla="*/ 8 h 791"/>
                <a:gd name="T20" fmla="*/ 0 w 1769"/>
                <a:gd name="T21" fmla="*/ 4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6" name="Freeform 56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101 h 504"/>
                <a:gd name="T2" fmla="*/ 176 w 2736"/>
                <a:gd name="T3" fmla="*/ 34 h 504"/>
                <a:gd name="T4" fmla="*/ 362 w 2736"/>
                <a:gd name="T5" fmla="*/ 5 h 504"/>
                <a:gd name="T6" fmla="*/ 557 w 2736"/>
                <a:gd name="T7" fmla="*/ 5 h 504"/>
                <a:gd name="T8" fmla="*/ 554 w 2736"/>
                <a:gd name="T9" fmla="*/ 21 h 504"/>
                <a:gd name="T10" fmla="*/ 359 w 2736"/>
                <a:gd name="T11" fmla="*/ 21 h 504"/>
                <a:gd name="T12" fmla="*/ 133 w 2736"/>
                <a:gd name="T13" fmla="*/ 59 h 504"/>
                <a:gd name="T14" fmla="*/ 0 w 2736"/>
                <a:gd name="T15" fmla="*/ 10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7" name="Freeform 57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1 w 1769"/>
                <a:gd name="T1" fmla="*/ 2 h 791"/>
                <a:gd name="T2" fmla="*/ 82 w 1769"/>
                <a:gd name="T3" fmla="*/ 11 h 791"/>
                <a:gd name="T4" fmla="*/ 196 w 1769"/>
                <a:gd name="T5" fmla="*/ 40 h 791"/>
                <a:gd name="T6" fmla="*/ 272 w 1769"/>
                <a:gd name="T7" fmla="*/ 86 h 791"/>
                <a:gd name="T8" fmla="*/ 297 w 1769"/>
                <a:gd name="T9" fmla="*/ 122 h 791"/>
                <a:gd name="T10" fmla="*/ 285 w 1769"/>
                <a:gd name="T11" fmla="*/ 157 h 791"/>
                <a:gd name="T12" fmla="*/ 269 w 1769"/>
                <a:gd name="T13" fmla="*/ 126 h 791"/>
                <a:gd name="T14" fmla="*/ 235 w 1769"/>
                <a:gd name="T15" fmla="*/ 91 h 791"/>
                <a:gd name="T16" fmla="*/ 187 w 1769"/>
                <a:gd name="T17" fmla="*/ 59 h 791"/>
                <a:gd name="T18" fmla="*/ 98 w 1769"/>
                <a:gd name="T19" fmla="*/ 30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8" name="Freeform 58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101 h 504"/>
                <a:gd name="T2" fmla="*/ 163 w 2736"/>
                <a:gd name="T3" fmla="*/ 34 h 504"/>
                <a:gd name="T4" fmla="*/ 334 w 2736"/>
                <a:gd name="T5" fmla="*/ 5 h 504"/>
                <a:gd name="T6" fmla="*/ 515 w 2736"/>
                <a:gd name="T7" fmla="*/ 5 h 504"/>
                <a:gd name="T8" fmla="*/ 512 w 2736"/>
                <a:gd name="T9" fmla="*/ 21 h 504"/>
                <a:gd name="T10" fmla="*/ 332 w 2736"/>
                <a:gd name="T11" fmla="*/ 21 h 504"/>
                <a:gd name="T12" fmla="*/ 123 w 2736"/>
                <a:gd name="T13" fmla="*/ 59 h 504"/>
                <a:gd name="T14" fmla="*/ 0 w 2736"/>
                <a:gd name="T15" fmla="*/ 10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9" name="Freeform 59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1 w 1769"/>
                <a:gd name="T1" fmla="*/ 2 h 791"/>
                <a:gd name="T2" fmla="*/ 76 w 1769"/>
                <a:gd name="T3" fmla="*/ 11 h 791"/>
                <a:gd name="T4" fmla="*/ 181 w 1769"/>
                <a:gd name="T5" fmla="*/ 40 h 791"/>
                <a:gd name="T6" fmla="*/ 251 w 1769"/>
                <a:gd name="T7" fmla="*/ 86 h 791"/>
                <a:gd name="T8" fmla="*/ 274 w 1769"/>
                <a:gd name="T9" fmla="*/ 122 h 791"/>
                <a:gd name="T10" fmla="*/ 264 w 1769"/>
                <a:gd name="T11" fmla="*/ 157 h 791"/>
                <a:gd name="T12" fmla="*/ 248 w 1769"/>
                <a:gd name="T13" fmla="*/ 126 h 791"/>
                <a:gd name="T14" fmla="*/ 217 w 1769"/>
                <a:gd name="T15" fmla="*/ 91 h 791"/>
                <a:gd name="T16" fmla="*/ 173 w 1769"/>
                <a:gd name="T17" fmla="*/ 59 h 791"/>
                <a:gd name="T18" fmla="*/ 91 w 1769"/>
                <a:gd name="T19" fmla="*/ 30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0" name="Freeform 60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91 h 504"/>
                <a:gd name="T2" fmla="*/ 156 w 2736"/>
                <a:gd name="T3" fmla="*/ 30 h 504"/>
                <a:gd name="T4" fmla="*/ 321 w 2736"/>
                <a:gd name="T5" fmla="*/ 4 h 504"/>
                <a:gd name="T6" fmla="*/ 495 w 2736"/>
                <a:gd name="T7" fmla="*/ 4 h 504"/>
                <a:gd name="T8" fmla="*/ 492 w 2736"/>
                <a:gd name="T9" fmla="*/ 19 h 504"/>
                <a:gd name="T10" fmla="*/ 319 w 2736"/>
                <a:gd name="T11" fmla="*/ 19 h 504"/>
                <a:gd name="T12" fmla="*/ 118 w 2736"/>
                <a:gd name="T13" fmla="*/ 53 h 504"/>
                <a:gd name="T14" fmla="*/ 0 w 2736"/>
                <a:gd name="T15" fmla="*/ 9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1" name="Freeform 61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1 w 1769"/>
                <a:gd name="T1" fmla="*/ 1 h 791"/>
                <a:gd name="T2" fmla="*/ 73 w 1769"/>
                <a:gd name="T3" fmla="*/ 10 h 791"/>
                <a:gd name="T4" fmla="*/ 173 w 1769"/>
                <a:gd name="T5" fmla="*/ 36 h 791"/>
                <a:gd name="T6" fmla="*/ 241 w 1769"/>
                <a:gd name="T7" fmla="*/ 78 h 791"/>
                <a:gd name="T8" fmla="*/ 263 w 1769"/>
                <a:gd name="T9" fmla="*/ 109 h 791"/>
                <a:gd name="T10" fmla="*/ 253 w 1769"/>
                <a:gd name="T11" fmla="*/ 141 h 791"/>
                <a:gd name="T12" fmla="*/ 238 w 1769"/>
                <a:gd name="T13" fmla="*/ 113 h 791"/>
                <a:gd name="T14" fmla="*/ 208 w 1769"/>
                <a:gd name="T15" fmla="*/ 82 h 791"/>
                <a:gd name="T16" fmla="*/ 166 w 1769"/>
                <a:gd name="T17" fmla="*/ 53 h 791"/>
                <a:gd name="T18" fmla="*/ 87 w 1769"/>
                <a:gd name="T19" fmla="*/ 27 h 791"/>
                <a:gd name="T20" fmla="*/ 0 w 1769"/>
                <a:gd name="T21" fmla="*/ 14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2" name="Freeform 62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101 h 504"/>
                <a:gd name="T2" fmla="*/ 176 w 2736"/>
                <a:gd name="T3" fmla="*/ 34 h 504"/>
                <a:gd name="T4" fmla="*/ 362 w 2736"/>
                <a:gd name="T5" fmla="*/ 5 h 504"/>
                <a:gd name="T6" fmla="*/ 557 w 2736"/>
                <a:gd name="T7" fmla="*/ 5 h 504"/>
                <a:gd name="T8" fmla="*/ 554 w 2736"/>
                <a:gd name="T9" fmla="*/ 21 h 504"/>
                <a:gd name="T10" fmla="*/ 359 w 2736"/>
                <a:gd name="T11" fmla="*/ 21 h 504"/>
                <a:gd name="T12" fmla="*/ 133 w 2736"/>
                <a:gd name="T13" fmla="*/ 59 h 504"/>
                <a:gd name="T14" fmla="*/ 0 w 2736"/>
                <a:gd name="T15" fmla="*/ 10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3" name="Freeform 63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1 w 1769"/>
                <a:gd name="T1" fmla="*/ 2 h 791"/>
                <a:gd name="T2" fmla="*/ 82 w 1769"/>
                <a:gd name="T3" fmla="*/ 11 h 791"/>
                <a:gd name="T4" fmla="*/ 196 w 1769"/>
                <a:gd name="T5" fmla="*/ 40 h 791"/>
                <a:gd name="T6" fmla="*/ 272 w 1769"/>
                <a:gd name="T7" fmla="*/ 87 h 791"/>
                <a:gd name="T8" fmla="*/ 297 w 1769"/>
                <a:gd name="T9" fmla="*/ 122 h 791"/>
                <a:gd name="T10" fmla="*/ 285 w 1769"/>
                <a:gd name="T11" fmla="*/ 158 h 791"/>
                <a:gd name="T12" fmla="*/ 269 w 1769"/>
                <a:gd name="T13" fmla="*/ 127 h 791"/>
                <a:gd name="T14" fmla="*/ 235 w 1769"/>
                <a:gd name="T15" fmla="*/ 91 h 791"/>
                <a:gd name="T16" fmla="*/ 187 w 1769"/>
                <a:gd name="T17" fmla="*/ 59 h 791"/>
                <a:gd name="T18" fmla="*/ 98 w 1769"/>
                <a:gd name="T19" fmla="*/ 31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4" name="Freeform 64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97 h 504"/>
                <a:gd name="T2" fmla="*/ 168 w 2736"/>
                <a:gd name="T3" fmla="*/ 32 h 504"/>
                <a:gd name="T4" fmla="*/ 346 w 2736"/>
                <a:gd name="T5" fmla="*/ 5 h 504"/>
                <a:gd name="T6" fmla="*/ 533 w 2736"/>
                <a:gd name="T7" fmla="*/ 5 h 504"/>
                <a:gd name="T8" fmla="*/ 530 w 2736"/>
                <a:gd name="T9" fmla="*/ 20 h 504"/>
                <a:gd name="T10" fmla="*/ 344 w 2736"/>
                <a:gd name="T11" fmla="*/ 20 h 504"/>
                <a:gd name="T12" fmla="*/ 127 w 2736"/>
                <a:gd name="T13" fmla="*/ 56 h 504"/>
                <a:gd name="T14" fmla="*/ 0 w 2736"/>
                <a:gd name="T15" fmla="*/ 97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5" name="Freeform 65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1 w 1769"/>
                <a:gd name="T1" fmla="*/ 2 h 791"/>
                <a:gd name="T2" fmla="*/ 78 w 1769"/>
                <a:gd name="T3" fmla="*/ 11 h 791"/>
                <a:gd name="T4" fmla="*/ 187 w 1769"/>
                <a:gd name="T5" fmla="*/ 38 h 791"/>
                <a:gd name="T6" fmla="*/ 260 w 1769"/>
                <a:gd name="T7" fmla="*/ 83 h 791"/>
                <a:gd name="T8" fmla="*/ 284 w 1769"/>
                <a:gd name="T9" fmla="*/ 117 h 791"/>
                <a:gd name="T10" fmla="*/ 273 w 1769"/>
                <a:gd name="T11" fmla="*/ 151 h 791"/>
                <a:gd name="T12" fmla="*/ 257 w 1769"/>
                <a:gd name="T13" fmla="*/ 121 h 791"/>
                <a:gd name="T14" fmla="*/ 225 w 1769"/>
                <a:gd name="T15" fmla="*/ 87 h 791"/>
                <a:gd name="T16" fmla="*/ 179 w 1769"/>
                <a:gd name="T17" fmla="*/ 57 h 791"/>
                <a:gd name="T18" fmla="*/ 94 w 1769"/>
                <a:gd name="T19" fmla="*/ 29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6" name="Freeform 66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79 h 504"/>
                <a:gd name="T2" fmla="*/ 163 w 2736"/>
                <a:gd name="T3" fmla="*/ 26 h 504"/>
                <a:gd name="T4" fmla="*/ 336 w 2736"/>
                <a:gd name="T5" fmla="*/ 4 h 504"/>
                <a:gd name="T6" fmla="*/ 517 w 2736"/>
                <a:gd name="T7" fmla="*/ 4 h 504"/>
                <a:gd name="T8" fmla="*/ 514 w 2736"/>
                <a:gd name="T9" fmla="*/ 16 h 504"/>
                <a:gd name="T10" fmla="*/ 333 w 2736"/>
                <a:gd name="T11" fmla="*/ 16 h 504"/>
                <a:gd name="T12" fmla="*/ 124 w 2736"/>
                <a:gd name="T13" fmla="*/ 46 h 504"/>
                <a:gd name="T14" fmla="*/ 0 w 2736"/>
                <a:gd name="T15" fmla="*/ 7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7" name="Freeform 67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1 w 1769"/>
                <a:gd name="T1" fmla="*/ 1 h 791"/>
                <a:gd name="T2" fmla="*/ 76 w 1769"/>
                <a:gd name="T3" fmla="*/ 9 h 791"/>
                <a:gd name="T4" fmla="*/ 182 w 1769"/>
                <a:gd name="T5" fmla="*/ 32 h 791"/>
                <a:gd name="T6" fmla="*/ 253 w 1769"/>
                <a:gd name="T7" fmla="*/ 68 h 791"/>
                <a:gd name="T8" fmla="*/ 276 w 1769"/>
                <a:gd name="T9" fmla="*/ 96 h 791"/>
                <a:gd name="T10" fmla="*/ 265 w 1769"/>
                <a:gd name="T11" fmla="*/ 124 h 791"/>
                <a:gd name="T12" fmla="*/ 250 w 1769"/>
                <a:gd name="T13" fmla="*/ 100 h 791"/>
                <a:gd name="T14" fmla="*/ 218 w 1769"/>
                <a:gd name="T15" fmla="*/ 72 h 791"/>
                <a:gd name="T16" fmla="*/ 174 w 1769"/>
                <a:gd name="T17" fmla="*/ 47 h 791"/>
                <a:gd name="T18" fmla="*/ 91 w 1769"/>
                <a:gd name="T19" fmla="*/ 24 h 791"/>
                <a:gd name="T20" fmla="*/ 0 w 1769"/>
                <a:gd name="T21" fmla="*/ 12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8" name="Freeform 68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80 h 504"/>
                <a:gd name="T2" fmla="*/ 150 w 2736"/>
                <a:gd name="T3" fmla="*/ 27 h 504"/>
                <a:gd name="T4" fmla="*/ 308 w 2736"/>
                <a:gd name="T5" fmla="*/ 4 h 504"/>
                <a:gd name="T6" fmla="*/ 475 w 2736"/>
                <a:gd name="T7" fmla="*/ 4 h 504"/>
                <a:gd name="T8" fmla="*/ 472 w 2736"/>
                <a:gd name="T9" fmla="*/ 16 h 504"/>
                <a:gd name="T10" fmla="*/ 306 w 2736"/>
                <a:gd name="T11" fmla="*/ 16 h 504"/>
                <a:gd name="T12" fmla="*/ 114 w 2736"/>
                <a:gd name="T13" fmla="*/ 46 h 504"/>
                <a:gd name="T14" fmla="*/ 0 w 2736"/>
                <a:gd name="T15" fmla="*/ 8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9" name="Freeform 69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1 w 1769"/>
                <a:gd name="T1" fmla="*/ 1 h 791"/>
                <a:gd name="T2" fmla="*/ 70 w 1769"/>
                <a:gd name="T3" fmla="*/ 9 h 791"/>
                <a:gd name="T4" fmla="*/ 167 w 1769"/>
                <a:gd name="T5" fmla="*/ 32 h 791"/>
                <a:gd name="T6" fmla="*/ 232 w 1769"/>
                <a:gd name="T7" fmla="*/ 68 h 791"/>
                <a:gd name="T8" fmla="*/ 253 w 1769"/>
                <a:gd name="T9" fmla="*/ 96 h 791"/>
                <a:gd name="T10" fmla="*/ 243 w 1769"/>
                <a:gd name="T11" fmla="*/ 124 h 791"/>
                <a:gd name="T12" fmla="*/ 229 w 1769"/>
                <a:gd name="T13" fmla="*/ 100 h 791"/>
                <a:gd name="T14" fmla="*/ 200 w 1769"/>
                <a:gd name="T15" fmla="*/ 72 h 791"/>
                <a:gd name="T16" fmla="*/ 160 w 1769"/>
                <a:gd name="T17" fmla="*/ 47 h 791"/>
                <a:gd name="T18" fmla="*/ 84 w 1769"/>
                <a:gd name="T19" fmla="*/ 24 h 791"/>
                <a:gd name="T20" fmla="*/ 0 w 1769"/>
                <a:gd name="T21" fmla="*/ 12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0" name="Freeform 70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60 h 504"/>
                <a:gd name="T2" fmla="*/ 147 w 2736"/>
                <a:gd name="T3" fmla="*/ 20 h 504"/>
                <a:gd name="T4" fmla="*/ 301 w 2736"/>
                <a:gd name="T5" fmla="*/ 3 h 504"/>
                <a:gd name="T6" fmla="*/ 464 w 2736"/>
                <a:gd name="T7" fmla="*/ 3 h 504"/>
                <a:gd name="T8" fmla="*/ 461 w 2736"/>
                <a:gd name="T9" fmla="*/ 12 h 504"/>
                <a:gd name="T10" fmla="*/ 299 w 2736"/>
                <a:gd name="T11" fmla="*/ 12 h 504"/>
                <a:gd name="T12" fmla="*/ 111 w 2736"/>
                <a:gd name="T13" fmla="*/ 35 h 504"/>
                <a:gd name="T14" fmla="*/ 0 w 2736"/>
                <a:gd name="T15" fmla="*/ 6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1" name="Freeform 71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1 w 1769"/>
                <a:gd name="T1" fmla="*/ 1 h 791"/>
                <a:gd name="T2" fmla="*/ 68 w 1769"/>
                <a:gd name="T3" fmla="*/ 7 h 791"/>
                <a:gd name="T4" fmla="*/ 163 w 1769"/>
                <a:gd name="T5" fmla="*/ 24 h 791"/>
                <a:gd name="T6" fmla="*/ 227 w 1769"/>
                <a:gd name="T7" fmla="*/ 52 h 791"/>
                <a:gd name="T8" fmla="*/ 247 w 1769"/>
                <a:gd name="T9" fmla="*/ 73 h 791"/>
                <a:gd name="T10" fmla="*/ 238 w 1769"/>
                <a:gd name="T11" fmla="*/ 95 h 791"/>
                <a:gd name="T12" fmla="*/ 224 w 1769"/>
                <a:gd name="T13" fmla="*/ 76 h 791"/>
                <a:gd name="T14" fmla="*/ 196 w 1769"/>
                <a:gd name="T15" fmla="*/ 55 h 791"/>
                <a:gd name="T16" fmla="*/ 156 w 1769"/>
                <a:gd name="T17" fmla="*/ 36 h 791"/>
                <a:gd name="T18" fmla="*/ 82 w 1769"/>
                <a:gd name="T19" fmla="*/ 18 h 791"/>
                <a:gd name="T20" fmla="*/ 0 w 1769"/>
                <a:gd name="T21" fmla="*/ 9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2" name="Freeform 72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13 h 2368"/>
                <a:gd name="T2" fmla="*/ 49 w 776"/>
                <a:gd name="T3" fmla="*/ 3 h 2368"/>
                <a:gd name="T4" fmla="*/ 19 w 776"/>
                <a:gd name="T5" fmla="*/ 32 h 2368"/>
                <a:gd name="T6" fmla="*/ 68 w 776"/>
                <a:gd name="T7" fmla="*/ 32 h 2368"/>
                <a:gd name="T8" fmla="*/ 39 w 776"/>
                <a:gd name="T9" fmla="*/ 61 h 2368"/>
                <a:gd name="T10" fmla="*/ 78 w 776"/>
                <a:gd name="T11" fmla="*/ 71 h 2368"/>
                <a:gd name="T12" fmla="*/ 58 w 776"/>
                <a:gd name="T13" fmla="*/ 90 h 2368"/>
                <a:gd name="T14" fmla="*/ 97 w 776"/>
                <a:gd name="T15" fmla="*/ 100 h 2368"/>
                <a:gd name="T16" fmla="*/ 78 w 776"/>
                <a:gd name="T17" fmla="*/ 120 h 2368"/>
                <a:gd name="T18" fmla="*/ 107 w 776"/>
                <a:gd name="T19" fmla="*/ 129 h 2368"/>
                <a:gd name="T20" fmla="*/ 97 w 776"/>
                <a:gd name="T21" fmla="*/ 149 h 2368"/>
                <a:gd name="T22" fmla="*/ 117 w 776"/>
                <a:gd name="T23" fmla="*/ 168 h 2368"/>
                <a:gd name="T24" fmla="*/ 117 w 776"/>
                <a:gd name="T25" fmla="*/ 187 h 2368"/>
                <a:gd name="T26" fmla="*/ 136 w 776"/>
                <a:gd name="T27" fmla="*/ 216 h 2368"/>
                <a:gd name="T28" fmla="*/ 126 w 776"/>
                <a:gd name="T29" fmla="*/ 245 h 2368"/>
                <a:gd name="T30" fmla="*/ 146 w 776"/>
                <a:gd name="T31" fmla="*/ 265 h 2368"/>
                <a:gd name="T32" fmla="*/ 136 w 776"/>
                <a:gd name="T33" fmla="*/ 294 h 2368"/>
                <a:gd name="T34" fmla="*/ 146 w 776"/>
                <a:gd name="T35" fmla="*/ 323 h 2368"/>
                <a:gd name="T36" fmla="*/ 136 w 776"/>
                <a:gd name="T37" fmla="*/ 342 h 2368"/>
                <a:gd name="T38" fmla="*/ 155 w 776"/>
                <a:gd name="T39" fmla="*/ 371 h 2368"/>
                <a:gd name="T40" fmla="*/ 146 w 776"/>
                <a:gd name="T41" fmla="*/ 400 h 2368"/>
                <a:gd name="T42" fmla="*/ 155 w 776"/>
                <a:gd name="T43" fmla="*/ 439 h 2368"/>
                <a:gd name="T44" fmla="*/ 146 w 776"/>
                <a:gd name="T45" fmla="*/ 449 h 2368"/>
                <a:gd name="T46" fmla="*/ 155 w 776"/>
                <a:gd name="T47" fmla="*/ 47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3" name="Arc 73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6 w 21600"/>
                <a:gd name="T1" fmla="*/ 0 h 21602"/>
                <a:gd name="T2" fmla="*/ 22 w 21600"/>
                <a:gd name="T3" fmla="*/ 26 h 21602"/>
                <a:gd name="T4" fmla="*/ 0 w 21600"/>
                <a:gd name="T5" fmla="*/ 25 h 2160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2"/>
                <a:gd name="T11" fmla="*/ 21600 w 21600"/>
                <a:gd name="T12" fmla="*/ 21602 h 216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lnTo>
                    <a:pt x="5466" y="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4" name="Arc 74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19 w 36729"/>
                <a:gd name="T1" fmla="*/ 10 h 21600"/>
                <a:gd name="T2" fmla="*/ 0 w 36729"/>
                <a:gd name="T3" fmla="*/ 11 h 21600"/>
                <a:gd name="T4" fmla="*/ 9 w 36729"/>
                <a:gd name="T5" fmla="*/ 0 h 21600"/>
                <a:gd name="T6" fmla="*/ 0 60000 65536"/>
                <a:gd name="T7" fmla="*/ 0 60000 65536"/>
                <a:gd name="T8" fmla="*/ 0 60000 65536"/>
                <a:gd name="T9" fmla="*/ 0 w 36729"/>
                <a:gd name="T10" fmla="*/ 0 h 21600"/>
                <a:gd name="T11" fmla="*/ 36729 w 367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lnTo>
                    <a:pt x="36729" y="10451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5" name="Arc 75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2 h 22305"/>
                <a:gd name="T2" fmla="*/ 6 w 28940"/>
                <a:gd name="T3" fmla="*/ 27 h 22305"/>
                <a:gd name="T4" fmla="*/ 1 w 28940"/>
                <a:gd name="T5" fmla="*/ 26 h 22305"/>
                <a:gd name="T6" fmla="*/ 0 60000 65536"/>
                <a:gd name="T7" fmla="*/ 0 60000 65536"/>
                <a:gd name="T8" fmla="*/ 0 60000 65536"/>
                <a:gd name="T9" fmla="*/ 0 w 28940"/>
                <a:gd name="T10" fmla="*/ 0 h 22305"/>
                <a:gd name="T11" fmla="*/ 28940 w 2894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lnTo>
                    <a:pt x="0" y="1285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6" name="Arc 76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2 h 22305"/>
                <a:gd name="T2" fmla="*/ 14 w 30473"/>
                <a:gd name="T3" fmla="*/ 26 h 22305"/>
                <a:gd name="T4" fmla="*/ 4 w 30473"/>
                <a:gd name="T5" fmla="*/ 26 h 22305"/>
                <a:gd name="T6" fmla="*/ 0 60000 65536"/>
                <a:gd name="T7" fmla="*/ 0 60000 65536"/>
                <a:gd name="T8" fmla="*/ 0 60000 65536"/>
                <a:gd name="T9" fmla="*/ 0 w 30473"/>
                <a:gd name="T10" fmla="*/ 0 h 22305"/>
                <a:gd name="T11" fmla="*/ 30473 w 30473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lnTo>
                    <a:pt x="-1" y="1906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7" name="Arc 77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5 h 22305"/>
                <a:gd name="T2" fmla="*/ 17 w 34455"/>
                <a:gd name="T3" fmla="*/ 27 h 22305"/>
                <a:gd name="T4" fmla="*/ 6 w 34455"/>
                <a:gd name="T5" fmla="*/ 26 h 22305"/>
                <a:gd name="T6" fmla="*/ 0 60000 65536"/>
                <a:gd name="T7" fmla="*/ 0 60000 65536"/>
                <a:gd name="T8" fmla="*/ 0 60000 65536"/>
                <a:gd name="T9" fmla="*/ 0 w 34455"/>
                <a:gd name="T10" fmla="*/ 0 h 22305"/>
                <a:gd name="T11" fmla="*/ 34455 w 34455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lnTo>
                    <a:pt x="0" y="4241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8" name="Arc 78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5 h 22305"/>
                <a:gd name="T2" fmla="*/ 0 w 34812"/>
                <a:gd name="T3" fmla="*/ 27 h 22305"/>
                <a:gd name="T4" fmla="*/ 0 w 34812"/>
                <a:gd name="T5" fmla="*/ 26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9" name="Arc 79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5 h 22305"/>
                <a:gd name="T2" fmla="*/ 3 w 34812"/>
                <a:gd name="T3" fmla="*/ 27 h 22305"/>
                <a:gd name="T4" fmla="*/ 1 w 34812"/>
                <a:gd name="T5" fmla="*/ 26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0" name="Arc 80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5 h 22305"/>
                <a:gd name="T2" fmla="*/ 6 w 34812"/>
                <a:gd name="T3" fmla="*/ 27 h 22305"/>
                <a:gd name="T4" fmla="*/ 2 w 34812"/>
                <a:gd name="T5" fmla="*/ 26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1" name="Freeform 81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13 h 2368"/>
                <a:gd name="T2" fmla="*/ 48 w 776"/>
                <a:gd name="T3" fmla="*/ 3 h 2368"/>
                <a:gd name="T4" fmla="*/ 19 w 776"/>
                <a:gd name="T5" fmla="*/ 32 h 2368"/>
                <a:gd name="T6" fmla="*/ 68 w 776"/>
                <a:gd name="T7" fmla="*/ 32 h 2368"/>
                <a:gd name="T8" fmla="*/ 39 w 776"/>
                <a:gd name="T9" fmla="*/ 61 h 2368"/>
                <a:gd name="T10" fmla="*/ 77 w 776"/>
                <a:gd name="T11" fmla="*/ 71 h 2368"/>
                <a:gd name="T12" fmla="*/ 58 w 776"/>
                <a:gd name="T13" fmla="*/ 90 h 2368"/>
                <a:gd name="T14" fmla="*/ 96 w 776"/>
                <a:gd name="T15" fmla="*/ 100 h 2368"/>
                <a:gd name="T16" fmla="*/ 77 w 776"/>
                <a:gd name="T17" fmla="*/ 120 h 2368"/>
                <a:gd name="T18" fmla="*/ 106 w 776"/>
                <a:gd name="T19" fmla="*/ 129 h 2368"/>
                <a:gd name="T20" fmla="*/ 96 w 776"/>
                <a:gd name="T21" fmla="*/ 149 h 2368"/>
                <a:gd name="T22" fmla="*/ 116 w 776"/>
                <a:gd name="T23" fmla="*/ 168 h 2368"/>
                <a:gd name="T24" fmla="*/ 116 w 776"/>
                <a:gd name="T25" fmla="*/ 187 h 2368"/>
                <a:gd name="T26" fmla="*/ 135 w 776"/>
                <a:gd name="T27" fmla="*/ 216 h 2368"/>
                <a:gd name="T28" fmla="*/ 125 w 776"/>
                <a:gd name="T29" fmla="*/ 245 h 2368"/>
                <a:gd name="T30" fmla="*/ 145 w 776"/>
                <a:gd name="T31" fmla="*/ 265 h 2368"/>
                <a:gd name="T32" fmla="*/ 135 w 776"/>
                <a:gd name="T33" fmla="*/ 294 h 2368"/>
                <a:gd name="T34" fmla="*/ 145 w 776"/>
                <a:gd name="T35" fmla="*/ 323 h 2368"/>
                <a:gd name="T36" fmla="*/ 135 w 776"/>
                <a:gd name="T37" fmla="*/ 342 h 2368"/>
                <a:gd name="T38" fmla="*/ 154 w 776"/>
                <a:gd name="T39" fmla="*/ 371 h 2368"/>
                <a:gd name="T40" fmla="*/ 145 w 776"/>
                <a:gd name="T41" fmla="*/ 400 h 2368"/>
                <a:gd name="T42" fmla="*/ 154 w 776"/>
                <a:gd name="T43" fmla="*/ 439 h 2368"/>
                <a:gd name="T44" fmla="*/ 145 w 776"/>
                <a:gd name="T45" fmla="*/ 449 h 2368"/>
                <a:gd name="T46" fmla="*/ 154 w 776"/>
                <a:gd name="T47" fmla="*/ 47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2" name="Freeform 82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7 h 2368"/>
                <a:gd name="T2" fmla="*/ 44 w 776"/>
                <a:gd name="T3" fmla="*/ 2 h 2368"/>
                <a:gd name="T4" fmla="*/ 18 w 776"/>
                <a:gd name="T5" fmla="*/ 18 h 2368"/>
                <a:gd name="T6" fmla="*/ 61 w 776"/>
                <a:gd name="T7" fmla="*/ 18 h 2368"/>
                <a:gd name="T8" fmla="*/ 35 w 776"/>
                <a:gd name="T9" fmla="*/ 35 h 2368"/>
                <a:gd name="T10" fmla="*/ 70 w 776"/>
                <a:gd name="T11" fmla="*/ 40 h 2368"/>
                <a:gd name="T12" fmla="*/ 53 w 776"/>
                <a:gd name="T13" fmla="*/ 51 h 2368"/>
                <a:gd name="T14" fmla="*/ 88 w 776"/>
                <a:gd name="T15" fmla="*/ 57 h 2368"/>
                <a:gd name="T16" fmla="*/ 70 w 776"/>
                <a:gd name="T17" fmla="*/ 68 h 2368"/>
                <a:gd name="T18" fmla="*/ 97 w 776"/>
                <a:gd name="T19" fmla="*/ 73 h 2368"/>
                <a:gd name="T20" fmla="*/ 88 w 776"/>
                <a:gd name="T21" fmla="*/ 84 h 2368"/>
                <a:gd name="T22" fmla="*/ 105 w 776"/>
                <a:gd name="T23" fmla="*/ 95 h 2368"/>
                <a:gd name="T24" fmla="*/ 105 w 776"/>
                <a:gd name="T25" fmla="*/ 106 h 2368"/>
                <a:gd name="T26" fmla="*/ 123 w 776"/>
                <a:gd name="T27" fmla="*/ 122 h 2368"/>
                <a:gd name="T28" fmla="*/ 114 w 776"/>
                <a:gd name="T29" fmla="*/ 139 h 2368"/>
                <a:gd name="T30" fmla="*/ 132 w 776"/>
                <a:gd name="T31" fmla="*/ 150 h 2368"/>
                <a:gd name="T32" fmla="*/ 123 w 776"/>
                <a:gd name="T33" fmla="*/ 166 h 2368"/>
                <a:gd name="T34" fmla="*/ 132 w 776"/>
                <a:gd name="T35" fmla="*/ 182 h 2368"/>
                <a:gd name="T36" fmla="*/ 123 w 776"/>
                <a:gd name="T37" fmla="*/ 193 h 2368"/>
                <a:gd name="T38" fmla="*/ 141 w 776"/>
                <a:gd name="T39" fmla="*/ 210 h 2368"/>
                <a:gd name="T40" fmla="*/ 132 w 776"/>
                <a:gd name="T41" fmla="*/ 226 h 2368"/>
                <a:gd name="T42" fmla="*/ 141 w 776"/>
                <a:gd name="T43" fmla="*/ 248 h 2368"/>
                <a:gd name="T44" fmla="*/ 132 w 776"/>
                <a:gd name="T45" fmla="*/ 254 h 2368"/>
                <a:gd name="T46" fmla="*/ 141 w 776"/>
                <a:gd name="T47" fmla="*/ 27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3" name="Arc 83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7 h 22305"/>
                <a:gd name="T2" fmla="*/ 18 w 36830"/>
                <a:gd name="T3" fmla="*/ 27 h 22305"/>
                <a:gd name="T4" fmla="*/ 8 w 36830"/>
                <a:gd name="T5" fmla="*/ 26 h 22305"/>
                <a:gd name="T6" fmla="*/ 0 60000 65536"/>
                <a:gd name="T7" fmla="*/ 0 60000 65536"/>
                <a:gd name="T8" fmla="*/ 0 60000 65536"/>
                <a:gd name="T9" fmla="*/ 0 w 36830"/>
                <a:gd name="T10" fmla="*/ 0 h 22305"/>
                <a:gd name="T11" fmla="*/ 36830 w 3683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lnTo>
                    <a:pt x="0" y="6283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4" name="Arc 84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12 h 21600"/>
                <a:gd name="T2" fmla="*/ 11 w 31881"/>
                <a:gd name="T3" fmla="*/ 6 h 21600"/>
                <a:gd name="T4" fmla="*/ 6 w 31881"/>
                <a:gd name="T5" fmla="*/ 26 h 21600"/>
                <a:gd name="T6" fmla="*/ 0 60000 65536"/>
                <a:gd name="T7" fmla="*/ 0 60000 65536"/>
                <a:gd name="T8" fmla="*/ 0 60000 65536"/>
                <a:gd name="T9" fmla="*/ 0 w 31881"/>
                <a:gd name="T10" fmla="*/ 0 h 21600"/>
                <a:gd name="T11" fmla="*/ 31881 w 318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lnTo>
                    <a:pt x="-1" y="10015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5" name="Arc 85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5 h 21600"/>
                <a:gd name="T2" fmla="*/ 2 w 31146"/>
                <a:gd name="T3" fmla="*/ 11 h 21600"/>
                <a:gd name="T4" fmla="*/ 1 w 31146"/>
                <a:gd name="T5" fmla="*/ 26 h 21600"/>
                <a:gd name="T6" fmla="*/ 0 60000 65536"/>
                <a:gd name="T7" fmla="*/ 0 60000 65536"/>
                <a:gd name="T8" fmla="*/ 0 60000 65536"/>
                <a:gd name="T9" fmla="*/ 0 w 31146"/>
                <a:gd name="T10" fmla="*/ 0 h 21600"/>
                <a:gd name="T11" fmla="*/ 31146 w 311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6" name="Freeform 86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13 h 2368"/>
                <a:gd name="T2" fmla="*/ 109 w 776"/>
                <a:gd name="T3" fmla="*/ 3 h 2368"/>
                <a:gd name="T4" fmla="*/ 43 w 776"/>
                <a:gd name="T5" fmla="*/ 33 h 2368"/>
                <a:gd name="T6" fmla="*/ 152 w 776"/>
                <a:gd name="T7" fmla="*/ 33 h 2368"/>
                <a:gd name="T8" fmla="*/ 87 w 776"/>
                <a:gd name="T9" fmla="*/ 63 h 2368"/>
                <a:gd name="T10" fmla="*/ 174 w 776"/>
                <a:gd name="T11" fmla="*/ 73 h 2368"/>
                <a:gd name="T12" fmla="*/ 130 w 776"/>
                <a:gd name="T13" fmla="*/ 93 h 2368"/>
                <a:gd name="T14" fmla="*/ 217 w 776"/>
                <a:gd name="T15" fmla="*/ 103 h 2368"/>
                <a:gd name="T16" fmla="*/ 174 w 776"/>
                <a:gd name="T17" fmla="*/ 123 h 2368"/>
                <a:gd name="T18" fmla="*/ 239 w 776"/>
                <a:gd name="T19" fmla="*/ 133 h 2368"/>
                <a:gd name="T20" fmla="*/ 217 w 776"/>
                <a:gd name="T21" fmla="*/ 153 h 2368"/>
                <a:gd name="T22" fmla="*/ 261 w 776"/>
                <a:gd name="T23" fmla="*/ 173 h 2368"/>
                <a:gd name="T24" fmla="*/ 261 w 776"/>
                <a:gd name="T25" fmla="*/ 193 h 2368"/>
                <a:gd name="T26" fmla="*/ 304 w 776"/>
                <a:gd name="T27" fmla="*/ 223 h 2368"/>
                <a:gd name="T28" fmla="*/ 282 w 776"/>
                <a:gd name="T29" fmla="*/ 253 h 2368"/>
                <a:gd name="T30" fmla="*/ 326 w 776"/>
                <a:gd name="T31" fmla="*/ 273 h 2368"/>
                <a:gd name="T32" fmla="*/ 304 w 776"/>
                <a:gd name="T33" fmla="*/ 303 h 2368"/>
                <a:gd name="T34" fmla="*/ 326 w 776"/>
                <a:gd name="T35" fmla="*/ 333 h 2368"/>
                <a:gd name="T36" fmla="*/ 304 w 776"/>
                <a:gd name="T37" fmla="*/ 353 h 2368"/>
                <a:gd name="T38" fmla="*/ 347 w 776"/>
                <a:gd name="T39" fmla="*/ 383 h 2368"/>
                <a:gd name="T40" fmla="*/ 326 w 776"/>
                <a:gd name="T41" fmla="*/ 413 h 2368"/>
                <a:gd name="T42" fmla="*/ 347 w 776"/>
                <a:gd name="T43" fmla="*/ 453 h 2368"/>
                <a:gd name="T44" fmla="*/ 326 w 776"/>
                <a:gd name="T45" fmla="*/ 463 h 2368"/>
                <a:gd name="T46" fmla="*/ 347 w 776"/>
                <a:gd name="T47" fmla="*/ 493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7" name="Freeform 87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13 h 2368"/>
                <a:gd name="T2" fmla="*/ 70 w 776"/>
                <a:gd name="T3" fmla="*/ 3 h 2368"/>
                <a:gd name="T4" fmla="*/ 28 w 776"/>
                <a:gd name="T5" fmla="*/ 33 h 2368"/>
                <a:gd name="T6" fmla="*/ 97 w 776"/>
                <a:gd name="T7" fmla="*/ 33 h 2368"/>
                <a:gd name="T8" fmla="*/ 56 w 776"/>
                <a:gd name="T9" fmla="*/ 63 h 2368"/>
                <a:gd name="T10" fmla="*/ 111 w 776"/>
                <a:gd name="T11" fmla="*/ 73 h 2368"/>
                <a:gd name="T12" fmla="*/ 84 w 776"/>
                <a:gd name="T13" fmla="*/ 93 h 2368"/>
                <a:gd name="T14" fmla="*/ 139 w 776"/>
                <a:gd name="T15" fmla="*/ 103 h 2368"/>
                <a:gd name="T16" fmla="*/ 111 w 776"/>
                <a:gd name="T17" fmla="*/ 123 h 2368"/>
                <a:gd name="T18" fmla="*/ 153 w 776"/>
                <a:gd name="T19" fmla="*/ 133 h 2368"/>
                <a:gd name="T20" fmla="*/ 139 w 776"/>
                <a:gd name="T21" fmla="*/ 153 h 2368"/>
                <a:gd name="T22" fmla="*/ 167 w 776"/>
                <a:gd name="T23" fmla="*/ 173 h 2368"/>
                <a:gd name="T24" fmla="*/ 167 w 776"/>
                <a:gd name="T25" fmla="*/ 193 h 2368"/>
                <a:gd name="T26" fmla="*/ 195 w 776"/>
                <a:gd name="T27" fmla="*/ 223 h 2368"/>
                <a:gd name="T28" fmla="*/ 181 w 776"/>
                <a:gd name="T29" fmla="*/ 253 h 2368"/>
                <a:gd name="T30" fmla="*/ 209 w 776"/>
                <a:gd name="T31" fmla="*/ 273 h 2368"/>
                <a:gd name="T32" fmla="*/ 195 w 776"/>
                <a:gd name="T33" fmla="*/ 303 h 2368"/>
                <a:gd name="T34" fmla="*/ 209 w 776"/>
                <a:gd name="T35" fmla="*/ 332 h 2368"/>
                <a:gd name="T36" fmla="*/ 195 w 776"/>
                <a:gd name="T37" fmla="*/ 352 h 2368"/>
                <a:gd name="T38" fmla="*/ 223 w 776"/>
                <a:gd name="T39" fmla="*/ 382 h 2368"/>
                <a:gd name="T40" fmla="*/ 209 w 776"/>
                <a:gd name="T41" fmla="*/ 412 h 2368"/>
                <a:gd name="T42" fmla="*/ 223 w 776"/>
                <a:gd name="T43" fmla="*/ 452 h 2368"/>
                <a:gd name="T44" fmla="*/ 209 w 776"/>
                <a:gd name="T45" fmla="*/ 462 h 2368"/>
                <a:gd name="T46" fmla="*/ 223 w 776"/>
                <a:gd name="T47" fmla="*/ 492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8" name="Freeform 88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13 h 2368"/>
                <a:gd name="T2" fmla="*/ 42 w 776"/>
                <a:gd name="T3" fmla="*/ 3 h 2368"/>
                <a:gd name="T4" fmla="*/ 17 w 776"/>
                <a:gd name="T5" fmla="*/ 33 h 2368"/>
                <a:gd name="T6" fmla="*/ 58 w 776"/>
                <a:gd name="T7" fmla="*/ 33 h 2368"/>
                <a:gd name="T8" fmla="*/ 33 w 776"/>
                <a:gd name="T9" fmla="*/ 63 h 2368"/>
                <a:gd name="T10" fmla="*/ 67 w 776"/>
                <a:gd name="T11" fmla="*/ 73 h 2368"/>
                <a:gd name="T12" fmla="*/ 50 w 776"/>
                <a:gd name="T13" fmla="*/ 93 h 2368"/>
                <a:gd name="T14" fmla="*/ 84 w 776"/>
                <a:gd name="T15" fmla="*/ 103 h 2368"/>
                <a:gd name="T16" fmla="*/ 67 w 776"/>
                <a:gd name="T17" fmla="*/ 123 h 2368"/>
                <a:gd name="T18" fmla="*/ 92 w 776"/>
                <a:gd name="T19" fmla="*/ 133 h 2368"/>
                <a:gd name="T20" fmla="*/ 84 w 776"/>
                <a:gd name="T21" fmla="*/ 153 h 2368"/>
                <a:gd name="T22" fmla="*/ 100 w 776"/>
                <a:gd name="T23" fmla="*/ 173 h 2368"/>
                <a:gd name="T24" fmla="*/ 100 w 776"/>
                <a:gd name="T25" fmla="*/ 193 h 2368"/>
                <a:gd name="T26" fmla="*/ 117 w 776"/>
                <a:gd name="T27" fmla="*/ 223 h 2368"/>
                <a:gd name="T28" fmla="*/ 109 w 776"/>
                <a:gd name="T29" fmla="*/ 253 h 2368"/>
                <a:gd name="T30" fmla="*/ 125 w 776"/>
                <a:gd name="T31" fmla="*/ 273 h 2368"/>
                <a:gd name="T32" fmla="*/ 117 w 776"/>
                <a:gd name="T33" fmla="*/ 303 h 2368"/>
                <a:gd name="T34" fmla="*/ 125 w 776"/>
                <a:gd name="T35" fmla="*/ 332 h 2368"/>
                <a:gd name="T36" fmla="*/ 117 w 776"/>
                <a:gd name="T37" fmla="*/ 352 h 2368"/>
                <a:gd name="T38" fmla="*/ 134 w 776"/>
                <a:gd name="T39" fmla="*/ 382 h 2368"/>
                <a:gd name="T40" fmla="*/ 125 w 776"/>
                <a:gd name="T41" fmla="*/ 412 h 2368"/>
                <a:gd name="T42" fmla="*/ 134 w 776"/>
                <a:gd name="T43" fmla="*/ 452 h 2368"/>
                <a:gd name="T44" fmla="*/ 125 w 776"/>
                <a:gd name="T45" fmla="*/ 462 h 2368"/>
                <a:gd name="T46" fmla="*/ 134 w 776"/>
                <a:gd name="T47" fmla="*/ 492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9" name="Freeform 89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14 h 2368"/>
                <a:gd name="T2" fmla="*/ 101 w 776"/>
                <a:gd name="T3" fmla="*/ 4 h 2368"/>
                <a:gd name="T4" fmla="*/ 40 w 776"/>
                <a:gd name="T5" fmla="*/ 35 h 2368"/>
                <a:gd name="T6" fmla="*/ 141 w 776"/>
                <a:gd name="T7" fmla="*/ 35 h 2368"/>
                <a:gd name="T8" fmla="*/ 81 w 776"/>
                <a:gd name="T9" fmla="*/ 67 h 2368"/>
                <a:gd name="T10" fmla="*/ 161 w 776"/>
                <a:gd name="T11" fmla="*/ 77 h 2368"/>
                <a:gd name="T12" fmla="*/ 121 w 776"/>
                <a:gd name="T13" fmla="*/ 98 h 2368"/>
                <a:gd name="T14" fmla="*/ 202 w 776"/>
                <a:gd name="T15" fmla="*/ 109 h 2368"/>
                <a:gd name="T16" fmla="*/ 161 w 776"/>
                <a:gd name="T17" fmla="*/ 130 h 2368"/>
                <a:gd name="T18" fmla="*/ 222 w 776"/>
                <a:gd name="T19" fmla="*/ 140 h 2368"/>
                <a:gd name="T20" fmla="*/ 202 w 776"/>
                <a:gd name="T21" fmla="*/ 161 h 2368"/>
                <a:gd name="T22" fmla="*/ 242 w 776"/>
                <a:gd name="T23" fmla="*/ 182 h 2368"/>
                <a:gd name="T24" fmla="*/ 242 w 776"/>
                <a:gd name="T25" fmla="*/ 203 h 2368"/>
                <a:gd name="T26" fmla="*/ 282 w 776"/>
                <a:gd name="T27" fmla="*/ 235 h 2368"/>
                <a:gd name="T28" fmla="*/ 262 w 776"/>
                <a:gd name="T29" fmla="*/ 266 h 2368"/>
                <a:gd name="T30" fmla="*/ 302 w 776"/>
                <a:gd name="T31" fmla="*/ 287 h 2368"/>
                <a:gd name="T32" fmla="*/ 282 w 776"/>
                <a:gd name="T33" fmla="*/ 319 h 2368"/>
                <a:gd name="T34" fmla="*/ 302 w 776"/>
                <a:gd name="T35" fmla="*/ 350 h 2368"/>
                <a:gd name="T36" fmla="*/ 282 w 776"/>
                <a:gd name="T37" fmla="*/ 371 h 2368"/>
                <a:gd name="T38" fmla="*/ 323 w 776"/>
                <a:gd name="T39" fmla="*/ 403 h 2368"/>
                <a:gd name="T40" fmla="*/ 302 w 776"/>
                <a:gd name="T41" fmla="*/ 434 h 2368"/>
                <a:gd name="T42" fmla="*/ 323 w 776"/>
                <a:gd name="T43" fmla="*/ 476 h 2368"/>
                <a:gd name="T44" fmla="*/ 302 w 776"/>
                <a:gd name="T45" fmla="*/ 487 h 2368"/>
                <a:gd name="T46" fmla="*/ 323 w 776"/>
                <a:gd name="T47" fmla="*/ 51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0" name="Freeform 90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9 h 2368"/>
                <a:gd name="T2" fmla="*/ 152 w 776"/>
                <a:gd name="T3" fmla="*/ 2 h 2368"/>
                <a:gd name="T4" fmla="*/ 61 w 776"/>
                <a:gd name="T5" fmla="*/ 23 h 2368"/>
                <a:gd name="T6" fmla="*/ 212 w 776"/>
                <a:gd name="T7" fmla="*/ 23 h 2368"/>
                <a:gd name="T8" fmla="*/ 121 w 776"/>
                <a:gd name="T9" fmla="*/ 44 h 2368"/>
                <a:gd name="T10" fmla="*/ 242 w 776"/>
                <a:gd name="T11" fmla="*/ 51 h 2368"/>
                <a:gd name="T12" fmla="*/ 182 w 776"/>
                <a:gd name="T13" fmla="*/ 65 h 2368"/>
                <a:gd name="T14" fmla="*/ 303 w 776"/>
                <a:gd name="T15" fmla="*/ 72 h 2368"/>
                <a:gd name="T16" fmla="*/ 242 w 776"/>
                <a:gd name="T17" fmla="*/ 86 h 2368"/>
                <a:gd name="T18" fmla="*/ 333 w 776"/>
                <a:gd name="T19" fmla="*/ 93 h 2368"/>
                <a:gd name="T20" fmla="*/ 303 w 776"/>
                <a:gd name="T21" fmla="*/ 107 h 2368"/>
                <a:gd name="T22" fmla="*/ 364 w 776"/>
                <a:gd name="T23" fmla="*/ 121 h 2368"/>
                <a:gd name="T24" fmla="*/ 364 w 776"/>
                <a:gd name="T25" fmla="*/ 135 h 2368"/>
                <a:gd name="T26" fmla="*/ 424 w 776"/>
                <a:gd name="T27" fmla="*/ 156 h 2368"/>
                <a:gd name="T28" fmla="*/ 394 w 776"/>
                <a:gd name="T29" fmla="*/ 177 h 2368"/>
                <a:gd name="T30" fmla="*/ 455 w 776"/>
                <a:gd name="T31" fmla="*/ 191 h 2368"/>
                <a:gd name="T32" fmla="*/ 424 w 776"/>
                <a:gd name="T33" fmla="*/ 212 h 2368"/>
                <a:gd name="T34" fmla="*/ 455 w 776"/>
                <a:gd name="T35" fmla="*/ 233 h 2368"/>
                <a:gd name="T36" fmla="*/ 424 w 776"/>
                <a:gd name="T37" fmla="*/ 247 h 2368"/>
                <a:gd name="T38" fmla="*/ 485 w 776"/>
                <a:gd name="T39" fmla="*/ 268 h 2368"/>
                <a:gd name="T40" fmla="*/ 455 w 776"/>
                <a:gd name="T41" fmla="*/ 289 h 2368"/>
                <a:gd name="T42" fmla="*/ 485 w 776"/>
                <a:gd name="T43" fmla="*/ 317 h 2368"/>
                <a:gd name="T44" fmla="*/ 455 w 776"/>
                <a:gd name="T45" fmla="*/ 324 h 2368"/>
                <a:gd name="T46" fmla="*/ 485 w 776"/>
                <a:gd name="T47" fmla="*/ 345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1" name="Freeform 91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13 h 2368"/>
                <a:gd name="T2" fmla="*/ 66 w 776"/>
                <a:gd name="T3" fmla="*/ 3 h 2368"/>
                <a:gd name="T4" fmla="*/ 26 w 776"/>
                <a:gd name="T5" fmla="*/ 31 h 2368"/>
                <a:gd name="T6" fmla="*/ 93 w 776"/>
                <a:gd name="T7" fmla="*/ 31 h 2368"/>
                <a:gd name="T8" fmla="*/ 53 w 776"/>
                <a:gd name="T9" fmla="*/ 59 h 2368"/>
                <a:gd name="T10" fmla="*/ 106 w 776"/>
                <a:gd name="T11" fmla="*/ 69 h 2368"/>
                <a:gd name="T12" fmla="*/ 79 w 776"/>
                <a:gd name="T13" fmla="*/ 88 h 2368"/>
                <a:gd name="T14" fmla="*/ 132 w 776"/>
                <a:gd name="T15" fmla="*/ 97 h 2368"/>
                <a:gd name="T16" fmla="*/ 106 w 776"/>
                <a:gd name="T17" fmla="*/ 116 h 2368"/>
                <a:gd name="T18" fmla="*/ 146 w 776"/>
                <a:gd name="T19" fmla="*/ 125 h 2368"/>
                <a:gd name="T20" fmla="*/ 132 w 776"/>
                <a:gd name="T21" fmla="*/ 144 h 2368"/>
                <a:gd name="T22" fmla="*/ 159 w 776"/>
                <a:gd name="T23" fmla="*/ 163 h 2368"/>
                <a:gd name="T24" fmla="*/ 159 w 776"/>
                <a:gd name="T25" fmla="*/ 181 h 2368"/>
                <a:gd name="T26" fmla="*/ 185 w 776"/>
                <a:gd name="T27" fmla="*/ 210 h 2368"/>
                <a:gd name="T28" fmla="*/ 172 w 776"/>
                <a:gd name="T29" fmla="*/ 238 h 2368"/>
                <a:gd name="T30" fmla="*/ 199 w 776"/>
                <a:gd name="T31" fmla="*/ 257 h 2368"/>
                <a:gd name="T32" fmla="*/ 185 w 776"/>
                <a:gd name="T33" fmla="*/ 285 h 2368"/>
                <a:gd name="T34" fmla="*/ 199 w 776"/>
                <a:gd name="T35" fmla="*/ 313 h 2368"/>
                <a:gd name="T36" fmla="*/ 185 w 776"/>
                <a:gd name="T37" fmla="*/ 332 h 2368"/>
                <a:gd name="T38" fmla="*/ 212 w 776"/>
                <a:gd name="T39" fmla="*/ 360 h 2368"/>
                <a:gd name="T40" fmla="*/ 199 w 776"/>
                <a:gd name="T41" fmla="*/ 388 h 2368"/>
                <a:gd name="T42" fmla="*/ 212 w 776"/>
                <a:gd name="T43" fmla="*/ 425 h 2368"/>
                <a:gd name="T44" fmla="*/ 199 w 776"/>
                <a:gd name="T45" fmla="*/ 435 h 2368"/>
                <a:gd name="T46" fmla="*/ 212 w 776"/>
                <a:gd name="T47" fmla="*/ 463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2" name="Freeform 92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7 h 2368"/>
                <a:gd name="T2" fmla="*/ 45 w 776"/>
                <a:gd name="T3" fmla="*/ 2 h 2368"/>
                <a:gd name="T4" fmla="*/ 18 w 776"/>
                <a:gd name="T5" fmla="*/ 18 h 2368"/>
                <a:gd name="T6" fmla="*/ 62 w 776"/>
                <a:gd name="T7" fmla="*/ 18 h 2368"/>
                <a:gd name="T8" fmla="*/ 36 w 776"/>
                <a:gd name="T9" fmla="*/ 35 h 2368"/>
                <a:gd name="T10" fmla="*/ 71 w 776"/>
                <a:gd name="T11" fmla="*/ 40 h 2368"/>
                <a:gd name="T12" fmla="*/ 53 w 776"/>
                <a:gd name="T13" fmla="*/ 51 h 2368"/>
                <a:gd name="T14" fmla="*/ 89 w 776"/>
                <a:gd name="T15" fmla="*/ 57 h 2368"/>
                <a:gd name="T16" fmla="*/ 71 w 776"/>
                <a:gd name="T17" fmla="*/ 68 h 2368"/>
                <a:gd name="T18" fmla="*/ 98 w 776"/>
                <a:gd name="T19" fmla="*/ 73 h 2368"/>
                <a:gd name="T20" fmla="*/ 89 w 776"/>
                <a:gd name="T21" fmla="*/ 84 h 2368"/>
                <a:gd name="T22" fmla="*/ 107 w 776"/>
                <a:gd name="T23" fmla="*/ 95 h 2368"/>
                <a:gd name="T24" fmla="*/ 107 w 776"/>
                <a:gd name="T25" fmla="*/ 106 h 2368"/>
                <a:gd name="T26" fmla="*/ 125 w 776"/>
                <a:gd name="T27" fmla="*/ 123 h 2368"/>
                <a:gd name="T28" fmla="*/ 116 w 776"/>
                <a:gd name="T29" fmla="*/ 139 h 2368"/>
                <a:gd name="T30" fmla="*/ 134 w 776"/>
                <a:gd name="T31" fmla="*/ 150 h 2368"/>
                <a:gd name="T32" fmla="*/ 125 w 776"/>
                <a:gd name="T33" fmla="*/ 167 h 2368"/>
                <a:gd name="T34" fmla="*/ 134 w 776"/>
                <a:gd name="T35" fmla="*/ 183 h 2368"/>
                <a:gd name="T36" fmla="*/ 125 w 776"/>
                <a:gd name="T37" fmla="*/ 194 h 2368"/>
                <a:gd name="T38" fmla="*/ 143 w 776"/>
                <a:gd name="T39" fmla="*/ 211 h 2368"/>
                <a:gd name="T40" fmla="*/ 134 w 776"/>
                <a:gd name="T41" fmla="*/ 227 h 2368"/>
                <a:gd name="T42" fmla="*/ 143 w 776"/>
                <a:gd name="T43" fmla="*/ 249 h 2368"/>
                <a:gd name="T44" fmla="*/ 134 w 776"/>
                <a:gd name="T45" fmla="*/ 255 h 2368"/>
                <a:gd name="T46" fmla="*/ 143 w 776"/>
                <a:gd name="T47" fmla="*/ 271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3" name="Freeform 93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7 h 2368"/>
                <a:gd name="T2" fmla="*/ 44 w 776"/>
                <a:gd name="T3" fmla="*/ 2 h 2368"/>
                <a:gd name="T4" fmla="*/ 18 w 776"/>
                <a:gd name="T5" fmla="*/ 18 h 2368"/>
                <a:gd name="T6" fmla="*/ 61 w 776"/>
                <a:gd name="T7" fmla="*/ 18 h 2368"/>
                <a:gd name="T8" fmla="*/ 35 w 776"/>
                <a:gd name="T9" fmla="*/ 35 h 2368"/>
                <a:gd name="T10" fmla="*/ 70 w 776"/>
                <a:gd name="T11" fmla="*/ 40 h 2368"/>
                <a:gd name="T12" fmla="*/ 53 w 776"/>
                <a:gd name="T13" fmla="*/ 51 h 2368"/>
                <a:gd name="T14" fmla="*/ 88 w 776"/>
                <a:gd name="T15" fmla="*/ 57 h 2368"/>
                <a:gd name="T16" fmla="*/ 70 w 776"/>
                <a:gd name="T17" fmla="*/ 68 h 2368"/>
                <a:gd name="T18" fmla="*/ 97 w 776"/>
                <a:gd name="T19" fmla="*/ 74 h 2368"/>
                <a:gd name="T20" fmla="*/ 88 w 776"/>
                <a:gd name="T21" fmla="*/ 85 h 2368"/>
                <a:gd name="T22" fmla="*/ 105 w 776"/>
                <a:gd name="T23" fmla="*/ 96 h 2368"/>
                <a:gd name="T24" fmla="*/ 105 w 776"/>
                <a:gd name="T25" fmla="*/ 107 h 2368"/>
                <a:gd name="T26" fmla="*/ 123 w 776"/>
                <a:gd name="T27" fmla="*/ 123 h 2368"/>
                <a:gd name="T28" fmla="*/ 114 w 776"/>
                <a:gd name="T29" fmla="*/ 140 h 2368"/>
                <a:gd name="T30" fmla="*/ 132 w 776"/>
                <a:gd name="T31" fmla="*/ 151 h 2368"/>
                <a:gd name="T32" fmla="*/ 123 w 776"/>
                <a:gd name="T33" fmla="*/ 167 h 2368"/>
                <a:gd name="T34" fmla="*/ 132 w 776"/>
                <a:gd name="T35" fmla="*/ 184 h 2368"/>
                <a:gd name="T36" fmla="*/ 123 w 776"/>
                <a:gd name="T37" fmla="*/ 195 h 2368"/>
                <a:gd name="T38" fmla="*/ 141 w 776"/>
                <a:gd name="T39" fmla="*/ 211 h 2368"/>
                <a:gd name="T40" fmla="*/ 132 w 776"/>
                <a:gd name="T41" fmla="*/ 228 h 2368"/>
                <a:gd name="T42" fmla="*/ 141 w 776"/>
                <a:gd name="T43" fmla="*/ 250 h 2368"/>
                <a:gd name="T44" fmla="*/ 132 w 776"/>
                <a:gd name="T45" fmla="*/ 255 h 2368"/>
                <a:gd name="T46" fmla="*/ 141 w 776"/>
                <a:gd name="T47" fmla="*/ 272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02150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080"/>
            <a:ext cx="8610600" cy="685292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altLang="en-US" sz="8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KỂ </a:t>
            </a:r>
            <a:r>
              <a:rPr lang="en-US" altLang="en-US" sz="8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8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altLang="en-US" sz="9300" b="1" dirty="0">
                <a:solidFill>
                  <a:srgbClr val="0033CC"/>
                </a:solidFill>
                <a:cs typeface="Times New Roman" panose="02020603050405020304" pitchFamily="18" charset="0"/>
              </a:rPr>
              <a:t>KỂ CHUYỆN ĐÃ NGHE, ĐÃ ĐỌC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8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8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8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8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8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8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8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8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8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8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8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8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8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8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8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8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8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8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8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8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8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8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8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8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561254" y="1548329"/>
            <a:ext cx="8021491" cy="88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5800" y="2743200"/>
            <a:ext cx="8153400" cy="312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</a:t>
            </a:r>
            <a:r>
              <a:rPr lang="pt-BR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Anh hùng là người lập nên công trạng đặc biệt lớn lao</a:t>
            </a:r>
            <a:r>
              <a:rPr lang="en-US" altLang="en-US" sz="36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lao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động</a:t>
            </a:r>
            <a:r>
              <a:rPr lang="en-US" altLang="en-US" sz="3600" dirty="0">
                <a:latin typeface="Times New Roman" panose="02020603050405020304" pitchFamily="18" charset="0"/>
              </a:rPr>
              <a:t> hay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sự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nghiệp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xây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dựng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và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bảo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vệ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Tổ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quốc</a:t>
            </a:r>
            <a:r>
              <a:rPr lang="pt-BR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599440" y="1371600"/>
            <a:ext cx="8021491" cy="88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2514600"/>
            <a:ext cx="8163731" cy="384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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Danh nhân là người có danh tiếng, có công trạng với đất nước và được xã hội ghi nhận.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0407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457200" y="327660"/>
            <a:ext cx="7924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4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1600200"/>
            <a:ext cx="815340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4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>
                <a:solidFill>
                  <a:srgbClr val="00B05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400" b="1" i="1" u="sng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400" b="1" i="1" u="sng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i="1" u="sng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3400" b="1" i="1" u="sng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i="1" u="sng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hùng</a:t>
            </a:r>
            <a:r>
              <a:rPr lang="en-US" altLang="en-US" sz="3400" b="1" i="1" u="sng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i="1" u="sng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3400" b="1" i="1" u="sng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i="1" u="sng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tộc</a:t>
            </a:r>
            <a:r>
              <a:rPr lang="en-US" altLang="en-US" sz="3400" b="1" i="1" u="sng" dirty="0">
                <a:solidFill>
                  <a:srgbClr val="00B05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Lý</a:t>
            </a:r>
            <a:r>
              <a:rPr lang="en-US" altLang="en-US" sz="3400" dirty="0">
                <a:solidFill>
                  <a:srgbClr val="250ACA"/>
                </a:solidFill>
                <a:latin typeface="Times New Roman" panose="02020603050405020304" pitchFamily="18" charset="0"/>
              </a:rPr>
              <a:t> Th</a:t>
            </a:r>
            <a:r>
              <a:rPr lang="vi-VN" altLang="en-US" sz="3400" dirty="0">
                <a:solidFill>
                  <a:srgbClr val="250ACA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3400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ờng</a:t>
            </a:r>
            <a:r>
              <a:rPr lang="en-US" altLang="en-US" sz="3400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Kiệt</a:t>
            </a:r>
            <a:r>
              <a:rPr lang="en-US" altLang="en-US" sz="3400" dirty="0">
                <a:solidFill>
                  <a:srgbClr val="250ACA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400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Trần</a:t>
            </a:r>
            <a:r>
              <a:rPr lang="en-US" altLang="en-US" sz="3400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Hưng</a:t>
            </a:r>
            <a:r>
              <a:rPr lang="en-US" altLang="en-US" sz="3400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Đạo</a:t>
            </a:r>
            <a:r>
              <a:rPr lang="en-US" altLang="en-US" sz="3400" dirty="0">
                <a:solidFill>
                  <a:srgbClr val="250ACA"/>
                </a:solidFill>
                <a:latin typeface="Times New Roman" panose="02020603050405020304" pitchFamily="18" charset="0"/>
              </a:rPr>
              <a:t>, Lê </a:t>
            </a:r>
            <a:r>
              <a:rPr lang="en-US" altLang="en-US" sz="3400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Lợi</a:t>
            </a:r>
            <a:r>
              <a:rPr lang="en-US" altLang="en-US" sz="3400" dirty="0">
                <a:solidFill>
                  <a:srgbClr val="250ACA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400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sz="3400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Huệ,Trần</a:t>
            </a:r>
            <a:r>
              <a:rPr lang="en-US" altLang="en-US" sz="3400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Quốc</a:t>
            </a:r>
            <a:r>
              <a:rPr lang="en-US" altLang="en-US" sz="3400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Toản</a:t>
            </a:r>
            <a:r>
              <a:rPr lang="en-US" altLang="en-US" sz="3400" dirty="0">
                <a:solidFill>
                  <a:srgbClr val="250ACA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400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Phạm</a:t>
            </a:r>
            <a:r>
              <a:rPr lang="en-US" altLang="en-US" sz="3400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Ngũ</a:t>
            </a:r>
            <a:r>
              <a:rPr lang="en-US" altLang="en-US" sz="3400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Lão</a:t>
            </a:r>
            <a:r>
              <a:rPr lang="en-US" altLang="en-US" sz="3400" dirty="0">
                <a:solidFill>
                  <a:srgbClr val="250ACA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400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Yết</a:t>
            </a:r>
            <a:r>
              <a:rPr lang="en-US" altLang="en-US" sz="3400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Kiêu</a:t>
            </a:r>
            <a:r>
              <a:rPr lang="en-US" altLang="en-US" sz="3400" dirty="0">
                <a:solidFill>
                  <a:srgbClr val="250ACA"/>
                </a:solidFill>
                <a:latin typeface="Times New Roman" panose="02020603050405020304" pitchFamily="18" charset="0"/>
              </a:rPr>
              <a:t>, Lê Lai, Tr</a:t>
            </a:r>
            <a:r>
              <a:rPr lang="vi-VN" altLang="en-US" sz="3400" dirty="0">
                <a:solidFill>
                  <a:srgbClr val="250ACA"/>
                </a:solidFill>
                <a:latin typeface="Times New Roman" panose="02020603050405020304" pitchFamily="18" charset="0"/>
              </a:rPr>
              <a:t>ươ</a:t>
            </a:r>
            <a:r>
              <a:rPr lang="en-US" altLang="en-US" sz="3400" dirty="0">
                <a:solidFill>
                  <a:srgbClr val="250ACA"/>
                </a:solidFill>
                <a:latin typeface="Times New Roman" panose="02020603050405020304" pitchFamily="18" charset="0"/>
              </a:rPr>
              <a:t>ng </a:t>
            </a:r>
            <a:r>
              <a:rPr lang="en-US" altLang="en-US" sz="3400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3400" dirty="0">
                <a:solidFill>
                  <a:srgbClr val="250ACA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400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sz="3400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3400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Trực</a:t>
            </a:r>
            <a:r>
              <a:rPr lang="en-US" altLang="en-US" sz="3400" dirty="0">
                <a:solidFill>
                  <a:srgbClr val="250ACA"/>
                </a:solidFill>
                <a:latin typeface="Times New Roman" panose="02020603050405020304" pitchFamily="18" charset="0"/>
              </a:rPr>
              <a:t>,…</a:t>
            </a:r>
          </a:p>
          <a:p>
            <a:r>
              <a:rPr lang="en-US" altLang="en-US" sz="3400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danh</a:t>
            </a:r>
            <a:r>
              <a:rPr lang="en-US" alt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tiêu</a:t>
            </a:r>
            <a:r>
              <a:rPr lang="en-US" alt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34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3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Chí</a:t>
            </a:r>
            <a:r>
              <a:rPr lang="en-US" altLang="en-US" sz="3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Minh; </a:t>
            </a:r>
            <a:r>
              <a:rPr lang="en-US" altLang="en-US" sz="3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sz="3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Du, Chu V</a:t>
            </a:r>
            <a:r>
              <a:rPr lang="vi-VN" altLang="en-US" sz="3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ă</a:t>
            </a:r>
            <a:r>
              <a:rPr lang="en-US" altLang="en-US" sz="3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 An, Lê </a:t>
            </a:r>
            <a:r>
              <a:rPr lang="en-US" altLang="en-US" sz="3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Quý</a:t>
            </a:r>
            <a:r>
              <a:rPr lang="en-US" altLang="en-US" sz="3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Đôn</a:t>
            </a:r>
            <a:r>
              <a:rPr lang="en-US" altLang="en-US" sz="3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Đoàn</a:t>
            </a:r>
            <a:r>
              <a:rPr lang="en-US" altLang="en-US" sz="3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3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3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sz="3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Trãi</a:t>
            </a:r>
            <a:r>
              <a:rPr lang="en-US" altLang="en-US" sz="3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Cao </a:t>
            </a:r>
            <a:r>
              <a:rPr lang="en-US" altLang="en-US" sz="3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Bá</a:t>
            </a:r>
            <a:r>
              <a:rPr lang="en-US" altLang="en-US" sz="3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Quát</a:t>
            </a:r>
            <a:r>
              <a:rPr lang="en-US" altLang="en-US" sz="3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Mạc</a:t>
            </a:r>
            <a:r>
              <a:rPr lang="en-US" altLang="en-US" sz="3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Đĩnh</a:t>
            </a:r>
            <a:r>
              <a:rPr lang="en-US" altLang="en-US" sz="3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Chi, </a:t>
            </a:r>
            <a:r>
              <a:rPr lang="en-US" altLang="en-US" sz="3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Hải</a:t>
            </a:r>
            <a:r>
              <a:rPr lang="en-US" altLang="en-US" sz="3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Thượng</a:t>
            </a:r>
            <a:r>
              <a:rPr lang="en-US" altLang="en-US" sz="3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Lãn</a:t>
            </a:r>
            <a:r>
              <a:rPr lang="en-US" altLang="en-US" sz="3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3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… </a:t>
            </a:r>
            <a:endParaRPr lang="en-US" sz="3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4270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chemeClr val="tx2"/>
                </a:solidFill>
              </a:rPr>
              <a:t>Một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số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anh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hùng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dân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tộc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73" y="2687478"/>
            <a:ext cx="8510587" cy="45767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/>
              <a:t>                                       </a:t>
            </a:r>
            <a:r>
              <a:rPr lang="en-US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sz="1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</a:t>
            </a:r>
            <a:r>
              <a:rPr lang="en-US" sz="1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indent="0">
              <a:buNone/>
            </a:pP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3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</a:t>
            </a:r>
            <a:r>
              <a:rPr lang="en-US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4</a:t>
            </a:r>
          </a:p>
          <a:p>
            <a:pPr marL="0" indent="0">
              <a:buNone/>
            </a:pP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bluestar\Desktop\ngoquye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653" y="3363117"/>
            <a:ext cx="4522788" cy="3124200"/>
          </a:xfrm>
          <a:prstGeom prst="rect">
            <a:avLst/>
          </a:prstGeom>
          <a:noFill/>
        </p:spPr>
      </p:pic>
      <p:pic>
        <p:nvPicPr>
          <p:cNvPr id="1027" name="Picture 3" descr="C:\Users\bluestar\Desktop\26_clttr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8547" y="530700"/>
            <a:ext cx="4114800" cy="2514600"/>
          </a:xfrm>
          <a:prstGeom prst="rect">
            <a:avLst/>
          </a:prstGeom>
          <a:noFill/>
        </p:spPr>
      </p:pic>
      <p:pic>
        <p:nvPicPr>
          <p:cNvPr id="1029" name="Picture 5" descr="C:\Users\bluestar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653" y="556100"/>
            <a:ext cx="4507548" cy="2514599"/>
          </a:xfrm>
          <a:prstGeom prst="rect">
            <a:avLst/>
          </a:prstGeom>
          <a:noFill/>
        </p:spPr>
      </p:pic>
      <p:pic>
        <p:nvPicPr>
          <p:cNvPr id="12" name="Picture 4" descr="C:\Users\bluestar\Desktop\chi-Vo-Thi-Sau.jpg">
            <a:extLst>
              <a:ext uri="{FF2B5EF4-FFF2-40B4-BE49-F238E27FC236}">
                <a16:creationId xmlns:a16="http://schemas.microsoft.com/office/drawing/2014/main" id="{3AFDB918-854A-4B55-AED2-FA9DA068E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4107" y="3363117"/>
            <a:ext cx="4109720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036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5706636"/>
            <a:ext cx="2548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Cao </a:t>
            </a:r>
            <a:r>
              <a:rPr lang="en-US" sz="3600" b="1" dirty="0" err="1"/>
              <a:t>Bá</a:t>
            </a:r>
            <a:r>
              <a:rPr lang="en-US" sz="3600" b="1" dirty="0"/>
              <a:t> </a:t>
            </a:r>
            <a:r>
              <a:rPr lang="en-US" sz="3600" b="1" dirty="0" err="1"/>
              <a:t>Quát</a:t>
            </a:r>
            <a:endParaRPr lang="en-US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655934" y="5706636"/>
            <a:ext cx="2385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Chu </a:t>
            </a:r>
            <a:r>
              <a:rPr lang="en-US" sz="3600" b="1" dirty="0" err="1">
                <a:solidFill>
                  <a:srgbClr val="C00000"/>
                </a:solidFill>
              </a:rPr>
              <a:t>Văn</a:t>
            </a:r>
            <a:r>
              <a:rPr lang="en-US" sz="3600" b="1" dirty="0">
                <a:solidFill>
                  <a:srgbClr val="C00000"/>
                </a:solidFill>
              </a:rPr>
              <a:t> An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97795" y="5696476"/>
            <a:ext cx="2396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/>
              <a:t>Lê</a:t>
            </a:r>
            <a:r>
              <a:rPr lang="en-US" sz="3600" b="1" dirty="0"/>
              <a:t> </a:t>
            </a:r>
            <a:r>
              <a:rPr lang="en-US" sz="3600" b="1" dirty="0" err="1"/>
              <a:t>Quý</a:t>
            </a:r>
            <a:r>
              <a:rPr lang="en-US" sz="3600" b="1" dirty="0"/>
              <a:t> </a:t>
            </a:r>
            <a:r>
              <a:rPr lang="en-US" sz="3600" b="1" dirty="0" err="1"/>
              <a:t>Đôn</a:t>
            </a:r>
            <a:endParaRPr lang="en-US" sz="3600" b="1" dirty="0"/>
          </a:p>
        </p:txBody>
      </p:sp>
      <p:pic>
        <p:nvPicPr>
          <p:cNvPr id="3074" name="Picture 2" descr="C:\Users\bluestar\Desktop\IMG_23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625600"/>
            <a:ext cx="2743200" cy="3810000"/>
          </a:xfrm>
          <a:prstGeom prst="rect">
            <a:avLst/>
          </a:prstGeom>
          <a:noFill/>
        </p:spPr>
      </p:pic>
      <p:pic>
        <p:nvPicPr>
          <p:cNvPr id="3075" name="Picture 3" descr="C:\Users\bluestar\Desktop\image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600200"/>
            <a:ext cx="2743200" cy="3810000"/>
          </a:xfrm>
          <a:prstGeom prst="rect">
            <a:avLst/>
          </a:prstGeom>
          <a:noFill/>
        </p:spPr>
      </p:pic>
      <p:pic>
        <p:nvPicPr>
          <p:cNvPr id="3076" name="Picture 4" descr="C:\Users\bluestar\Desktop\Cao_Ba_Qua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1600200"/>
            <a:ext cx="3086100" cy="3810000"/>
          </a:xfrm>
          <a:prstGeom prst="rect">
            <a:avLst/>
          </a:prstGeom>
          <a:noFill/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809742C-CC14-47D9-80EB-FA9CB08FF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chemeClr val="tx2"/>
                </a:solidFill>
              </a:rPr>
              <a:t>Các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danh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nhân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tiêu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biểu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của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nước</a:t>
            </a:r>
            <a:r>
              <a:rPr lang="en-US" b="1" dirty="0">
                <a:solidFill>
                  <a:schemeClr val="tx2"/>
                </a:solidFill>
              </a:rPr>
              <a:t> ta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571500" y="381000"/>
            <a:ext cx="8153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hùng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danh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đâu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  <a:p>
            <a:pPr algn="just"/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9100" y="1258163"/>
            <a:ext cx="8496300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                        </a:t>
            </a:r>
            <a:r>
              <a:rPr lang="en-US" sz="2800" b="1" u="sng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GỢI Ý</a:t>
            </a:r>
          </a:p>
          <a:p>
            <a:r>
              <a:rPr lang="en-US" altLang="en-US" sz="28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32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32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nghe</a:t>
            </a:r>
            <a:r>
              <a:rPr lang="en-US" altLang="en-US" sz="32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32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 hay </a:t>
            </a:r>
            <a:r>
              <a:rPr lang="en-US" altLang="en-US" sz="32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32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bè</a:t>
            </a:r>
            <a:r>
              <a:rPr lang="en-US" altLang="en-US" sz="32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32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. </a:t>
            </a:r>
          </a:p>
          <a:p>
            <a:r>
              <a:rPr lang="en-US" altLang="en-US" sz="32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32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32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sách</a:t>
            </a:r>
            <a:r>
              <a:rPr lang="en-US" altLang="en-US" sz="32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báo</a:t>
            </a:r>
            <a:r>
              <a:rPr lang="en-US" altLang="en-US" sz="32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truyện</a:t>
            </a:r>
            <a:r>
              <a:rPr lang="en-US" altLang="en-US" sz="32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32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32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5, Internet…</a:t>
            </a:r>
          </a:p>
          <a:p>
            <a:r>
              <a:rPr lang="en-US" altLang="en-US" sz="32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link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32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https://plo.vn/van-hoa/15-danh-nhan-anh-hung-dan-toc-viet-nam-xua-nay-870551.html</a:t>
            </a:r>
            <a:endParaRPr lang="en-US" altLang="en-US" sz="28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  <a:p>
            <a:r>
              <a:rPr lang="en-US" altLang="en-US" sz="28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- https://www.fahasa.com/nhung-anh-hung-cua-lich-su.html</a:t>
            </a:r>
          </a:p>
          <a:p>
            <a:endParaRPr lang="en-US" sz="3200" b="1" kern="10" dirty="0">
              <a:ln w="9525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5872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571500" y="381000"/>
            <a:ext cx="7924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78460" y="1027331"/>
            <a:ext cx="81534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Giới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thiệu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 </a:t>
            </a:r>
          </a:p>
          <a:p>
            <a:r>
              <a:rPr lang="en-US" altLang="en-US" sz="36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 + </a:t>
            </a:r>
            <a:r>
              <a:rPr lang="en-US" altLang="en-US" sz="36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sz="36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36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36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altLang="en-US" sz="36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 + </a:t>
            </a:r>
            <a:r>
              <a:rPr lang="en-US" altLang="en-US" sz="36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sz="36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36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36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36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6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ai, </a:t>
            </a:r>
            <a:r>
              <a:rPr lang="en-US" altLang="en-US" sz="36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36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6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en-US" sz="36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36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sz="36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biệt</a:t>
            </a:r>
            <a:r>
              <a:rPr lang="en-US" altLang="en-US" sz="36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36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.                            </a:t>
            </a:r>
          </a:p>
          <a:p>
            <a:r>
              <a:rPr lang="en-US" altLang="en-US" sz="36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diễn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nhấn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mạnh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trí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tuệ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1677900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E:\Nhac bai day\nhac beat.mp3"/>
  <p:tag name="PPSNARRATION" val="31,573138435,C:\Users\Admin\Desktop\Giao an-e - learning(15-16)\LS lop 5\Đường Trường Sơn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596</Words>
  <Application>Microsoft Office PowerPoint</Application>
  <PresentationFormat>On-screen Show (4:3)</PresentationFormat>
  <Paragraphs>72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Office Theme</vt:lpstr>
      <vt:lpstr>Clip</vt:lpstr>
      <vt:lpstr>Kể chuyện    </vt:lpstr>
      <vt:lpstr>PowerPoint Presentation</vt:lpstr>
      <vt:lpstr>PowerPoint Presentation</vt:lpstr>
      <vt:lpstr>PowerPoint Presentation</vt:lpstr>
      <vt:lpstr>PowerPoint Presentation</vt:lpstr>
      <vt:lpstr>Một số anh hùng dân tộc </vt:lpstr>
      <vt:lpstr>Các danh nhân tiêu biểu của nước 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bluestar</dc:creator>
  <cp:lastModifiedBy>Admin</cp:lastModifiedBy>
  <cp:revision>57</cp:revision>
  <dcterms:created xsi:type="dcterms:W3CDTF">2012-09-25T03:24:31Z</dcterms:created>
  <dcterms:modified xsi:type="dcterms:W3CDTF">2021-09-13T14:49:03Z</dcterms:modified>
</cp:coreProperties>
</file>