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07" r:id="rId2"/>
    <p:sldId id="258" r:id="rId3"/>
    <p:sldId id="272" r:id="rId4"/>
    <p:sldId id="259" r:id="rId5"/>
    <p:sldId id="257" r:id="rId6"/>
    <p:sldId id="260" r:id="rId7"/>
    <p:sldId id="264" r:id="rId8"/>
    <p:sldId id="265" r:id="rId9"/>
    <p:sldId id="266" r:id="rId10"/>
    <p:sldId id="267" r:id="rId11"/>
    <p:sldId id="268" r:id="rId12"/>
    <p:sldId id="270" r:id="rId13"/>
    <p:sldId id="393" r:id="rId14"/>
    <p:sldId id="290" r:id="rId1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Avan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Avan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Avan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Avan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914400" y="2393950"/>
            <a:ext cx="10363200" cy="109538"/>
          </a:xfrm>
          <a:custGeom>
            <a:avLst/>
            <a:gdLst>
              <a:gd name="T0" fmla="*/ 0 w 1000"/>
              <a:gd name="T1" fmla="*/ 0 h 1000"/>
              <a:gd name="T2" fmla="*/ 4803343 w 1000"/>
              <a:gd name="T3" fmla="*/ 0 h 1000"/>
              <a:gd name="T4" fmla="*/ 4803343 w 1000"/>
              <a:gd name="T5" fmla="*/ 109538 h 1000"/>
              <a:gd name="T6" fmla="*/ 0 w 1000"/>
              <a:gd name="T7" fmla="*/ 109538 h 1000"/>
              <a:gd name="T8" fmla="*/ 0 w 1000"/>
              <a:gd name="T9" fmla="*/ 0 h 1000"/>
              <a:gd name="T10" fmla="*/ 77724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3A94A-E0BC-42C6-A4A6-9C7905A754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CC503-2E6A-4C00-A8BE-8210FC8054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5118" y="304800"/>
            <a:ext cx="2669116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1" y="304800"/>
            <a:ext cx="7806267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79BFB-DF6F-4BA7-A481-FCF9CDFB5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B7ABD-FD52-4E0C-9FC6-07164D9981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55651" y="304800"/>
            <a:ext cx="10678583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9CC24-9D7A-4F7C-B1B0-5B88437C41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D772C-91D5-4198-89CD-CAFDB9C0E0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89930-1E44-4C3B-90B5-F803610944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B3D34-D91F-46ED-AB58-EED1E596C0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E7797-6BD6-4437-8B95-D080D37738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7F0F2-3F2E-4239-A2F4-A2CF82CAF7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E42D6-9357-4DB9-87FE-1EB755BC37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492E5-B78A-4E37-BE3B-45533FA610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328F7-EE8D-407F-908E-73E2A3AF24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6233" y="304801"/>
            <a:ext cx="10668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752600"/>
            <a:ext cx="10668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812800" y="1566864"/>
            <a:ext cx="10610851" cy="109537"/>
          </a:xfrm>
          <a:custGeom>
            <a:avLst/>
            <a:gdLst>
              <a:gd name="T0" fmla="*/ 0 w 1000"/>
              <a:gd name="T1" fmla="*/ 0 h 1000"/>
              <a:gd name="T2" fmla="*/ 4655511 w 1000"/>
              <a:gd name="T3" fmla="*/ 0 h 1000"/>
              <a:gd name="T4" fmla="*/ 4655511 w 1000"/>
              <a:gd name="T5" fmla="*/ 109537 h 1000"/>
              <a:gd name="T6" fmla="*/ 0 w 1000"/>
              <a:gd name="T7" fmla="*/ 109537 h 1000"/>
              <a:gd name="T8" fmla="*/ 0 w 1000"/>
              <a:gd name="T9" fmla="*/ 0 h 1000"/>
              <a:gd name="T10" fmla="*/ 7958138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812800" y="6172200"/>
            <a:ext cx="105664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FE1DEA0-393E-4780-A94C-F149570228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.VnAvan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.VnAvan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.VnAvan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.VnAvan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.VnAvan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.VnAvan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.VnAvan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.VnAvant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D8D8554-117B-44A2-804A-46D21EAA72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584E380-B75B-429F-8240-67C5B292B9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52" name="Picture 4" descr="web">
            <a:extLst>
              <a:ext uri="{FF2B5EF4-FFF2-40B4-BE49-F238E27FC236}">
                <a16:creationId xmlns:a16="http://schemas.microsoft.com/office/drawing/2014/main" id="{B1252620-0794-4F2E-B0D0-E52256355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2">
            <a:extLst>
              <a:ext uri="{FF2B5EF4-FFF2-40B4-BE49-F238E27FC236}">
                <a16:creationId xmlns:a16="http://schemas.microsoft.com/office/drawing/2014/main" id="{FE23A24F-F16F-4A45-A956-63BA0B5E60F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1832659"/>
            <a:ext cx="6248400" cy="11445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93"/>
              </a:avLst>
            </a:prstTxWarp>
          </a:bodyPr>
          <a:lstStyle/>
          <a:p>
            <a:r>
              <a:rPr lang="en-US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 LỚP 5 TUẦN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86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825898"/>
              </p:ext>
            </p:extLst>
          </p:nvPr>
        </p:nvGraphicFramePr>
        <p:xfrm>
          <a:off x="152400" y="152400"/>
          <a:ext cx="11658600" cy="6723872"/>
        </p:xfrm>
        <a:graphic>
          <a:graphicData uri="http://schemas.openxmlformats.org/drawingml/2006/table">
            <a:tbl>
              <a:tblPr/>
              <a:tblGrid>
                <a:gridCol w="5831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7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49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Nh÷ng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tõ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ng÷ </a:t>
                      </a: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thÓ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hiÖn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sù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so </a:t>
                      </a: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s¸nh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bÇu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trêi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Xanh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nh­</a:t>
                      </a:r>
                      <a:r>
                        <a:rPr kumimoji="0" lang="vi-VN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ư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mÆt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n</a:t>
                      </a:r>
                      <a:r>
                        <a:rPr kumimoji="0" lang="vi-VN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Ư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­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íc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mÖt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mái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trong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ao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.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31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.VnAvant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Nh÷ng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tõ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ng÷ </a:t>
                      </a: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thÓ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hiÖn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sù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nh©n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ho¸ </a:t>
                      </a: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bÇu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trêi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§</a:t>
                      </a:r>
                      <a:r>
                        <a:rPr kumimoji="0" 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ư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­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îc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rửa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mÆt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sau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c¬n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m</a:t>
                      </a:r>
                      <a:r>
                        <a:rPr kumimoji="0" 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ư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­a/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dÞu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dµng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/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buån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b·/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trÇm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ng©m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nhí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tiÕng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hãt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cña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bÇy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chim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s¬n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ca/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ghÐ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s¸t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mÆt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®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Êt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/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cói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xuèng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l¾ng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nghe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®Ó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t×m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xem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chim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Ðn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®ang ë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trong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bôi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c©y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hay ë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n¬i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nµo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.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5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Nh÷ng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tõ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ng÷ </a:t>
                      </a: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kh¸c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miªu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t¶ </a:t>
                      </a: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bÇu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trêi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RÊt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nãng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vµ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ch¸y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lªn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nh÷ng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tia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s¸ng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cña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ngän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löa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/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xanh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biÕc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/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cao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h¬n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.VnAvant" pitchFamily="34" charset="0"/>
                        </a:rPr>
                        <a:t>.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img7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0325"/>
            <a:ext cx="12192000" cy="707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375631"/>
            <a:ext cx="11963400" cy="1905000"/>
          </a:xfrm>
          <a:noFill/>
        </p:spPr>
        <p:txBody>
          <a:bodyPr/>
          <a:lstStyle/>
          <a:p>
            <a:pPr marL="571500" indent="-571500" eaLnBrk="1" hangingPunct="1">
              <a:buNone/>
            </a:pPr>
            <a:r>
              <a:rPr lang="en-US" altLang="en-US" sz="4000" dirty="0">
                <a:solidFill>
                  <a:schemeClr val="folHlink"/>
                </a:solidFill>
                <a:latin typeface="Arial" charset="0"/>
              </a:rPr>
              <a:t>               </a:t>
            </a:r>
            <a:r>
              <a:rPr lang="en-US" altLang="en-US" sz="4000" dirty="0" err="1">
                <a:solidFill>
                  <a:schemeClr val="folHlink"/>
                </a:solidFill>
                <a:latin typeface="Arial" charset="0"/>
              </a:rPr>
              <a:t>Dựa</a:t>
            </a:r>
            <a:r>
              <a:rPr lang="en-US" altLang="en-US" sz="40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4000" dirty="0" err="1">
                <a:solidFill>
                  <a:schemeClr val="folHlink"/>
                </a:solidFill>
                <a:latin typeface="Arial" charset="0"/>
              </a:rPr>
              <a:t>theo</a:t>
            </a:r>
            <a:r>
              <a:rPr lang="en-US" altLang="en-US" sz="40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4000" dirty="0" err="1">
                <a:solidFill>
                  <a:schemeClr val="folHlink"/>
                </a:solidFill>
                <a:latin typeface="Arial" charset="0"/>
              </a:rPr>
              <a:t>cách</a:t>
            </a:r>
            <a:r>
              <a:rPr lang="en-US" altLang="en-US" sz="40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4000" dirty="0" err="1">
                <a:solidFill>
                  <a:schemeClr val="folHlink"/>
                </a:solidFill>
                <a:latin typeface="Arial" charset="0"/>
              </a:rPr>
              <a:t>dùng</a:t>
            </a:r>
            <a:r>
              <a:rPr lang="en-US" altLang="en-US" sz="40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4000" dirty="0" err="1">
                <a:solidFill>
                  <a:schemeClr val="folHlink"/>
                </a:solidFill>
                <a:latin typeface="Arial" charset="0"/>
              </a:rPr>
              <a:t>từ</a:t>
            </a:r>
            <a:r>
              <a:rPr lang="en-US" altLang="en-US" sz="40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4000" dirty="0" err="1">
                <a:solidFill>
                  <a:schemeClr val="folHlink"/>
                </a:solidFill>
                <a:latin typeface="Arial" charset="0"/>
              </a:rPr>
              <a:t>ngữ</a:t>
            </a:r>
            <a:r>
              <a:rPr lang="en-US" altLang="en-US" sz="4000" dirty="0">
                <a:solidFill>
                  <a:schemeClr val="folHlink"/>
                </a:solidFill>
                <a:latin typeface="Arial" charset="0"/>
              </a:rPr>
              <a:t> ở </a:t>
            </a:r>
            <a:r>
              <a:rPr lang="en-US" altLang="en-US" sz="4000" dirty="0" err="1">
                <a:solidFill>
                  <a:schemeClr val="folHlink"/>
                </a:solidFill>
                <a:latin typeface="Arial" charset="0"/>
              </a:rPr>
              <a:t>mẩu</a:t>
            </a:r>
            <a:r>
              <a:rPr lang="en-US" altLang="en-US" sz="40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4000" dirty="0" err="1">
                <a:solidFill>
                  <a:schemeClr val="folHlink"/>
                </a:solidFill>
                <a:latin typeface="Arial" charset="0"/>
              </a:rPr>
              <a:t>chuyện</a:t>
            </a:r>
            <a:r>
              <a:rPr lang="en-US" altLang="en-US" sz="4000" dirty="0">
                <a:solidFill>
                  <a:schemeClr val="folHlink"/>
                </a:solidFill>
                <a:latin typeface="Arial" charset="0"/>
              </a:rPr>
              <a:t>: “</a:t>
            </a:r>
            <a:r>
              <a:rPr lang="en-US" altLang="en-US" sz="4000" b="1" dirty="0" err="1">
                <a:solidFill>
                  <a:srgbClr val="990000"/>
                </a:solidFill>
                <a:latin typeface="Arial" charset="0"/>
              </a:rPr>
              <a:t>Bầu</a:t>
            </a:r>
            <a:r>
              <a:rPr lang="en-US" altLang="en-US" sz="4000" b="1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en-US" altLang="en-US" sz="4000" b="1" dirty="0" err="1">
                <a:solidFill>
                  <a:srgbClr val="990000"/>
                </a:solidFill>
                <a:latin typeface="Arial" charset="0"/>
              </a:rPr>
              <a:t>trời</a:t>
            </a:r>
            <a:r>
              <a:rPr lang="en-US" altLang="en-US" sz="4000" b="1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en-US" altLang="en-US" sz="4000" b="1" dirty="0" err="1">
                <a:solidFill>
                  <a:srgbClr val="990000"/>
                </a:solidFill>
                <a:latin typeface="Arial" charset="0"/>
              </a:rPr>
              <a:t>mùa</a:t>
            </a:r>
            <a:r>
              <a:rPr lang="en-US" altLang="en-US" sz="4000" b="1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en-US" altLang="en-US" sz="4000" b="1" dirty="0" err="1">
                <a:solidFill>
                  <a:srgbClr val="990000"/>
                </a:solidFill>
                <a:latin typeface="Arial" charset="0"/>
              </a:rPr>
              <a:t>thu</a:t>
            </a:r>
            <a:r>
              <a:rPr lang="en-US" altLang="en-US" sz="4000" dirty="0">
                <a:solidFill>
                  <a:schemeClr val="folHlink"/>
                </a:solidFill>
                <a:latin typeface="Arial" charset="0"/>
              </a:rPr>
              <a:t>”, </a:t>
            </a:r>
            <a:r>
              <a:rPr lang="en-US" altLang="en-US" sz="4000" dirty="0" err="1">
                <a:solidFill>
                  <a:schemeClr val="folHlink"/>
                </a:solidFill>
                <a:latin typeface="Arial" charset="0"/>
              </a:rPr>
              <a:t>viết</a:t>
            </a:r>
            <a:r>
              <a:rPr lang="en-US" altLang="en-US" sz="40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4000" dirty="0" err="1">
                <a:solidFill>
                  <a:schemeClr val="folHlink"/>
                </a:solidFill>
                <a:latin typeface="Arial" charset="0"/>
              </a:rPr>
              <a:t>một</a:t>
            </a:r>
            <a:r>
              <a:rPr lang="en-US" altLang="en-US" sz="40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vi-VN" altLang="en-US" sz="4000" dirty="0">
                <a:solidFill>
                  <a:schemeClr val="folHlink"/>
                </a:solidFill>
                <a:latin typeface="Arial" charset="0"/>
              </a:rPr>
              <a:t>đ</a:t>
            </a:r>
            <a:r>
              <a:rPr lang="en-US" altLang="en-US" sz="4000" dirty="0" err="1">
                <a:solidFill>
                  <a:schemeClr val="folHlink"/>
                </a:solidFill>
                <a:latin typeface="Arial" charset="0"/>
              </a:rPr>
              <a:t>oạn</a:t>
            </a:r>
            <a:r>
              <a:rPr lang="en-US" altLang="en-US" sz="4000" dirty="0">
                <a:solidFill>
                  <a:schemeClr val="folHlink"/>
                </a:solidFill>
                <a:latin typeface="Arial" charset="0"/>
              </a:rPr>
              <a:t> v</a:t>
            </a:r>
            <a:r>
              <a:rPr lang="vi-VN" altLang="en-US" sz="4000" dirty="0">
                <a:solidFill>
                  <a:schemeClr val="folHlink"/>
                </a:solidFill>
                <a:latin typeface="Arial" charset="0"/>
              </a:rPr>
              <a:t>ă</a:t>
            </a:r>
            <a:r>
              <a:rPr lang="en-US" altLang="en-US" sz="4000" dirty="0">
                <a:solidFill>
                  <a:schemeClr val="folHlink"/>
                </a:solidFill>
                <a:latin typeface="Arial" charset="0"/>
              </a:rPr>
              <a:t>n </a:t>
            </a:r>
            <a:r>
              <a:rPr lang="en-US" altLang="en-US" sz="4000" dirty="0" err="1">
                <a:solidFill>
                  <a:schemeClr val="folHlink"/>
                </a:solidFill>
                <a:latin typeface="Arial" charset="0"/>
              </a:rPr>
              <a:t>khoảng</a:t>
            </a:r>
            <a:r>
              <a:rPr lang="en-US" altLang="en-US" sz="4000" dirty="0">
                <a:solidFill>
                  <a:schemeClr val="folHlink"/>
                </a:solidFill>
                <a:latin typeface="Arial" charset="0"/>
              </a:rPr>
              <a:t>  5 </a:t>
            </a:r>
            <a:r>
              <a:rPr lang="en-US" altLang="en-US" sz="4000" dirty="0" err="1">
                <a:solidFill>
                  <a:schemeClr val="folHlink"/>
                </a:solidFill>
                <a:latin typeface="Arial" charset="0"/>
              </a:rPr>
              <a:t>câu</a:t>
            </a:r>
            <a:r>
              <a:rPr lang="en-US" altLang="en-US" sz="40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4000" dirty="0" err="1">
                <a:solidFill>
                  <a:schemeClr val="folHlink"/>
                </a:solidFill>
                <a:latin typeface="Arial" charset="0"/>
              </a:rPr>
              <a:t>tả</a:t>
            </a:r>
            <a:r>
              <a:rPr lang="en-US" altLang="en-US" sz="40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4000" dirty="0" err="1">
                <a:solidFill>
                  <a:schemeClr val="folHlink"/>
                </a:solidFill>
                <a:latin typeface="Arial" charset="0"/>
              </a:rPr>
              <a:t>một</a:t>
            </a:r>
            <a:r>
              <a:rPr lang="en-US" altLang="en-US" sz="40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4000" dirty="0" err="1">
                <a:solidFill>
                  <a:schemeClr val="folHlink"/>
                </a:solidFill>
                <a:latin typeface="Arial" charset="0"/>
              </a:rPr>
              <a:t>cảnh</a:t>
            </a:r>
            <a:r>
              <a:rPr lang="en-US" altLang="en-US" sz="40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vi-VN" altLang="en-US" sz="4000" dirty="0">
                <a:solidFill>
                  <a:schemeClr val="folHlink"/>
                </a:solidFill>
                <a:latin typeface="Arial" charset="0"/>
              </a:rPr>
              <a:t>đ</a:t>
            </a:r>
            <a:r>
              <a:rPr lang="en-US" altLang="en-US" sz="4000" dirty="0" err="1">
                <a:solidFill>
                  <a:schemeClr val="folHlink"/>
                </a:solidFill>
                <a:latin typeface="Arial" charset="0"/>
              </a:rPr>
              <a:t>ẹp</a:t>
            </a:r>
            <a:r>
              <a:rPr lang="en-US" altLang="en-US" sz="40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4000" dirty="0" err="1">
                <a:solidFill>
                  <a:schemeClr val="folHlink"/>
                </a:solidFill>
                <a:latin typeface="Arial" charset="0"/>
              </a:rPr>
              <a:t>của</a:t>
            </a:r>
            <a:r>
              <a:rPr lang="en-US" altLang="en-US" sz="40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4000" dirty="0" err="1">
                <a:solidFill>
                  <a:schemeClr val="folHlink"/>
                </a:solidFill>
                <a:latin typeface="Arial" charset="0"/>
              </a:rPr>
              <a:t>quê</a:t>
            </a:r>
            <a:r>
              <a:rPr lang="en-US" altLang="en-US" sz="40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4000" dirty="0" err="1">
                <a:solidFill>
                  <a:schemeClr val="folHlink"/>
                </a:solidFill>
                <a:latin typeface="Arial" charset="0"/>
              </a:rPr>
              <a:t>em</a:t>
            </a:r>
            <a:r>
              <a:rPr lang="en-US" altLang="en-US" sz="40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4000" dirty="0" err="1">
                <a:solidFill>
                  <a:schemeClr val="folHlink"/>
                </a:solidFill>
                <a:latin typeface="Arial" charset="0"/>
              </a:rPr>
              <a:t>hoặc</a:t>
            </a:r>
            <a:r>
              <a:rPr lang="en-US" altLang="en-US" sz="4000" dirty="0">
                <a:solidFill>
                  <a:schemeClr val="folHlink"/>
                </a:solidFill>
                <a:latin typeface="Arial" charset="0"/>
              </a:rPr>
              <a:t> n</a:t>
            </a:r>
            <a:r>
              <a:rPr lang="vi-VN" altLang="en-US" sz="4000" dirty="0">
                <a:solidFill>
                  <a:schemeClr val="folHlink"/>
                </a:solidFill>
                <a:latin typeface="Arial" charset="0"/>
              </a:rPr>
              <a:t>ơ</a:t>
            </a:r>
            <a:r>
              <a:rPr lang="en-US" altLang="en-US" sz="4000" dirty="0" err="1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en-US" altLang="en-US" sz="40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4000" dirty="0" err="1">
                <a:solidFill>
                  <a:schemeClr val="folHlink"/>
                </a:solidFill>
                <a:latin typeface="Arial" charset="0"/>
              </a:rPr>
              <a:t>em</a:t>
            </a:r>
            <a:r>
              <a:rPr lang="en-US" altLang="en-US" sz="4000" dirty="0">
                <a:solidFill>
                  <a:schemeClr val="folHlink"/>
                </a:solidFill>
                <a:latin typeface="Arial" charset="0"/>
              </a:rPr>
              <a:t> ở. </a:t>
            </a:r>
          </a:p>
        </p:txBody>
      </p:sp>
      <p:sp>
        <p:nvSpPr>
          <p:cNvPr id="13315" name="WordArt 5"/>
          <p:cNvSpPr>
            <a:spLocks noChangeArrowheads="1" noChangeShapeType="1" noTextEdit="1"/>
          </p:cNvSpPr>
          <p:nvPr/>
        </p:nvSpPr>
        <p:spPr bwMode="auto">
          <a:xfrm>
            <a:off x="800100" y="1447800"/>
            <a:ext cx="1752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3.</a:t>
            </a:r>
          </a:p>
        </p:txBody>
      </p:sp>
      <p:pic>
        <p:nvPicPr>
          <p:cNvPr id="12" name="Picture 4" descr="photo-1">
            <a:extLst>
              <a:ext uri="{FF2B5EF4-FFF2-40B4-BE49-F238E27FC236}">
                <a16:creationId xmlns:a16="http://schemas.microsoft.com/office/drawing/2014/main" id="{F3DFB71C-E4FC-4AD3-8552-8C338BFDB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76" y="5791138"/>
            <a:ext cx="1188704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hoto-1">
            <a:extLst>
              <a:ext uri="{FF2B5EF4-FFF2-40B4-BE49-F238E27FC236}">
                <a16:creationId xmlns:a16="http://schemas.microsoft.com/office/drawing/2014/main" id="{D71BD4C2-1C1C-4F3E-B3DA-113E319D3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2" y="204618"/>
            <a:ext cx="1173457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Picture1">
            <a:extLst>
              <a:ext uri="{FF2B5EF4-FFF2-40B4-BE49-F238E27FC236}">
                <a16:creationId xmlns:a16="http://schemas.microsoft.com/office/drawing/2014/main" id="{424CAD7C-059F-4C67-B778-857CC2DEBE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6" y="0"/>
            <a:ext cx="12191999" cy="7077075"/>
          </a:xfrm>
          <a:solidFill>
            <a:srgbClr val="FFFF99"/>
          </a:solidFill>
          <a:ln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45059" name="WordArt 3">
            <a:extLst>
              <a:ext uri="{FF2B5EF4-FFF2-40B4-BE49-F238E27FC236}">
                <a16:creationId xmlns:a16="http://schemas.microsoft.com/office/drawing/2014/main" id="{7EB7A221-1FBF-4153-88A8-658DED157635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223962" y="2743200"/>
            <a:ext cx="9444038" cy="213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algn="ctr"/>
            <a:r>
              <a:rPr lang="en-US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dirty="0" err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8" name="WordArt 4">
            <a:extLst>
              <a:ext uri="{FF2B5EF4-FFF2-40B4-BE49-F238E27FC236}">
                <a16:creationId xmlns:a16="http://schemas.microsoft.com/office/drawing/2014/main" id="{23C0448A-5F1A-4BF1-9621-7BCCC9771AA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685800" y="581025"/>
            <a:ext cx="1600200" cy="6667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endParaRPr lang="en-US" sz="3600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9" name="WordArt 5">
            <a:extLst>
              <a:ext uri="{FF2B5EF4-FFF2-40B4-BE49-F238E27FC236}">
                <a16:creationId xmlns:a16="http://schemas.microsoft.com/office/drawing/2014/main" id="{AECF7FC3-FBA5-4DB0-9183-70AFDEDE2C22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033409" y="1240926"/>
            <a:ext cx="1219200" cy="609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3600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1828800" y="4191000"/>
          <a:ext cx="18796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060704" imgH="1335024" progId="MS_ClipArt_Gallery.2">
                  <p:embed/>
                </p:oleObj>
              </mc:Choice>
              <mc:Fallback>
                <p:oleObj name="Clip" r:id="rId2" imgW="1060704" imgH="1335024" progId="MS_ClipArt_Gallery.2">
                  <p:embed/>
                  <p:pic>
                    <p:nvPicPr>
                      <p:cNvPr id="471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191000"/>
                        <a:ext cx="1879600" cy="266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109" name="Picture 5" descr="Ros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62664">
            <a:off x="8699500" y="4495800"/>
            <a:ext cx="19685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6" descr="3d butterfl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55869">
            <a:off x="9702800" y="3505200"/>
            <a:ext cx="9652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TOP 30+] Hình ảnh nền đẹp về &amp;quot;Thank You&amp;quot; Không nên bỏ qua">
            <a:extLst>
              <a:ext uri="{FF2B5EF4-FFF2-40B4-BE49-F238E27FC236}">
                <a16:creationId xmlns:a16="http://schemas.microsoft.com/office/drawing/2014/main" id="{31844D2E-A979-4119-A0CB-A5ED9A86F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26"/>
            <a:ext cx="12192000" cy="672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0" y="3810000"/>
            <a:ext cx="8001000" cy="2286000"/>
          </a:xfrm>
        </p:spPr>
        <p:txBody>
          <a:bodyPr/>
          <a:lstStyle/>
          <a:p>
            <a:pPr marL="571500" indent="-571500" eaLnBrk="1" hangingPunct="1">
              <a:buNone/>
            </a:pPr>
            <a:r>
              <a:rPr lang="en-US" altLang="en-US" sz="2600" dirty="0">
                <a:solidFill>
                  <a:schemeClr val="folHlink"/>
                </a:solidFill>
                <a:latin typeface="Arial" charset="0"/>
              </a:rPr>
              <a:t>-  </a:t>
            </a:r>
            <a:r>
              <a:rPr lang="en-US" altLang="en-US" sz="2600" dirty="0" err="1">
                <a:solidFill>
                  <a:schemeClr val="folHlink"/>
                </a:solidFill>
                <a:latin typeface="Arial" charset="0"/>
              </a:rPr>
              <a:t>Ngày</a:t>
            </a:r>
            <a:r>
              <a:rPr lang="en-US" altLang="en-US" sz="26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2600" dirty="0" err="1">
                <a:solidFill>
                  <a:srgbClr val="990000"/>
                </a:solidFill>
                <a:latin typeface="Arial" charset="0"/>
              </a:rPr>
              <a:t>xuân</a:t>
            </a:r>
            <a:r>
              <a:rPr lang="en-US" altLang="en-US" sz="2600" dirty="0">
                <a:solidFill>
                  <a:schemeClr val="folHlink"/>
                </a:solidFill>
                <a:latin typeface="Arial" charset="0"/>
              </a:rPr>
              <a:t> con </a:t>
            </a:r>
            <a:r>
              <a:rPr lang="en-US" altLang="en-US" sz="2600" dirty="0" err="1">
                <a:solidFill>
                  <a:schemeClr val="folHlink"/>
                </a:solidFill>
                <a:latin typeface="Arial" charset="0"/>
              </a:rPr>
              <a:t>én</a:t>
            </a:r>
            <a:r>
              <a:rPr lang="en-US" altLang="en-US" sz="26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vi-VN" altLang="en-US" sz="2600" dirty="0">
                <a:solidFill>
                  <a:schemeClr val="folHlink"/>
                </a:solidFill>
                <a:latin typeface="Arial" charset="0"/>
              </a:rPr>
              <a:t>đư</a:t>
            </a:r>
            <a:r>
              <a:rPr lang="en-US" altLang="en-US" sz="2600" dirty="0">
                <a:solidFill>
                  <a:schemeClr val="folHlink"/>
                </a:solidFill>
                <a:latin typeface="Arial" charset="0"/>
              </a:rPr>
              <a:t>a </a:t>
            </a:r>
            <a:r>
              <a:rPr lang="en-US" altLang="en-US" sz="2600" dirty="0" err="1">
                <a:solidFill>
                  <a:schemeClr val="folHlink"/>
                </a:solidFill>
                <a:latin typeface="Arial" charset="0"/>
              </a:rPr>
              <a:t>thoi</a:t>
            </a:r>
            <a:r>
              <a:rPr lang="en-US" altLang="en-US" sz="2600" dirty="0">
                <a:solidFill>
                  <a:schemeClr val="folHlink"/>
                </a:solidFill>
                <a:latin typeface="Arial" charset="0"/>
              </a:rPr>
              <a:t>.</a:t>
            </a:r>
          </a:p>
          <a:p>
            <a:pPr marL="571500" indent="-571500" eaLnBrk="1" hangingPunct="1">
              <a:buNone/>
            </a:pPr>
            <a:r>
              <a:rPr lang="en-US" altLang="en-US" sz="2600" dirty="0">
                <a:solidFill>
                  <a:schemeClr val="folHlink"/>
                </a:solidFill>
                <a:latin typeface="Arial" charset="0"/>
              </a:rPr>
              <a:t>-  </a:t>
            </a:r>
            <a:r>
              <a:rPr lang="en-US" altLang="en-US" sz="2600" dirty="0" err="1">
                <a:solidFill>
                  <a:schemeClr val="folHlink"/>
                </a:solidFill>
                <a:latin typeface="Arial" charset="0"/>
              </a:rPr>
              <a:t>Sáu</a:t>
            </a:r>
            <a:r>
              <a:rPr lang="en-US" altLang="en-US" sz="2600" dirty="0">
                <a:solidFill>
                  <a:schemeClr val="folHlink"/>
                </a:solidFill>
                <a:latin typeface="Arial" charset="0"/>
              </a:rPr>
              <a:t> m</a:t>
            </a:r>
            <a:r>
              <a:rPr lang="vi-VN" altLang="en-US" sz="2600" dirty="0">
                <a:solidFill>
                  <a:schemeClr val="folHlink"/>
                </a:solidFill>
                <a:latin typeface="Arial" charset="0"/>
              </a:rPr>
              <a:t>ươ</a:t>
            </a:r>
            <a:r>
              <a:rPr lang="en-US" altLang="en-US" sz="2600" dirty="0" err="1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en-US" altLang="en-US" sz="26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2600" dirty="0" err="1">
                <a:solidFill>
                  <a:schemeClr val="folHlink"/>
                </a:solidFill>
                <a:latin typeface="Arial" charset="0"/>
              </a:rPr>
              <a:t>tuổi</a:t>
            </a:r>
            <a:r>
              <a:rPr lang="en-US" altLang="en-US" sz="26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2600" dirty="0" err="1">
                <a:solidFill>
                  <a:schemeClr val="folHlink"/>
                </a:solidFill>
                <a:latin typeface="Arial" charset="0"/>
              </a:rPr>
              <a:t>hãy</a:t>
            </a:r>
            <a:r>
              <a:rPr lang="en-US" altLang="en-US" sz="26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2600" dirty="0" err="1">
                <a:solidFill>
                  <a:schemeClr val="folHlink"/>
                </a:solidFill>
                <a:latin typeface="Arial" charset="0"/>
              </a:rPr>
              <a:t>còn</a:t>
            </a:r>
            <a:r>
              <a:rPr lang="en-US" altLang="en-US" sz="26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2600" dirty="0" err="1">
                <a:solidFill>
                  <a:srgbClr val="990000"/>
                </a:solidFill>
                <a:latin typeface="Arial" charset="0"/>
              </a:rPr>
              <a:t>xuân</a:t>
            </a:r>
            <a:r>
              <a:rPr lang="en-US" altLang="en-US" sz="26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2600" dirty="0" err="1">
                <a:solidFill>
                  <a:schemeClr val="folHlink"/>
                </a:solidFill>
                <a:latin typeface="Arial" charset="0"/>
              </a:rPr>
              <a:t>chán</a:t>
            </a:r>
            <a:endParaRPr lang="en-US" altLang="en-US" sz="2600" dirty="0">
              <a:solidFill>
                <a:schemeClr val="folHlink"/>
              </a:solidFill>
              <a:latin typeface="Arial" charset="0"/>
            </a:endParaRPr>
          </a:p>
          <a:p>
            <a:pPr marL="571500" indent="-571500" eaLnBrk="1" hangingPunct="1">
              <a:buNone/>
            </a:pPr>
            <a:r>
              <a:rPr lang="en-US" altLang="en-US" sz="2600" dirty="0">
                <a:solidFill>
                  <a:schemeClr val="folHlink"/>
                </a:solidFill>
                <a:latin typeface="Arial" charset="0"/>
              </a:rPr>
              <a:t>    So </a:t>
            </a:r>
            <a:r>
              <a:rPr lang="en-US" altLang="en-US" sz="2600" dirty="0" err="1">
                <a:solidFill>
                  <a:schemeClr val="folHlink"/>
                </a:solidFill>
                <a:latin typeface="Arial" charset="0"/>
              </a:rPr>
              <a:t>với</a:t>
            </a:r>
            <a:r>
              <a:rPr lang="en-US" altLang="en-US" sz="26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2600" dirty="0" err="1">
                <a:solidFill>
                  <a:schemeClr val="folHlink"/>
                </a:solidFill>
                <a:latin typeface="Arial" charset="0"/>
              </a:rPr>
              <a:t>ông</a:t>
            </a:r>
            <a:r>
              <a:rPr lang="en-US" altLang="en-US" sz="26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2600" dirty="0" err="1">
                <a:solidFill>
                  <a:schemeClr val="folHlink"/>
                </a:solidFill>
                <a:latin typeface="Arial" charset="0"/>
              </a:rPr>
              <a:t>Bành</a:t>
            </a:r>
            <a:r>
              <a:rPr lang="en-US" altLang="en-US" sz="26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2600" dirty="0" err="1">
                <a:solidFill>
                  <a:schemeClr val="folHlink"/>
                </a:solidFill>
                <a:latin typeface="Arial" charset="0"/>
              </a:rPr>
              <a:t>vẫn</a:t>
            </a:r>
            <a:r>
              <a:rPr lang="en-US" altLang="en-US" sz="26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2600" dirty="0" err="1">
                <a:solidFill>
                  <a:schemeClr val="folHlink"/>
                </a:solidFill>
                <a:latin typeface="Arial" charset="0"/>
              </a:rPr>
              <a:t>thiếu</a:t>
            </a:r>
            <a:r>
              <a:rPr lang="en-US" altLang="en-US" sz="26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2600" dirty="0" err="1">
                <a:solidFill>
                  <a:schemeClr val="folHlink"/>
                </a:solidFill>
                <a:latin typeface="Arial" charset="0"/>
              </a:rPr>
              <a:t>niên</a:t>
            </a:r>
            <a:r>
              <a:rPr lang="en-US" altLang="en-US" sz="2600" dirty="0">
                <a:solidFill>
                  <a:schemeClr val="folHlink"/>
                </a:solidFill>
                <a:latin typeface="Arial" charset="0"/>
              </a:rPr>
              <a:t>.</a:t>
            </a:r>
          </a:p>
        </p:txBody>
      </p:sp>
      <p:sp>
        <p:nvSpPr>
          <p:cNvPr id="3075" name="WordArt 5"/>
          <p:cNvSpPr>
            <a:spLocks noChangeArrowheads="1" noChangeShapeType="1" noTextEdit="1"/>
          </p:cNvSpPr>
          <p:nvPr/>
        </p:nvSpPr>
        <p:spPr bwMode="auto">
          <a:xfrm>
            <a:off x="1600200" y="1546225"/>
            <a:ext cx="2895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Kiểm</a:t>
            </a:r>
            <a:r>
              <a:rPr lang="en-US" sz="3600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tra</a:t>
            </a:r>
            <a:r>
              <a:rPr lang="en-US" sz="3600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cũ</a:t>
            </a:r>
            <a:endParaRPr lang="en-US" sz="3600" kern="10" dirty="0">
              <a:ln w="9525">
                <a:solidFill>
                  <a:srgbClr val="80008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1305365" y="2422525"/>
            <a:ext cx="8763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8800" indent="-1828800">
              <a:spcBef>
                <a:spcPct val="50000"/>
              </a:spcBef>
            </a:pPr>
            <a:r>
              <a:rPr lang="en-US" altLang="en-US" sz="2400" b="1" dirty="0">
                <a:solidFill>
                  <a:srgbClr val="990000"/>
                </a:solidFill>
                <a:latin typeface="Arial" charset="0"/>
              </a:rPr>
              <a:t>         </a:t>
            </a:r>
            <a:r>
              <a:rPr lang="en-US" altLang="en-US" sz="3200" b="1" dirty="0" err="1">
                <a:solidFill>
                  <a:srgbClr val="990000"/>
                </a:solidFill>
                <a:latin typeface="Arial" charset="0"/>
              </a:rPr>
              <a:t>Bài</a:t>
            </a:r>
            <a:r>
              <a:rPr lang="en-US" altLang="en-US" sz="3200" b="1" dirty="0">
                <a:solidFill>
                  <a:srgbClr val="990000"/>
                </a:solidFill>
                <a:latin typeface="Arial" charset="0"/>
              </a:rPr>
              <a:t> 1</a:t>
            </a:r>
            <a:r>
              <a:rPr lang="en-US" altLang="en-US" sz="2800" b="1" dirty="0">
                <a:solidFill>
                  <a:srgbClr val="990000"/>
                </a:solidFill>
                <a:latin typeface="Arial" charset="0"/>
              </a:rPr>
              <a:t>: </a:t>
            </a:r>
            <a:r>
              <a:rPr lang="en-US" altLang="en-US" sz="2800" b="1" dirty="0" err="1">
                <a:solidFill>
                  <a:srgbClr val="990000"/>
                </a:solidFill>
                <a:latin typeface="Arial" charset="0"/>
              </a:rPr>
              <a:t>Phân</a:t>
            </a:r>
            <a:r>
              <a:rPr lang="en-US" altLang="en-US" sz="2800" b="1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Arial" charset="0"/>
              </a:rPr>
              <a:t>biệt</a:t>
            </a:r>
            <a:r>
              <a:rPr lang="en-US" altLang="en-US" sz="2800" b="1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Arial" charset="0"/>
              </a:rPr>
              <a:t>nghĩa</a:t>
            </a:r>
            <a:r>
              <a:rPr lang="en-US" altLang="en-US" sz="2800" b="1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Arial" charset="0"/>
              </a:rPr>
              <a:t>của</a:t>
            </a:r>
            <a:r>
              <a:rPr lang="en-US" altLang="en-US" sz="2800" b="1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Arial" charset="0"/>
              </a:rPr>
              <a:t>các</a:t>
            </a:r>
            <a:r>
              <a:rPr lang="en-US" altLang="en-US" sz="2800" b="1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Arial" charset="0"/>
              </a:rPr>
              <a:t>từ</a:t>
            </a:r>
            <a:r>
              <a:rPr lang="en-US" altLang="en-US" sz="2800" b="1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en-US" altLang="en-US" sz="2800" b="1" dirty="0" err="1">
                <a:solidFill>
                  <a:schemeClr val="folHlink"/>
                </a:solidFill>
                <a:latin typeface="Arial" charset="0"/>
              </a:rPr>
              <a:t>xuân</a:t>
            </a:r>
            <a:r>
              <a:rPr lang="en-US" altLang="en-US" sz="2800" b="1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Arial" charset="0"/>
              </a:rPr>
              <a:t>trong</a:t>
            </a:r>
            <a:r>
              <a:rPr lang="en-US" altLang="en-US" sz="2800" b="1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Arial" charset="0"/>
              </a:rPr>
              <a:t>các</a:t>
            </a:r>
            <a:r>
              <a:rPr lang="en-US" altLang="en-US" sz="2800" b="1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Arial" charset="0"/>
              </a:rPr>
              <a:t>câu</a:t>
            </a:r>
            <a:r>
              <a:rPr lang="en-US" altLang="en-US" sz="2800" b="1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Arial" charset="0"/>
              </a:rPr>
              <a:t>sau</a:t>
            </a:r>
            <a:endParaRPr lang="en-US" altLang="en-US" sz="2800" b="1" dirty="0">
              <a:solidFill>
                <a:srgbClr val="990000"/>
              </a:solidFill>
              <a:latin typeface="Arial" charset="0"/>
            </a:endParaRPr>
          </a:p>
        </p:txBody>
      </p:sp>
      <p:pic>
        <p:nvPicPr>
          <p:cNvPr id="6" name="Picture 4" descr="photo-1">
            <a:extLst>
              <a:ext uri="{FF2B5EF4-FFF2-40B4-BE49-F238E27FC236}">
                <a16:creationId xmlns:a16="http://schemas.microsoft.com/office/drawing/2014/main" id="{1A48BA64-D14B-4E61-9134-06D072C88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76" y="5791138"/>
            <a:ext cx="1188704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photo-1">
            <a:extLst>
              <a:ext uri="{FF2B5EF4-FFF2-40B4-BE49-F238E27FC236}">
                <a16:creationId xmlns:a16="http://schemas.microsoft.com/office/drawing/2014/main" id="{7DED1D34-3B86-47A1-AB25-E9E059438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2" y="204618"/>
            <a:ext cx="1173457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81200" y="3124200"/>
            <a:ext cx="8001000" cy="4267200"/>
          </a:xfrm>
          <a:noFill/>
        </p:spPr>
        <p:txBody>
          <a:bodyPr/>
          <a:lstStyle/>
          <a:p>
            <a:pPr marL="571500" indent="-571500" eaLnBrk="1" hangingPunct="1">
              <a:buNone/>
            </a:pPr>
            <a:r>
              <a:rPr lang="en-US" altLang="en-US" sz="2800" dirty="0">
                <a:solidFill>
                  <a:srgbClr val="0000FF"/>
                </a:solidFill>
                <a:latin typeface="Arial" charset="0"/>
              </a:rPr>
              <a:t> - </a:t>
            </a:r>
            <a:r>
              <a:rPr lang="en-US" altLang="en-US" sz="2800" dirty="0" err="1">
                <a:solidFill>
                  <a:srgbClr val="0000FF"/>
                </a:solidFill>
                <a:latin typeface="Arial" charset="0"/>
              </a:rPr>
              <a:t>Thiên</a:t>
            </a:r>
            <a:r>
              <a:rPr lang="en-US" alt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charset="0"/>
              </a:rPr>
              <a:t>nhiên</a:t>
            </a:r>
            <a:r>
              <a:rPr lang="en-US" alt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charset="0"/>
              </a:rPr>
              <a:t>gì</a:t>
            </a:r>
            <a:r>
              <a:rPr lang="en-US" altLang="en-US" sz="2800" dirty="0">
                <a:solidFill>
                  <a:srgbClr val="0000FF"/>
                </a:solidFill>
                <a:latin typeface="Arial" charset="0"/>
              </a:rPr>
              <a:t> ?</a:t>
            </a:r>
          </a:p>
          <a:p>
            <a:pPr marL="571500" indent="-571500" eaLnBrk="1" hangingPunct="1">
              <a:buNone/>
            </a:pPr>
            <a:r>
              <a:rPr lang="en-US" altLang="en-US" sz="2800" dirty="0">
                <a:solidFill>
                  <a:srgbClr val="0000FF"/>
                </a:solidFill>
                <a:latin typeface="Arial" charset="0"/>
              </a:rPr>
              <a:t> - </a:t>
            </a:r>
            <a:r>
              <a:rPr lang="en-US" altLang="en-US" sz="2800" dirty="0" err="1">
                <a:solidFill>
                  <a:srgbClr val="0000FF"/>
                </a:solidFill>
                <a:latin typeface="Arial" charset="0"/>
              </a:rPr>
              <a:t>Kể</a:t>
            </a:r>
            <a:r>
              <a:rPr lang="en-US" alt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charset="0"/>
              </a:rPr>
              <a:t>tên</a:t>
            </a:r>
            <a:r>
              <a:rPr lang="en-US" alt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charset="0"/>
              </a:rPr>
              <a:t>các</a:t>
            </a:r>
            <a:r>
              <a:rPr lang="en-US" alt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charset="0"/>
              </a:rPr>
              <a:t>sự</a:t>
            </a:r>
            <a:r>
              <a:rPr lang="en-US" alt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charset="0"/>
              </a:rPr>
              <a:t>vật</a:t>
            </a:r>
            <a:r>
              <a:rPr lang="en-US" altLang="en-US" sz="2800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Arial" charset="0"/>
              </a:rPr>
              <a:t>hiện</a:t>
            </a:r>
            <a:r>
              <a:rPr lang="en-US" altLang="en-US" sz="2800" dirty="0">
                <a:solidFill>
                  <a:srgbClr val="0000FF"/>
                </a:solidFill>
                <a:latin typeface="Arial" charset="0"/>
              </a:rPr>
              <a:t> t</a:t>
            </a:r>
            <a:r>
              <a:rPr lang="vi-VN" altLang="en-US" sz="2800" dirty="0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altLang="en-US" sz="2800" dirty="0" err="1">
                <a:solidFill>
                  <a:srgbClr val="0000FF"/>
                </a:solidFill>
                <a:latin typeface="Arial" charset="0"/>
              </a:rPr>
              <a:t>ợng</a:t>
            </a:r>
            <a:r>
              <a:rPr lang="en-US" alt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charset="0"/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charset="0"/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charset="0"/>
              </a:rPr>
              <a:t>thiên</a:t>
            </a:r>
            <a:r>
              <a:rPr lang="en-US" alt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charset="0"/>
              </a:rPr>
              <a:t>nhiên</a:t>
            </a:r>
            <a:r>
              <a:rPr lang="en-US" altLang="en-US" sz="2800" dirty="0">
                <a:solidFill>
                  <a:srgbClr val="0000FF"/>
                </a:solidFill>
                <a:latin typeface="Arial" charset="0"/>
              </a:rPr>
              <a:t>. </a:t>
            </a:r>
            <a:r>
              <a:rPr lang="en-US" altLang="en-US" sz="2800" dirty="0" err="1">
                <a:solidFill>
                  <a:srgbClr val="0000FF"/>
                </a:solidFill>
                <a:latin typeface="Arial" charset="0"/>
              </a:rPr>
              <a:t>Đặt</a:t>
            </a:r>
            <a:r>
              <a:rPr lang="en-US" alt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charset="0"/>
              </a:rPr>
              <a:t>câu</a:t>
            </a:r>
            <a:r>
              <a:rPr lang="en-US" alt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charset="0"/>
              </a:rPr>
              <a:t>với</a:t>
            </a:r>
            <a:r>
              <a:rPr lang="en-US" alt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charset="0"/>
              </a:rPr>
              <a:t>từ</a:t>
            </a:r>
            <a:r>
              <a:rPr lang="en-US" alt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charset="0"/>
              </a:rPr>
              <a:t>bạn</a:t>
            </a:r>
            <a:r>
              <a:rPr lang="en-US" alt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charset="0"/>
              </a:rPr>
              <a:t>vừa</a:t>
            </a:r>
            <a:r>
              <a:rPr lang="en-US" alt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charset="0"/>
              </a:rPr>
              <a:t>tìm</a:t>
            </a:r>
            <a:r>
              <a:rPr lang="en-US" alt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vi-VN" altLang="en-US" sz="2800" dirty="0">
                <a:solidFill>
                  <a:srgbClr val="0000FF"/>
                </a:solidFill>
                <a:latin typeface="Arial" charset="0"/>
              </a:rPr>
              <a:t>đư</a:t>
            </a:r>
            <a:r>
              <a:rPr lang="en-US" altLang="en-US" sz="2800" dirty="0" err="1">
                <a:solidFill>
                  <a:srgbClr val="0000FF"/>
                </a:solidFill>
                <a:latin typeface="Arial" charset="0"/>
              </a:rPr>
              <a:t>ợc</a:t>
            </a:r>
            <a:endParaRPr lang="en-US" altLang="en-US" sz="28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099" name="WordArt 5"/>
          <p:cNvSpPr>
            <a:spLocks noChangeArrowheads="1" noChangeShapeType="1" noTextEdit="1"/>
          </p:cNvSpPr>
          <p:nvPr/>
        </p:nvSpPr>
        <p:spPr bwMode="auto">
          <a:xfrm>
            <a:off x="1600200" y="909906"/>
            <a:ext cx="2667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Kiểm tra bài cũ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2133600" y="2133600"/>
            <a:ext cx="190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990000"/>
                </a:solidFill>
                <a:latin typeface="Arial" charset="0"/>
              </a:rPr>
              <a:t>Bài</a:t>
            </a:r>
            <a:r>
              <a:rPr lang="en-US" altLang="en-US" sz="3200" b="1" dirty="0">
                <a:solidFill>
                  <a:srgbClr val="990000"/>
                </a:solidFill>
                <a:latin typeface="Arial" charset="0"/>
              </a:rPr>
              <a:t> 2:</a:t>
            </a:r>
          </a:p>
        </p:txBody>
      </p:sp>
      <p:pic>
        <p:nvPicPr>
          <p:cNvPr id="6" name="Picture 4" descr="photo-1">
            <a:extLst>
              <a:ext uri="{FF2B5EF4-FFF2-40B4-BE49-F238E27FC236}">
                <a16:creationId xmlns:a16="http://schemas.microsoft.com/office/drawing/2014/main" id="{AA5CE847-63AE-4ABF-8EF0-960F67A11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76" y="5791138"/>
            <a:ext cx="1188704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photo-1">
            <a:extLst>
              <a:ext uri="{FF2B5EF4-FFF2-40B4-BE49-F238E27FC236}">
                <a16:creationId xmlns:a16="http://schemas.microsoft.com/office/drawing/2014/main" id="{91F1FE3E-7024-48DC-94D4-B54B3D693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2" y="204618"/>
            <a:ext cx="1173457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6"/>
          <p:cNvSpPr>
            <a:spLocks noChangeArrowheads="1" noChangeShapeType="1" noTextEdit="1"/>
          </p:cNvSpPr>
          <p:nvPr/>
        </p:nvSpPr>
        <p:spPr bwMode="auto">
          <a:xfrm>
            <a:off x="3807618" y="1619235"/>
            <a:ext cx="4348163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rPr>
              <a:t>LUYỆN TỪ VÀ CÂU</a:t>
            </a:r>
          </a:p>
        </p:txBody>
      </p:sp>
      <p:sp>
        <p:nvSpPr>
          <p:cNvPr id="5123" name="WordArt 7"/>
          <p:cNvSpPr>
            <a:spLocks noChangeArrowheads="1" noChangeShapeType="1" noTextEdit="1"/>
          </p:cNvSpPr>
          <p:nvPr/>
        </p:nvSpPr>
        <p:spPr bwMode="auto">
          <a:xfrm>
            <a:off x="3048000" y="3047969"/>
            <a:ext cx="5867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i="1" kern="10" dirty="0" err="1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Mở</a:t>
            </a:r>
            <a:r>
              <a:rPr lang="en-US" sz="3600" i="1" kern="10" dirty="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 </a:t>
            </a:r>
            <a:r>
              <a:rPr lang="en-US" sz="3600" i="1" kern="10" dirty="0" err="1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rộng</a:t>
            </a:r>
            <a:r>
              <a:rPr lang="en-US" sz="3600" i="1" kern="10" dirty="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 </a:t>
            </a:r>
            <a:r>
              <a:rPr lang="en-US" sz="3600" i="1" kern="10" dirty="0" err="1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vốn</a:t>
            </a:r>
            <a:r>
              <a:rPr lang="en-US" sz="3600" i="1" kern="10" dirty="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 </a:t>
            </a:r>
            <a:r>
              <a:rPr lang="en-US" sz="3600" i="1" kern="10" dirty="0" err="1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từ</a:t>
            </a:r>
            <a:r>
              <a:rPr lang="en-US" sz="3600" i="1" kern="10" dirty="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 : </a:t>
            </a:r>
            <a:r>
              <a:rPr lang="en-US" sz="3600" i="1" kern="10" dirty="0" err="1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Thiên</a:t>
            </a:r>
            <a:r>
              <a:rPr lang="en-US" sz="3600" i="1" kern="10" dirty="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 </a:t>
            </a:r>
            <a:r>
              <a:rPr lang="en-US" sz="3600" i="1" kern="10" dirty="0" err="1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nhiên</a:t>
            </a:r>
            <a:endParaRPr lang="en-US" sz="3600" i="1" kern="10" dirty="0">
              <a:ln w="9525">
                <a:noFill/>
                <a:round/>
                <a:headEnd/>
                <a:tailEnd/>
              </a:ln>
              <a:latin typeface="Arial"/>
              <a:cs typeface="Arial"/>
            </a:endParaRPr>
          </a:p>
        </p:txBody>
      </p:sp>
      <p:pic>
        <p:nvPicPr>
          <p:cNvPr id="4" name="Picture 4" descr="photo-1">
            <a:extLst>
              <a:ext uri="{FF2B5EF4-FFF2-40B4-BE49-F238E27FC236}">
                <a16:creationId xmlns:a16="http://schemas.microsoft.com/office/drawing/2014/main" id="{4E2F7D3D-3828-458B-A664-11680F30E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76" y="5791138"/>
            <a:ext cx="1188704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hoto-1">
            <a:extLst>
              <a:ext uri="{FF2B5EF4-FFF2-40B4-BE49-F238E27FC236}">
                <a16:creationId xmlns:a16="http://schemas.microsoft.com/office/drawing/2014/main" id="{8A6F4E24-A257-4EFA-9285-05B904AC8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2" y="204618"/>
            <a:ext cx="1173457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ri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0"/>
            <a:ext cx="381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paddy fiel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541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img7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12192000" cy="707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paddy fie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56" y="-25791"/>
            <a:ext cx="121732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533400"/>
            <a:ext cx="9144000" cy="6324600"/>
          </a:xfrm>
        </p:spPr>
        <p:txBody>
          <a:bodyPr/>
          <a:lstStyle/>
          <a:p>
            <a:pPr marL="177800" indent="279400" algn="ctr" eaLnBrk="1" hangingPunct="1">
              <a:buNone/>
            </a:pPr>
            <a:r>
              <a:rPr lang="en-US" altLang="en-US" sz="2000" b="1" dirty="0" err="1">
                <a:solidFill>
                  <a:schemeClr val="folHlink"/>
                </a:solidFill>
                <a:latin typeface="Arial" charset="0"/>
              </a:rPr>
              <a:t>Bầu</a:t>
            </a:r>
            <a:r>
              <a:rPr lang="en-US" altLang="en-US" sz="20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2000" b="1" dirty="0" err="1">
                <a:solidFill>
                  <a:schemeClr val="folHlink"/>
                </a:solidFill>
                <a:latin typeface="Arial" charset="0"/>
              </a:rPr>
              <a:t>trời</a:t>
            </a:r>
            <a:r>
              <a:rPr lang="en-US" altLang="en-US" sz="20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2000" b="1" dirty="0" err="1">
                <a:solidFill>
                  <a:schemeClr val="folHlink"/>
                </a:solidFill>
                <a:latin typeface="Arial" charset="0"/>
              </a:rPr>
              <a:t>mùa</a:t>
            </a:r>
            <a:r>
              <a:rPr lang="en-US" altLang="en-US" sz="20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2000" b="1" dirty="0" err="1">
                <a:solidFill>
                  <a:schemeClr val="folHlink"/>
                </a:solidFill>
                <a:latin typeface="Arial" charset="0"/>
              </a:rPr>
              <a:t>thu</a:t>
            </a:r>
            <a:endParaRPr lang="en-US" altLang="en-US" sz="2000" b="1" dirty="0">
              <a:solidFill>
                <a:schemeClr val="folHlink"/>
              </a:solidFill>
              <a:latin typeface="Arial" charset="0"/>
            </a:endParaRPr>
          </a:p>
          <a:p>
            <a:pPr marL="177800" indent="279400" eaLnBrk="1" hangingPunct="1">
              <a:buNone/>
            </a:pP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Tôi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cùng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bọn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trẻ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vi-VN" altLang="en-US" sz="1400" b="1" dirty="0">
                <a:solidFill>
                  <a:schemeClr val="folHlink"/>
                </a:solidFill>
                <a:latin typeface="Arial" charset="0"/>
              </a:rPr>
              <a:t>đ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ra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cánh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vi-VN" altLang="en-US" sz="1400" b="1" dirty="0">
                <a:solidFill>
                  <a:schemeClr val="folHlink"/>
                </a:solidFill>
                <a:latin typeface="Arial" charset="0"/>
              </a:rPr>
              <a:t>đ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ồng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.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Buổi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sáng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tháng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chín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mát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mẻ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và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dễ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chịu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.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Tôi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nói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với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các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em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: </a:t>
            </a:r>
          </a:p>
          <a:p>
            <a:pPr marL="177800" indent="279400" eaLnBrk="1" hangingPunct="1">
              <a:buFontTx/>
              <a:buChar char="-"/>
            </a:pP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Các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em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hãy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nhìn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lên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bầu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trời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mà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xem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.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Mùa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hè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,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nó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rất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nóng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và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cháy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lên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những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tia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sáng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của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ngọn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lửa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.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Còn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bây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giờ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bầu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trời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thế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nào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?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Hãy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suy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nghĩ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và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chọn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những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từ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ngữ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thích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hợp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vi-VN" altLang="en-US" sz="1400" b="1" dirty="0">
                <a:solidFill>
                  <a:schemeClr val="folHlink"/>
                </a:solidFill>
                <a:latin typeface="Arial" charset="0"/>
              </a:rPr>
              <a:t>đ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ể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miêu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tả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nó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.</a:t>
            </a:r>
          </a:p>
          <a:p>
            <a:pPr marL="177800" indent="279400" eaLnBrk="1" hangingPunct="1">
              <a:buFontTx/>
              <a:buChar char="-"/>
            </a:pP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Bọn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trẻ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nhìn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lên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bầu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trời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và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suy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nghĩ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. Sau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vài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phút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,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một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em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nói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:</a:t>
            </a:r>
          </a:p>
          <a:p>
            <a:pPr marL="177800" indent="279400" eaLnBrk="1" hangingPunct="1">
              <a:buFontTx/>
              <a:buChar char="-"/>
            </a:pP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Bầu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trời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xanh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nh</a:t>
            </a:r>
            <a:r>
              <a:rPr lang="vi-VN" altLang="en-US" sz="1400" b="1" dirty="0">
                <a:solidFill>
                  <a:schemeClr val="folHlink"/>
                </a:solidFill>
                <a:latin typeface="Arial" charset="0"/>
              </a:rPr>
              <a:t>ư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mặt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n</a:t>
            </a:r>
            <a:r>
              <a:rPr lang="vi-VN" altLang="en-US" sz="1400" b="1" dirty="0">
                <a:solidFill>
                  <a:schemeClr val="folHlink"/>
                </a:solidFill>
                <a:latin typeface="Arial" charset="0"/>
              </a:rPr>
              <a:t>ư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ớc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mệt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mỏi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trong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ao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.</a:t>
            </a:r>
          </a:p>
          <a:p>
            <a:pPr marL="177800" indent="279400" eaLnBrk="1" hangingPunct="1">
              <a:buFontTx/>
              <a:buChar char="-"/>
            </a:pP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Vì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sao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mặt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n</a:t>
            </a:r>
            <a:r>
              <a:rPr lang="vi-VN" altLang="en-US" sz="1400" b="1" dirty="0">
                <a:solidFill>
                  <a:schemeClr val="folHlink"/>
                </a:solidFill>
                <a:latin typeface="Arial" charset="0"/>
              </a:rPr>
              <a:t>ư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ớc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lại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mệt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mỏi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? -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Tôi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hỏi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lại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.</a:t>
            </a:r>
          </a:p>
          <a:p>
            <a:pPr marL="177800" indent="279400" eaLnBrk="1" hangingPunct="1">
              <a:buFontTx/>
              <a:buChar char="-"/>
            </a:pP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Th</a:t>
            </a:r>
            <a:r>
              <a:rPr lang="vi-VN" altLang="en-US" sz="1400" b="1" dirty="0">
                <a:solidFill>
                  <a:schemeClr val="folHlink"/>
                </a:solidFill>
                <a:latin typeface="Arial" charset="0"/>
              </a:rPr>
              <a:t>ư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a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thầy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,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mùa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hè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, n</a:t>
            </a:r>
            <a:r>
              <a:rPr lang="vi-VN" altLang="en-US" sz="1400" b="1" dirty="0">
                <a:solidFill>
                  <a:schemeClr val="folHlink"/>
                </a:solidFill>
                <a:latin typeface="Arial" charset="0"/>
              </a:rPr>
              <a:t>ư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ớc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dạo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ch</a:t>
            </a:r>
            <a:r>
              <a:rPr lang="vi-VN" altLang="en-US" sz="1400" b="1" dirty="0">
                <a:solidFill>
                  <a:schemeClr val="folHlink"/>
                </a:solidFill>
                <a:latin typeface="Arial" charset="0"/>
              </a:rPr>
              <a:t>ơ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cùng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những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làn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sóng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.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Mùa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thu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,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nó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mệt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và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vi-VN" altLang="en-US" sz="1400" b="1" dirty="0">
                <a:solidFill>
                  <a:schemeClr val="folHlink"/>
                </a:solidFill>
                <a:latin typeface="Arial" charset="0"/>
              </a:rPr>
              <a:t>đ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ứng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lại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với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màu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xanh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nhạt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.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Nó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mệt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mỏi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!</a:t>
            </a:r>
          </a:p>
          <a:p>
            <a:pPr marL="177800" indent="279400" eaLnBrk="1" hangingPunct="1">
              <a:buNone/>
            </a:pP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Những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em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khác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tiếp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tục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nói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:</a:t>
            </a:r>
          </a:p>
          <a:p>
            <a:pPr marL="177800" indent="279400" eaLnBrk="1" hangingPunct="1">
              <a:buFontTx/>
              <a:buChar char="-"/>
            </a:pP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Bầu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trời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vi-VN" altLang="en-US" sz="1400" b="1" dirty="0">
                <a:solidFill>
                  <a:schemeClr val="folHlink"/>
                </a:solidFill>
                <a:latin typeface="Arial" charset="0"/>
              </a:rPr>
              <a:t>đư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ợc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rửa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mặt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sau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c</a:t>
            </a:r>
            <a:r>
              <a:rPr lang="vi-VN" altLang="en-US" sz="1400" b="1" dirty="0">
                <a:solidFill>
                  <a:schemeClr val="folHlink"/>
                </a:solidFill>
                <a:latin typeface="Arial" charset="0"/>
              </a:rPr>
              <a:t>ơ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n m</a:t>
            </a:r>
            <a:r>
              <a:rPr lang="vi-VN" altLang="en-US" sz="1400" b="1" dirty="0">
                <a:solidFill>
                  <a:schemeClr val="folHlink"/>
                </a:solidFill>
                <a:latin typeface="Arial" charset="0"/>
              </a:rPr>
              <a:t>ư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a. </a:t>
            </a:r>
          </a:p>
          <a:p>
            <a:pPr marL="177800" indent="279400" eaLnBrk="1" hangingPunct="1">
              <a:buFontTx/>
              <a:buChar char="-"/>
            </a:pP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Bầu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trời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xanh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biếc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.</a:t>
            </a:r>
          </a:p>
          <a:p>
            <a:pPr marL="177800" indent="279400" eaLnBrk="1" hangingPunct="1">
              <a:buFontTx/>
              <a:buChar char="-"/>
            </a:pP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Cô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bé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Va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- li- a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nhỏ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nhắn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vi-VN" altLang="en-US" sz="1400" b="1" dirty="0">
                <a:solidFill>
                  <a:schemeClr val="folHlink"/>
                </a:solidFill>
                <a:latin typeface="Arial" charset="0"/>
              </a:rPr>
              <a:t>đ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ứng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trầm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ngâm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một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chỗ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.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Tôi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hỏi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:</a:t>
            </a:r>
          </a:p>
          <a:p>
            <a:pPr marL="177800" indent="279400" eaLnBrk="1" hangingPunct="1">
              <a:buFontTx/>
              <a:buChar char="-"/>
            </a:pP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Còn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Va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- li- a,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vì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sao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em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im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lặng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thế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?</a:t>
            </a:r>
          </a:p>
          <a:p>
            <a:pPr marL="177800" indent="279400" eaLnBrk="1" hangingPunct="1">
              <a:buFontTx/>
              <a:buChar char="-"/>
            </a:pP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Em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muốn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nói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bằng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những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từ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ngữ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của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mình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.</a:t>
            </a:r>
          </a:p>
          <a:p>
            <a:pPr marL="177800" indent="279400" eaLnBrk="1" hangingPunct="1">
              <a:buFontTx/>
              <a:buChar char="-"/>
            </a:pP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Em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vi-VN" altLang="en-US" sz="1400" b="1" dirty="0">
                <a:solidFill>
                  <a:schemeClr val="folHlink"/>
                </a:solidFill>
                <a:latin typeface="Arial" charset="0"/>
              </a:rPr>
              <a:t>đ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ã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tìm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vi-VN" altLang="en-US" sz="1400" b="1" dirty="0">
                <a:solidFill>
                  <a:schemeClr val="folHlink"/>
                </a:solidFill>
                <a:latin typeface="Arial" charset="0"/>
              </a:rPr>
              <a:t>đư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ợc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câu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nào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ch</a:t>
            </a:r>
            <a:r>
              <a:rPr lang="vi-VN" altLang="en-US" sz="1400" b="1" dirty="0">
                <a:solidFill>
                  <a:schemeClr val="folHlink"/>
                </a:solidFill>
                <a:latin typeface="Arial" charset="0"/>
              </a:rPr>
              <a:t>ư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a?</a:t>
            </a:r>
          </a:p>
          <a:p>
            <a:pPr marL="177800" indent="279400" eaLnBrk="1" hangingPunct="1">
              <a:buFontTx/>
              <a:buChar char="-"/>
            </a:pP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Bầu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trời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dịu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dàng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-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Va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- li- a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khẽ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nói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và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mỉm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c</a:t>
            </a:r>
            <a:r>
              <a:rPr lang="vi-VN" altLang="en-US" sz="1400" b="1" dirty="0">
                <a:solidFill>
                  <a:schemeClr val="folHlink"/>
                </a:solidFill>
                <a:latin typeface="Arial" charset="0"/>
              </a:rPr>
              <a:t>ư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ời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.</a:t>
            </a:r>
          </a:p>
          <a:p>
            <a:pPr marL="177800" indent="279400" eaLnBrk="1" hangingPunct="1">
              <a:buNone/>
            </a:pP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Sau </a:t>
            </a:r>
            <a:r>
              <a:rPr lang="vi-VN" altLang="en-US" sz="1400" b="1" dirty="0">
                <a:solidFill>
                  <a:schemeClr val="folHlink"/>
                </a:solidFill>
                <a:latin typeface="Arial" charset="0"/>
              </a:rPr>
              <a:t>đ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ó,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mỗi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em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vi-VN" altLang="en-US" sz="1400" b="1" dirty="0">
                <a:solidFill>
                  <a:schemeClr val="folHlink"/>
                </a:solidFill>
                <a:latin typeface="Arial" charset="0"/>
              </a:rPr>
              <a:t>đ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ều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muốn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nói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về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bầu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trời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bằng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từ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ngữ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của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riêng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mình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:</a:t>
            </a:r>
          </a:p>
          <a:p>
            <a:pPr marL="177800" indent="279400" eaLnBrk="1" hangingPunct="1">
              <a:buFontTx/>
              <a:buChar char="-"/>
            </a:pP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Bầu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trời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buồn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bã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.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Những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vi-VN" altLang="en-US" sz="1400" b="1" dirty="0">
                <a:solidFill>
                  <a:schemeClr val="folHlink"/>
                </a:solidFill>
                <a:latin typeface="Arial" charset="0"/>
              </a:rPr>
              <a:t>đ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ám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mây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xám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vi-VN" altLang="en-US" sz="1400" b="1" dirty="0">
                <a:solidFill>
                  <a:schemeClr val="folHlink"/>
                </a:solidFill>
                <a:latin typeface="Arial" charset="0"/>
              </a:rPr>
              <a:t>đ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ang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từ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ph</a:t>
            </a:r>
            <a:r>
              <a:rPr lang="vi-VN" altLang="en-US" sz="1400" b="1" dirty="0">
                <a:solidFill>
                  <a:schemeClr val="folHlink"/>
                </a:solidFill>
                <a:latin typeface="Arial" charset="0"/>
              </a:rPr>
              <a:t>ươ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ng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bắc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trôi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tới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.</a:t>
            </a:r>
          </a:p>
          <a:p>
            <a:pPr marL="177800" indent="279400" eaLnBrk="1" hangingPunct="1">
              <a:buFontTx/>
              <a:buChar char="-"/>
            </a:pP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Bầu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trời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trầm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ngâm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.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Nó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nhớ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tiếng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hót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của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bầy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chim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s</a:t>
            </a:r>
            <a:r>
              <a:rPr lang="vi-VN" altLang="en-US" sz="1400" b="1" dirty="0">
                <a:solidFill>
                  <a:schemeClr val="folHlink"/>
                </a:solidFill>
                <a:latin typeface="Arial" charset="0"/>
              </a:rPr>
              <a:t>ơ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n ca.</a:t>
            </a:r>
          </a:p>
          <a:p>
            <a:pPr marL="177800" indent="279400" eaLnBrk="1" hangingPunct="1">
              <a:buFontTx/>
              <a:buChar char="-"/>
            </a:pP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Bầu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trời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ghé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sát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mặt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vi-VN" altLang="en-US" sz="1400" b="1" dirty="0">
                <a:solidFill>
                  <a:schemeClr val="folHlink"/>
                </a:solidFill>
                <a:latin typeface="Arial" charset="0"/>
              </a:rPr>
              <a:t>đ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ất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.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Mùa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hè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,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nó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cao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h</a:t>
            </a:r>
            <a:r>
              <a:rPr lang="vi-VN" altLang="en-US" sz="1400" b="1" dirty="0">
                <a:solidFill>
                  <a:schemeClr val="folHlink"/>
                </a:solidFill>
                <a:latin typeface="Arial" charset="0"/>
              </a:rPr>
              <a:t>ơ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n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và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có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những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con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chim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én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bay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liệng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.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Còn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bây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giờ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chẳng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còn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chim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én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nữa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,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vì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thế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bầu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trời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cúi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xuống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lắng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nghe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vi-VN" altLang="en-US" sz="1400" b="1" dirty="0">
                <a:solidFill>
                  <a:schemeClr val="folHlink"/>
                </a:solidFill>
                <a:latin typeface="Arial" charset="0"/>
              </a:rPr>
              <a:t>đ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ể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tìm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xem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chim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én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vi-VN" altLang="en-US" sz="1400" b="1" dirty="0">
                <a:solidFill>
                  <a:schemeClr val="folHlink"/>
                </a:solidFill>
                <a:latin typeface="Arial" charset="0"/>
              </a:rPr>
              <a:t>đ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ang ở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trong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bụi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cây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hay ở n</a:t>
            </a:r>
            <a:r>
              <a:rPr lang="vi-VN" altLang="en-US" sz="1400" b="1" dirty="0">
                <a:solidFill>
                  <a:schemeClr val="folHlink"/>
                </a:solidFill>
                <a:latin typeface="Arial" charset="0"/>
              </a:rPr>
              <a:t>ơ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en-US" altLang="en-US" sz="14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altLang="en-US" sz="1400" b="1" dirty="0" err="1">
                <a:solidFill>
                  <a:schemeClr val="folHlink"/>
                </a:solidFill>
                <a:latin typeface="Arial" charset="0"/>
              </a:rPr>
              <a:t>nào</a:t>
            </a:r>
            <a:endParaRPr lang="en-US" altLang="en-US" sz="1400" b="1" dirty="0">
              <a:solidFill>
                <a:schemeClr val="folHlink"/>
              </a:solidFill>
              <a:latin typeface="Arial" charset="0"/>
            </a:endParaRPr>
          </a:p>
          <a:p>
            <a:pPr marL="177800" indent="279400" eaLnBrk="1" hangingPunct="1">
              <a:buNone/>
            </a:pPr>
            <a:endParaRPr lang="en-US" altLang="en-US" sz="1400" b="1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8195" name="WordArt 4"/>
          <p:cNvSpPr>
            <a:spLocks noChangeArrowheads="1" noChangeShapeType="1" noTextEdit="1"/>
          </p:cNvSpPr>
          <p:nvPr/>
        </p:nvSpPr>
        <p:spPr bwMode="auto">
          <a:xfrm>
            <a:off x="3124200" y="161926"/>
            <a:ext cx="838200" cy="21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Bài1.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4343400" y="762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990000"/>
                </a:solidFill>
                <a:latin typeface="Arial" charset="0"/>
              </a:rPr>
              <a:t>Đọc mẩu chuyện sau: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ri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371600"/>
            <a:ext cx="11658599" cy="1905000"/>
          </a:xfrm>
        </p:spPr>
        <p:txBody>
          <a:bodyPr/>
          <a:lstStyle/>
          <a:p>
            <a:pPr marL="571500" indent="-571500" eaLnBrk="1" hangingPunct="1">
              <a:buNone/>
            </a:pP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mẩu</a:t>
            </a: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0243" name="WordArt 4"/>
          <p:cNvSpPr>
            <a:spLocks noChangeArrowheads="1" noChangeShapeType="1" noTextEdit="1"/>
          </p:cNvSpPr>
          <p:nvPr/>
        </p:nvSpPr>
        <p:spPr bwMode="auto">
          <a:xfrm>
            <a:off x="5181600" y="228600"/>
            <a:ext cx="1143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Bài 2.</a:t>
            </a:r>
          </a:p>
        </p:txBody>
      </p:sp>
      <p:graphicFrame>
        <p:nvGraphicFramePr>
          <p:cNvPr id="17452" name="Group 4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30299478"/>
              </p:ext>
            </p:extLst>
          </p:nvPr>
        </p:nvGraphicFramePr>
        <p:xfrm>
          <a:off x="0" y="3810000"/>
          <a:ext cx="12115800" cy="3048000"/>
        </p:xfrm>
        <a:graphic>
          <a:graphicData uri="http://schemas.openxmlformats.org/drawingml/2006/table">
            <a:tbl>
              <a:tblPr/>
              <a:tblGrid>
                <a:gridCol w="6059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Nh÷ng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tõ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ng÷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thÓ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hiÖn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sù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so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s¸nh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bÇu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trêi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Nh÷ng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tõ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ng÷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thÓ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hiÖn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sù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nh©n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ho¸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bÇu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trêi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Nh÷ng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tõ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ng÷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kh¸c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miªu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t¶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bÇu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trêi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453" name="WordArt 45"/>
          <p:cNvSpPr>
            <a:spLocks noChangeArrowheads="1" noChangeShapeType="1" noTextEdit="1"/>
          </p:cNvSpPr>
          <p:nvPr/>
        </p:nvSpPr>
        <p:spPr bwMode="auto">
          <a:xfrm>
            <a:off x="4724400" y="3048000"/>
            <a:ext cx="1905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Phiếu</a:t>
            </a:r>
            <a:r>
              <a:rPr lang="en-US" sz="3600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học</a:t>
            </a:r>
            <a:r>
              <a:rPr lang="en-US" sz="3600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tập</a:t>
            </a:r>
            <a:endParaRPr lang="en-US" sz="3600" kern="10" dirty="0">
              <a:ln w="9525">
                <a:solidFill>
                  <a:srgbClr val="80008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3" grpId="0" animBg="1"/>
    </p:bld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.VnAvant"/>
        <a:ea typeface=""/>
        <a:cs typeface=""/>
      </a:majorFont>
      <a:minorFont>
        <a:latin typeface=".VnAv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van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vant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799</Words>
  <Application>Microsoft Office PowerPoint</Application>
  <PresentationFormat>Widescreen</PresentationFormat>
  <Paragraphs>53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.VnAvant</vt:lpstr>
      <vt:lpstr>Arial</vt:lpstr>
      <vt:lpstr>Times New Roman</vt:lpstr>
      <vt:lpstr>Wingdings</vt:lpstr>
      <vt:lpstr>Profile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Phan Linh</cp:lastModifiedBy>
  <cp:revision>33</cp:revision>
  <dcterms:created xsi:type="dcterms:W3CDTF">2008-10-23T23:11:34Z</dcterms:created>
  <dcterms:modified xsi:type="dcterms:W3CDTF">2022-11-01T05:24:51Z</dcterms:modified>
</cp:coreProperties>
</file>