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60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9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0FE50-71EC-41DF-B870-C6E575A2CB14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2CD58-A2B4-46F0-83C1-CCF39939F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42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8" name="Google Shape;39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9" name="Google Shape;39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6" name="Google Shape;4026;gdac642b8c2_0_2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7" name="Google Shape;4027;gdac642b8c2_0_2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012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44400" y="2584915"/>
            <a:ext cx="10303200" cy="85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30633" y="3812285"/>
            <a:ext cx="6700800" cy="46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33614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5338146" y="14219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289451" y="18828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7200609" y="18828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" name="Google Shape;15;p2"/>
          <p:cNvGrpSpPr/>
          <p:nvPr/>
        </p:nvGrpSpPr>
        <p:grpSpPr>
          <a:xfrm>
            <a:off x="10480968" y="398385"/>
            <a:ext cx="1453873" cy="885364"/>
            <a:chOff x="7022525" y="1213188"/>
            <a:chExt cx="1090405" cy="664023"/>
          </a:xfrm>
        </p:grpSpPr>
        <p:sp>
          <p:nvSpPr>
            <p:cNvPr id="16" name="Google Shape;16;p2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extrusionOk="0">
                  <a:moveTo>
                    <a:pt x="655" y="0"/>
                  </a:moveTo>
                  <a:lnTo>
                    <a:pt x="310" y="36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fill="none" extrusionOk="0">
                  <a:moveTo>
                    <a:pt x="1128" y="0"/>
                  </a:moveTo>
                  <a:lnTo>
                    <a:pt x="1128" y="0"/>
                  </a:lnTo>
                  <a:lnTo>
                    <a:pt x="655" y="0"/>
                  </a:lnTo>
                  <a:lnTo>
                    <a:pt x="310" y="3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lnTo>
                    <a:pt x="1128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977406" y="4536826"/>
            <a:ext cx="4699236" cy="1228045"/>
            <a:chOff x="-729684" y="2561769"/>
            <a:chExt cx="3524427" cy="921034"/>
          </a:xfrm>
        </p:grpSpPr>
        <p:sp>
          <p:nvSpPr>
            <p:cNvPr id="23" name="Google Shape;23;p2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2416325" y="4748496"/>
            <a:ext cx="6416108" cy="1330565"/>
            <a:chOff x="2235793" y="2621897"/>
            <a:chExt cx="4812081" cy="997924"/>
          </a:xfrm>
        </p:grpSpPr>
        <p:sp>
          <p:nvSpPr>
            <p:cNvPr id="26" name="Google Shape;26;p2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" name="Google Shape;28;p2"/>
          <p:cNvSpPr/>
          <p:nvPr/>
        </p:nvSpPr>
        <p:spPr>
          <a:xfrm>
            <a:off x="-725305" y="47466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9" name="Google Shape;29;p2"/>
          <p:cNvSpPr/>
          <p:nvPr/>
        </p:nvSpPr>
        <p:spPr>
          <a:xfrm>
            <a:off x="-269875" y="5222346"/>
            <a:ext cx="5408800" cy="911767"/>
          </a:xfrm>
          <a:custGeom>
            <a:avLst/>
            <a:gdLst/>
            <a:ahLst/>
            <a:cxnLst/>
            <a:rect l="l" t="t" r="r" b="b"/>
            <a:pathLst>
              <a:path w="162264" h="27353" extrusionOk="0">
                <a:moveTo>
                  <a:pt x="13938" y="556"/>
                </a:moveTo>
                <a:cubicBezTo>
                  <a:pt x="27019" y="2334"/>
                  <a:pt x="61563" y="12367"/>
                  <a:pt x="79470" y="15796"/>
                </a:cubicBezTo>
                <a:cubicBezTo>
                  <a:pt x="97377" y="19225"/>
                  <a:pt x="107791" y="19733"/>
                  <a:pt x="121380" y="21130"/>
                </a:cubicBezTo>
                <a:cubicBezTo>
                  <a:pt x="134969" y="22527"/>
                  <a:pt x="168624" y="23162"/>
                  <a:pt x="161004" y="24178"/>
                </a:cubicBezTo>
                <a:cubicBezTo>
                  <a:pt x="153384" y="25194"/>
                  <a:pt x="99663" y="26972"/>
                  <a:pt x="75660" y="27226"/>
                </a:cubicBezTo>
                <a:cubicBezTo>
                  <a:pt x="51657" y="27480"/>
                  <a:pt x="28416" y="25956"/>
                  <a:pt x="16986" y="25702"/>
                </a:cubicBezTo>
                <a:cubicBezTo>
                  <a:pt x="5556" y="25448"/>
                  <a:pt x="9620" y="27099"/>
                  <a:pt x="7080" y="25702"/>
                </a:cubicBezTo>
                <a:cubicBezTo>
                  <a:pt x="4540" y="24305"/>
                  <a:pt x="2762" y="20749"/>
                  <a:pt x="1746" y="17320"/>
                </a:cubicBezTo>
                <a:cubicBezTo>
                  <a:pt x="730" y="13891"/>
                  <a:pt x="-1048" y="7922"/>
                  <a:pt x="984" y="5128"/>
                </a:cubicBezTo>
                <a:cubicBezTo>
                  <a:pt x="3016" y="2334"/>
                  <a:pt x="857" y="-1222"/>
                  <a:pt x="13938" y="5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pSp>
        <p:nvGrpSpPr>
          <p:cNvPr id="30" name="Google Shape;30;p2"/>
          <p:cNvGrpSpPr/>
          <p:nvPr/>
        </p:nvGrpSpPr>
        <p:grpSpPr>
          <a:xfrm>
            <a:off x="327161" y="3766090"/>
            <a:ext cx="1247592" cy="2312433"/>
            <a:chOff x="2076400" y="2732150"/>
            <a:chExt cx="562350" cy="1042325"/>
          </a:xfrm>
        </p:grpSpPr>
        <p:sp>
          <p:nvSpPr>
            <p:cNvPr id="31" name="Google Shape;31;p2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2"/>
          <p:cNvGrpSpPr/>
          <p:nvPr/>
        </p:nvGrpSpPr>
        <p:grpSpPr>
          <a:xfrm>
            <a:off x="5534970" y="5805746"/>
            <a:ext cx="1762237" cy="653631"/>
            <a:chOff x="1726100" y="1627975"/>
            <a:chExt cx="359425" cy="133325"/>
          </a:xfrm>
        </p:grpSpPr>
        <p:sp>
          <p:nvSpPr>
            <p:cNvPr id="42" name="Google Shape;42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" name="Google Shape;53;p2"/>
          <p:cNvGrpSpPr/>
          <p:nvPr/>
        </p:nvGrpSpPr>
        <p:grpSpPr>
          <a:xfrm>
            <a:off x="3420546" y="4867944"/>
            <a:ext cx="479313" cy="888485"/>
            <a:chOff x="1612800" y="3107475"/>
            <a:chExt cx="360350" cy="667900"/>
          </a:xfrm>
        </p:grpSpPr>
        <p:sp>
          <p:nvSpPr>
            <p:cNvPr id="54" name="Google Shape;54;p2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" name="Google Shape;65;p2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" name="Google Shape;66;p2"/>
          <p:cNvGrpSpPr/>
          <p:nvPr/>
        </p:nvGrpSpPr>
        <p:grpSpPr>
          <a:xfrm>
            <a:off x="131197" y="5875487"/>
            <a:ext cx="1762257" cy="514132"/>
            <a:chOff x="1682875" y="2128425"/>
            <a:chExt cx="575525" cy="167900"/>
          </a:xfrm>
        </p:grpSpPr>
        <p:sp>
          <p:nvSpPr>
            <p:cNvPr id="67" name="Google Shape;67;p2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" name="Google Shape;75;p2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76" name="Google Shape;76;p2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" name="Google Shape;77;p2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02" name="Google Shape;102;p2"/>
          <p:cNvGrpSpPr/>
          <p:nvPr/>
        </p:nvGrpSpPr>
        <p:grpSpPr>
          <a:xfrm>
            <a:off x="3474553" y="5677336"/>
            <a:ext cx="479329" cy="177784"/>
            <a:chOff x="1726100" y="1627975"/>
            <a:chExt cx="359425" cy="133325"/>
          </a:xfrm>
        </p:grpSpPr>
        <p:sp>
          <p:nvSpPr>
            <p:cNvPr id="103" name="Google Shape;103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" name="Google Shape;114;p2"/>
          <p:cNvGrpSpPr/>
          <p:nvPr/>
        </p:nvGrpSpPr>
        <p:grpSpPr>
          <a:xfrm>
            <a:off x="4248343" y="6459376"/>
            <a:ext cx="2039588" cy="327369"/>
            <a:chOff x="2895325" y="1290875"/>
            <a:chExt cx="428125" cy="68725"/>
          </a:xfrm>
        </p:grpSpPr>
        <p:sp>
          <p:nvSpPr>
            <p:cNvPr id="115" name="Google Shape;115;p2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" name="Google Shape;121;p2"/>
          <p:cNvGrpSpPr/>
          <p:nvPr/>
        </p:nvGrpSpPr>
        <p:grpSpPr>
          <a:xfrm>
            <a:off x="10949163" y="3583692"/>
            <a:ext cx="1039645" cy="2385067"/>
            <a:chOff x="2905325" y="2851350"/>
            <a:chExt cx="377175" cy="865325"/>
          </a:xfrm>
        </p:grpSpPr>
        <p:sp>
          <p:nvSpPr>
            <p:cNvPr id="122" name="Google Shape;122;p2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" name="Google Shape;132;p2"/>
          <p:cNvGrpSpPr/>
          <p:nvPr/>
        </p:nvGrpSpPr>
        <p:grpSpPr>
          <a:xfrm>
            <a:off x="9584151" y="4520901"/>
            <a:ext cx="410100" cy="853500"/>
            <a:chOff x="4082275" y="3073825"/>
            <a:chExt cx="307575" cy="640125"/>
          </a:xfrm>
        </p:grpSpPr>
        <p:sp>
          <p:nvSpPr>
            <p:cNvPr id="133" name="Google Shape;133;p2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2"/>
          <p:cNvGrpSpPr/>
          <p:nvPr/>
        </p:nvGrpSpPr>
        <p:grpSpPr>
          <a:xfrm>
            <a:off x="10602274" y="5805723"/>
            <a:ext cx="1277509" cy="405068"/>
            <a:chOff x="2631450" y="1885950"/>
            <a:chExt cx="671525" cy="212925"/>
          </a:xfrm>
        </p:grpSpPr>
        <p:sp>
          <p:nvSpPr>
            <p:cNvPr id="139" name="Google Shape;139;p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9" name="Google Shape;149;p2"/>
          <p:cNvGrpSpPr/>
          <p:nvPr/>
        </p:nvGrpSpPr>
        <p:grpSpPr>
          <a:xfrm>
            <a:off x="9611666" y="5307245"/>
            <a:ext cx="614473" cy="227915"/>
            <a:chOff x="1726100" y="1627975"/>
            <a:chExt cx="359425" cy="133325"/>
          </a:xfrm>
        </p:grpSpPr>
        <p:sp>
          <p:nvSpPr>
            <p:cNvPr id="150" name="Google Shape;150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1" name="Google Shape;161;p2"/>
          <p:cNvGrpSpPr/>
          <p:nvPr/>
        </p:nvGrpSpPr>
        <p:grpSpPr>
          <a:xfrm rot="707990">
            <a:off x="7653432" y="6486263"/>
            <a:ext cx="1354315" cy="327636"/>
            <a:chOff x="3665900" y="8356158"/>
            <a:chExt cx="1015703" cy="245719"/>
          </a:xfrm>
        </p:grpSpPr>
        <p:sp>
          <p:nvSpPr>
            <p:cNvPr id="162" name="Google Shape;162;p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0" name="Google Shape;170;p2"/>
          <p:cNvGrpSpPr/>
          <p:nvPr/>
        </p:nvGrpSpPr>
        <p:grpSpPr>
          <a:xfrm>
            <a:off x="3090858" y="6351273"/>
            <a:ext cx="808388" cy="249228"/>
            <a:chOff x="5692724" y="7100752"/>
            <a:chExt cx="1110424" cy="342347"/>
          </a:xfrm>
        </p:grpSpPr>
        <p:sp>
          <p:nvSpPr>
            <p:cNvPr id="171" name="Google Shape;171;p2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" name="Google Shape;175;p2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6" name="Google Shape;176;p2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177" name="Google Shape;177;p2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8" name="Google Shape;178;p2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79" name="Google Shape;179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03" name="Google Shape;203;p2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204" name="Google Shape;204;p2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5" name="Google Shape;205;p2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06" name="Google Shape;206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13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11"/>
          <p:cNvSpPr/>
          <p:nvPr/>
        </p:nvSpPr>
        <p:spPr>
          <a:xfrm>
            <a:off x="0" y="44790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1" name="Google Shape;1611;p11"/>
          <p:cNvSpPr txBox="1">
            <a:spLocks noGrp="1"/>
          </p:cNvSpPr>
          <p:nvPr>
            <p:ph type="title" hasCustomPrompt="1"/>
          </p:nvPr>
        </p:nvSpPr>
        <p:spPr>
          <a:xfrm>
            <a:off x="944800" y="2282292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612" name="Google Shape;1612;p11"/>
          <p:cNvSpPr txBox="1">
            <a:spLocks noGrp="1"/>
          </p:cNvSpPr>
          <p:nvPr>
            <p:ph type="body" idx="1"/>
          </p:nvPr>
        </p:nvSpPr>
        <p:spPr>
          <a:xfrm>
            <a:off x="944800" y="4251821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>
                <a:solidFill>
                  <a:schemeClr val="lt1"/>
                </a:solidFill>
              </a:defRPr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1613" name="Google Shape;1613;p11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1614" name="Google Shape;1614;p11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11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16" name="Google Shape;1616;p11"/>
          <p:cNvGrpSpPr/>
          <p:nvPr/>
        </p:nvGrpSpPr>
        <p:grpSpPr>
          <a:xfrm>
            <a:off x="248941" y="5091296"/>
            <a:ext cx="6416108" cy="1330565"/>
            <a:chOff x="2235793" y="2621897"/>
            <a:chExt cx="4812081" cy="997924"/>
          </a:xfrm>
        </p:grpSpPr>
        <p:sp>
          <p:nvSpPr>
            <p:cNvPr id="1617" name="Google Shape;1617;p11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11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19" name="Google Shape;1619;p11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1620" name="Google Shape;1620;p11"/>
          <p:cNvGrpSpPr/>
          <p:nvPr/>
        </p:nvGrpSpPr>
        <p:grpSpPr>
          <a:xfrm>
            <a:off x="4963899" y="6377144"/>
            <a:ext cx="1092077" cy="405059"/>
            <a:chOff x="1726100" y="1627975"/>
            <a:chExt cx="359425" cy="133325"/>
          </a:xfrm>
        </p:grpSpPr>
        <p:sp>
          <p:nvSpPr>
            <p:cNvPr id="1621" name="Google Shape;1621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1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2" name="Google Shape;1632;p11"/>
          <p:cNvGrpSpPr/>
          <p:nvPr/>
        </p:nvGrpSpPr>
        <p:grpSpPr>
          <a:xfrm>
            <a:off x="3420546" y="4867944"/>
            <a:ext cx="479313" cy="888485"/>
            <a:chOff x="1612800" y="3107475"/>
            <a:chExt cx="360350" cy="667900"/>
          </a:xfrm>
        </p:grpSpPr>
        <p:sp>
          <p:nvSpPr>
            <p:cNvPr id="1633" name="Google Shape;1633;p11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11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11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11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11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11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11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11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11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11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11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4" name="Google Shape;1644;p11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45" name="Google Shape;1645;p11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1646" name="Google Shape;1646;p1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47" name="Google Shape;1647;p1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648" name="Google Shape;1648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9" name="Google Shape;1649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0" name="Google Shape;1650;p1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1" name="Google Shape;1651;p1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2" name="Google Shape;1652;p1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3" name="Google Shape;1653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4" name="Google Shape;1654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5" name="Google Shape;1655;p1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6" name="Google Shape;1656;p1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7" name="Google Shape;1657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8" name="Google Shape;1658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9" name="Google Shape;1659;p1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0" name="Google Shape;1660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1" name="Google Shape;1661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2" name="Google Shape;1662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3" name="Google Shape;1663;p1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4" name="Google Shape;1664;p1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5" name="Google Shape;1665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6" name="Google Shape;1666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7" name="Google Shape;1667;p1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8" name="Google Shape;1668;p1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9" name="Google Shape;1669;p1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0" name="Google Shape;1670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1" name="Google Shape;1671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672" name="Google Shape;1672;p11"/>
          <p:cNvGrpSpPr/>
          <p:nvPr/>
        </p:nvGrpSpPr>
        <p:grpSpPr>
          <a:xfrm>
            <a:off x="3474553" y="5677336"/>
            <a:ext cx="479329" cy="177784"/>
            <a:chOff x="1726100" y="1627975"/>
            <a:chExt cx="359425" cy="133325"/>
          </a:xfrm>
        </p:grpSpPr>
        <p:sp>
          <p:nvSpPr>
            <p:cNvPr id="1673" name="Google Shape;1673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1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11"/>
          <p:cNvGrpSpPr/>
          <p:nvPr/>
        </p:nvGrpSpPr>
        <p:grpSpPr>
          <a:xfrm>
            <a:off x="385730" y="4688592"/>
            <a:ext cx="1039645" cy="2385067"/>
            <a:chOff x="2905325" y="2851350"/>
            <a:chExt cx="377175" cy="865325"/>
          </a:xfrm>
        </p:grpSpPr>
        <p:sp>
          <p:nvSpPr>
            <p:cNvPr id="1685" name="Google Shape;1685;p11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11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11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11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11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11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11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11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11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11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95" name="Google Shape;1695;p11"/>
          <p:cNvGrpSpPr/>
          <p:nvPr/>
        </p:nvGrpSpPr>
        <p:grpSpPr>
          <a:xfrm>
            <a:off x="9312585" y="4982534"/>
            <a:ext cx="410100" cy="853500"/>
            <a:chOff x="4082275" y="3073825"/>
            <a:chExt cx="307575" cy="640125"/>
          </a:xfrm>
        </p:grpSpPr>
        <p:sp>
          <p:nvSpPr>
            <p:cNvPr id="1696" name="Google Shape;1696;p11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11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11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11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11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01" name="Google Shape;1701;p11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1702" name="Google Shape;1702;p11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11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11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11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11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11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11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11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11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11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12" name="Google Shape;1712;p11"/>
          <p:cNvGrpSpPr/>
          <p:nvPr/>
        </p:nvGrpSpPr>
        <p:grpSpPr>
          <a:xfrm>
            <a:off x="9306866" y="5815245"/>
            <a:ext cx="614473" cy="227915"/>
            <a:chOff x="1726100" y="1627975"/>
            <a:chExt cx="359425" cy="133325"/>
          </a:xfrm>
        </p:grpSpPr>
        <p:sp>
          <p:nvSpPr>
            <p:cNvPr id="1713" name="Google Shape;1713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1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24" name="Google Shape;1724;p11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1725" name="Google Shape;1725;p11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11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11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11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11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11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11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11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33" name="Google Shape;1733;p11"/>
          <p:cNvGrpSpPr/>
          <p:nvPr/>
        </p:nvGrpSpPr>
        <p:grpSpPr>
          <a:xfrm>
            <a:off x="2964131" y="6374473"/>
            <a:ext cx="1061861" cy="327375"/>
            <a:chOff x="5692724" y="7100752"/>
            <a:chExt cx="1110424" cy="342347"/>
          </a:xfrm>
        </p:grpSpPr>
        <p:sp>
          <p:nvSpPr>
            <p:cNvPr id="1734" name="Google Shape;1734;p11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11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11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11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38" name="Google Shape;1738;p11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39" name="Google Shape;1739;p11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1740" name="Google Shape;1740;p1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41" name="Google Shape;1741;p1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742" name="Google Shape;1742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3" name="Google Shape;1743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4" name="Google Shape;1744;p1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5" name="Google Shape;1745;p1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6" name="Google Shape;1746;p1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7" name="Google Shape;1747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8" name="Google Shape;1748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9" name="Google Shape;1749;p1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0" name="Google Shape;1750;p1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1" name="Google Shape;1751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2" name="Google Shape;1752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3" name="Google Shape;1753;p1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4" name="Google Shape;1754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5" name="Google Shape;1755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6" name="Google Shape;1756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7" name="Google Shape;1757;p1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8" name="Google Shape;1758;p1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9" name="Google Shape;1759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0" name="Google Shape;1760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1" name="Google Shape;1761;p1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2" name="Google Shape;1762;p1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3" name="Google Shape;1763;p1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4" name="Google Shape;1764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5" name="Google Shape;1765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766" name="Google Shape;1766;p11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1767" name="Google Shape;1767;p1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68" name="Google Shape;1768;p1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769" name="Google Shape;1769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0" name="Google Shape;1770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1" name="Google Shape;1771;p1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2" name="Google Shape;1772;p1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3" name="Google Shape;1773;p1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4" name="Google Shape;1774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5" name="Google Shape;1775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6" name="Google Shape;1776;p1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7" name="Google Shape;1777;p1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8" name="Google Shape;1778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9" name="Google Shape;1779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0" name="Google Shape;1780;p1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1" name="Google Shape;1781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2" name="Google Shape;1782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3" name="Google Shape;1783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4" name="Google Shape;1784;p1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5" name="Google Shape;1785;p1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6" name="Google Shape;1786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7" name="Google Shape;1787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8" name="Google Shape;1788;p1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9" name="Google Shape;1789;p1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0" name="Google Shape;1790;p1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1" name="Google Shape;1791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2" name="Google Shape;1792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793" name="Google Shape;1793;p11"/>
          <p:cNvGrpSpPr/>
          <p:nvPr/>
        </p:nvGrpSpPr>
        <p:grpSpPr>
          <a:xfrm>
            <a:off x="10090411" y="4867940"/>
            <a:ext cx="1247592" cy="2312433"/>
            <a:chOff x="2076400" y="2732150"/>
            <a:chExt cx="562350" cy="1042325"/>
          </a:xfrm>
        </p:grpSpPr>
        <p:sp>
          <p:nvSpPr>
            <p:cNvPr id="1794" name="Google Shape;1794;p11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11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11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11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11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11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11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11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2" name="Google Shape;1802;p11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11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04" name="Google Shape;1804;p11"/>
          <p:cNvGrpSpPr/>
          <p:nvPr/>
        </p:nvGrpSpPr>
        <p:grpSpPr>
          <a:xfrm>
            <a:off x="10001045" y="7003817"/>
            <a:ext cx="1420119" cy="227929"/>
            <a:chOff x="2895325" y="1290875"/>
            <a:chExt cx="428125" cy="68725"/>
          </a:xfrm>
        </p:grpSpPr>
        <p:sp>
          <p:nvSpPr>
            <p:cNvPr id="1805" name="Google Shape;1805;p11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11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11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11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11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11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1" name="Google Shape;1811;p11"/>
          <p:cNvGrpSpPr/>
          <p:nvPr/>
        </p:nvGrpSpPr>
        <p:grpSpPr>
          <a:xfrm>
            <a:off x="435919" y="6858010"/>
            <a:ext cx="1092040" cy="318607"/>
            <a:chOff x="1682875" y="2128425"/>
            <a:chExt cx="575525" cy="167900"/>
          </a:xfrm>
        </p:grpSpPr>
        <p:sp>
          <p:nvSpPr>
            <p:cNvPr id="1812" name="Google Shape;1812;p11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11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11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11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11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11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11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11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20" name="Google Shape;1820;p11"/>
          <p:cNvSpPr/>
          <p:nvPr/>
        </p:nvSpPr>
        <p:spPr>
          <a:xfrm>
            <a:off x="7683209" y="5058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1" name="Google Shape;1821;p11"/>
          <p:cNvSpPr/>
          <p:nvPr/>
        </p:nvSpPr>
        <p:spPr>
          <a:xfrm>
            <a:off x="4911751" y="201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2" name="Google Shape;1822;p11"/>
          <p:cNvSpPr/>
          <p:nvPr/>
        </p:nvSpPr>
        <p:spPr>
          <a:xfrm>
            <a:off x="1617046" y="201934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23" name="Google Shape;1823;p11"/>
          <p:cNvGrpSpPr/>
          <p:nvPr/>
        </p:nvGrpSpPr>
        <p:grpSpPr>
          <a:xfrm>
            <a:off x="-314033" y="258685"/>
            <a:ext cx="1453873" cy="179151"/>
            <a:chOff x="7022525" y="1213188"/>
            <a:chExt cx="1090405" cy="134363"/>
          </a:xfrm>
        </p:grpSpPr>
        <p:sp>
          <p:nvSpPr>
            <p:cNvPr id="1824" name="Google Shape;1824;p11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11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11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11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28" name="Google Shape;1828;p11"/>
          <p:cNvSpPr/>
          <p:nvPr/>
        </p:nvSpPr>
        <p:spPr>
          <a:xfrm>
            <a:off x="15118" y="6242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3122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679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012" scaled="0"/>
        </a:gradFill>
        <a:effectLst/>
      </p:bgPr>
    </p:bg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13"/>
          <p:cNvSpPr/>
          <p:nvPr/>
        </p:nvSpPr>
        <p:spPr>
          <a:xfrm>
            <a:off x="0" y="4783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2" name="Google Shape;1832;p13"/>
          <p:cNvSpPr txBox="1">
            <a:spLocks noGrp="1"/>
          </p:cNvSpPr>
          <p:nvPr>
            <p:ph type="subTitle" idx="1"/>
          </p:nvPr>
        </p:nvSpPr>
        <p:spPr>
          <a:xfrm>
            <a:off x="2741088" y="2216899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33" name="Google Shape;1833;p13"/>
          <p:cNvSpPr txBox="1">
            <a:spLocks noGrp="1"/>
          </p:cNvSpPr>
          <p:nvPr>
            <p:ph type="subTitle" idx="2"/>
          </p:nvPr>
        </p:nvSpPr>
        <p:spPr>
          <a:xfrm>
            <a:off x="2741089" y="2707429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34" name="Google Shape;1834;p13"/>
          <p:cNvSpPr txBox="1">
            <a:spLocks noGrp="1"/>
          </p:cNvSpPr>
          <p:nvPr>
            <p:ph type="subTitle" idx="3"/>
          </p:nvPr>
        </p:nvSpPr>
        <p:spPr>
          <a:xfrm>
            <a:off x="2741087" y="3913516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35" name="Google Shape;1835;p13"/>
          <p:cNvSpPr txBox="1">
            <a:spLocks noGrp="1"/>
          </p:cNvSpPr>
          <p:nvPr>
            <p:ph type="subTitle" idx="4"/>
          </p:nvPr>
        </p:nvSpPr>
        <p:spPr>
          <a:xfrm>
            <a:off x="2741089" y="439941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36" name="Google Shape;1836;p13"/>
          <p:cNvSpPr txBox="1">
            <a:spLocks noGrp="1"/>
          </p:cNvSpPr>
          <p:nvPr>
            <p:ph type="title" hasCustomPrompt="1"/>
          </p:nvPr>
        </p:nvSpPr>
        <p:spPr>
          <a:xfrm>
            <a:off x="1250476" y="2489069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1837" name="Google Shape;1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382276" y="4228101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1838" name="Google Shape;1838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39" name="Google Shape;1839;p13"/>
          <p:cNvSpPr txBox="1">
            <a:spLocks noGrp="1"/>
          </p:cNvSpPr>
          <p:nvPr>
            <p:ph type="subTitle" idx="7"/>
          </p:nvPr>
        </p:nvSpPr>
        <p:spPr>
          <a:xfrm>
            <a:off x="7929924" y="2216899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40" name="Google Shape;1840;p13"/>
          <p:cNvSpPr txBox="1">
            <a:spLocks noGrp="1"/>
          </p:cNvSpPr>
          <p:nvPr>
            <p:ph type="subTitle" idx="8"/>
          </p:nvPr>
        </p:nvSpPr>
        <p:spPr>
          <a:xfrm>
            <a:off x="7929935" y="2707429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41" name="Google Shape;1841;p13"/>
          <p:cNvSpPr txBox="1">
            <a:spLocks noGrp="1"/>
          </p:cNvSpPr>
          <p:nvPr>
            <p:ph type="subTitle" idx="9"/>
          </p:nvPr>
        </p:nvSpPr>
        <p:spPr>
          <a:xfrm>
            <a:off x="7929924" y="3923588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42" name="Google Shape;1842;p13"/>
          <p:cNvSpPr txBox="1">
            <a:spLocks noGrp="1"/>
          </p:cNvSpPr>
          <p:nvPr>
            <p:ph type="subTitle" idx="13"/>
          </p:nvPr>
        </p:nvSpPr>
        <p:spPr>
          <a:xfrm>
            <a:off x="7929935" y="4409501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43" name="Google Shape;1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703676" y="2536467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1844" name="Google Shape;1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702476" y="4228100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1845" name="Google Shape;1845;p13"/>
          <p:cNvGrpSpPr/>
          <p:nvPr/>
        </p:nvGrpSpPr>
        <p:grpSpPr>
          <a:xfrm>
            <a:off x="11016718" y="5185867"/>
            <a:ext cx="410100" cy="853500"/>
            <a:chOff x="4082275" y="3073825"/>
            <a:chExt cx="307575" cy="640125"/>
          </a:xfrm>
        </p:grpSpPr>
        <p:sp>
          <p:nvSpPr>
            <p:cNvPr id="1846" name="Google Shape;1846;p13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13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13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13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13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51" name="Google Shape;1851;p13"/>
          <p:cNvGrpSpPr/>
          <p:nvPr/>
        </p:nvGrpSpPr>
        <p:grpSpPr>
          <a:xfrm>
            <a:off x="336501" y="5374413"/>
            <a:ext cx="614479" cy="932208"/>
            <a:chOff x="1595475" y="4606085"/>
            <a:chExt cx="460859" cy="699156"/>
          </a:xfrm>
        </p:grpSpPr>
        <p:sp>
          <p:nvSpPr>
            <p:cNvPr id="1852" name="Google Shape;1852;p13"/>
            <p:cNvSpPr/>
            <p:nvPr/>
          </p:nvSpPr>
          <p:spPr>
            <a:xfrm>
              <a:off x="1595475" y="4606085"/>
              <a:ext cx="460859" cy="523974"/>
            </a:xfrm>
            <a:custGeom>
              <a:avLst/>
              <a:gdLst/>
              <a:ahLst/>
              <a:cxnLst/>
              <a:rect l="l" t="t" r="r" b="b"/>
              <a:pathLst>
                <a:path w="13158" h="14960" extrusionOk="0">
                  <a:moveTo>
                    <a:pt x="3913" y="1"/>
                  </a:moveTo>
                  <a:lnTo>
                    <a:pt x="3767" y="347"/>
                  </a:lnTo>
                  <a:lnTo>
                    <a:pt x="3658" y="692"/>
                  </a:lnTo>
                  <a:lnTo>
                    <a:pt x="3567" y="1056"/>
                  </a:lnTo>
                  <a:lnTo>
                    <a:pt x="3494" y="1438"/>
                  </a:lnTo>
                  <a:lnTo>
                    <a:pt x="3440" y="1839"/>
                  </a:lnTo>
                  <a:lnTo>
                    <a:pt x="3403" y="2257"/>
                  </a:lnTo>
                  <a:lnTo>
                    <a:pt x="3385" y="2676"/>
                  </a:lnTo>
                  <a:lnTo>
                    <a:pt x="3385" y="3094"/>
                  </a:lnTo>
                  <a:lnTo>
                    <a:pt x="3403" y="3531"/>
                  </a:lnTo>
                  <a:lnTo>
                    <a:pt x="3440" y="3968"/>
                  </a:lnTo>
                  <a:lnTo>
                    <a:pt x="3494" y="4405"/>
                  </a:lnTo>
                  <a:lnTo>
                    <a:pt x="3549" y="4841"/>
                  </a:lnTo>
                  <a:lnTo>
                    <a:pt x="3676" y="5697"/>
                  </a:lnTo>
                  <a:lnTo>
                    <a:pt x="3840" y="6534"/>
                  </a:lnTo>
                  <a:lnTo>
                    <a:pt x="4040" y="7335"/>
                  </a:lnTo>
                  <a:lnTo>
                    <a:pt x="4222" y="8081"/>
                  </a:lnTo>
                  <a:lnTo>
                    <a:pt x="4423" y="8754"/>
                  </a:lnTo>
                  <a:lnTo>
                    <a:pt x="4604" y="9336"/>
                  </a:lnTo>
                  <a:lnTo>
                    <a:pt x="4896" y="10192"/>
                  </a:lnTo>
                  <a:lnTo>
                    <a:pt x="5005" y="10501"/>
                  </a:lnTo>
                  <a:lnTo>
                    <a:pt x="5005" y="10501"/>
                  </a:lnTo>
                  <a:lnTo>
                    <a:pt x="4968" y="10410"/>
                  </a:lnTo>
                  <a:lnTo>
                    <a:pt x="4859" y="10119"/>
                  </a:lnTo>
                  <a:lnTo>
                    <a:pt x="4641" y="9628"/>
                  </a:lnTo>
                  <a:lnTo>
                    <a:pt x="4477" y="9318"/>
                  </a:lnTo>
                  <a:lnTo>
                    <a:pt x="4295" y="8954"/>
                  </a:lnTo>
                  <a:lnTo>
                    <a:pt x="4059" y="8536"/>
                  </a:lnTo>
                  <a:lnTo>
                    <a:pt x="3767" y="8081"/>
                  </a:lnTo>
                  <a:lnTo>
                    <a:pt x="3440" y="7571"/>
                  </a:lnTo>
                  <a:lnTo>
                    <a:pt x="3076" y="7007"/>
                  </a:lnTo>
                  <a:lnTo>
                    <a:pt x="2639" y="6406"/>
                  </a:lnTo>
                  <a:lnTo>
                    <a:pt x="2166" y="5751"/>
                  </a:lnTo>
                  <a:lnTo>
                    <a:pt x="1620" y="5042"/>
                  </a:lnTo>
                  <a:lnTo>
                    <a:pt x="1001" y="4277"/>
                  </a:lnTo>
                  <a:lnTo>
                    <a:pt x="983" y="4641"/>
                  </a:lnTo>
                  <a:lnTo>
                    <a:pt x="983" y="5005"/>
                  </a:lnTo>
                  <a:lnTo>
                    <a:pt x="1001" y="5369"/>
                  </a:lnTo>
                  <a:lnTo>
                    <a:pt x="1038" y="5715"/>
                  </a:lnTo>
                  <a:lnTo>
                    <a:pt x="1092" y="6079"/>
                  </a:lnTo>
                  <a:lnTo>
                    <a:pt x="1147" y="6425"/>
                  </a:lnTo>
                  <a:lnTo>
                    <a:pt x="1238" y="6752"/>
                  </a:lnTo>
                  <a:lnTo>
                    <a:pt x="1311" y="7098"/>
                  </a:lnTo>
                  <a:lnTo>
                    <a:pt x="1511" y="7735"/>
                  </a:lnTo>
                  <a:lnTo>
                    <a:pt x="1747" y="8354"/>
                  </a:lnTo>
                  <a:lnTo>
                    <a:pt x="2002" y="8936"/>
                  </a:lnTo>
                  <a:lnTo>
                    <a:pt x="2257" y="9482"/>
                  </a:lnTo>
                  <a:lnTo>
                    <a:pt x="2530" y="9973"/>
                  </a:lnTo>
                  <a:lnTo>
                    <a:pt x="2785" y="10410"/>
                  </a:lnTo>
                  <a:lnTo>
                    <a:pt x="3039" y="10810"/>
                  </a:lnTo>
                  <a:lnTo>
                    <a:pt x="3258" y="11138"/>
                  </a:lnTo>
                  <a:lnTo>
                    <a:pt x="3572" y="11552"/>
                  </a:lnTo>
                  <a:lnTo>
                    <a:pt x="3572" y="11552"/>
                  </a:lnTo>
                  <a:lnTo>
                    <a:pt x="3440" y="11393"/>
                  </a:lnTo>
                  <a:lnTo>
                    <a:pt x="3130" y="11083"/>
                  </a:lnTo>
                  <a:lnTo>
                    <a:pt x="2676" y="10665"/>
                  </a:lnTo>
                  <a:lnTo>
                    <a:pt x="2020" y="10101"/>
                  </a:lnTo>
                  <a:lnTo>
                    <a:pt x="1129" y="9409"/>
                  </a:lnTo>
                  <a:lnTo>
                    <a:pt x="0" y="8554"/>
                  </a:lnTo>
                  <a:lnTo>
                    <a:pt x="128" y="9009"/>
                  </a:lnTo>
                  <a:lnTo>
                    <a:pt x="273" y="9464"/>
                  </a:lnTo>
                  <a:lnTo>
                    <a:pt x="455" y="9882"/>
                  </a:lnTo>
                  <a:lnTo>
                    <a:pt x="637" y="10283"/>
                  </a:lnTo>
                  <a:lnTo>
                    <a:pt x="838" y="10665"/>
                  </a:lnTo>
                  <a:lnTo>
                    <a:pt x="1056" y="11029"/>
                  </a:lnTo>
                  <a:lnTo>
                    <a:pt x="1274" y="11375"/>
                  </a:lnTo>
                  <a:lnTo>
                    <a:pt x="1511" y="11702"/>
                  </a:lnTo>
                  <a:lnTo>
                    <a:pt x="1747" y="12011"/>
                  </a:lnTo>
                  <a:lnTo>
                    <a:pt x="2002" y="12303"/>
                  </a:lnTo>
                  <a:lnTo>
                    <a:pt x="2257" y="12576"/>
                  </a:lnTo>
                  <a:lnTo>
                    <a:pt x="2512" y="12812"/>
                  </a:lnTo>
                  <a:lnTo>
                    <a:pt x="2766" y="13049"/>
                  </a:lnTo>
                  <a:lnTo>
                    <a:pt x="3021" y="13267"/>
                  </a:lnTo>
                  <a:lnTo>
                    <a:pt x="3276" y="13486"/>
                  </a:lnTo>
                  <a:lnTo>
                    <a:pt x="3549" y="13667"/>
                  </a:lnTo>
                  <a:lnTo>
                    <a:pt x="4040" y="13995"/>
                  </a:lnTo>
                  <a:lnTo>
                    <a:pt x="4513" y="14268"/>
                  </a:lnTo>
                  <a:lnTo>
                    <a:pt x="4950" y="14505"/>
                  </a:lnTo>
                  <a:lnTo>
                    <a:pt x="5332" y="14668"/>
                  </a:lnTo>
                  <a:lnTo>
                    <a:pt x="5642" y="14796"/>
                  </a:lnTo>
                  <a:lnTo>
                    <a:pt x="5897" y="14887"/>
                  </a:lnTo>
                  <a:lnTo>
                    <a:pt x="6097" y="14960"/>
                  </a:lnTo>
                  <a:lnTo>
                    <a:pt x="6315" y="14850"/>
                  </a:lnTo>
                  <a:lnTo>
                    <a:pt x="6916" y="14577"/>
                  </a:lnTo>
                  <a:lnTo>
                    <a:pt x="7316" y="14377"/>
                  </a:lnTo>
                  <a:lnTo>
                    <a:pt x="7789" y="14122"/>
                  </a:lnTo>
                  <a:lnTo>
                    <a:pt x="8299" y="13831"/>
                  </a:lnTo>
                  <a:lnTo>
                    <a:pt x="8863" y="13486"/>
                  </a:lnTo>
                  <a:lnTo>
                    <a:pt x="9427" y="13122"/>
                  </a:lnTo>
                  <a:lnTo>
                    <a:pt x="10027" y="12703"/>
                  </a:lnTo>
                  <a:lnTo>
                    <a:pt x="10610" y="12248"/>
                  </a:lnTo>
                  <a:lnTo>
                    <a:pt x="11192" y="11738"/>
                  </a:lnTo>
                  <a:lnTo>
                    <a:pt x="11465" y="11484"/>
                  </a:lnTo>
                  <a:lnTo>
                    <a:pt x="11738" y="11211"/>
                  </a:lnTo>
                  <a:lnTo>
                    <a:pt x="12011" y="10920"/>
                  </a:lnTo>
                  <a:lnTo>
                    <a:pt x="12266" y="10628"/>
                  </a:lnTo>
                  <a:lnTo>
                    <a:pt x="12502" y="10337"/>
                  </a:lnTo>
                  <a:lnTo>
                    <a:pt x="12739" y="10028"/>
                  </a:lnTo>
                  <a:lnTo>
                    <a:pt x="12957" y="9719"/>
                  </a:lnTo>
                  <a:lnTo>
                    <a:pt x="13158" y="9391"/>
                  </a:lnTo>
                  <a:lnTo>
                    <a:pt x="13158" y="9391"/>
                  </a:lnTo>
                  <a:lnTo>
                    <a:pt x="8535" y="11793"/>
                  </a:lnTo>
                  <a:lnTo>
                    <a:pt x="9118" y="11047"/>
                  </a:lnTo>
                  <a:lnTo>
                    <a:pt x="9700" y="10228"/>
                  </a:lnTo>
                  <a:lnTo>
                    <a:pt x="10373" y="9264"/>
                  </a:lnTo>
                  <a:lnTo>
                    <a:pt x="10701" y="8736"/>
                  </a:lnTo>
                  <a:lnTo>
                    <a:pt x="11028" y="8190"/>
                  </a:lnTo>
                  <a:lnTo>
                    <a:pt x="11338" y="7662"/>
                  </a:lnTo>
                  <a:lnTo>
                    <a:pt x="11611" y="7134"/>
                  </a:lnTo>
                  <a:lnTo>
                    <a:pt x="11829" y="6643"/>
                  </a:lnTo>
                  <a:lnTo>
                    <a:pt x="11920" y="6406"/>
                  </a:lnTo>
                  <a:lnTo>
                    <a:pt x="12011" y="6170"/>
                  </a:lnTo>
                  <a:lnTo>
                    <a:pt x="12066" y="5952"/>
                  </a:lnTo>
                  <a:lnTo>
                    <a:pt x="12102" y="5751"/>
                  </a:lnTo>
                  <a:lnTo>
                    <a:pt x="12120" y="5569"/>
                  </a:lnTo>
                  <a:lnTo>
                    <a:pt x="12138" y="5387"/>
                  </a:lnTo>
                  <a:lnTo>
                    <a:pt x="11574" y="5861"/>
                  </a:lnTo>
                  <a:lnTo>
                    <a:pt x="11047" y="6352"/>
                  </a:lnTo>
                  <a:lnTo>
                    <a:pt x="10555" y="6861"/>
                  </a:lnTo>
                  <a:lnTo>
                    <a:pt x="10082" y="7371"/>
                  </a:lnTo>
                  <a:lnTo>
                    <a:pt x="9645" y="7881"/>
                  </a:lnTo>
                  <a:lnTo>
                    <a:pt x="9263" y="8390"/>
                  </a:lnTo>
                  <a:lnTo>
                    <a:pt x="8899" y="8881"/>
                  </a:lnTo>
                  <a:lnTo>
                    <a:pt x="8572" y="9355"/>
                  </a:lnTo>
                  <a:lnTo>
                    <a:pt x="8280" y="9810"/>
                  </a:lnTo>
                  <a:lnTo>
                    <a:pt x="8026" y="10210"/>
                  </a:lnTo>
                  <a:lnTo>
                    <a:pt x="7625" y="10901"/>
                  </a:lnTo>
                  <a:lnTo>
                    <a:pt x="7405" y="11326"/>
                  </a:lnTo>
                  <a:lnTo>
                    <a:pt x="7516" y="11047"/>
                  </a:lnTo>
                  <a:lnTo>
                    <a:pt x="7625" y="10756"/>
                  </a:lnTo>
                  <a:lnTo>
                    <a:pt x="7735" y="10410"/>
                  </a:lnTo>
                  <a:lnTo>
                    <a:pt x="7862" y="9973"/>
                  </a:lnTo>
                  <a:lnTo>
                    <a:pt x="7971" y="9464"/>
                  </a:lnTo>
                  <a:lnTo>
                    <a:pt x="8098" y="8863"/>
                  </a:lnTo>
                  <a:lnTo>
                    <a:pt x="8208" y="8190"/>
                  </a:lnTo>
                  <a:lnTo>
                    <a:pt x="8317" y="7407"/>
                  </a:lnTo>
                  <a:lnTo>
                    <a:pt x="8408" y="6552"/>
                  </a:lnTo>
                  <a:lnTo>
                    <a:pt x="8481" y="5588"/>
                  </a:lnTo>
                  <a:lnTo>
                    <a:pt x="8535" y="4514"/>
                  </a:lnTo>
                  <a:lnTo>
                    <a:pt x="8553" y="3331"/>
                  </a:lnTo>
                  <a:lnTo>
                    <a:pt x="8535" y="2057"/>
                  </a:lnTo>
                  <a:lnTo>
                    <a:pt x="8299" y="2312"/>
                  </a:lnTo>
                  <a:lnTo>
                    <a:pt x="8080" y="2603"/>
                  </a:lnTo>
                  <a:lnTo>
                    <a:pt x="7880" y="2894"/>
                  </a:lnTo>
                  <a:lnTo>
                    <a:pt x="7698" y="3222"/>
                  </a:lnTo>
                  <a:lnTo>
                    <a:pt x="7516" y="3549"/>
                  </a:lnTo>
                  <a:lnTo>
                    <a:pt x="7352" y="3895"/>
                  </a:lnTo>
                  <a:lnTo>
                    <a:pt x="7207" y="4259"/>
                  </a:lnTo>
                  <a:lnTo>
                    <a:pt x="7061" y="4623"/>
                  </a:lnTo>
                  <a:lnTo>
                    <a:pt x="6934" y="4987"/>
                  </a:lnTo>
                  <a:lnTo>
                    <a:pt x="6825" y="5369"/>
                  </a:lnTo>
                  <a:lnTo>
                    <a:pt x="6624" y="6134"/>
                  </a:lnTo>
                  <a:lnTo>
                    <a:pt x="6479" y="6898"/>
                  </a:lnTo>
                  <a:lnTo>
                    <a:pt x="6351" y="7662"/>
                  </a:lnTo>
                  <a:lnTo>
                    <a:pt x="6261" y="8372"/>
                  </a:lnTo>
                  <a:lnTo>
                    <a:pt x="6188" y="9045"/>
                  </a:lnTo>
                  <a:lnTo>
                    <a:pt x="6185" y="9086"/>
                  </a:lnTo>
                  <a:lnTo>
                    <a:pt x="6170" y="8827"/>
                  </a:lnTo>
                  <a:lnTo>
                    <a:pt x="6097" y="8117"/>
                  </a:lnTo>
                  <a:lnTo>
                    <a:pt x="5969" y="7316"/>
                  </a:lnTo>
                  <a:lnTo>
                    <a:pt x="5806" y="6406"/>
                  </a:lnTo>
                  <a:lnTo>
                    <a:pt x="5569" y="5369"/>
                  </a:lnTo>
                  <a:lnTo>
                    <a:pt x="5278" y="4223"/>
                  </a:lnTo>
                  <a:lnTo>
                    <a:pt x="4896" y="2949"/>
                  </a:lnTo>
                  <a:lnTo>
                    <a:pt x="4441" y="1548"/>
                  </a:lnTo>
                  <a:lnTo>
                    <a:pt x="3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853" name="Google Shape;1853;p13"/>
            <p:cNvGrpSpPr/>
            <p:nvPr/>
          </p:nvGrpSpPr>
          <p:grpSpPr>
            <a:xfrm>
              <a:off x="1646228" y="5059710"/>
              <a:ext cx="266029" cy="245530"/>
              <a:chOff x="2706625" y="4735761"/>
              <a:chExt cx="226446" cy="209015"/>
            </a:xfrm>
          </p:grpSpPr>
          <p:grpSp>
            <p:nvGrpSpPr>
              <p:cNvPr id="1854" name="Google Shape;1854;p13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1855" name="Google Shape;1855;p13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6" name="Google Shape;1856;p13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7" name="Google Shape;1857;p13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8" name="Google Shape;1858;p13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9" name="Google Shape;1859;p13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0" name="Google Shape;1860;p13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1" name="Google Shape;1861;p13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2" name="Google Shape;1862;p13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3" name="Google Shape;1863;p13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4" name="Google Shape;1864;p13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5" name="Google Shape;1865;p13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6" name="Google Shape;1866;p13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7" name="Google Shape;1867;p1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8" name="Google Shape;1868;p1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9" name="Google Shape;1869;p1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0" name="Google Shape;1870;p13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1" name="Google Shape;1871;p13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2" name="Google Shape;1872;p13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3" name="Google Shape;1873;p13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4" name="Google Shape;1874;p13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5" name="Google Shape;1875;p13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6" name="Google Shape;1876;p13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7" name="Google Shape;1877;p13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8" name="Google Shape;1878;p13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879" name="Google Shape;1879;p13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880" name="Google Shape;1880;p13"/>
          <p:cNvGrpSpPr/>
          <p:nvPr/>
        </p:nvGrpSpPr>
        <p:grpSpPr>
          <a:xfrm>
            <a:off x="7977406" y="5451226"/>
            <a:ext cx="4699236" cy="1228045"/>
            <a:chOff x="-729684" y="2561769"/>
            <a:chExt cx="3524427" cy="921034"/>
          </a:xfrm>
        </p:grpSpPr>
        <p:sp>
          <p:nvSpPr>
            <p:cNvPr id="1881" name="Google Shape;1881;p13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3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83" name="Google Shape;1883;p13"/>
          <p:cNvGrpSpPr/>
          <p:nvPr/>
        </p:nvGrpSpPr>
        <p:grpSpPr>
          <a:xfrm>
            <a:off x="2416325" y="5459696"/>
            <a:ext cx="6416108" cy="1330565"/>
            <a:chOff x="2235793" y="2621897"/>
            <a:chExt cx="4812081" cy="997924"/>
          </a:xfrm>
        </p:grpSpPr>
        <p:sp>
          <p:nvSpPr>
            <p:cNvPr id="1884" name="Google Shape;1884;p13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3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86" name="Google Shape;1886;p13"/>
          <p:cNvSpPr/>
          <p:nvPr/>
        </p:nvSpPr>
        <p:spPr>
          <a:xfrm>
            <a:off x="-725305" y="57626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1887" name="Google Shape;1887;p13"/>
          <p:cNvGrpSpPr/>
          <p:nvPr/>
        </p:nvGrpSpPr>
        <p:grpSpPr>
          <a:xfrm>
            <a:off x="5534970" y="5805746"/>
            <a:ext cx="1762237" cy="653631"/>
            <a:chOff x="1726100" y="1627975"/>
            <a:chExt cx="359425" cy="133325"/>
          </a:xfrm>
        </p:grpSpPr>
        <p:sp>
          <p:nvSpPr>
            <p:cNvPr id="1888" name="Google Shape;1888;p1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1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1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1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1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1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1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1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1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1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1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99" name="Google Shape;1899;p13"/>
          <p:cNvGrpSpPr/>
          <p:nvPr/>
        </p:nvGrpSpPr>
        <p:grpSpPr>
          <a:xfrm>
            <a:off x="1747353" y="5880536"/>
            <a:ext cx="479329" cy="177784"/>
            <a:chOff x="1726100" y="1627975"/>
            <a:chExt cx="359425" cy="133325"/>
          </a:xfrm>
        </p:grpSpPr>
        <p:sp>
          <p:nvSpPr>
            <p:cNvPr id="1900" name="Google Shape;1900;p1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1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1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1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1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1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1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1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1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1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11" name="Google Shape;1911;p13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12" name="Google Shape;1912;p13"/>
          <p:cNvGrpSpPr/>
          <p:nvPr/>
        </p:nvGrpSpPr>
        <p:grpSpPr>
          <a:xfrm rot="707990">
            <a:off x="7653432" y="6181463"/>
            <a:ext cx="1354315" cy="327636"/>
            <a:chOff x="3665900" y="8356158"/>
            <a:chExt cx="1015703" cy="245719"/>
          </a:xfrm>
        </p:grpSpPr>
        <p:sp>
          <p:nvSpPr>
            <p:cNvPr id="1913" name="Google Shape;1913;p1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1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1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1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1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1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1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1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21" name="Google Shape;1921;p13"/>
          <p:cNvGrpSpPr/>
          <p:nvPr/>
        </p:nvGrpSpPr>
        <p:grpSpPr>
          <a:xfrm>
            <a:off x="10480976" y="6238019"/>
            <a:ext cx="808427" cy="256333"/>
            <a:chOff x="2631450" y="1885950"/>
            <a:chExt cx="671525" cy="212925"/>
          </a:xfrm>
        </p:grpSpPr>
        <p:sp>
          <p:nvSpPr>
            <p:cNvPr id="1922" name="Google Shape;1922;p1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1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1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1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1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1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1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13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1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1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2" name="Google Shape;1932;p13"/>
          <p:cNvGrpSpPr/>
          <p:nvPr/>
        </p:nvGrpSpPr>
        <p:grpSpPr>
          <a:xfrm>
            <a:off x="1844933" y="6246405"/>
            <a:ext cx="1392719" cy="223540"/>
            <a:chOff x="2895325" y="1290875"/>
            <a:chExt cx="428125" cy="68725"/>
          </a:xfrm>
        </p:grpSpPr>
        <p:sp>
          <p:nvSpPr>
            <p:cNvPr id="1933" name="Google Shape;1933;p1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1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1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1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13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3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9" name="Google Shape;1939;p13"/>
          <p:cNvGrpSpPr/>
          <p:nvPr/>
        </p:nvGrpSpPr>
        <p:grpSpPr>
          <a:xfrm>
            <a:off x="3237671" y="6494362"/>
            <a:ext cx="808388" cy="249228"/>
            <a:chOff x="5692724" y="7100752"/>
            <a:chExt cx="1110424" cy="342347"/>
          </a:xfrm>
        </p:grpSpPr>
        <p:sp>
          <p:nvSpPr>
            <p:cNvPr id="1940" name="Google Shape;1940;p13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13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13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13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4" name="Google Shape;1944;p13"/>
          <p:cNvGrpSpPr/>
          <p:nvPr/>
        </p:nvGrpSpPr>
        <p:grpSpPr>
          <a:xfrm>
            <a:off x="5304397" y="6575054"/>
            <a:ext cx="1762257" cy="514132"/>
            <a:chOff x="1682875" y="2128425"/>
            <a:chExt cx="575525" cy="167900"/>
          </a:xfrm>
        </p:grpSpPr>
        <p:sp>
          <p:nvSpPr>
            <p:cNvPr id="1945" name="Google Shape;1945;p1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1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1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1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1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1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1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1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53" name="Google Shape;1953;p13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grpSp>
          <p:nvGrpSpPr>
            <p:cNvPr id="1954" name="Google Shape;1954;p13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955" name="Google Shape;1955;p1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6" name="Google Shape;1956;p1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7" name="Google Shape;1957;p1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8" name="Google Shape;1958;p1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9" name="Google Shape;1959;p13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0" name="Google Shape;1960;p13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1" name="Google Shape;1961;p13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2" name="Google Shape;1962;p13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3" name="Google Shape;1963;p1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4" name="Google Shape;1964;p1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5" name="Google Shape;1965;p13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6" name="Google Shape;1966;p13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7" name="Google Shape;1967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8" name="Google Shape;1968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9" name="Google Shape;1969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0" name="Google Shape;1970;p13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1" name="Google Shape;1971;p1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2" name="Google Shape;1972;p1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3" name="Google Shape;1973;p13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4" name="Google Shape;1974;p1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5" name="Google Shape;1975;p1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6" name="Google Shape;1976;p13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7" name="Google Shape;1977;p13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8" name="Google Shape;1978;p13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79" name="Google Shape;1979;p13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0" name="Google Shape;1980;p13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grpSp>
          <p:nvGrpSpPr>
            <p:cNvPr id="1981" name="Google Shape;1981;p13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982" name="Google Shape;1982;p1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3" name="Google Shape;1983;p1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4" name="Google Shape;1984;p1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5" name="Google Shape;1985;p1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6" name="Google Shape;1986;p13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7" name="Google Shape;1987;p13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8" name="Google Shape;1988;p13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9" name="Google Shape;1989;p13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0" name="Google Shape;1990;p13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1" name="Google Shape;1991;p1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2" name="Google Shape;1992;p1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3" name="Google Shape;1993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4" name="Google Shape;1994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5" name="Google Shape;1995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6" name="Google Shape;1996;p13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7" name="Google Shape;1997;p1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8" name="Google Shape;1998;p1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9" name="Google Shape;1999;p13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0" name="Google Shape;2000;p13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1" name="Google Shape;2001;p1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2" name="Google Shape;2002;p1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3" name="Google Shape;2003;p13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4" name="Google Shape;2004;p13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5" name="Google Shape;2005;p13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06" name="Google Shape;2006;p13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7" name="Google Shape;2007;p13"/>
          <p:cNvSpPr/>
          <p:nvPr/>
        </p:nvSpPr>
        <p:spPr>
          <a:xfrm>
            <a:off x="3123909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8" name="Google Shape;2008;p13"/>
          <p:cNvSpPr/>
          <p:nvPr/>
        </p:nvSpPr>
        <p:spPr>
          <a:xfrm>
            <a:off x="8322646" y="1270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9" name="Google Shape;2009;p13"/>
          <p:cNvSpPr/>
          <p:nvPr/>
        </p:nvSpPr>
        <p:spPr>
          <a:xfrm>
            <a:off x="212751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10" name="Google Shape;2010;p13"/>
          <p:cNvGrpSpPr/>
          <p:nvPr/>
        </p:nvGrpSpPr>
        <p:grpSpPr>
          <a:xfrm>
            <a:off x="5667668" y="-260115"/>
            <a:ext cx="1453873" cy="885364"/>
            <a:chOff x="7022525" y="1213188"/>
            <a:chExt cx="1090405" cy="664023"/>
          </a:xfrm>
        </p:grpSpPr>
        <p:sp>
          <p:nvSpPr>
            <p:cNvPr id="2011" name="Google Shape;2011;p13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13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13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extrusionOk="0">
                  <a:moveTo>
                    <a:pt x="655" y="0"/>
                  </a:moveTo>
                  <a:lnTo>
                    <a:pt x="310" y="36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13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fill="none" extrusionOk="0">
                  <a:moveTo>
                    <a:pt x="1128" y="0"/>
                  </a:moveTo>
                  <a:lnTo>
                    <a:pt x="1128" y="0"/>
                  </a:lnTo>
                  <a:lnTo>
                    <a:pt x="655" y="0"/>
                  </a:lnTo>
                  <a:lnTo>
                    <a:pt x="310" y="3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lnTo>
                    <a:pt x="1128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13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13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73948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p14"/>
          <p:cNvSpPr/>
          <p:nvPr/>
        </p:nvSpPr>
        <p:spPr>
          <a:xfrm>
            <a:off x="0" y="44790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9" name="Google Shape;2019;p14"/>
          <p:cNvSpPr txBox="1">
            <a:spLocks noGrp="1"/>
          </p:cNvSpPr>
          <p:nvPr>
            <p:ph type="subTitle" idx="1"/>
          </p:nvPr>
        </p:nvSpPr>
        <p:spPr>
          <a:xfrm>
            <a:off x="1883233" y="3243200"/>
            <a:ext cx="3844800" cy="1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20" name="Google Shape;2020;p14"/>
          <p:cNvSpPr txBox="1">
            <a:spLocks noGrp="1"/>
          </p:cNvSpPr>
          <p:nvPr>
            <p:ph type="title"/>
          </p:nvPr>
        </p:nvSpPr>
        <p:spPr>
          <a:xfrm>
            <a:off x="2877133" y="2072400"/>
            <a:ext cx="2851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021" name="Google Shape;2021;p14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2022" name="Google Shape;2022;p14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3" name="Google Shape;2023;p14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24" name="Google Shape;2024;p14"/>
          <p:cNvGrpSpPr/>
          <p:nvPr/>
        </p:nvGrpSpPr>
        <p:grpSpPr>
          <a:xfrm>
            <a:off x="2179341" y="5497696"/>
            <a:ext cx="6416108" cy="1330565"/>
            <a:chOff x="2235793" y="2621897"/>
            <a:chExt cx="4812081" cy="997924"/>
          </a:xfrm>
        </p:grpSpPr>
        <p:sp>
          <p:nvSpPr>
            <p:cNvPr id="2025" name="Google Shape;2025;p14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14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27" name="Google Shape;2027;p14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2028" name="Google Shape;2028;p14"/>
          <p:cNvGrpSpPr/>
          <p:nvPr/>
        </p:nvGrpSpPr>
        <p:grpSpPr>
          <a:xfrm>
            <a:off x="4963899" y="6377144"/>
            <a:ext cx="1092077" cy="405059"/>
            <a:chOff x="1726100" y="1627975"/>
            <a:chExt cx="359425" cy="133325"/>
          </a:xfrm>
        </p:grpSpPr>
        <p:sp>
          <p:nvSpPr>
            <p:cNvPr id="2029" name="Google Shape;2029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14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40" name="Google Shape;2040;p14"/>
          <p:cNvGrpSpPr/>
          <p:nvPr/>
        </p:nvGrpSpPr>
        <p:grpSpPr>
          <a:xfrm>
            <a:off x="1178980" y="4994328"/>
            <a:ext cx="479313" cy="888485"/>
            <a:chOff x="1612800" y="3107475"/>
            <a:chExt cx="360350" cy="667900"/>
          </a:xfrm>
        </p:grpSpPr>
        <p:sp>
          <p:nvSpPr>
            <p:cNvPr id="2041" name="Google Shape;2041;p14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14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14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14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14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14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14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14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14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14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14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2" name="Google Shape;2052;p14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3" name="Google Shape;2053;p14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2054" name="Google Shape;2054;p14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55" name="Google Shape;2055;p14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056" name="Google Shape;2056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7" name="Google Shape;2057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8" name="Google Shape;2058;p14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9" name="Google Shape;2059;p14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0" name="Google Shape;2060;p14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1" name="Google Shape;2061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2" name="Google Shape;2062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3" name="Google Shape;2063;p14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4" name="Google Shape;2064;p14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5" name="Google Shape;2065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6" name="Google Shape;2066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7" name="Google Shape;2067;p14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8" name="Google Shape;2068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9" name="Google Shape;2069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0" name="Google Shape;2070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1" name="Google Shape;2071;p14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2" name="Google Shape;2072;p14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3" name="Google Shape;2073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4" name="Google Shape;2074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5" name="Google Shape;2075;p14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6" name="Google Shape;2076;p14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7" name="Google Shape;2077;p14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8" name="Google Shape;2078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9" name="Google Shape;2079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080" name="Google Shape;2080;p14"/>
          <p:cNvGrpSpPr/>
          <p:nvPr/>
        </p:nvGrpSpPr>
        <p:grpSpPr>
          <a:xfrm>
            <a:off x="1848953" y="5778936"/>
            <a:ext cx="479329" cy="177784"/>
            <a:chOff x="1726100" y="1627975"/>
            <a:chExt cx="359425" cy="133325"/>
          </a:xfrm>
        </p:grpSpPr>
        <p:sp>
          <p:nvSpPr>
            <p:cNvPr id="2081" name="Google Shape;2081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14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2" name="Google Shape;2092;p14"/>
          <p:cNvGrpSpPr/>
          <p:nvPr/>
        </p:nvGrpSpPr>
        <p:grpSpPr>
          <a:xfrm>
            <a:off x="11530" y="4246025"/>
            <a:ext cx="1039645" cy="2385067"/>
            <a:chOff x="2905325" y="2851350"/>
            <a:chExt cx="377175" cy="865325"/>
          </a:xfrm>
        </p:grpSpPr>
        <p:sp>
          <p:nvSpPr>
            <p:cNvPr id="2093" name="Google Shape;2093;p14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14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14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6" name="Google Shape;2096;p14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14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14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14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14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14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3" name="Google Shape;2103;p14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2104" name="Google Shape;2104;p1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4" name="Google Shape;2114;p14"/>
          <p:cNvGrpSpPr/>
          <p:nvPr/>
        </p:nvGrpSpPr>
        <p:grpSpPr>
          <a:xfrm>
            <a:off x="9306866" y="5815245"/>
            <a:ext cx="614473" cy="227915"/>
            <a:chOff x="1726100" y="1627975"/>
            <a:chExt cx="359425" cy="133325"/>
          </a:xfrm>
        </p:grpSpPr>
        <p:sp>
          <p:nvSpPr>
            <p:cNvPr id="2115" name="Google Shape;2115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9" name="Google Shape;2119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0" name="Google Shape;2120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6" name="Google Shape;2126;p14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2127" name="Google Shape;2127;p1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1" name="Google Shape;2131;p1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2" name="Google Shape;2132;p1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3" name="Google Shape;2133;p1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5" name="Google Shape;2135;p14"/>
          <p:cNvGrpSpPr/>
          <p:nvPr/>
        </p:nvGrpSpPr>
        <p:grpSpPr>
          <a:xfrm>
            <a:off x="3167331" y="6476073"/>
            <a:ext cx="1061861" cy="327375"/>
            <a:chOff x="5692724" y="7100752"/>
            <a:chExt cx="1110424" cy="342347"/>
          </a:xfrm>
        </p:grpSpPr>
        <p:sp>
          <p:nvSpPr>
            <p:cNvPr id="2136" name="Google Shape;2136;p14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7" name="Google Shape;2137;p14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8" name="Google Shape;2138;p14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9" name="Google Shape;2139;p14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40" name="Google Shape;2140;p14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41" name="Google Shape;2141;p14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2142" name="Google Shape;2142;p14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43" name="Google Shape;2143;p14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144" name="Google Shape;2144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5" name="Google Shape;2145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6" name="Google Shape;2146;p14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7" name="Google Shape;2147;p14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8" name="Google Shape;2148;p14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9" name="Google Shape;2149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0" name="Google Shape;2150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1" name="Google Shape;2151;p14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2" name="Google Shape;2152;p14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3" name="Google Shape;2153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4" name="Google Shape;2154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5" name="Google Shape;2155;p14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6" name="Google Shape;2156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7" name="Google Shape;2157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8" name="Google Shape;2158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9" name="Google Shape;2159;p14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0" name="Google Shape;2160;p14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1" name="Google Shape;2161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2" name="Google Shape;2162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3" name="Google Shape;2163;p14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4" name="Google Shape;2164;p14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5" name="Google Shape;2165;p14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6" name="Google Shape;2166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7" name="Google Shape;2167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168" name="Google Shape;2168;p14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2169" name="Google Shape;2169;p14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70" name="Google Shape;2170;p14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171" name="Google Shape;2171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2" name="Google Shape;2172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3" name="Google Shape;2173;p14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4" name="Google Shape;2174;p14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5" name="Google Shape;2175;p14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6" name="Google Shape;2176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7" name="Google Shape;2177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8" name="Google Shape;2178;p14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9" name="Google Shape;2179;p14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0" name="Google Shape;2180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1" name="Google Shape;2181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2" name="Google Shape;2182;p14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3" name="Google Shape;2183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4" name="Google Shape;2184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5" name="Google Shape;2185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6" name="Google Shape;2186;p14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7" name="Google Shape;2187;p14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8" name="Google Shape;2188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9" name="Google Shape;2189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0" name="Google Shape;2190;p14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1" name="Google Shape;2191;p14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2" name="Google Shape;2192;p14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3" name="Google Shape;2193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4" name="Google Shape;2194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195" name="Google Shape;2195;p14"/>
          <p:cNvGrpSpPr/>
          <p:nvPr/>
        </p:nvGrpSpPr>
        <p:grpSpPr>
          <a:xfrm>
            <a:off x="10839711" y="3958206"/>
            <a:ext cx="1247592" cy="2312433"/>
            <a:chOff x="2076400" y="2732150"/>
            <a:chExt cx="562350" cy="1042325"/>
          </a:xfrm>
        </p:grpSpPr>
        <p:sp>
          <p:nvSpPr>
            <p:cNvPr id="2196" name="Google Shape;2196;p14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14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14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14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14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14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14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14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4" name="Google Shape;2204;p14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5" name="Google Shape;2205;p14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06" name="Google Shape;2206;p14"/>
          <p:cNvGrpSpPr/>
          <p:nvPr/>
        </p:nvGrpSpPr>
        <p:grpSpPr>
          <a:xfrm>
            <a:off x="10626378" y="6141450"/>
            <a:ext cx="1420119" cy="227929"/>
            <a:chOff x="2895325" y="1290875"/>
            <a:chExt cx="428125" cy="68725"/>
          </a:xfrm>
        </p:grpSpPr>
        <p:sp>
          <p:nvSpPr>
            <p:cNvPr id="2207" name="Google Shape;2207;p14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14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14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14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14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14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13" name="Google Shape;2213;p14"/>
          <p:cNvGrpSpPr/>
          <p:nvPr/>
        </p:nvGrpSpPr>
        <p:grpSpPr>
          <a:xfrm>
            <a:off x="86919" y="6331459"/>
            <a:ext cx="1092040" cy="318607"/>
            <a:chOff x="1682875" y="2128425"/>
            <a:chExt cx="575525" cy="167900"/>
          </a:xfrm>
        </p:grpSpPr>
        <p:sp>
          <p:nvSpPr>
            <p:cNvPr id="2214" name="Google Shape;2214;p14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14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14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14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14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9" name="Google Shape;2219;p14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0" name="Google Shape;2220;p14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1" name="Google Shape;2221;p14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22" name="Google Shape;2222;p14"/>
          <p:cNvSpPr/>
          <p:nvPr/>
        </p:nvSpPr>
        <p:spPr>
          <a:xfrm>
            <a:off x="5026243" y="7906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3" name="Google Shape;2223;p14"/>
          <p:cNvSpPr/>
          <p:nvPr/>
        </p:nvSpPr>
        <p:spPr>
          <a:xfrm>
            <a:off x="3163779" y="3297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4" name="Google Shape;2224;p14"/>
          <p:cNvSpPr/>
          <p:nvPr/>
        </p:nvSpPr>
        <p:spPr>
          <a:xfrm>
            <a:off x="2115084" y="7906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25" name="Google Shape;2225;p14"/>
          <p:cNvGrpSpPr/>
          <p:nvPr/>
        </p:nvGrpSpPr>
        <p:grpSpPr>
          <a:xfrm>
            <a:off x="10480968" y="804785"/>
            <a:ext cx="1453873" cy="179151"/>
            <a:chOff x="7022525" y="1213188"/>
            <a:chExt cx="1090405" cy="134363"/>
          </a:xfrm>
        </p:grpSpPr>
        <p:sp>
          <p:nvSpPr>
            <p:cNvPr id="2226" name="Google Shape;2226;p14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7" name="Google Shape;2227;p14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14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14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30" name="Google Shape;2230;p14"/>
          <p:cNvSpPr/>
          <p:nvPr/>
        </p:nvSpPr>
        <p:spPr>
          <a:xfrm>
            <a:off x="10810118" y="11703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45682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" name="Google Shape;2232;p15"/>
          <p:cNvSpPr/>
          <p:nvPr/>
        </p:nvSpPr>
        <p:spPr>
          <a:xfrm>
            <a:off x="0" y="48854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3" name="Google Shape;2233;p15"/>
          <p:cNvSpPr txBox="1">
            <a:spLocks noGrp="1"/>
          </p:cNvSpPr>
          <p:nvPr>
            <p:ph type="subTitle" idx="1"/>
          </p:nvPr>
        </p:nvSpPr>
        <p:spPr>
          <a:xfrm>
            <a:off x="6297667" y="3240000"/>
            <a:ext cx="3866400" cy="1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34" name="Google Shape;2234;p15"/>
          <p:cNvSpPr txBox="1">
            <a:spLocks noGrp="1"/>
          </p:cNvSpPr>
          <p:nvPr>
            <p:ph type="title"/>
          </p:nvPr>
        </p:nvSpPr>
        <p:spPr>
          <a:xfrm>
            <a:off x="6297667" y="2069584"/>
            <a:ext cx="28688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235" name="Google Shape;2235;p15"/>
          <p:cNvGrpSpPr/>
          <p:nvPr/>
        </p:nvGrpSpPr>
        <p:grpSpPr>
          <a:xfrm>
            <a:off x="2694206" y="6060826"/>
            <a:ext cx="4699236" cy="1228045"/>
            <a:chOff x="-729684" y="2561769"/>
            <a:chExt cx="3524427" cy="921034"/>
          </a:xfrm>
        </p:grpSpPr>
        <p:sp>
          <p:nvSpPr>
            <p:cNvPr id="2236" name="Google Shape;2236;p15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7" name="Google Shape;2237;p15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38" name="Google Shape;2238;p15"/>
          <p:cNvSpPr/>
          <p:nvPr/>
        </p:nvSpPr>
        <p:spPr>
          <a:xfrm>
            <a:off x="-826905" y="58642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2239" name="Google Shape;2239;p15"/>
          <p:cNvGrpSpPr/>
          <p:nvPr/>
        </p:nvGrpSpPr>
        <p:grpSpPr>
          <a:xfrm>
            <a:off x="4963899" y="6783544"/>
            <a:ext cx="1092077" cy="405059"/>
            <a:chOff x="1726100" y="1627975"/>
            <a:chExt cx="359425" cy="133325"/>
          </a:xfrm>
        </p:grpSpPr>
        <p:sp>
          <p:nvSpPr>
            <p:cNvPr id="2240" name="Google Shape;2240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1" name="Google Shape;2241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2" name="Google Shape;2242;p1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3" name="Google Shape;2243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4" name="Google Shape;2244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5" name="Google Shape;2245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6" name="Google Shape;2246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7" name="Google Shape;2247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8" name="Google Shape;2248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9" name="Google Shape;2249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0" name="Google Shape;2250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51" name="Google Shape;2251;p15"/>
          <p:cNvSpPr/>
          <p:nvPr/>
        </p:nvSpPr>
        <p:spPr>
          <a:xfrm>
            <a:off x="2127301" y="65478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52" name="Google Shape;2252;p15"/>
          <p:cNvGrpSpPr/>
          <p:nvPr/>
        </p:nvGrpSpPr>
        <p:grpSpPr>
          <a:xfrm>
            <a:off x="2194972" y="7152680"/>
            <a:ext cx="354705" cy="327373"/>
            <a:chOff x="2706625" y="4735761"/>
            <a:chExt cx="226446" cy="209015"/>
          </a:xfrm>
        </p:grpSpPr>
        <p:sp>
          <p:nvSpPr>
            <p:cNvPr id="2253" name="Google Shape;2253;p1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254" name="Google Shape;2254;p1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255" name="Google Shape;2255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6" name="Google Shape;2256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7" name="Google Shape;2257;p1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8" name="Google Shape;2258;p1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9" name="Google Shape;2259;p1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0" name="Google Shape;2260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1" name="Google Shape;2261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2" name="Google Shape;2262;p1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3" name="Google Shape;2263;p1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4" name="Google Shape;2264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5" name="Google Shape;2265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6" name="Google Shape;2266;p1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7" name="Google Shape;2267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8" name="Google Shape;2268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9" name="Google Shape;2269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0" name="Google Shape;2270;p1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1" name="Google Shape;2271;p1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2" name="Google Shape;2272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3" name="Google Shape;2273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4" name="Google Shape;2274;p1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5" name="Google Shape;2275;p1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6" name="Google Shape;2276;p1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7" name="Google Shape;2277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8" name="Google Shape;2278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279" name="Google Shape;2279;p15"/>
          <p:cNvGrpSpPr/>
          <p:nvPr/>
        </p:nvGrpSpPr>
        <p:grpSpPr>
          <a:xfrm>
            <a:off x="4185753" y="6896536"/>
            <a:ext cx="479329" cy="177784"/>
            <a:chOff x="1726100" y="1627975"/>
            <a:chExt cx="359425" cy="133325"/>
          </a:xfrm>
        </p:grpSpPr>
        <p:sp>
          <p:nvSpPr>
            <p:cNvPr id="2280" name="Google Shape;2280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1" name="Google Shape;2281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2" name="Google Shape;2282;p1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91" name="Google Shape;2291;p15"/>
          <p:cNvGrpSpPr/>
          <p:nvPr/>
        </p:nvGrpSpPr>
        <p:grpSpPr>
          <a:xfrm>
            <a:off x="182530" y="4282192"/>
            <a:ext cx="1039645" cy="2385067"/>
            <a:chOff x="2905325" y="2851350"/>
            <a:chExt cx="377175" cy="865325"/>
          </a:xfrm>
        </p:grpSpPr>
        <p:sp>
          <p:nvSpPr>
            <p:cNvPr id="2292" name="Google Shape;2292;p15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15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15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5" name="Google Shape;2295;p15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6" name="Google Shape;2296;p15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7" name="Google Shape;2297;p15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8" name="Google Shape;2298;p15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9" name="Google Shape;2299;p15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0" name="Google Shape;2300;p15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1" name="Google Shape;2301;p15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02" name="Google Shape;2302;p15"/>
          <p:cNvGrpSpPr/>
          <p:nvPr/>
        </p:nvGrpSpPr>
        <p:grpSpPr>
          <a:xfrm>
            <a:off x="8194985" y="5388934"/>
            <a:ext cx="410100" cy="853500"/>
            <a:chOff x="4082275" y="3073825"/>
            <a:chExt cx="307575" cy="640125"/>
          </a:xfrm>
        </p:grpSpPr>
        <p:sp>
          <p:nvSpPr>
            <p:cNvPr id="2303" name="Google Shape;2303;p15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4" name="Google Shape;2304;p15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5" name="Google Shape;2305;p15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6" name="Google Shape;2306;p15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7" name="Google Shape;2307;p15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08" name="Google Shape;2308;p15"/>
          <p:cNvGrpSpPr/>
          <p:nvPr/>
        </p:nvGrpSpPr>
        <p:grpSpPr>
          <a:xfrm>
            <a:off x="8018277" y="6547826"/>
            <a:ext cx="718889" cy="227943"/>
            <a:chOff x="2631450" y="1885950"/>
            <a:chExt cx="671525" cy="212925"/>
          </a:xfrm>
        </p:grpSpPr>
        <p:sp>
          <p:nvSpPr>
            <p:cNvPr id="2309" name="Google Shape;2309;p15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0" name="Google Shape;2310;p15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1" name="Google Shape;2311;p15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2" name="Google Shape;2312;p15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3" name="Google Shape;2313;p15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4" name="Google Shape;2314;p15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5" name="Google Shape;2315;p15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6" name="Google Shape;2316;p15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7" name="Google Shape;2317;p15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8" name="Google Shape;2318;p15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19" name="Google Shape;2319;p15"/>
          <p:cNvGrpSpPr/>
          <p:nvPr/>
        </p:nvGrpSpPr>
        <p:grpSpPr>
          <a:xfrm>
            <a:off x="8189266" y="6120045"/>
            <a:ext cx="614473" cy="227915"/>
            <a:chOff x="1726100" y="1627975"/>
            <a:chExt cx="359425" cy="133325"/>
          </a:xfrm>
        </p:grpSpPr>
        <p:sp>
          <p:nvSpPr>
            <p:cNvPr id="2320" name="Google Shape;2320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1" name="Google Shape;2321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2" name="Google Shape;2322;p1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3" name="Google Shape;2323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4" name="Google Shape;2324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5" name="Google Shape;2325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6" name="Google Shape;2326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7" name="Google Shape;2327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8" name="Google Shape;2328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9" name="Google Shape;2329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0" name="Google Shape;2330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31" name="Google Shape;2331;p15"/>
          <p:cNvGrpSpPr/>
          <p:nvPr/>
        </p:nvGrpSpPr>
        <p:grpSpPr>
          <a:xfrm rot="707990">
            <a:off x="6904132" y="7024263"/>
            <a:ext cx="1354315" cy="327636"/>
            <a:chOff x="3665900" y="8356158"/>
            <a:chExt cx="1015703" cy="245719"/>
          </a:xfrm>
        </p:grpSpPr>
        <p:sp>
          <p:nvSpPr>
            <p:cNvPr id="2332" name="Google Shape;2332;p15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3" name="Google Shape;2333;p15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4" name="Google Shape;2334;p15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5" name="Google Shape;2335;p15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6" name="Google Shape;2336;p15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7" name="Google Shape;2337;p15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8" name="Google Shape;2338;p15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9" name="Google Shape;2339;p15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0" name="Google Shape;2340;p15"/>
          <p:cNvGrpSpPr/>
          <p:nvPr/>
        </p:nvGrpSpPr>
        <p:grpSpPr>
          <a:xfrm>
            <a:off x="2964131" y="6780873"/>
            <a:ext cx="1061861" cy="327375"/>
            <a:chOff x="5692724" y="7100752"/>
            <a:chExt cx="1110424" cy="342347"/>
          </a:xfrm>
        </p:grpSpPr>
        <p:sp>
          <p:nvSpPr>
            <p:cNvPr id="2341" name="Google Shape;2341;p15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2" name="Google Shape;2342;p15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3" name="Google Shape;2343;p15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4" name="Google Shape;2344;p15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45" name="Google Shape;2345;p15"/>
          <p:cNvSpPr/>
          <p:nvPr/>
        </p:nvSpPr>
        <p:spPr>
          <a:xfrm>
            <a:off x="10305692" y="59377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46" name="Google Shape;2346;p15"/>
          <p:cNvGrpSpPr/>
          <p:nvPr/>
        </p:nvGrpSpPr>
        <p:grpSpPr>
          <a:xfrm>
            <a:off x="10508884" y="6473473"/>
            <a:ext cx="238221" cy="219912"/>
            <a:chOff x="2706625" y="4735761"/>
            <a:chExt cx="226446" cy="209015"/>
          </a:xfrm>
        </p:grpSpPr>
        <p:sp>
          <p:nvSpPr>
            <p:cNvPr id="2347" name="Google Shape;2347;p1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48" name="Google Shape;2348;p1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349" name="Google Shape;2349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0" name="Google Shape;2350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1" name="Google Shape;2351;p1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2" name="Google Shape;2352;p1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3" name="Google Shape;2353;p1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4" name="Google Shape;2354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5" name="Google Shape;2355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6" name="Google Shape;2356;p1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7" name="Google Shape;2357;p1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8" name="Google Shape;2358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9" name="Google Shape;2359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0" name="Google Shape;2360;p1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1" name="Google Shape;2361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2" name="Google Shape;2362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3" name="Google Shape;2363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4" name="Google Shape;2364;p1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5" name="Google Shape;2365;p1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6" name="Google Shape;2366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7" name="Google Shape;2367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8" name="Google Shape;2368;p1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9" name="Google Shape;2369;p1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0" name="Google Shape;2370;p1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1" name="Google Shape;2371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2" name="Google Shape;2372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373" name="Google Shape;2373;p15"/>
          <p:cNvGrpSpPr/>
          <p:nvPr/>
        </p:nvGrpSpPr>
        <p:grpSpPr>
          <a:xfrm flipH="1">
            <a:off x="10332284" y="6427907"/>
            <a:ext cx="238221" cy="219912"/>
            <a:chOff x="2706625" y="4735761"/>
            <a:chExt cx="226446" cy="209015"/>
          </a:xfrm>
        </p:grpSpPr>
        <p:sp>
          <p:nvSpPr>
            <p:cNvPr id="2374" name="Google Shape;2374;p1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75" name="Google Shape;2375;p1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376" name="Google Shape;2376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7" name="Google Shape;2377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8" name="Google Shape;2378;p1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9" name="Google Shape;2379;p1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0" name="Google Shape;2380;p1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1" name="Google Shape;2381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2" name="Google Shape;2382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3" name="Google Shape;2383;p1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4" name="Google Shape;2384;p1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5" name="Google Shape;2385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6" name="Google Shape;2386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7" name="Google Shape;2387;p1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8" name="Google Shape;2388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9" name="Google Shape;2389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0" name="Google Shape;2390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1" name="Google Shape;2391;p1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2" name="Google Shape;2392;p1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3" name="Google Shape;2393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4" name="Google Shape;2394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5" name="Google Shape;2395;p1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6" name="Google Shape;2396;p1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7" name="Google Shape;2397;p1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8" name="Google Shape;2398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9" name="Google Shape;2399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400" name="Google Shape;2400;p15"/>
          <p:cNvGrpSpPr/>
          <p:nvPr/>
        </p:nvGrpSpPr>
        <p:grpSpPr>
          <a:xfrm>
            <a:off x="10946377" y="4382006"/>
            <a:ext cx="1247592" cy="2312433"/>
            <a:chOff x="2076400" y="2732150"/>
            <a:chExt cx="562350" cy="1042325"/>
          </a:xfrm>
        </p:grpSpPr>
        <p:sp>
          <p:nvSpPr>
            <p:cNvPr id="2401" name="Google Shape;2401;p15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2" name="Google Shape;2402;p15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3" name="Google Shape;2403;p15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4" name="Google Shape;2404;p15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5" name="Google Shape;2405;p15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6" name="Google Shape;2406;p15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7" name="Google Shape;2407;p15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8" name="Google Shape;2408;p15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9" name="Google Shape;2409;p15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0" name="Google Shape;2410;p15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11" name="Google Shape;2411;p15"/>
          <p:cNvGrpSpPr/>
          <p:nvPr/>
        </p:nvGrpSpPr>
        <p:grpSpPr>
          <a:xfrm>
            <a:off x="10656911" y="6658634"/>
            <a:ext cx="1420119" cy="227929"/>
            <a:chOff x="2895325" y="1290875"/>
            <a:chExt cx="428125" cy="68725"/>
          </a:xfrm>
        </p:grpSpPr>
        <p:sp>
          <p:nvSpPr>
            <p:cNvPr id="2412" name="Google Shape;2412;p15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3" name="Google Shape;2413;p15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4" name="Google Shape;2414;p15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5" name="Google Shape;2415;p15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6" name="Google Shape;2416;p15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7" name="Google Shape;2417;p15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18" name="Google Shape;2418;p15"/>
          <p:cNvGrpSpPr/>
          <p:nvPr/>
        </p:nvGrpSpPr>
        <p:grpSpPr>
          <a:xfrm>
            <a:off x="232719" y="6451610"/>
            <a:ext cx="1092040" cy="318607"/>
            <a:chOff x="1682875" y="2128425"/>
            <a:chExt cx="575525" cy="167900"/>
          </a:xfrm>
        </p:grpSpPr>
        <p:sp>
          <p:nvSpPr>
            <p:cNvPr id="2419" name="Google Shape;2419;p15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0" name="Google Shape;2420;p15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1" name="Google Shape;2421;p15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2" name="Google Shape;2422;p15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3" name="Google Shape;2423;p15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4" name="Google Shape;2424;p15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5" name="Google Shape;2425;p15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6" name="Google Shape;2426;p15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27" name="Google Shape;2427;p15"/>
          <p:cNvSpPr/>
          <p:nvPr/>
        </p:nvSpPr>
        <p:spPr>
          <a:xfrm>
            <a:off x="9867609" y="7525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8" name="Google Shape;2428;p15"/>
          <p:cNvSpPr/>
          <p:nvPr/>
        </p:nvSpPr>
        <p:spPr>
          <a:xfrm>
            <a:off x="8005146" y="2916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9" name="Google Shape;2429;p15"/>
          <p:cNvSpPr/>
          <p:nvPr/>
        </p:nvSpPr>
        <p:spPr>
          <a:xfrm>
            <a:off x="6956450" y="7525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30" name="Google Shape;2430;p15"/>
          <p:cNvGrpSpPr/>
          <p:nvPr/>
        </p:nvGrpSpPr>
        <p:grpSpPr>
          <a:xfrm>
            <a:off x="2923001" y="569351"/>
            <a:ext cx="1453873" cy="179151"/>
            <a:chOff x="7022525" y="1213188"/>
            <a:chExt cx="1090405" cy="134363"/>
          </a:xfrm>
        </p:grpSpPr>
        <p:sp>
          <p:nvSpPr>
            <p:cNvPr id="2431" name="Google Shape;2431;p15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2" name="Google Shape;2432;p15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3" name="Google Shape;2433;p15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4" name="Google Shape;2434;p15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5" name="Google Shape;2435;p15"/>
          <p:cNvSpPr/>
          <p:nvPr/>
        </p:nvSpPr>
        <p:spPr>
          <a:xfrm>
            <a:off x="3252151" y="934869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21205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2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" name="Google Shape;2437;p16"/>
          <p:cNvSpPr/>
          <p:nvPr/>
        </p:nvSpPr>
        <p:spPr>
          <a:xfrm>
            <a:off x="0" y="43774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8" name="Google Shape;2438;p16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39" name="Google Shape;2439;p16"/>
          <p:cNvSpPr txBox="1">
            <a:spLocks noGrp="1"/>
          </p:cNvSpPr>
          <p:nvPr>
            <p:ph type="subTitle" idx="1"/>
          </p:nvPr>
        </p:nvSpPr>
        <p:spPr>
          <a:xfrm>
            <a:off x="950967" y="1350467"/>
            <a:ext cx="5145200" cy="47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 sz="17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40" name="Google Shape;2440;p16"/>
          <p:cNvSpPr txBox="1">
            <a:spLocks noGrp="1"/>
          </p:cNvSpPr>
          <p:nvPr>
            <p:ph type="subTitle" idx="2"/>
          </p:nvPr>
        </p:nvSpPr>
        <p:spPr>
          <a:xfrm>
            <a:off x="6096033" y="1350467"/>
            <a:ext cx="5145200" cy="47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 sz="17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441" name="Google Shape;2441;p16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2442" name="Google Shape;2442;p16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16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44" name="Google Shape;2444;p16"/>
          <p:cNvGrpSpPr/>
          <p:nvPr/>
        </p:nvGrpSpPr>
        <p:grpSpPr>
          <a:xfrm>
            <a:off x="248941" y="5091296"/>
            <a:ext cx="6416108" cy="1330565"/>
            <a:chOff x="2235793" y="2621897"/>
            <a:chExt cx="4812081" cy="997924"/>
          </a:xfrm>
        </p:grpSpPr>
        <p:sp>
          <p:nvSpPr>
            <p:cNvPr id="2445" name="Google Shape;2445;p16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16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47" name="Google Shape;2447;p16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2448" name="Google Shape;2448;p16"/>
          <p:cNvGrpSpPr/>
          <p:nvPr/>
        </p:nvGrpSpPr>
        <p:grpSpPr>
          <a:xfrm>
            <a:off x="4963899" y="6377144"/>
            <a:ext cx="1092077" cy="405059"/>
            <a:chOff x="1726100" y="1627975"/>
            <a:chExt cx="359425" cy="133325"/>
          </a:xfrm>
        </p:grpSpPr>
        <p:sp>
          <p:nvSpPr>
            <p:cNvPr id="2449" name="Google Shape;2449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1" name="Google Shape;2451;p1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2" name="Google Shape;2452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4" name="Google Shape;2454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5" name="Google Shape;2455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6" name="Google Shape;2456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7" name="Google Shape;2457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8" name="Google Shape;2458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9" name="Google Shape;2459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60" name="Google Shape;2460;p16"/>
          <p:cNvGrpSpPr/>
          <p:nvPr/>
        </p:nvGrpSpPr>
        <p:grpSpPr>
          <a:xfrm>
            <a:off x="3420546" y="4867944"/>
            <a:ext cx="479313" cy="888485"/>
            <a:chOff x="1612800" y="3107475"/>
            <a:chExt cx="360350" cy="667900"/>
          </a:xfrm>
        </p:grpSpPr>
        <p:sp>
          <p:nvSpPr>
            <p:cNvPr id="2461" name="Google Shape;2461;p16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2" name="Google Shape;2462;p16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3" name="Google Shape;2463;p16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4" name="Google Shape;2464;p16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16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16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16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16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16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16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16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72" name="Google Shape;2472;p16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73" name="Google Shape;2473;p16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2474" name="Google Shape;2474;p1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75" name="Google Shape;2475;p1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476" name="Google Shape;2476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7" name="Google Shape;2477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8" name="Google Shape;2478;p1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9" name="Google Shape;2479;p1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0" name="Google Shape;2480;p1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1" name="Google Shape;2481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2" name="Google Shape;2482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3" name="Google Shape;2483;p1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4" name="Google Shape;2484;p1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5" name="Google Shape;2485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6" name="Google Shape;2486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7" name="Google Shape;2487;p1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8" name="Google Shape;2488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9" name="Google Shape;2489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0" name="Google Shape;2490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1" name="Google Shape;2491;p1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2" name="Google Shape;2492;p1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3" name="Google Shape;2493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4" name="Google Shape;2494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5" name="Google Shape;2495;p1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6" name="Google Shape;2496;p1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7" name="Google Shape;2497;p1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8" name="Google Shape;2498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9" name="Google Shape;2499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500" name="Google Shape;2500;p16"/>
          <p:cNvGrpSpPr/>
          <p:nvPr/>
        </p:nvGrpSpPr>
        <p:grpSpPr>
          <a:xfrm>
            <a:off x="3474553" y="5677336"/>
            <a:ext cx="479329" cy="177784"/>
            <a:chOff x="1726100" y="1627975"/>
            <a:chExt cx="359425" cy="133325"/>
          </a:xfrm>
        </p:grpSpPr>
        <p:sp>
          <p:nvSpPr>
            <p:cNvPr id="2501" name="Google Shape;2501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1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5" name="Google Shape;2505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6" name="Google Shape;2506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8" name="Google Shape;2508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9" name="Google Shape;2509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12" name="Google Shape;2512;p16"/>
          <p:cNvGrpSpPr/>
          <p:nvPr/>
        </p:nvGrpSpPr>
        <p:grpSpPr>
          <a:xfrm>
            <a:off x="385730" y="4688592"/>
            <a:ext cx="1039645" cy="2385067"/>
            <a:chOff x="2905325" y="2851350"/>
            <a:chExt cx="377175" cy="865325"/>
          </a:xfrm>
        </p:grpSpPr>
        <p:sp>
          <p:nvSpPr>
            <p:cNvPr id="2513" name="Google Shape;2513;p16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16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16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6" name="Google Shape;2516;p16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7" name="Google Shape;2517;p16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16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9" name="Google Shape;2519;p16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0" name="Google Shape;2520;p16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1" name="Google Shape;2521;p16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2" name="Google Shape;2522;p16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3" name="Google Shape;2523;p16"/>
          <p:cNvGrpSpPr/>
          <p:nvPr/>
        </p:nvGrpSpPr>
        <p:grpSpPr>
          <a:xfrm>
            <a:off x="9312585" y="4982534"/>
            <a:ext cx="410100" cy="853500"/>
            <a:chOff x="4082275" y="3073825"/>
            <a:chExt cx="307575" cy="640125"/>
          </a:xfrm>
        </p:grpSpPr>
        <p:sp>
          <p:nvSpPr>
            <p:cNvPr id="2524" name="Google Shape;2524;p16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5" name="Google Shape;2525;p16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6" name="Google Shape;2526;p16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7" name="Google Shape;2527;p16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8" name="Google Shape;2528;p16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9" name="Google Shape;2529;p16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2530" name="Google Shape;2530;p16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1" name="Google Shape;2531;p16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2" name="Google Shape;2532;p16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3" name="Google Shape;2533;p16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4" name="Google Shape;2534;p16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5" name="Google Shape;2535;p16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6" name="Google Shape;2536;p16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7" name="Google Shape;2537;p16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8" name="Google Shape;2538;p16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9" name="Google Shape;2539;p16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40" name="Google Shape;2540;p16"/>
          <p:cNvGrpSpPr/>
          <p:nvPr/>
        </p:nvGrpSpPr>
        <p:grpSpPr>
          <a:xfrm>
            <a:off x="9306866" y="5815245"/>
            <a:ext cx="614473" cy="227915"/>
            <a:chOff x="1726100" y="1627975"/>
            <a:chExt cx="359425" cy="133325"/>
          </a:xfrm>
        </p:grpSpPr>
        <p:sp>
          <p:nvSpPr>
            <p:cNvPr id="2541" name="Google Shape;2541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2" name="Google Shape;2542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3" name="Google Shape;2543;p1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4" name="Google Shape;2544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5" name="Google Shape;2545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6" name="Google Shape;2546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7" name="Google Shape;2547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8" name="Google Shape;2548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9" name="Google Shape;2549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0" name="Google Shape;2550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1" name="Google Shape;2551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52" name="Google Shape;2552;p16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2553" name="Google Shape;2553;p16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4" name="Google Shape;2554;p16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5" name="Google Shape;2555;p16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6" name="Google Shape;2556;p16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7" name="Google Shape;2557;p16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8" name="Google Shape;2558;p16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9" name="Google Shape;2559;p16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0" name="Google Shape;2560;p16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61" name="Google Shape;2561;p16"/>
          <p:cNvGrpSpPr/>
          <p:nvPr/>
        </p:nvGrpSpPr>
        <p:grpSpPr>
          <a:xfrm>
            <a:off x="2964131" y="6374473"/>
            <a:ext cx="1061861" cy="327375"/>
            <a:chOff x="5692724" y="7100752"/>
            <a:chExt cx="1110424" cy="342347"/>
          </a:xfrm>
        </p:grpSpPr>
        <p:sp>
          <p:nvSpPr>
            <p:cNvPr id="2562" name="Google Shape;2562;p16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3" name="Google Shape;2563;p16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4" name="Google Shape;2564;p16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5" name="Google Shape;2565;p16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66" name="Google Shape;2566;p16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67" name="Google Shape;2567;p16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2568" name="Google Shape;2568;p1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69" name="Google Shape;2569;p1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570" name="Google Shape;2570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1" name="Google Shape;2571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2" name="Google Shape;2572;p1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3" name="Google Shape;2573;p1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4" name="Google Shape;2574;p1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5" name="Google Shape;2575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6" name="Google Shape;2576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7" name="Google Shape;2577;p1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8" name="Google Shape;2578;p1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9" name="Google Shape;2579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0" name="Google Shape;2580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1" name="Google Shape;2581;p1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2" name="Google Shape;2582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3" name="Google Shape;2583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4" name="Google Shape;2584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5" name="Google Shape;2585;p1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6" name="Google Shape;2586;p1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7" name="Google Shape;2587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8" name="Google Shape;2588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9" name="Google Shape;2589;p1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0" name="Google Shape;2590;p1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1" name="Google Shape;2591;p1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2" name="Google Shape;2592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3" name="Google Shape;2593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594" name="Google Shape;2594;p16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2595" name="Google Shape;2595;p1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96" name="Google Shape;2596;p1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597" name="Google Shape;2597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8" name="Google Shape;2598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9" name="Google Shape;2599;p1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0" name="Google Shape;2600;p1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1" name="Google Shape;2601;p1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2" name="Google Shape;2602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3" name="Google Shape;2603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4" name="Google Shape;2604;p1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5" name="Google Shape;2605;p1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6" name="Google Shape;2606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7" name="Google Shape;2607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8" name="Google Shape;2608;p1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9" name="Google Shape;2609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0" name="Google Shape;2610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1" name="Google Shape;2611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2" name="Google Shape;2612;p1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3" name="Google Shape;2613;p1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4" name="Google Shape;2614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5" name="Google Shape;2615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6" name="Google Shape;2616;p1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7" name="Google Shape;2617;p1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8" name="Google Shape;2618;p1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9" name="Google Shape;2619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0" name="Google Shape;2620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621" name="Google Shape;2621;p16"/>
          <p:cNvGrpSpPr/>
          <p:nvPr/>
        </p:nvGrpSpPr>
        <p:grpSpPr>
          <a:xfrm>
            <a:off x="10090411" y="4867940"/>
            <a:ext cx="1247592" cy="2312433"/>
            <a:chOff x="2076400" y="2732150"/>
            <a:chExt cx="562350" cy="1042325"/>
          </a:xfrm>
        </p:grpSpPr>
        <p:sp>
          <p:nvSpPr>
            <p:cNvPr id="2622" name="Google Shape;2622;p16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16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16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16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6" name="Google Shape;2626;p16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7" name="Google Shape;2627;p16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16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16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16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16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2" name="Google Shape;2632;p16"/>
          <p:cNvGrpSpPr/>
          <p:nvPr/>
        </p:nvGrpSpPr>
        <p:grpSpPr>
          <a:xfrm>
            <a:off x="10001045" y="7003817"/>
            <a:ext cx="1420119" cy="227929"/>
            <a:chOff x="2895325" y="1290875"/>
            <a:chExt cx="428125" cy="68725"/>
          </a:xfrm>
        </p:grpSpPr>
        <p:sp>
          <p:nvSpPr>
            <p:cNvPr id="2633" name="Google Shape;2633;p16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4" name="Google Shape;2634;p16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5" name="Google Shape;2635;p16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16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16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16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9" name="Google Shape;2639;p16"/>
          <p:cNvGrpSpPr/>
          <p:nvPr/>
        </p:nvGrpSpPr>
        <p:grpSpPr>
          <a:xfrm>
            <a:off x="435919" y="6858010"/>
            <a:ext cx="1092040" cy="318607"/>
            <a:chOff x="1682875" y="2128425"/>
            <a:chExt cx="575525" cy="167900"/>
          </a:xfrm>
        </p:grpSpPr>
        <p:sp>
          <p:nvSpPr>
            <p:cNvPr id="2640" name="Google Shape;2640;p16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16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16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16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16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16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16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16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48" name="Google Shape;2648;p16"/>
          <p:cNvSpPr/>
          <p:nvPr/>
        </p:nvSpPr>
        <p:spPr>
          <a:xfrm>
            <a:off x="4406609" y="5058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9" name="Google Shape;2649;p16"/>
          <p:cNvSpPr/>
          <p:nvPr/>
        </p:nvSpPr>
        <p:spPr>
          <a:xfrm>
            <a:off x="9852279" y="191634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0" name="Google Shape;2650;p16"/>
          <p:cNvSpPr/>
          <p:nvPr/>
        </p:nvSpPr>
        <p:spPr>
          <a:xfrm>
            <a:off x="1495451" y="5058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51" name="Google Shape;2651;p16"/>
          <p:cNvGrpSpPr/>
          <p:nvPr/>
        </p:nvGrpSpPr>
        <p:grpSpPr>
          <a:xfrm>
            <a:off x="10480968" y="804785"/>
            <a:ext cx="1453873" cy="179151"/>
            <a:chOff x="7022525" y="1213188"/>
            <a:chExt cx="1090405" cy="134363"/>
          </a:xfrm>
        </p:grpSpPr>
        <p:sp>
          <p:nvSpPr>
            <p:cNvPr id="2652" name="Google Shape;2652;p16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3" name="Google Shape;2653;p16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4" name="Google Shape;2654;p16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16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6" name="Google Shape;2656;p16"/>
          <p:cNvSpPr/>
          <p:nvPr/>
        </p:nvSpPr>
        <p:spPr>
          <a:xfrm>
            <a:off x="10810118" y="11703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95985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8" name="Google Shape;2658;p17"/>
          <p:cNvSpPr/>
          <p:nvPr/>
        </p:nvSpPr>
        <p:spPr>
          <a:xfrm>
            <a:off x="0" y="49870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9" name="Google Shape;2659;p17"/>
          <p:cNvSpPr txBox="1">
            <a:spLocks noGrp="1"/>
          </p:cNvSpPr>
          <p:nvPr>
            <p:ph type="subTitle" idx="1"/>
          </p:nvPr>
        </p:nvSpPr>
        <p:spPr>
          <a:xfrm>
            <a:off x="1324800" y="3647184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0" name="Google Shape;2660;p17"/>
          <p:cNvSpPr txBox="1">
            <a:spLocks noGrp="1"/>
          </p:cNvSpPr>
          <p:nvPr>
            <p:ph type="subTitle" idx="2"/>
          </p:nvPr>
        </p:nvSpPr>
        <p:spPr>
          <a:xfrm>
            <a:off x="1324800" y="4171447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1" name="Google Shape;2661;p17"/>
          <p:cNvSpPr txBox="1">
            <a:spLocks noGrp="1"/>
          </p:cNvSpPr>
          <p:nvPr>
            <p:ph type="subTitle" idx="3"/>
          </p:nvPr>
        </p:nvSpPr>
        <p:spPr>
          <a:xfrm>
            <a:off x="4754800" y="3647184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2" name="Google Shape;2662;p17"/>
          <p:cNvSpPr txBox="1">
            <a:spLocks noGrp="1"/>
          </p:cNvSpPr>
          <p:nvPr>
            <p:ph type="subTitle" idx="4"/>
          </p:nvPr>
        </p:nvSpPr>
        <p:spPr>
          <a:xfrm>
            <a:off x="4953400" y="4171433"/>
            <a:ext cx="2285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3" name="Google Shape;2663;p17"/>
          <p:cNvSpPr txBox="1">
            <a:spLocks noGrp="1"/>
          </p:cNvSpPr>
          <p:nvPr>
            <p:ph type="subTitle" idx="5"/>
          </p:nvPr>
        </p:nvSpPr>
        <p:spPr>
          <a:xfrm>
            <a:off x="8184800" y="3647184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4" name="Google Shape;2664;p17"/>
          <p:cNvSpPr txBox="1">
            <a:spLocks noGrp="1"/>
          </p:cNvSpPr>
          <p:nvPr>
            <p:ph type="subTitle" idx="6"/>
          </p:nvPr>
        </p:nvSpPr>
        <p:spPr>
          <a:xfrm>
            <a:off x="8184800" y="4171440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5" name="Google Shape;2665;p17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666" name="Google Shape;2666;p17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2667" name="Google Shape;2667;p17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17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69" name="Google Shape;2669;p17"/>
          <p:cNvGrpSpPr/>
          <p:nvPr/>
        </p:nvGrpSpPr>
        <p:grpSpPr>
          <a:xfrm>
            <a:off x="248941" y="5091296"/>
            <a:ext cx="6416108" cy="1330565"/>
            <a:chOff x="2235793" y="2621897"/>
            <a:chExt cx="4812081" cy="997924"/>
          </a:xfrm>
        </p:grpSpPr>
        <p:sp>
          <p:nvSpPr>
            <p:cNvPr id="2670" name="Google Shape;2670;p17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17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72" name="Google Shape;2672;p17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2673" name="Google Shape;2673;p17"/>
          <p:cNvGrpSpPr/>
          <p:nvPr/>
        </p:nvGrpSpPr>
        <p:grpSpPr>
          <a:xfrm>
            <a:off x="4963899" y="6377144"/>
            <a:ext cx="1092077" cy="405059"/>
            <a:chOff x="1726100" y="1627975"/>
            <a:chExt cx="359425" cy="133325"/>
          </a:xfrm>
        </p:grpSpPr>
        <p:sp>
          <p:nvSpPr>
            <p:cNvPr id="2674" name="Google Shape;2674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6" name="Google Shape;2676;p1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85" name="Google Shape;2685;p17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6" name="Google Shape;2686;p17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2687" name="Google Shape;2687;p17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688" name="Google Shape;2688;p17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689" name="Google Shape;2689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0" name="Google Shape;2690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1" name="Google Shape;2691;p17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2" name="Google Shape;2692;p17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3" name="Google Shape;2693;p17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4" name="Google Shape;2694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5" name="Google Shape;2695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6" name="Google Shape;2696;p17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7" name="Google Shape;2697;p17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8" name="Google Shape;2698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9" name="Google Shape;2699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0" name="Google Shape;2700;p17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1" name="Google Shape;2701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2" name="Google Shape;2702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3" name="Google Shape;2703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4" name="Google Shape;2704;p17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5" name="Google Shape;2705;p17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6" name="Google Shape;2706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7" name="Google Shape;2707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8" name="Google Shape;2708;p17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9" name="Google Shape;2709;p17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0" name="Google Shape;2710;p17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1" name="Google Shape;2711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2" name="Google Shape;2712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713" name="Google Shape;2713;p17"/>
          <p:cNvGrpSpPr/>
          <p:nvPr/>
        </p:nvGrpSpPr>
        <p:grpSpPr>
          <a:xfrm>
            <a:off x="3474553" y="5677336"/>
            <a:ext cx="479329" cy="177784"/>
            <a:chOff x="1726100" y="1627975"/>
            <a:chExt cx="359425" cy="133325"/>
          </a:xfrm>
        </p:grpSpPr>
        <p:sp>
          <p:nvSpPr>
            <p:cNvPr id="2714" name="Google Shape;2714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1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9" name="Google Shape;2719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0" name="Google Shape;2720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1" name="Google Shape;2721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" name="Google Shape;2722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" name="Google Shape;2724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25" name="Google Shape;2725;p17"/>
          <p:cNvGrpSpPr/>
          <p:nvPr/>
        </p:nvGrpSpPr>
        <p:grpSpPr>
          <a:xfrm>
            <a:off x="-269871" y="3866625"/>
            <a:ext cx="1039645" cy="2385067"/>
            <a:chOff x="2905325" y="2851350"/>
            <a:chExt cx="377175" cy="865325"/>
          </a:xfrm>
        </p:grpSpPr>
        <p:sp>
          <p:nvSpPr>
            <p:cNvPr id="2726" name="Google Shape;2726;p17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17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17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17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17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17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17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17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17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" name="Google Shape;2735;p17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36" name="Google Shape;2736;p17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2737" name="Google Shape;2737;p17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" name="Google Shape;2738;p17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9" name="Google Shape;2739;p17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0" name="Google Shape;2740;p17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" name="Google Shape;2741;p17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" name="Google Shape;2742;p17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" name="Google Shape;2743;p17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17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17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17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47" name="Google Shape;2747;p17"/>
          <p:cNvGrpSpPr/>
          <p:nvPr/>
        </p:nvGrpSpPr>
        <p:grpSpPr>
          <a:xfrm>
            <a:off x="9306866" y="5815245"/>
            <a:ext cx="614473" cy="227915"/>
            <a:chOff x="1726100" y="1627975"/>
            <a:chExt cx="359425" cy="133325"/>
          </a:xfrm>
        </p:grpSpPr>
        <p:sp>
          <p:nvSpPr>
            <p:cNvPr id="2748" name="Google Shape;2748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1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59" name="Google Shape;2759;p17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2760" name="Google Shape;2760;p17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" name="Google Shape;2761;p17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" name="Google Shape;2762;p17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" name="Google Shape;2763;p17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" name="Google Shape;2764;p17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" name="Google Shape;2765;p17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" name="Google Shape;2766;p17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" name="Google Shape;2767;p17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68" name="Google Shape;2768;p17"/>
          <p:cNvGrpSpPr/>
          <p:nvPr/>
        </p:nvGrpSpPr>
        <p:grpSpPr>
          <a:xfrm>
            <a:off x="2964131" y="6374473"/>
            <a:ext cx="1061861" cy="327375"/>
            <a:chOff x="5692724" y="7100752"/>
            <a:chExt cx="1110424" cy="342347"/>
          </a:xfrm>
        </p:grpSpPr>
        <p:sp>
          <p:nvSpPr>
            <p:cNvPr id="2769" name="Google Shape;2769;p17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0" name="Google Shape;2770;p17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1" name="Google Shape;2771;p17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2" name="Google Shape;2772;p17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73" name="Google Shape;2773;p17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74" name="Google Shape;2774;p17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2775" name="Google Shape;2775;p17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76" name="Google Shape;2776;p17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777" name="Google Shape;2777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8" name="Google Shape;2778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9" name="Google Shape;2779;p17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0" name="Google Shape;2780;p17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1" name="Google Shape;2781;p17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2" name="Google Shape;2782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3" name="Google Shape;2783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4" name="Google Shape;2784;p17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5" name="Google Shape;2785;p17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6" name="Google Shape;2786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7" name="Google Shape;2787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8" name="Google Shape;2788;p17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9" name="Google Shape;2789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0" name="Google Shape;2790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1" name="Google Shape;2791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2" name="Google Shape;2792;p17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3" name="Google Shape;2793;p17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4" name="Google Shape;2794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5" name="Google Shape;2795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6" name="Google Shape;2796;p17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7" name="Google Shape;2797;p17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8" name="Google Shape;2798;p17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9" name="Google Shape;2799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0" name="Google Shape;2800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01" name="Google Shape;2801;p17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2802" name="Google Shape;2802;p17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03" name="Google Shape;2803;p17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804" name="Google Shape;2804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5" name="Google Shape;2805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6" name="Google Shape;2806;p17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7" name="Google Shape;2807;p17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8" name="Google Shape;2808;p17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9" name="Google Shape;2809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0" name="Google Shape;2810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1" name="Google Shape;2811;p17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2" name="Google Shape;2812;p17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3" name="Google Shape;2813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4" name="Google Shape;2814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5" name="Google Shape;2815;p17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6" name="Google Shape;2816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7" name="Google Shape;2817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8" name="Google Shape;2818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9" name="Google Shape;2819;p17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0" name="Google Shape;2820;p17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1" name="Google Shape;2821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2" name="Google Shape;2822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3" name="Google Shape;2823;p17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4" name="Google Shape;2824;p17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5" name="Google Shape;2825;p17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6" name="Google Shape;2826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7" name="Google Shape;2827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28" name="Google Shape;2828;p17"/>
          <p:cNvGrpSpPr/>
          <p:nvPr/>
        </p:nvGrpSpPr>
        <p:grpSpPr>
          <a:xfrm>
            <a:off x="11240977" y="3952006"/>
            <a:ext cx="1247592" cy="2312433"/>
            <a:chOff x="2076400" y="2732150"/>
            <a:chExt cx="562350" cy="1042325"/>
          </a:xfrm>
        </p:grpSpPr>
        <p:sp>
          <p:nvSpPr>
            <p:cNvPr id="2829" name="Google Shape;2829;p17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0" name="Google Shape;2830;p17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1" name="Google Shape;2831;p17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2" name="Google Shape;2832;p17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17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17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5" name="Google Shape;2835;p17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6" name="Google Shape;2836;p17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17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17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39" name="Google Shape;2839;p17"/>
          <p:cNvGrpSpPr/>
          <p:nvPr/>
        </p:nvGrpSpPr>
        <p:grpSpPr>
          <a:xfrm>
            <a:off x="11068445" y="6141450"/>
            <a:ext cx="1420119" cy="227929"/>
            <a:chOff x="2895325" y="1290875"/>
            <a:chExt cx="428125" cy="68725"/>
          </a:xfrm>
        </p:grpSpPr>
        <p:sp>
          <p:nvSpPr>
            <p:cNvPr id="2840" name="Google Shape;2840;p17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17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2" name="Google Shape;2842;p17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3" name="Google Shape;2843;p17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17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5" name="Google Shape;2845;p17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46" name="Google Shape;2846;p17"/>
          <p:cNvGrpSpPr/>
          <p:nvPr/>
        </p:nvGrpSpPr>
        <p:grpSpPr>
          <a:xfrm>
            <a:off x="-141081" y="5994510"/>
            <a:ext cx="1092040" cy="318607"/>
            <a:chOff x="1682875" y="2128425"/>
            <a:chExt cx="575525" cy="167900"/>
          </a:xfrm>
        </p:grpSpPr>
        <p:sp>
          <p:nvSpPr>
            <p:cNvPr id="2847" name="Google Shape;2847;p17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8" name="Google Shape;2848;p17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9" name="Google Shape;2849;p17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0" name="Google Shape;2850;p17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17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17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17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17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55" name="Google Shape;2855;p17"/>
          <p:cNvSpPr/>
          <p:nvPr/>
        </p:nvSpPr>
        <p:spPr>
          <a:xfrm>
            <a:off x="4381209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6" name="Google Shape;2856;p17"/>
          <p:cNvSpPr/>
          <p:nvPr/>
        </p:nvSpPr>
        <p:spPr>
          <a:xfrm>
            <a:off x="13" y="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7" name="Google Shape;2857;p17"/>
          <p:cNvSpPr/>
          <p:nvPr/>
        </p:nvSpPr>
        <p:spPr>
          <a:xfrm>
            <a:off x="10245751" y="3974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58" name="Google Shape;2858;p17"/>
          <p:cNvGrpSpPr/>
          <p:nvPr/>
        </p:nvGrpSpPr>
        <p:grpSpPr>
          <a:xfrm>
            <a:off x="5596201" y="258685"/>
            <a:ext cx="1453873" cy="179151"/>
            <a:chOff x="7022525" y="1213188"/>
            <a:chExt cx="1090405" cy="134363"/>
          </a:xfrm>
        </p:grpSpPr>
        <p:sp>
          <p:nvSpPr>
            <p:cNvPr id="2859" name="Google Shape;2859;p17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0" name="Google Shape;2860;p17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1" name="Google Shape;2861;p17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2" name="Google Shape;2862;p17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05706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2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4" name="Google Shape;2864;p18"/>
          <p:cNvSpPr/>
          <p:nvPr/>
        </p:nvSpPr>
        <p:spPr>
          <a:xfrm>
            <a:off x="0" y="48854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5" name="Google Shape;2865;p18"/>
          <p:cNvSpPr txBox="1">
            <a:spLocks noGrp="1"/>
          </p:cNvSpPr>
          <p:nvPr>
            <p:ph type="subTitle" idx="1"/>
          </p:nvPr>
        </p:nvSpPr>
        <p:spPr>
          <a:xfrm>
            <a:off x="7795905" y="397520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2866" name="Google Shape;2866;p18"/>
          <p:cNvSpPr txBox="1">
            <a:spLocks noGrp="1"/>
          </p:cNvSpPr>
          <p:nvPr>
            <p:ph type="subTitle" idx="2"/>
          </p:nvPr>
        </p:nvSpPr>
        <p:spPr>
          <a:xfrm>
            <a:off x="7795905" y="4406800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67" name="Google Shape;2867;p18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68" name="Google Shape;2868;p18"/>
          <p:cNvSpPr txBox="1">
            <a:spLocks noGrp="1"/>
          </p:cNvSpPr>
          <p:nvPr>
            <p:ph type="subTitle" idx="3"/>
          </p:nvPr>
        </p:nvSpPr>
        <p:spPr>
          <a:xfrm>
            <a:off x="7795905" y="204480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2869" name="Google Shape;2869;p18"/>
          <p:cNvSpPr txBox="1">
            <a:spLocks noGrp="1"/>
          </p:cNvSpPr>
          <p:nvPr>
            <p:ph type="subTitle" idx="4"/>
          </p:nvPr>
        </p:nvSpPr>
        <p:spPr>
          <a:xfrm>
            <a:off x="7795905" y="2476400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70" name="Google Shape;2870;p18"/>
          <p:cNvSpPr txBox="1">
            <a:spLocks noGrp="1"/>
          </p:cNvSpPr>
          <p:nvPr>
            <p:ph type="subTitle" idx="5"/>
          </p:nvPr>
        </p:nvSpPr>
        <p:spPr>
          <a:xfrm>
            <a:off x="2482095" y="204480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2871" name="Google Shape;2871;p18"/>
          <p:cNvSpPr txBox="1">
            <a:spLocks noGrp="1"/>
          </p:cNvSpPr>
          <p:nvPr>
            <p:ph type="subTitle" idx="6"/>
          </p:nvPr>
        </p:nvSpPr>
        <p:spPr>
          <a:xfrm>
            <a:off x="2140495" y="2476400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72" name="Google Shape;2872;p18"/>
          <p:cNvSpPr txBox="1">
            <a:spLocks noGrp="1"/>
          </p:cNvSpPr>
          <p:nvPr>
            <p:ph type="subTitle" idx="7"/>
          </p:nvPr>
        </p:nvSpPr>
        <p:spPr>
          <a:xfrm>
            <a:off x="2482095" y="397520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2873" name="Google Shape;2873;p18"/>
          <p:cNvSpPr txBox="1">
            <a:spLocks noGrp="1"/>
          </p:cNvSpPr>
          <p:nvPr>
            <p:ph type="subTitle" idx="8"/>
          </p:nvPr>
        </p:nvSpPr>
        <p:spPr>
          <a:xfrm>
            <a:off x="2343267" y="4406800"/>
            <a:ext cx="20528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874" name="Google Shape;2874;p18"/>
          <p:cNvGrpSpPr/>
          <p:nvPr/>
        </p:nvGrpSpPr>
        <p:grpSpPr>
          <a:xfrm flipH="1">
            <a:off x="-1436505" y="5349626"/>
            <a:ext cx="4699236" cy="1228045"/>
            <a:chOff x="-729684" y="2561769"/>
            <a:chExt cx="3524427" cy="921034"/>
          </a:xfrm>
        </p:grpSpPr>
        <p:sp>
          <p:nvSpPr>
            <p:cNvPr id="2875" name="Google Shape;2875;p18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6" name="Google Shape;2876;p18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77" name="Google Shape;2877;p18"/>
          <p:cNvGrpSpPr/>
          <p:nvPr/>
        </p:nvGrpSpPr>
        <p:grpSpPr>
          <a:xfrm flipH="1">
            <a:off x="5692687" y="5396096"/>
            <a:ext cx="6416108" cy="1330565"/>
            <a:chOff x="2235793" y="2621897"/>
            <a:chExt cx="4812081" cy="997924"/>
          </a:xfrm>
        </p:grpSpPr>
        <p:sp>
          <p:nvSpPr>
            <p:cNvPr id="2878" name="Google Shape;2878;p18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9" name="Google Shape;2879;p18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80" name="Google Shape;2880;p18"/>
          <p:cNvSpPr/>
          <p:nvPr/>
        </p:nvSpPr>
        <p:spPr>
          <a:xfrm flipH="1">
            <a:off x="-491559" y="56610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2881" name="Google Shape;2881;p18"/>
          <p:cNvGrpSpPr/>
          <p:nvPr/>
        </p:nvGrpSpPr>
        <p:grpSpPr>
          <a:xfrm flipH="1">
            <a:off x="6301760" y="6580344"/>
            <a:ext cx="1092077" cy="405059"/>
            <a:chOff x="1726100" y="1627975"/>
            <a:chExt cx="359425" cy="133325"/>
          </a:xfrm>
        </p:grpSpPr>
        <p:sp>
          <p:nvSpPr>
            <p:cNvPr id="2882" name="Google Shape;2882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3" name="Google Shape;2883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4" name="Google Shape;2884;p1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5" name="Google Shape;2885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6" name="Google Shape;2886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7" name="Google Shape;2887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8" name="Google Shape;2888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9" name="Google Shape;2889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0" name="Google Shape;2890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1" name="Google Shape;2891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2" name="Google Shape;2892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93" name="Google Shape;2893;p18"/>
          <p:cNvGrpSpPr/>
          <p:nvPr/>
        </p:nvGrpSpPr>
        <p:grpSpPr>
          <a:xfrm flipH="1">
            <a:off x="11442477" y="5146444"/>
            <a:ext cx="479313" cy="888485"/>
            <a:chOff x="1612800" y="3107475"/>
            <a:chExt cx="360350" cy="667900"/>
          </a:xfrm>
        </p:grpSpPr>
        <p:sp>
          <p:nvSpPr>
            <p:cNvPr id="2894" name="Google Shape;2894;p18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5" name="Google Shape;2895;p18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6" name="Google Shape;2896;p18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7" name="Google Shape;2897;p18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8" name="Google Shape;2898;p18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9" name="Google Shape;2899;p18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0" name="Google Shape;2900;p18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1" name="Google Shape;2901;p18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2" name="Google Shape;2902;p18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3" name="Google Shape;2903;p18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4" name="Google Shape;2904;p18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05" name="Google Shape;2905;p18"/>
          <p:cNvSpPr/>
          <p:nvPr/>
        </p:nvSpPr>
        <p:spPr>
          <a:xfrm flipH="1">
            <a:off x="9615957" y="63446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06" name="Google Shape;2906;p18"/>
          <p:cNvGrpSpPr/>
          <p:nvPr/>
        </p:nvGrpSpPr>
        <p:grpSpPr>
          <a:xfrm flipH="1">
            <a:off x="9808060" y="6949480"/>
            <a:ext cx="354705" cy="327373"/>
            <a:chOff x="2706625" y="4735761"/>
            <a:chExt cx="226446" cy="209015"/>
          </a:xfrm>
        </p:grpSpPr>
        <p:sp>
          <p:nvSpPr>
            <p:cNvPr id="2907" name="Google Shape;2907;p1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08" name="Google Shape;2908;p1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909" name="Google Shape;2909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0" name="Google Shape;2910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1" name="Google Shape;2911;p1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2" name="Google Shape;2912;p1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3" name="Google Shape;2913;p1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4" name="Google Shape;2914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5" name="Google Shape;2915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6" name="Google Shape;2916;p1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7" name="Google Shape;2917;p1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8" name="Google Shape;2918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9" name="Google Shape;2919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0" name="Google Shape;2920;p1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1" name="Google Shape;2921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2" name="Google Shape;2922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3" name="Google Shape;2923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4" name="Google Shape;2924;p1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5" name="Google Shape;2925;p1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6" name="Google Shape;2926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7" name="Google Shape;2927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8" name="Google Shape;2928;p1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9" name="Google Shape;2929;p1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0" name="Google Shape;2930;p1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1" name="Google Shape;2931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2" name="Google Shape;2932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933" name="Google Shape;2933;p18"/>
          <p:cNvGrpSpPr/>
          <p:nvPr/>
        </p:nvGrpSpPr>
        <p:grpSpPr>
          <a:xfrm flipH="1">
            <a:off x="8403854" y="5880536"/>
            <a:ext cx="479329" cy="177784"/>
            <a:chOff x="1726100" y="1627975"/>
            <a:chExt cx="359425" cy="133325"/>
          </a:xfrm>
        </p:grpSpPr>
        <p:sp>
          <p:nvSpPr>
            <p:cNvPr id="2934" name="Google Shape;2934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5" name="Google Shape;2935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6" name="Google Shape;2936;p1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7" name="Google Shape;2937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8" name="Google Shape;2938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9" name="Google Shape;2939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0" name="Google Shape;2940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1" name="Google Shape;2941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2" name="Google Shape;2942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3" name="Google Shape;2943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4" name="Google Shape;2944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45" name="Google Shape;2945;p18"/>
          <p:cNvGrpSpPr/>
          <p:nvPr/>
        </p:nvGrpSpPr>
        <p:grpSpPr>
          <a:xfrm flipH="1">
            <a:off x="3620570" y="6344626"/>
            <a:ext cx="718889" cy="227943"/>
            <a:chOff x="2631450" y="1885950"/>
            <a:chExt cx="671525" cy="212925"/>
          </a:xfrm>
        </p:grpSpPr>
        <p:sp>
          <p:nvSpPr>
            <p:cNvPr id="2946" name="Google Shape;2946;p18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7" name="Google Shape;2947;p18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8" name="Google Shape;2948;p18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9" name="Google Shape;2949;p18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0" name="Google Shape;2950;p18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1" name="Google Shape;2951;p18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2" name="Google Shape;2952;p18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3" name="Google Shape;2953;p18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4" name="Google Shape;2954;p18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5" name="Google Shape;2955;p18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56" name="Google Shape;2956;p18"/>
          <p:cNvGrpSpPr/>
          <p:nvPr/>
        </p:nvGrpSpPr>
        <p:grpSpPr>
          <a:xfrm flipH="1">
            <a:off x="2436397" y="6018445"/>
            <a:ext cx="614473" cy="227915"/>
            <a:chOff x="1726100" y="1627975"/>
            <a:chExt cx="359425" cy="133325"/>
          </a:xfrm>
        </p:grpSpPr>
        <p:sp>
          <p:nvSpPr>
            <p:cNvPr id="2957" name="Google Shape;2957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8" name="Google Shape;2958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9" name="Google Shape;2959;p1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0" name="Google Shape;2960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1" name="Google Shape;2961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2" name="Google Shape;2962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5" name="Google Shape;2965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6" name="Google Shape;2966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7" name="Google Shape;2967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68" name="Google Shape;2968;p18"/>
          <p:cNvGrpSpPr/>
          <p:nvPr/>
        </p:nvGrpSpPr>
        <p:grpSpPr>
          <a:xfrm rot="-707990" flipH="1">
            <a:off x="4099289" y="6821063"/>
            <a:ext cx="1354315" cy="327636"/>
            <a:chOff x="3665900" y="8356158"/>
            <a:chExt cx="1015703" cy="245719"/>
          </a:xfrm>
        </p:grpSpPr>
        <p:sp>
          <p:nvSpPr>
            <p:cNvPr id="2969" name="Google Shape;2969;p18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0" name="Google Shape;2970;p18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1" name="Google Shape;2971;p18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2" name="Google Shape;2972;p18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3" name="Google Shape;2973;p18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4" name="Google Shape;2974;p18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5" name="Google Shape;2975;p18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6" name="Google Shape;2976;p18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77" name="Google Shape;2977;p18"/>
          <p:cNvGrpSpPr/>
          <p:nvPr/>
        </p:nvGrpSpPr>
        <p:grpSpPr>
          <a:xfrm flipH="1">
            <a:off x="8331743" y="6577673"/>
            <a:ext cx="1061861" cy="327375"/>
            <a:chOff x="5692724" y="7100752"/>
            <a:chExt cx="1110424" cy="342347"/>
          </a:xfrm>
        </p:grpSpPr>
        <p:sp>
          <p:nvSpPr>
            <p:cNvPr id="2978" name="Google Shape;2978;p18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9" name="Google Shape;2979;p18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0" name="Google Shape;2980;p18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18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82" name="Google Shape;2982;p18"/>
          <p:cNvSpPr/>
          <p:nvPr/>
        </p:nvSpPr>
        <p:spPr>
          <a:xfrm flipH="1">
            <a:off x="2283917" y="62425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83" name="Google Shape;2983;p18"/>
          <p:cNvGrpSpPr/>
          <p:nvPr/>
        </p:nvGrpSpPr>
        <p:grpSpPr>
          <a:xfrm flipH="1">
            <a:off x="2525030" y="6778273"/>
            <a:ext cx="238221" cy="219912"/>
            <a:chOff x="2706625" y="4735761"/>
            <a:chExt cx="226446" cy="209015"/>
          </a:xfrm>
        </p:grpSpPr>
        <p:sp>
          <p:nvSpPr>
            <p:cNvPr id="2984" name="Google Shape;2984;p1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85" name="Google Shape;2985;p1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986" name="Google Shape;2986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7" name="Google Shape;2987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8" name="Google Shape;2988;p1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9" name="Google Shape;2989;p1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0" name="Google Shape;2990;p1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1" name="Google Shape;2991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2" name="Google Shape;2992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3" name="Google Shape;2993;p1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4" name="Google Shape;2994;p1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5" name="Google Shape;2995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6" name="Google Shape;2996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7" name="Google Shape;2997;p1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8" name="Google Shape;2998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9" name="Google Shape;2999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0" name="Google Shape;3000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1" name="Google Shape;3001;p1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2" name="Google Shape;3002;p1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3" name="Google Shape;3003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4" name="Google Shape;3004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5" name="Google Shape;3005;p1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6" name="Google Shape;3006;p1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7" name="Google Shape;3007;p1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8" name="Google Shape;3008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9" name="Google Shape;3009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010" name="Google Shape;3010;p18"/>
          <p:cNvGrpSpPr/>
          <p:nvPr/>
        </p:nvGrpSpPr>
        <p:grpSpPr>
          <a:xfrm>
            <a:off x="2396830" y="6834307"/>
            <a:ext cx="238221" cy="219912"/>
            <a:chOff x="2706625" y="4735761"/>
            <a:chExt cx="226446" cy="209015"/>
          </a:xfrm>
        </p:grpSpPr>
        <p:sp>
          <p:nvSpPr>
            <p:cNvPr id="3011" name="Google Shape;3011;p1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12" name="Google Shape;3012;p1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013" name="Google Shape;3013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4" name="Google Shape;3014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5" name="Google Shape;3015;p1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6" name="Google Shape;3016;p1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7" name="Google Shape;3017;p1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8" name="Google Shape;3018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9" name="Google Shape;3019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0" name="Google Shape;3020;p1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1" name="Google Shape;3021;p1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2" name="Google Shape;3022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3" name="Google Shape;3023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4" name="Google Shape;3024;p1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5" name="Google Shape;3025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6" name="Google Shape;3026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7" name="Google Shape;3027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8" name="Google Shape;3028;p1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9" name="Google Shape;3029;p1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0" name="Google Shape;3030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1" name="Google Shape;3031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2" name="Google Shape;3032;p1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3" name="Google Shape;3033;p1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4" name="Google Shape;3034;p1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5" name="Google Shape;3035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6" name="Google Shape;3036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037" name="Google Shape;3037;p18"/>
          <p:cNvGrpSpPr/>
          <p:nvPr/>
        </p:nvGrpSpPr>
        <p:grpSpPr>
          <a:xfrm flipH="1">
            <a:off x="-1" y="4280006"/>
            <a:ext cx="1247592" cy="2312433"/>
            <a:chOff x="2076400" y="2732150"/>
            <a:chExt cx="562350" cy="1042325"/>
          </a:xfrm>
        </p:grpSpPr>
        <p:sp>
          <p:nvSpPr>
            <p:cNvPr id="3038" name="Google Shape;3038;p18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18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18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18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18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18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18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18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6" name="Google Shape;3046;p18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7" name="Google Shape;3047;p18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48" name="Google Shape;3048;p18"/>
          <p:cNvGrpSpPr/>
          <p:nvPr/>
        </p:nvGrpSpPr>
        <p:grpSpPr>
          <a:xfrm flipH="1">
            <a:off x="6441" y="6446250"/>
            <a:ext cx="1420119" cy="227929"/>
            <a:chOff x="2895325" y="1290875"/>
            <a:chExt cx="428125" cy="68725"/>
          </a:xfrm>
        </p:grpSpPr>
        <p:sp>
          <p:nvSpPr>
            <p:cNvPr id="3049" name="Google Shape;3049;p18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18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18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18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18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18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55" name="Google Shape;3055;p18"/>
          <p:cNvGrpSpPr/>
          <p:nvPr/>
        </p:nvGrpSpPr>
        <p:grpSpPr>
          <a:xfrm flipH="1">
            <a:off x="11140537" y="5947416"/>
            <a:ext cx="781256" cy="227941"/>
            <a:chOff x="1682875" y="2128425"/>
            <a:chExt cx="575525" cy="167900"/>
          </a:xfrm>
        </p:grpSpPr>
        <p:sp>
          <p:nvSpPr>
            <p:cNvPr id="3056" name="Google Shape;3056;p18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7" name="Google Shape;3057;p18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8" name="Google Shape;3058;p18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18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18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18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18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18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64" name="Google Shape;3064;p18"/>
          <p:cNvSpPr/>
          <p:nvPr/>
        </p:nvSpPr>
        <p:spPr>
          <a:xfrm>
            <a:off x="8281625" y="2883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5" name="Google Shape;3065;p18"/>
          <p:cNvSpPr/>
          <p:nvPr/>
        </p:nvSpPr>
        <p:spPr>
          <a:xfrm>
            <a:off x="10356163" y="1646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6" name="Google Shape;3066;p18"/>
          <p:cNvSpPr/>
          <p:nvPr/>
        </p:nvSpPr>
        <p:spPr>
          <a:xfrm>
            <a:off x="9434467" y="104838"/>
            <a:ext cx="701955" cy="213461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67" name="Google Shape;3067;p18"/>
          <p:cNvGrpSpPr/>
          <p:nvPr/>
        </p:nvGrpSpPr>
        <p:grpSpPr>
          <a:xfrm>
            <a:off x="10480968" y="804785"/>
            <a:ext cx="1453873" cy="179151"/>
            <a:chOff x="7022525" y="1213188"/>
            <a:chExt cx="1090405" cy="134363"/>
          </a:xfrm>
        </p:grpSpPr>
        <p:sp>
          <p:nvSpPr>
            <p:cNvPr id="3068" name="Google Shape;3068;p18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9" name="Google Shape;3069;p18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0" name="Google Shape;3070;p18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1" name="Google Shape;3071;p18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72" name="Google Shape;3072;p18"/>
          <p:cNvSpPr/>
          <p:nvPr/>
        </p:nvSpPr>
        <p:spPr>
          <a:xfrm>
            <a:off x="10810118" y="11703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00321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3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3074;p19"/>
          <p:cNvSpPr/>
          <p:nvPr/>
        </p:nvSpPr>
        <p:spPr>
          <a:xfrm>
            <a:off x="0" y="5291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5" name="Google Shape;3075;p19"/>
          <p:cNvSpPr txBox="1">
            <a:spLocks noGrp="1"/>
          </p:cNvSpPr>
          <p:nvPr>
            <p:ph type="subTitle" idx="1"/>
          </p:nvPr>
        </p:nvSpPr>
        <p:spPr>
          <a:xfrm>
            <a:off x="1691096" y="27080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76" name="Google Shape;3076;p19"/>
          <p:cNvSpPr txBox="1">
            <a:spLocks noGrp="1"/>
          </p:cNvSpPr>
          <p:nvPr>
            <p:ph type="subTitle" idx="2"/>
          </p:nvPr>
        </p:nvSpPr>
        <p:spPr>
          <a:xfrm>
            <a:off x="1472296" y="3149943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77" name="Google Shape;3077;p19"/>
          <p:cNvSpPr txBox="1">
            <a:spLocks noGrp="1"/>
          </p:cNvSpPr>
          <p:nvPr>
            <p:ph type="subTitle" idx="3"/>
          </p:nvPr>
        </p:nvSpPr>
        <p:spPr>
          <a:xfrm>
            <a:off x="5120729" y="27080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78" name="Google Shape;3078;p19"/>
          <p:cNvSpPr txBox="1">
            <a:spLocks noGrp="1"/>
          </p:cNvSpPr>
          <p:nvPr>
            <p:ph type="subTitle" idx="4"/>
          </p:nvPr>
        </p:nvSpPr>
        <p:spPr>
          <a:xfrm>
            <a:off x="4898500" y="314994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79" name="Google Shape;3079;p19"/>
          <p:cNvSpPr txBox="1">
            <a:spLocks noGrp="1"/>
          </p:cNvSpPr>
          <p:nvPr>
            <p:ph type="subTitle" idx="5"/>
          </p:nvPr>
        </p:nvSpPr>
        <p:spPr>
          <a:xfrm>
            <a:off x="8550104" y="27080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80" name="Google Shape;3080;p19"/>
          <p:cNvSpPr txBox="1">
            <a:spLocks noGrp="1"/>
          </p:cNvSpPr>
          <p:nvPr>
            <p:ph type="subTitle" idx="6"/>
          </p:nvPr>
        </p:nvSpPr>
        <p:spPr>
          <a:xfrm>
            <a:off x="8329104" y="314994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81" name="Google Shape;3081;p19"/>
          <p:cNvSpPr txBox="1">
            <a:spLocks noGrp="1"/>
          </p:cNvSpPr>
          <p:nvPr>
            <p:ph type="subTitle" idx="7"/>
          </p:nvPr>
        </p:nvSpPr>
        <p:spPr>
          <a:xfrm>
            <a:off x="1691096" y="50639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82" name="Google Shape;3082;p19"/>
          <p:cNvSpPr txBox="1">
            <a:spLocks noGrp="1"/>
          </p:cNvSpPr>
          <p:nvPr>
            <p:ph type="subTitle" idx="8"/>
          </p:nvPr>
        </p:nvSpPr>
        <p:spPr>
          <a:xfrm>
            <a:off x="1641483" y="5498267"/>
            <a:ext cx="2050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83" name="Google Shape;3083;p19"/>
          <p:cNvSpPr txBox="1">
            <a:spLocks noGrp="1"/>
          </p:cNvSpPr>
          <p:nvPr>
            <p:ph type="subTitle" idx="9"/>
          </p:nvPr>
        </p:nvSpPr>
        <p:spPr>
          <a:xfrm>
            <a:off x="5120729" y="50639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84" name="Google Shape;3084;p19"/>
          <p:cNvSpPr txBox="1">
            <a:spLocks noGrp="1"/>
          </p:cNvSpPr>
          <p:nvPr>
            <p:ph type="subTitle" idx="13"/>
          </p:nvPr>
        </p:nvSpPr>
        <p:spPr>
          <a:xfrm>
            <a:off x="4899729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85" name="Google Shape;3085;p19"/>
          <p:cNvSpPr txBox="1">
            <a:spLocks noGrp="1"/>
          </p:cNvSpPr>
          <p:nvPr>
            <p:ph type="subTitle" idx="14"/>
          </p:nvPr>
        </p:nvSpPr>
        <p:spPr>
          <a:xfrm>
            <a:off x="8550104" y="50639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86" name="Google Shape;3086;p19"/>
          <p:cNvSpPr txBox="1">
            <a:spLocks noGrp="1"/>
          </p:cNvSpPr>
          <p:nvPr>
            <p:ph type="subTitle" idx="15"/>
          </p:nvPr>
        </p:nvSpPr>
        <p:spPr>
          <a:xfrm>
            <a:off x="8329104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87" name="Google Shape;3087;p19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088" name="Google Shape;3088;p19"/>
          <p:cNvGrpSpPr/>
          <p:nvPr/>
        </p:nvGrpSpPr>
        <p:grpSpPr>
          <a:xfrm>
            <a:off x="8993406" y="6060826"/>
            <a:ext cx="4699236" cy="1228045"/>
            <a:chOff x="-729684" y="2561769"/>
            <a:chExt cx="3524427" cy="921034"/>
          </a:xfrm>
        </p:grpSpPr>
        <p:sp>
          <p:nvSpPr>
            <p:cNvPr id="3089" name="Google Shape;3089;p19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0" name="Google Shape;3090;p19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91" name="Google Shape;3091;p19"/>
          <p:cNvGrpSpPr/>
          <p:nvPr/>
        </p:nvGrpSpPr>
        <p:grpSpPr>
          <a:xfrm>
            <a:off x="147341" y="6310496"/>
            <a:ext cx="6416108" cy="1330565"/>
            <a:chOff x="2235793" y="2621897"/>
            <a:chExt cx="4812081" cy="997924"/>
          </a:xfrm>
        </p:grpSpPr>
        <p:sp>
          <p:nvSpPr>
            <p:cNvPr id="3092" name="Google Shape;3092;p19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3" name="Google Shape;3093;p19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94" name="Google Shape;3094;p19"/>
          <p:cNvSpPr/>
          <p:nvPr/>
        </p:nvSpPr>
        <p:spPr>
          <a:xfrm>
            <a:off x="-826905" y="63722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3095" name="Google Shape;3095;p19"/>
          <p:cNvGrpSpPr/>
          <p:nvPr/>
        </p:nvGrpSpPr>
        <p:grpSpPr>
          <a:xfrm>
            <a:off x="4475866" y="6858011"/>
            <a:ext cx="1092077" cy="405059"/>
            <a:chOff x="1726100" y="1627975"/>
            <a:chExt cx="359425" cy="133325"/>
          </a:xfrm>
        </p:grpSpPr>
        <p:sp>
          <p:nvSpPr>
            <p:cNvPr id="3096" name="Google Shape;3096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7" name="Google Shape;3097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8" name="Google Shape;3098;p19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9" name="Google Shape;3099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0" name="Google Shape;3100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1" name="Google Shape;3101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2" name="Google Shape;3102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3" name="Google Shape;3103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4" name="Google Shape;3104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5" name="Google Shape;3105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6" name="Google Shape;3106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07" name="Google Shape;3107;p19"/>
          <p:cNvGrpSpPr/>
          <p:nvPr/>
        </p:nvGrpSpPr>
        <p:grpSpPr>
          <a:xfrm>
            <a:off x="11522780" y="5634144"/>
            <a:ext cx="479313" cy="888485"/>
            <a:chOff x="1612800" y="3107475"/>
            <a:chExt cx="360350" cy="667900"/>
          </a:xfrm>
        </p:grpSpPr>
        <p:sp>
          <p:nvSpPr>
            <p:cNvPr id="3108" name="Google Shape;3108;p19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9" name="Google Shape;3109;p19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0" name="Google Shape;3110;p19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1" name="Google Shape;3111;p19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2" name="Google Shape;3112;p19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3" name="Google Shape;3113;p19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4" name="Google Shape;3114;p19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5" name="Google Shape;3115;p19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6" name="Google Shape;3116;p19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7" name="Google Shape;3117;p19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8" name="Google Shape;3118;p19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19" name="Google Shape;3119;p19"/>
          <p:cNvGrpSpPr/>
          <p:nvPr/>
        </p:nvGrpSpPr>
        <p:grpSpPr>
          <a:xfrm>
            <a:off x="1593877" y="6476244"/>
            <a:ext cx="479293" cy="727121"/>
            <a:chOff x="1519275" y="5063285"/>
            <a:chExt cx="460859" cy="699156"/>
          </a:xfrm>
        </p:grpSpPr>
        <p:sp>
          <p:nvSpPr>
            <p:cNvPr id="3120" name="Google Shape;3120;p19"/>
            <p:cNvSpPr/>
            <p:nvPr/>
          </p:nvSpPr>
          <p:spPr>
            <a:xfrm>
              <a:off x="1519275" y="5063285"/>
              <a:ext cx="460859" cy="523974"/>
            </a:xfrm>
            <a:custGeom>
              <a:avLst/>
              <a:gdLst/>
              <a:ahLst/>
              <a:cxnLst/>
              <a:rect l="l" t="t" r="r" b="b"/>
              <a:pathLst>
                <a:path w="13158" h="14960" extrusionOk="0">
                  <a:moveTo>
                    <a:pt x="3913" y="1"/>
                  </a:moveTo>
                  <a:lnTo>
                    <a:pt x="3767" y="347"/>
                  </a:lnTo>
                  <a:lnTo>
                    <a:pt x="3658" y="692"/>
                  </a:lnTo>
                  <a:lnTo>
                    <a:pt x="3567" y="1056"/>
                  </a:lnTo>
                  <a:lnTo>
                    <a:pt x="3494" y="1438"/>
                  </a:lnTo>
                  <a:lnTo>
                    <a:pt x="3440" y="1839"/>
                  </a:lnTo>
                  <a:lnTo>
                    <a:pt x="3403" y="2257"/>
                  </a:lnTo>
                  <a:lnTo>
                    <a:pt x="3385" y="2676"/>
                  </a:lnTo>
                  <a:lnTo>
                    <a:pt x="3385" y="3094"/>
                  </a:lnTo>
                  <a:lnTo>
                    <a:pt x="3403" y="3531"/>
                  </a:lnTo>
                  <a:lnTo>
                    <a:pt x="3440" y="3968"/>
                  </a:lnTo>
                  <a:lnTo>
                    <a:pt x="3494" y="4405"/>
                  </a:lnTo>
                  <a:lnTo>
                    <a:pt x="3549" y="4841"/>
                  </a:lnTo>
                  <a:lnTo>
                    <a:pt x="3676" y="5697"/>
                  </a:lnTo>
                  <a:lnTo>
                    <a:pt x="3840" y="6534"/>
                  </a:lnTo>
                  <a:lnTo>
                    <a:pt x="4040" y="7335"/>
                  </a:lnTo>
                  <a:lnTo>
                    <a:pt x="4222" y="8081"/>
                  </a:lnTo>
                  <a:lnTo>
                    <a:pt x="4423" y="8754"/>
                  </a:lnTo>
                  <a:lnTo>
                    <a:pt x="4604" y="9336"/>
                  </a:lnTo>
                  <a:lnTo>
                    <a:pt x="4896" y="10192"/>
                  </a:lnTo>
                  <a:lnTo>
                    <a:pt x="5005" y="10501"/>
                  </a:lnTo>
                  <a:lnTo>
                    <a:pt x="5005" y="10501"/>
                  </a:lnTo>
                  <a:lnTo>
                    <a:pt x="4968" y="10410"/>
                  </a:lnTo>
                  <a:lnTo>
                    <a:pt x="4859" y="10119"/>
                  </a:lnTo>
                  <a:lnTo>
                    <a:pt x="4641" y="9628"/>
                  </a:lnTo>
                  <a:lnTo>
                    <a:pt x="4477" y="9318"/>
                  </a:lnTo>
                  <a:lnTo>
                    <a:pt x="4295" y="8954"/>
                  </a:lnTo>
                  <a:lnTo>
                    <a:pt x="4059" y="8536"/>
                  </a:lnTo>
                  <a:lnTo>
                    <a:pt x="3767" y="8081"/>
                  </a:lnTo>
                  <a:lnTo>
                    <a:pt x="3440" y="7571"/>
                  </a:lnTo>
                  <a:lnTo>
                    <a:pt x="3076" y="7007"/>
                  </a:lnTo>
                  <a:lnTo>
                    <a:pt x="2639" y="6406"/>
                  </a:lnTo>
                  <a:lnTo>
                    <a:pt x="2166" y="5751"/>
                  </a:lnTo>
                  <a:lnTo>
                    <a:pt x="1620" y="5042"/>
                  </a:lnTo>
                  <a:lnTo>
                    <a:pt x="1001" y="4277"/>
                  </a:lnTo>
                  <a:lnTo>
                    <a:pt x="983" y="4641"/>
                  </a:lnTo>
                  <a:lnTo>
                    <a:pt x="983" y="5005"/>
                  </a:lnTo>
                  <a:lnTo>
                    <a:pt x="1001" y="5369"/>
                  </a:lnTo>
                  <a:lnTo>
                    <a:pt x="1038" y="5715"/>
                  </a:lnTo>
                  <a:lnTo>
                    <a:pt x="1092" y="6079"/>
                  </a:lnTo>
                  <a:lnTo>
                    <a:pt x="1147" y="6425"/>
                  </a:lnTo>
                  <a:lnTo>
                    <a:pt x="1238" y="6752"/>
                  </a:lnTo>
                  <a:lnTo>
                    <a:pt x="1311" y="7098"/>
                  </a:lnTo>
                  <a:lnTo>
                    <a:pt x="1511" y="7735"/>
                  </a:lnTo>
                  <a:lnTo>
                    <a:pt x="1747" y="8354"/>
                  </a:lnTo>
                  <a:lnTo>
                    <a:pt x="2002" y="8936"/>
                  </a:lnTo>
                  <a:lnTo>
                    <a:pt x="2257" y="9482"/>
                  </a:lnTo>
                  <a:lnTo>
                    <a:pt x="2530" y="9973"/>
                  </a:lnTo>
                  <a:lnTo>
                    <a:pt x="2785" y="10410"/>
                  </a:lnTo>
                  <a:lnTo>
                    <a:pt x="3039" y="10810"/>
                  </a:lnTo>
                  <a:lnTo>
                    <a:pt x="3258" y="11138"/>
                  </a:lnTo>
                  <a:lnTo>
                    <a:pt x="3572" y="11552"/>
                  </a:lnTo>
                  <a:lnTo>
                    <a:pt x="3572" y="11552"/>
                  </a:lnTo>
                  <a:lnTo>
                    <a:pt x="3440" y="11393"/>
                  </a:lnTo>
                  <a:lnTo>
                    <a:pt x="3130" y="11083"/>
                  </a:lnTo>
                  <a:lnTo>
                    <a:pt x="2676" y="10665"/>
                  </a:lnTo>
                  <a:lnTo>
                    <a:pt x="2020" y="10101"/>
                  </a:lnTo>
                  <a:lnTo>
                    <a:pt x="1129" y="9409"/>
                  </a:lnTo>
                  <a:lnTo>
                    <a:pt x="0" y="8554"/>
                  </a:lnTo>
                  <a:lnTo>
                    <a:pt x="128" y="9009"/>
                  </a:lnTo>
                  <a:lnTo>
                    <a:pt x="273" y="9464"/>
                  </a:lnTo>
                  <a:lnTo>
                    <a:pt x="455" y="9882"/>
                  </a:lnTo>
                  <a:lnTo>
                    <a:pt x="637" y="10283"/>
                  </a:lnTo>
                  <a:lnTo>
                    <a:pt x="838" y="10665"/>
                  </a:lnTo>
                  <a:lnTo>
                    <a:pt x="1056" y="11029"/>
                  </a:lnTo>
                  <a:lnTo>
                    <a:pt x="1274" y="11375"/>
                  </a:lnTo>
                  <a:lnTo>
                    <a:pt x="1511" y="11702"/>
                  </a:lnTo>
                  <a:lnTo>
                    <a:pt x="1747" y="12011"/>
                  </a:lnTo>
                  <a:lnTo>
                    <a:pt x="2002" y="12303"/>
                  </a:lnTo>
                  <a:lnTo>
                    <a:pt x="2257" y="12576"/>
                  </a:lnTo>
                  <a:lnTo>
                    <a:pt x="2512" y="12812"/>
                  </a:lnTo>
                  <a:lnTo>
                    <a:pt x="2766" y="13049"/>
                  </a:lnTo>
                  <a:lnTo>
                    <a:pt x="3021" y="13267"/>
                  </a:lnTo>
                  <a:lnTo>
                    <a:pt x="3276" y="13486"/>
                  </a:lnTo>
                  <a:lnTo>
                    <a:pt x="3549" y="13667"/>
                  </a:lnTo>
                  <a:lnTo>
                    <a:pt x="4040" y="13995"/>
                  </a:lnTo>
                  <a:lnTo>
                    <a:pt x="4513" y="14268"/>
                  </a:lnTo>
                  <a:lnTo>
                    <a:pt x="4950" y="14505"/>
                  </a:lnTo>
                  <a:lnTo>
                    <a:pt x="5332" y="14668"/>
                  </a:lnTo>
                  <a:lnTo>
                    <a:pt x="5642" y="14796"/>
                  </a:lnTo>
                  <a:lnTo>
                    <a:pt x="5897" y="14887"/>
                  </a:lnTo>
                  <a:lnTo>
                    <a:pt x="6097" y="14960"/>
                  </a:lnTo>
                  <a:lnTo>
                    <a:pt x="6315" y="14850"/>
                  </a:lnTo>
                  <a:lnTo>
                    <a:pt x="6916" y="14577"/>
                  </a:lnTo>
                  <a:lnTo>
                    <a:pt x="7316" y="14377"/>
                  </a:lnTo>
                  <a:lnTo>
                    <a:pt x="7789" y="14122"/>
                  </a:lnTo>
                  <a:lnTo>
                    <a:pt x="8299" y="13831"/>
                  </a:lnTo>
                  <a:lnTo>
                    <a:pt x="8863" y="13486"/>
                  </a:lnTo>
                  <a:lnTo>
                    <a:pt x="9427" y="13122"/>
                  </a:lnTo>
                  <a:lnTo>
                    <a:pt x="10027" y="12703"/>
                  </a:lnTo>
                  <a:lnTo>
                    <a:pt x="10610" y="12248"/>
                  </a:lnTo>
                  <a:lnTo>
                    <a:pt x="11192" y="11738"/>
                  </a:lnTo>
                  <a:lnTo>
                    <a:pt x="11465" y="11484"/>
                  </a:lnTo>
                  <a:lnTo>
                    <a:pt x="11738" y="11211"/>
                  </a:lnTo>
                  <a:lnTo>
                    <a:pt x="12011" y="10920"/>
                  </a:lnTo>
                  <a:lnTo>
                    <a:pt x="12266" y="10628"/>
                  </a:lnTo>
                  <a:lnTo>
                    <a:pt x="12502" y="10337"/>
                  </a:lnTo>
                  <a:lnTo>
                    <a:pt x="12739" y="10028"/>
                  </a:lnTo>
                  <a:lnTo>
                    <a:pt x="12957" y="9719"/>
                  </a:lnTo>
                  <a:lnTo>
                    <a:pt x="13158" y="9391"/>
                  </a:lnTo>
                  <a:lnTo>
                    <a:pt x="13158" y="9391"/>
                  </a:lnTo>
                  <a:lnTo>
                    <a:pt x="8535" y="11793"/>
                  </a:lnTo>
                  <a:lnTo>
                    <a:pt x="9118" y="11047"/>
                  </a:lnTo>
                  <a:lnTo>
                    <a:pt x="9700" y="10228"/>
                  </a:lnTo>
                  <a:lnTo>
                    <a:pt x="10373" y="9264"/>
                  </a:lnTo>
                  <a:lnTo>
                    <a:pt x="10701" y="8736"/>
                  </a:lnTo>
                  <a:lnTo>
                    <a:pt x="11028" y="8190"/>
                  </a:lnTo>
                  <a:lnTo>
                    <a:pt x="11338" y="7662"/>
                  </a:lnTo>
                  <a:lnTo>
                    <a:pt x="11611" y="7134"/>
                  </a:lnTo>
                  <a:lnTo>
                    <a:pt x="11829" y="6643"/>
                  </a:lnTo>
                  <a:lnTo>
                    <a:pt x="11920" y="6406"/>
                  </a:lnTo>
                  <a:lnTo>
                    <a:pt x="12011" y="6170"/>
                  </a:lnTo>
                  <a:lnTo>
                    <a:pt x="12066" y="5952"/>
                  </a:lnTo>
                  <a:lnTo>
                    <a:pt x="12102" y="5751"/>
                  </a:lnTo>
                  <a:lnTo>
                    <a:pt x="12120" y="5569"/>
                  </a:lnTo>
                  <a:lnTo>
                    <a:pt x="12138" y="5387"/>
                  </a:lnTo>
                  <a:lnTo>
                    <a:pt x="11574" y="5861"/>
                  </a:lnTo>
                  <a:lnTo>
                    <a:pt x="11047" y="6352"/>
                  </a:lnTo>
                  <a:lnTo>
                    <a:pt x="10555" y="6861"/>
                  </a:lnTo>
                  <a:lnTo>
                    <a:pt x="10082" y="7371"/>
                  </a:lnTo>
                  <a:lnTo>
                    <a:pt x="9645" y="7881"/>
                  </a:lnTo>
                  <a:lnTo>
                    <a:pt x="9263" y="8390"/>
                  </a:lnTo>
                  <a:lnTo>
                    <a:pt x="8899" y="8881"/>
                  </a:lnTo>
                  <a:lnTo>
                    <a:pt x="8572" y="9355"/>
                  </a:lnTo>
                  <a:lnTo>
                    <a:pt x="8280" y="9810"/>
                  </a:lnTo>
                  <a:lnTo>
                    <a:pt x="8026" y="10210"/>
                  </a:lnTo>
                  <a:lnTo>
                    <a:pt x="7625" y="10901"/>
                  </a:lnTo>
                  <a:lnTo>
                    <a:pt x="7405" y="11326"/>
                  </a:lnTo>
                  <a:lnTo>
                    <a:pt x="7516" y="11047"/>
                  </a:lnTo>
                  <a:lnTo>
                    <a:pt x="7625" y="10756"/>
                  </a:lnTo>
                  <a:lnTo>
                    <a:pt x="7735" y="10410"/>
                  </a:lnTo>
                  <a:lnTo>
                    <a:pt x="7862" y="9973"/>
                  </a:lnTo>
                  <a:lnTo>
                    <a:pt x="7971" y="9464"/>
                  </a:lnTo>
                  <a:lnTo>
                    <a:pt x="8098" y="8863"/>
                  </a:lnTo>
                  <a:lnTo>
                    <a:pt x="8208" y="8190"/>
                  </a:lnTo>
                  <a:lnTo>
                    <a:pt x="8317" y="7407"/>
                  </a:lnTo>
                  <a:lnTo>
                    <a:pt x="8408" y="6552"/>
                  </a:lnTo>
                  <a:lnTo>
                    <a:pt x="8481" y="5588"/>
                  </a:lnTo>
                  <a:lnTo>
                    <a:pt x="8535" y="4514"/>
                  </a:lnTo>
                  <a:lnTo>
                    <a:pt x="8553" y="3331"/>
                  </a:lnTo>
                  <a:lnTo>
                    <a:pt x="8535" y="2057"/>
                  </a:lnTo>
                  <a:lnTo>
                    <a:pt x="8299" y="2312"/>
                  </a:lnTo>
                  <a:lnTo>
                    <a:pt x="8080" y="2603"/>
                  </a:lnTo>
                  <a:lnTo>
                    <a:pt x="7880" y="2894"/>
                  </a:lnTo>
                  <a:lnTo>
                    <a:pt x="7698" y="3222"/>
                  </a:lnTo>
                  <a:lnTo>
                    <a:pt x="7516" y="3549"/>
                  </a:lnTo>
                  <a:lnTo>
                    <a:pt x="7352" y="3895"/>
                  </a:lnTo>
                  <a:lnTo>
                    <a:pt x="7207" y="4259"/>
                  </a:lnTo>
                  <a:lnTo>
                    <a:pt x="7061" y="4623"/>
                  </a:lnTo>
                  <a:lnTo>
                    <a:pt x="6934" y="4987"/>
                  </a:lnTo>
                  <a:lnTo>
                    <a:pt x="6825" y="5369"/>
                  </a:lnTo>
                  <a:lnTo>
                    <a:pt x="6624" y="6134"/>
                  </a:lnTo>
                  <a:lnTo>
                    <a:pt x="6479" y="6898"/>
                  </a:lnTo>
                  <a:lnTo>
                    <a:pt x="6351" y="7662"/>
                  </a:lnTo>
                  <a:lnTo>
                    <a:pt x="6261" y="8372"/>
                  </a:lnTo>
                  <a:lnTo>
                    <a:pt x="6188" y="9045"/>
                  </a:lnTo>
                  <a:lnTo>
                    <a:pt x="6185" y="9086"/>
                  </a:lnTo>
                  <a:lnTo>
                    <a:pt x="6170" y="8827"/>
                  </a:lnTo>
                  <a:lnTo>
                    <a:pt x="6097" y="8117"/>
                  </a:lnTo>
                  <a:lnTo>
                    <a:pt x="5969" y="7316"/>
                  </a:lnTo>
                  <a:lnTo>
                    <a:pt x="5806" y="6406"/>
                  </a:lnTo>
                  <a:lnTo>
                    <a:pt x="5569" y="5369"/>
                  </a:lnTo>
                  <a:lnTo>
                    <a:pt x="5278" y="4223"/>
                  </a:lnTo>
                  <a:lnTo>
                    <a:pt x="4896" y="2949"/>
                  </a:lnTo>
                  <a:lnTo>
                    <a:pt x="4441" y="1548"/>
                  </a:lnTo>
                  <a:lnTo>
                    <a:pt x="3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21" name="Google Shape;3121;p19"/>
            <p:cNvGrpSpPr/>
            <p:nvPr/>
          </p:nvGrpSpPr>
          <p:grpSpPr>
            <a:xfrm>
              <a:off x="1570028" y="5516910"/>
              <a:ext cx="266029" cy="245530"/>
              <a:chOff x="2706625" y="4735761"/>
              <a:chExt cx="226446" cy="209015"/>
            </a:xfrm>
          </p:grpSpPr>
          <p:sp>
            <p:nvSpPr>
              <p:cNvPr id="3122" name="Google Shape;3122;p19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123" name="Google Shape;3123;p19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3124" name="Google Shape;3124;p19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25" name="Google Shape;3125;p19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26" name="Google Shape;3126;p19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27" name="Google Shape;3127;p19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28" name="Google Shape;3128;p19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29" name="Google Shape;3129;p19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0" name="Google Shape;3130;p19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1" name="Google Shape;3131;p19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2" name="Google Shape;3132;p19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3" name="Google Shape;3133;p19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4" name="Google Shape;3134;p19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5" name="Google Shape;3135;p19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6" name="Google Shape;3136;p19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7" name="Google Shape;3137;p19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8" name="Google Shape;3138;p19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9" name="Google Shape;3139;p19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0" name="Google Shape;3140;p19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1" name="Google Shape;3141;p19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2" name="Google Shape;3142;p19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3" name="Google Shape;3143;p19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4" name="Google Shape;3144;p19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5" name="Google Shape;3145;p19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6" name="Google Shape;3146;p19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7" name="Google Shape;3147;p19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3148" name="Google Shape;3148;p19"/>
          <p:cNvGrpSpPr/>
          <p:nvPr/>
        </p:nvGrpSpPr>
        <p:grpSpPr>
          <a:xfrm>
            <a:off x="934553" y="6896536"/>
            <a:ext cx="479329" cy="177784"/>
            <a:chOff x="1726100" y="1627975"/>
            <a:chExt cx="359425" cy="133325"/>
          </a:xfrm>
        </p:grpSpPr>
        <p:sp>
          <p:nvSpPr>
            <p:cNvPr id="3149" name="Google Shape;3149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0" name="Google Shape;3150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1" name="Google Shape;3151;p19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2" name="Google Shape;3152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3" name="Google Shape;3153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4" name="Google Shape;3154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5" name="Google Shape;3155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6" name="Google Shape;3156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7" name="Google Shape;3157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60" name="Google Shape;3160;p19"/>
          <p:cNvGrpSpPr/>
          <p:nvPr/>
        </p:nvGrpSpPr>
        <p:grpSpPr>
          <a:xfrm>
            <a:off x="435918" y="5744534"/>
            <a:ext cx="410100" cy="853500"/>
            <a:chOff x="4082275" y="3073825"/>
            <a:chExt cx="307575" cy="640125"/>
          </a:xfrm>
        </p:grpSpPr>
        <p:sp>
          <p:nvSpPr>
            <p:cNvPr id="3161" name="Google Shape;3161;p19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19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19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19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19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66" name="Google Shape;3166;p19"/>
          <p:cNvGrpSpPr/>
          <p:nvPr/>
        </p:nvGrpSpPr>
        <p:grpSpPr>
          <a:xfrm>
            <a:off x="7916677" y="7055826"/>
            <a:ext cx="718889" cy="227943"/>
            <a:chOff x="2631450" y="1885950"/>
            <a:chExt cx="671525" cy="212925"/>
          </a:xfrm>
        </p:grpSpPr>
        <p:sp>
          <p:nvSpPr>
            <p:cNvPr id="3167" name="Google Shape;3167;p19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8" name="Google Shape;3168;p19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9" name="Google Shape;3169;p19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0" name="Google Shape;3170;p19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1" name="Google Shape;3171;p19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2" name="Google Shape;3172;p19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3" name="Google Shape;3173;p19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4" name="Google Shape;3174;p19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5" name="Google Shape;3175;p19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6" name="Google Shape;3176;p19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77" name="Google Shape;3177;p19"/>
          <p:cNvGrpSpPr/>
          <p:nvPr/>
        </p:nvGrpSpPr>
        <p:grpSpPr>
          <a:xfrm>
            <a:off x="435933" y="6522645"/>
            <a:ext cx="614473" cy="227915"/>
            <a:chOff x="1726100" y="1627975"/>
            <a:chExt cx="359425" cy="133325"/>
          </a:xfrm>
        </p:grpSpPr>
        <p:sp>
          <p:nvSpPr>
            <p:cNvPr id="3178" name="Google Shape;3178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9" name="Google Shape;3179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0" name="Google Shape;3180;p19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1" name="Google Shape;3181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2" name="Google Shape;3182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3" name="Google Shape;3183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4" name="Google Shape;3184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5" name="Google Shape;3185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6" name="Google Shape;3186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7" name="Google Shape;3187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8" name="Google Shape;3188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89" name="Google Shape;3189;p19"/>
          <p:cNvGrpSpPr/>
          <p:nvPr/>
        </p:nvGrpSpPr>
        <p:grpSpPr>
          <a:xfrm rot="707990">
            <a:off x="6802532" y="7532263"/>
            <a:ext cx="1354315" cy="327636"/>
            <a:chOff x="3665900" y="8356158"/>
            <a:chExt cx="1015703" cy="245719"/>
          </a:xfrm>
        </p:grpSpPr>
        <p:sp>
          <p:nvSpPr>
            <p:cNvPr id="3190" name="Google Shape;3190;p19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19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19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19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19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19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6" name="Google Shape;3196;p19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7" name="Google Shape;3197;p19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98" name="Google Shape;3198;p19"/>
          <p:cNvGrpSpPr/>
          <p:nvPr/>
        </p:nvGrpSpPr>
        <p:grpSpPr>
          <a:xfrm>
            <a:off x="2862531" y="7288873"/>
            <a:ext cx="1061861" cy="327375"/>
            <a:chOff x="5692724" y="7100752"/>
            <a:chExt cx="1110424" cy="342347"/>
          </a:xfrm>
        </p:grpSpPr>
        <p:sp>
          <p:nvSpPr>
            <p:cNvPr id="3199" name="Google Shape;3199;p19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0" name="Google Shape;3200;p19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1" name="Google Shape;3201;p19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2" name="Google Shape;3202;p19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03" name="Google Shape;3203;p19"/>
          <p:cNvSpPr/>
          <p:nvPr/>
        </p:nvSpPr>
        <p:spPr>
          <a:xfrm>
            <a:off x="9492892" y="69537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04" name="Google Shape;3204;p19"/>
          <p:cNvGrpSpPr/>
          <p:nvPr/>
        </p:nvGrpSpPr>
        <p:grpSpPr>
          <a:xfrm>
            <a:off x="9492884" y="7489473"/>
            <a:ext cx="238221" cy="219912"/>
            <a:chOff x="2706625" y="4735761"/>
            <a:chExt cx="226446" cy="209015"/>
          </a:xfrm>
        </p:grpSpPr>
        <p:sp>
          <p:nvSpPr>
            <p:cNvPr id="3205" name="Google Shape;3205;p19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06" name="Google Shape;3206;p19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207" name="Google Shape;3207;p1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8" name="Google Shape;3208;p1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9" name="Google Shape;3209;p19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0" name="Google Shape;3210;p19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1" name="Google Shape;3211;p19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2" name="Google Shape;3212;p1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3" name="Google Shape;3213;p1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4" name="Google Shape;3214;p19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5" name="Google Shape;3215;p19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6" name="Google Shape;3216;p1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7" name="Google Shape;3217;p1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8" name="Google Shape;3218;p19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9" name="Google Shape;3219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0" name="Google Shape;3220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1" name="Google Shape;3221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2" name="Google Shape;3222;p19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3" name="Google Shape;3223;p19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4" name="Google Shape;3224;p1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5" name="Google Shape;3225;p1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6" name="Google Shape;3226;p19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7" name="Google Shape;3227;p19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8" name="Google Shape;3228;p19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9" name="Google Shape;3229;p1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0" name="Google Shape;3230;p1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231" name="Google Shape;3231;p19"/>
          <p:cNvGrpSpPr/>
          <p:nvPr/>
        </p:nvGrpSpPr>
        <p:grpSpPr>
          <a:xfrm flipH="1">
            <a:off x="9621084" y="7545507"/>
            <a:ext cx="238221" cy="219912"/>
            <a:chOff x="2706625" y="4735761"/>
            <a:chExt cx="226446" cy="209015"/>
          </a:xfrm>
        </p:grpSpPr>
        <p:sp>
          <p:nvSpPr>
            <p:cNvPr id="3232" name="Google Shape;3232;p19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33" name="Google Shape;3233;p19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234" name="Google Shape;3234;p1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5" name="Google Shape;3235;p1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6" name="Google Shape;3236;p19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7" name="Google Shape;3237;p19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8" name="Google Shape;3238;p19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9" name="Google Shape;3239;p1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0" name="Google Shape;3240;p1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1" name="Google Shape;3241;p19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2" name="Google Shape;3242;p19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3" name="Google Shape;3243;p1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4" name="Google Shape;3244;p1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5" name="Google Shape;3245;p19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6" name="Google Shape;3246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7" name="Google Shape;3247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8" name="Google Shape;3248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9" name="Google Shape;3249;p19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0" name="Google Shape;3250;p19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1" name="Google Shape;3251;p1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2" name="Google Shape;3252;p1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3" name="Google Shape;3253;p19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4" name="Google Shape;3254;p19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5" name="Google Shape;3255;p19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6" name="Google Shape;3256;p1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7" name="Google Shape;3257;p1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258" name="Google Shape;3258;p19"/>
          <p:cNvGrpSpPr/>
          <p:nvPr/>
        </p:nvGrpSpPr>
        <p:grpSpPr>
          <a:xfrm>
            <a:off x="5217269" y="7536777"/>
            <a:ext cx="1092040" cy="318607"/>
            <a:chOff x="1682875" y="2128425"/>
            <a:chExt cx="575525" cy="167900"/>
          </a:xfrm>
        </p:grpSpPr>
        <p:sp>
          <p:nvSpPr>
            <p:cNvPr id="3259" name="Google Shape;3259;p19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0" name="Google Shape;3260;p19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1" name="Google Shape;3261;p19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2" name="Google Shape;3262;p19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3" name="Google Shape;3263;p19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4" name="Google Shape;3264;p19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5" name="Google Shape;3265;p19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6" name="Google Shape;3266;p19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67" name="Google Shape;3267;p19"/>
          <p:cNvGrpSpPr/>
          <p:nvPr/>
        </p:nvGrpSpPr>
        <p:grpSpPr>
          <a:xfrm>
            <a:off x="11429252" y="6476956"/>
            <a:ext cx="614445" cy="98625"/>
            <a:chOff x="2895325" y="1290875"/>
            <a:chExt cx="428125" cy="68725"/>
          </a:xfrm>
        </p:grpSpPr>
        <p:sp>
          <p:nvSpPr>
            <p:cNvPr id="3268" name="Google Shape;3268;p19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9" name="Google Shape;3269;p19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0" name="Google Shape;3270;p19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1" name="Google Shape;3271;p19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2" name="Google Shape;3272;p19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3" name="Google Shape;3273;p19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74" name="Google Shape;3274;p19"/>
          <p:cNvSpPr/>
          <p:nvPr/>
        </p:nvSpPr>
        <p:spPr>
          <a:xfrm>
            <a:off x="3479509" y="4435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5" name="Google Shape;3275;p19"/>
          <p:cNvSpPr/>
          <p:nvPr/>
        </p:nvSpPr>
        <p:spPr>
          <a:xfrm>
            <a:off x="5338130" y="588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6" name="Google Shape;3276;p19"/>
          <p:cNvSpPr/>
          <p:nvPr/>
        </p:nvSpPr>
        <p:spPr>
          <a:xfrm>
            <a:off x="568351" y="4435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77" name="Google Shape;3277;p19"/>
          <p:cNvGrpSpPr/>
          <p:nvPr/>
        </p:nvGrpSpPr>
        <p:grpSpPr>
          <a:xfrm>
            <a:off x="397268" y="1666851"/>
            <a:ext cx="1453873" cy="179151"/>
            <a:chOff x="7022525" y="1213188"/>
            <a:chExt cx="1090405" cy="134363"/>
          </a:xfrm>
        </p:grpSpPr>
        <p:sp>
          <p:nvSpPr>
            <p:cNvPr id="3278" name="Google Shape;3278;p19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9" name="Google Shape;3279;p19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0" name="Google Shape;3280;p19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1" name="Google Shape;3281;p19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82" name="Google Shape;3282;p19"/>
          <p:cNvSpPr/>
          <p:nvPr/>
        </p:nvSpPr>
        <p:spPr>
          <a:xfrm>
            <a:off x="726418" y="2032369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57397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3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4" name="Google Shape;3284;p20"/>
          <p:cNvSpPr/>
          <p:nvPr/>
        </p:nvSpPr>
        <p:spPr>
          <a:xfrm>
            <a:off x="0" y="54950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5" name="Google Shape;3285;p20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grpSp>
        <p:nvGrpSpPr>
          <p:cNvPr id="3286" name="Google Shape;3286;p20"/>
          <p:cNvGrpSpPr/>
          <p:nvPr/>
        </p:nvGrpSpPr>
        <p:grpSpPr>
          <a:xfrm>
            <a:off x="9095006" y="5756026"/>
            <a:ext cx="4699236" cy="1228045"/>
            <a:chOff x="-729684" y="2561769"/>
            <a:chExt cx="3524427" cy="921034"/>
          </a:xfrm>
        </p:grpSpPr>
        <p:sp>
          <p:nvSpPr>
            <p:cNvPr id="3287" name="Google Shape;3287;p20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20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89" name="Google Shape;3289;p20"/>
          <p:cNvGrpSpPr/>
          <p:nvPr/>
        </p:nvGrpSpPr>
        <p:grpSpPr>
          <a:xfrm>
            <a:off x="248941" y="5802496"/>
            <a:ext cx="6416108" cy="1330565"/>
            <a:chOff x="2235793" y="2621897"/>
            <a:chExt cx="4812081" cy="997924"/>
          </a:xfrm>
        </p:grpSpPr>
        <p:sp>
          <p:nvSpPr>
            <p:cNvPr id="3290" name="Google Shape;3290;p20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20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92" name="Google Shape;3292;p20"/>
          <p:cNvSpPr/>
          <p:nvPr/>
        </p:nvSpPr>
        <p:spPr>
          <a:xfrm>
            <a:off x="-725305" y="60674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3293" name="Google Shape;3293;p20"/>
          <p:cNvGrpSpPr/>
          <p:nvPr/>
        </p:nvGrpSpPr>
        <p:grpSpPr>
          <a:xfrm>
            <a:off x="5675099" y="6681944"/>
            <a:ext cx="1092077" cy="405059"/>
            <a:chOff x="1726100" y="1627975"/>
            <a:chExt cx="359425" cy="133325"/>
          </a:xfrm>
        </p:grpSpPr>
        <p:sp>
          <p:nvSpPr>
            <p:cNvPr id="3294" name="Google Shape;3294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20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05" name="Google Shape;3305;p20"/>
          <p:cNvGrpSpPr/>
          <p:nvPr/>
        </p:nvGrpSpPr>
        <p:grpSpPr>
          <a:xfrm>
            <a:off x="3522146" y="5579144"/>
            <a:ext cx="479313" cy="888485"/>
            <a:chOff x="1612800" y="3107475"/>
            <a:chExt cx="360350" cy="667900"/>
          </a:xfrm>
        </p:grpSpPr>
        <p:sp>
          <p:nvSpPr>
            <p:cNvPr id="3306" name="Google Shape;3306;p20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20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8" name="Google Shape;3308;p20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9" name="Google Shape;3309;p20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0" name="Google Shape;3310;p20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1" name="Google Shape;3311;p20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2" name="Google Shape;3312;p20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3" name="Google Shape;3313;p20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4" name="Google Shape;3314;p20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5" name="Google Shape;3315;p20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6" name="Google Shape;3316;p20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17" name="Google Shape;3317;p20"/>
          <p:cNvSpPr/>
          <p:nvPr/>
        </p:nvSpPr>
        <p:spPr>
          <a:xfrm>
            <a:off x="18225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18" name="Google Shape;3318;p20"/>
          <p:cNvGrpSpPr/>
          <p:nvPr/>
        </p:nvGrpSpPr>
        <p:grpSpPr>
          <a:xfrm>
            <a:off x="1890172" y="6644680"/>
            <a:ext cx="354705" cy="327373"/>
            <a:chOff x="2706625" y="4735761"/>
            <a:chExt cx="226446" cy="209015"/>
          </a:xfrm>
        </p:grpSpPr>
        <p:sp>
          <p:nvSpPr>
            <p:cNvPr id="3319" name="Google Shape;3319;p20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20" name="Google Shape;3320;p20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321" name="Google Shape;3321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2" name="Google Shape;3322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3" name="Google Shape;3323;p20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4" name="Google Shape;3324;p20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5" name="Google Shape;3325;p20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6" name="Google Shape;3326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7" name="Google Shape;3327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8" name="Google Shape;3328;p20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9" name="Google Shape;3329;p20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0" name="Google Shape;3330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1" name="Google Shape;3331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2" name="Google Shape;3332;p20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3" name="Google Shape;3333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4" name="Google Shape;3334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5" name="Google Shape;3335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6" name="Google Shape;3336;p20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7" name="Google Shape;3337;p20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8" name="Google Shape;3338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9" name="Google Shape;3339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0" name="Google Shape;3340;p20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1" name="Google Shape;3341;p20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2" name="Google Shape;3342;p20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3" name="Google Shape;3343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4" name="Google Shape;3344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345" name="Google Shape;3345;p20"/>
          <p:cNvGrpSpPr/>
          <p:nvPr/>
        </p:nvGrpSpPr>
        <p:grpSpPr>
          <a:xfrm>
            <a:off x="3576153" y="6388536"/>
            <a:ext cx="479329" cy="177784"/>
            <a:chOff x="1726100" y="1627975"/>
            <a:chExt cx="359425" cy="133325"/>
          </a:xfrm>
        </p:grpSpPr>
        <p:sp>
          <p:nvSpPr>
            <p:cNvPr id="3346" name="Google Shape;3346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7" name="Google Shape;3347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8" name="Google Shape;3348;p20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9" name="Google Shape;3349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0" name="Google Shape;3350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1" name="Google Shape;3351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2" name="Google Shape;3352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3" name="Google Shape;3353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4" name="Google Shape;3354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5" name="Google Shape;3355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6" name="Google Shape;3356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57" name="Google Shape;3357;p20"/>
          <p:cNvGrpSpPr/>
          <p:nvPr/>
        </p:nvGrpSpPr>
        <p:grpSpPr>
          <a:xfrm>
            <a:off x="-223871" y="4383792"/>
            <a:ext cx="1039645" cy="2385067"/>
            <a:chOff x="2905325" y="2851350"/>
            <a:chExt cx="377175" cy="865325"/>
          </a:xfrm>
        </p:grpSpPr>
        <p:sp>
          <p:nvSpPr>
            <p:cNvPr id="3358" name="Google Shape;3358;p20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9" name="Google Shape;3359;p20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0" name="Google Shape;3360;p20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1" name="Google Shape;3361;p20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2" name="Google Shape;3362;p20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3" name="Google Shape;3363;p20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4" name="Google Shape;3364;p20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5" name="Google Shape;3365;p20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6" name="Google Shape;3366;p20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7" name="Google Shape;3367;p20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68" name="Google Shape;3368;p20"/>
          <p:cNvGrpSpPr/>
          <p:nvPr/>
        </p:nvGrpSpPr>
        <p:grpSpPr>
          <a:xfrm>
            <a:off x="11547785" y="5388934"/>
            <a:ext cx="410100" cy="853500"/>
            <a:chOff x="4082275" y="3073825"/>
            <a:chExt cx="307575" cy="640125"/>
          </a:xfrm>
        </p:grpSpPr>
        <p:sp>
          <p:nvSpPr>
            <p:cNvPr id="3369" name="Google Shape;3369;p20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0" name="Google Shape;3370;p20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1" name="Google Shape;3371;p20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2" name="Google Shape;3372;p20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3" name="Google Shape;3373;p20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74" name="Google Shape;3374;p20"/>
          <p:cNvGrpSpPr/>
          <p:nvPr/>
        </p:nvGrpSpPr>
        <p:grpSpPr>
          <a:xfrm>
            <a:off x="7408677" y="6547826"/>
            <a:ext cx="718889" cy="227943"/>
            <a:chOff x="2631450" y="1885950"/>
            <a:chExt cx="671525" cy="212925"/>
          </a:xfrm>
        </p:grpSpPr>
        <p:sp>
          <p:nvSpPr>
            <p:cNvPr id="3375" name="Google Shape;3375;p20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6" name="Google Shape;3376;p20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7" name="Google Shape;3377;p20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8" name="Google Shape;3378;p20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9" name="Google Shape;3379;p20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0" name="Google Shape;3380;p20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1" name="Google Shape;3381;p20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2" name="Google Shape;3382;p20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3" name="Google Shape;3383;p20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4" name="Google Shape;3384;p20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85" name="Google Shape;3385;p20"/>
          <p:cNvGrpSpPr/>
          <p:nvPr/>
        </p:nvGrpSpPr>
        <p:grpSpPr>
          <a:xfrm>
            <a:off x="11542066" y="6120045"/>
            <a:ext cx="614473" cy="227915"/>
            <a:chOff x="1726100" y="1627975"/>
            <a:chExt cx="359425" cy="133325"/>
          </a:xfrm>
        </p:grpSpPr>
        <p:sp>
          <p:nvSpPr>
            <p:cNvPr id="3386" name="Google Shape;3386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7" name="Google Shape;3387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8" name="Google Shape;3388;p20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9" name="Google Shape;3389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0" name="Google Shape;3390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1" name="Google Shape;3391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2" name="Google Shape;3392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3" name="Google Shape;3393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4" name="Google Shape;3394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5" name="Google Shape;3395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6" name="Google Shape;3396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97" name="Google Shape;3397;p20"/>
          <p:cNvGrpSpPr/>
          <p:nvPr/>
        </p:nvGrpSpPr>
        <p:grpSpPr>
          <a:xfrm rot="707990">
            <a:off x="9573699" y="7103830"/>
            <a:ext cx="1354315" cy="327636"/>
            <a:chOff x="3665900" y="8356158"/>
            <a:chExt cx="1015703" cy="245719"/>
          </a:xfrm>
        </p:grpSpPr>
        <p:sp>
          <p:nvSpPr>
            <p:cNvPr id="3398" name="Google Shape;3398;p20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9" name="Google Shape;3399;p20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0" name="Google Shape;3400;p20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1" name="Google Shape;3401;p20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20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20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20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20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06" name="Google Shape;3406;p20"/>
          <p:cNvGrpSpPr/>
          <p:nvPr/>
        </p:nvGrpSpPr>
        <p:grpSpPr>
          <a:xfrm>
            <a:off x="3675331" y="6780873"/>
            <a:ext cx="1061861" cy="327375"/>
            <a:chOff x="5692724" y="7100752"/>
            <a:chExt cx="1110424" cy="342347"/>
          </a:xfrm>
        </p:grpSpPr>
        <p:sp>
          <p:nvSpPr>
            <p:cNvPr id="3407" name="Google Shape;3407;p20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20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20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20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11" name="Google Shape;3411;p20"/>
          <p:cNvSpPr/>
          <p:nvPr/>
        </p:nvSpPr>
        <p:spPr>
          <a:xfrm>
            <a:off x="9188092" y="61409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12" name="Google Shape;3412;p20"/>
          <p:cNvGrpSpPr/>
          <p:nvPr/>
        </p:nvGrpSpPr>
        <p:grpSpPr>
          <a:xfrm>
            <a:off x="9188084" y="6575073"/>
            <a:ext cx="238221" cy="219912"/>
            <a:chOff x="2706625" y="4735761"/>
            <a:chExt cx="226446" cy="209015"/>
          </a:xfrm>
        </p:grpSpPr>
        <p:sp>
          <p:nvSpPr>
            <p:cNvPr id="3413" name="Google Shape;3413;p20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14" name="Google Shape;3414;p20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415" name="Google Shape;3415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6" name="Google Shape;3416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7" name="Google Shape;3417;p20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8" name="Google Shape;3418;p20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9" name="Google Shape;3419;p20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0" name="Google Shape;3420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1" name="Google Shape;3421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2" name="Google Shape;3422;p20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3" name="Google Shape;3423;p20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4" name="Google Shape;3424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5" name="Google Shape;3425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6" name="Google Shape;3426;p20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7" name="Google Shape;3427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8" name="Google Shape;3428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9" name="Google Shape;3429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0" name="Google Shape;3430;p20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1" name="Google Shape;3431;p20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2" name="Google Shape;3432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3" name="Google Shape;3433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4" name="Google Shape;3434;p20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5" name="Google Shape;3435;p20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6" name="Google Shape;3436;p20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7" name="Google Shape;3437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8" name="Google Shape;3438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439" name="Google Shape;3439;p20"/>
          <p:cNvGrpSpPr/>
          <p:nvPr/>
        </p:nvGrpSpPr>
        <p:grpSpPr>
          <a:xfrm flipH="1">
            <a:off x="9316284" y="6631107"/>
            <a:ext cx="238221" cy="219912"/>
            <a:chOff x="2706625" y="4735761"/>
            <a:chExt cx="226446" cy="209015"/>
          </a:xfrm>
        </p:grpSpPr>
        <p:sp>
          <p:nvSpPr>
            <p:cNvPr id="3440" name="Google Shape;3440;p20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41" name="Google Shape;3441;p20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442" name="Google Shape;3442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3" name="Google Shape;3443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4" name="Google Shape;3444;p20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5" name="Google Shape;3445;p20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6" name="Google Shape;3446;p20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7" name="Google Shape;3447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8" name="Google Shape;3448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9" name="Google Shape;3449;p20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0" name="Google Shape;3450;p20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1" name="Google Shape;3451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2" name="Google Shape;3452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3" name="Google Shape;3453;p20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4" name="Google Shape;3454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5" name="Google Shape;3455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6" name="Google Shape;3456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7" name="Google Shape;3457;p20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8" name="Google Shape;3458;p20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9" name="Google Shape;3459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0" name="Google Shape;3460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1" name="Google Shape;3461;p20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2" name="Google Shape;3462;p20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3" name="Google Shape;3463;p20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4" name="Google Shape;3464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5" name="Google Shape;3465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466" name="Google Shape;3466;p20"/>
          <p:cNvGrpSpPr/>
          <p:nvPr/>
        </p:nvGrpSpPr>
        <p:grpSpPr>
          <a:xfrm>
            <a:off x="10001045" y="6699017"/>
            <a:ext cx="1420119" cy="227929"/>
            <a:chOff x="2895325" y="1290875"/>
            <a:chExt cx="428125" cy="68725"/>
          </a:xfrm>
        </p:grpSpPr>
        <p:sp>
          <p:nvSpPr>
            <p:cNvPr id="3467" name="Google Shape;3467;p20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20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20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20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20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20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73" name="Google Shape;3473;p20"/>
          <p:cNvGrpSpPr/>
          <p:nvPr/>
        </p:nvGrpSpPr>
        <p:grpSpPr>
          <a:xfrm>
            <a:off x="-173681" y="6553210"/>
            <a:ext cx="1092040" cy="318607"/>
            <a:chOff x="1682875" y="2128425"/>
            <a:chExt cx="575525" cy="167900"/>
          </a:xfrm>
        </p:grpSpPr>
        <p:sp>
          <p:nvSpPr>
            <p:cNvPr id="3474" name="Google Shape;3474;p20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5" name="Google Shape;3475;p20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6" name="Google Shape;3476;p20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7" name="Google Shape;3477;p20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8" name="Google Shape;3478;p20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9" name="Google Shape;3479;p20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0" name="Google Shape;3480;p20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1" name="Google Shape;3481;p20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82" name="Google Shape;3482;p20"/>
          <p:cNvSpPr/>
          <p:nvPr/>
        </p:nvSpPr>
        <p:spPr>
          <a:xfrm>
            <a:off x="1777676" y="8685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3" name="Google Shape;3483;p20"/>
          <p:cNvSpPr/>
          <p:nvPr/>
        </p:nvSpPr>
        <p:spPr>
          <a:xfrm>
            <a:off x="644551" y="7398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4" name="Google Shape;3484;p20"/>
          <p:cNvSpPr/>
          <p:nvPr/>
        </p:nvSpPr>
        <p:spPr>
          <a:xfrm>
            <a:off x="1693246" y="2789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85" name="Google Shape;3485;p20"/>
          <p:cNvGrpSpPr/>
          <p:nvPr/>
        </p:nvGrpSpPr>
        <p:grpSpPr>
          <a:xfrm>
            <a:off x="4221234" y="99751"/>
            <a:ext cx="1453873" cy="179151"/>
            <a:chOff x="7022525" y="1213188"/>
            <a:chExt cx="1090405" cy="134363"/>
          </a:xfrm>
        </p:grpSpPr>
        <p:sp>
          <p:nvSpPr>
            <p:cNvPr id="3486" name="Google Shape;3486;p20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7" name="Google Shape;3487;p20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8" name="Google Shape;3488;p20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9" name="Google Shape;3489;p20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90" name="Google Shape;3490;p20"/>
          <p:cNvSpPr/>
          <p:nvPr/>
        </p:nvSpPr>
        <p:spPr>
          <a:xfrm>
            <a:off x="3025018" y="1543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804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012" scaled="0"/>
        </a:gra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"/>
          <p:cNvSpPr/>
          <p:nvPr/>
        </p:nvSpPr>
        <p:spPr>
          <a:xfrm>
            <a:off x="0" y="4275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3"/>
          <p:cNvSpPr/>
          <p:nvPr/>
        </p:nvSpPr>
        <p:spPr>
          <a:xfrm>
            <a:off x="-269875" y="5222346"/>
            <a:ext cx="5408800" cy="911767"/>
          </a:xfrm>
          <a:custGeom>
            <a:avLst/>
            <a:gdLst/>
            <a:ahLst/>
            <a:cxnLst/>
            <a:rect l="l" t="t" r="r" b="b"/>
            <a:pathLst>
              <a:path w="162264" h="27353" extrusionOk="0">
                <a:moveTo>
                  <a:pt x="13938" y="556"/>
                </a:moveTo>
                <a:cubicBezTo>
                  <a:pt x="27019" y="2334"/>
                  <a:pt x="61563" y="12367"/>
                  <a:pt x="79470" y="15796"/>
                </a:cubicBezTo>
                <a:cubicBezTo>
                  <a:pt x="97377" y="19225"/>
                  <a:pt x="107791" y="19733"/>
                  <a:pt x="121380" y="21130"/>
                </a:cubicBezTo>
                <a:cubicBezTo>
                  <a:pt x="134969" y="22527"/>
                  <a:pt x="168624" y="23162"/>
                  <a:pt x="161004" y="24178"/>
                </a:cubicBezTo>
                <a:cubicBezTo>
                  <a:pt x="153384" y="25194"/>
                  <a:pt x="99663" y="26972"/>
                  <a:pt x="75660" y="27226"/>
                </a:cubicBezTo>
                <a:cubicBezTo>
                  <a:pt x="51657" y="27480"/>
                  <a:pt x="28416" y="25956"/>
                  <a:pt x="16986" y="25702"/>
                </a:cubicBezTo>
                <a:cubicBezTo>
                  <a:pt x="5556" y="25448"/>
                  <a:pt x="9620" y="27099"/>
                  <a:pt x="7080" y="25702"/>
                </a:cubicBezTo>
                <a:cubicBezTo>
                  <a:pt x="4540" y="24305"/>
                  <a:pt x="2762" y="20749"/>
                  <a:pt x="1746" y="17320"/>
                </a:cubicBezTo>
                <a:cubicBezTo>
                  <a:pt x="730" y="13891"/>
                  <a:pt x="-1048" y="7922"/>
                  <a:pt x="984" y="5128"/>
                </a:cubicBezTo>
                <a:cubicBezTo>
                  <a:pt x="3016" y="2334"/>
                  <a:pt x="857" y="-1222"/>
                  <a:pt x="13938" y="5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pSp>
        <p:nvGrpSpPr>
          <p:cNvPr id="233" name="Google Shape;233;p3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234" name="Google Shape;234;p3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" name="Google Shape;236;p3"/>
          <p:cNvGrpSpPr/>
          <p:nvPr/>
        </p:nvGrpSpPr>
        <p:grpSpPr>
          <a:xfrm>
            <a:off x="248941" y="5192896"/>
            <a:ext cx="6416108" cy="1330565"/>
            <a:chOff x="2235793" y="2621897"/>
            <a:chExt cx="4812081" cy="997924"/>
          </a:xfrm>
        </p:grpSpPr>
        <p:sp>
          <p:nvSpPr>
            <p:cNvPr id="237" name="Google Shape;237;p3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9" name="Google Shape;239;p3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40" name="Google Shape;240;p3"/>
          <p:cNvSpPr txBox="1">
            <a:spLocks noGrp="1"/>
          </p:cNvSpPr>
          <p:nvPr>
            <p:ph type="title"/>
          </p:nvPr>
        </p:nvSpPr>
        <p:spPr>
          <a:xfrm>
            <a:off x="2743200" y="3638652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1" name="Google Shape;241;p3"/>
          <p:cNvSpPr txBox="1">
            <a:spLocks noGrp="1"/>
          </p:cNvSpPr>
          <p:nvPr>
            <p:ph type="subTitle" idx="1"/>
          </p:nvPr>
        </p:nvSpPr>
        <p:spPr>
          <a:xfrm>
            <a:off x="4049600" y="445249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"/>
          <p:cNvSpPr txBox="1">
            <a:spLocks noGrp="1"/>
          </p:cNvSpPr>
          <p:nvPr>
            <p:ph type="title" idx="2" hasCustomPrompt="1"/>
          </p:nvPr>
        </p:nvSpPr>
        <p:spPr>
          <a:xfrm>
            <a:off x="5370600" y="2187508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43" name="Google Shape;243;p3"/>
          <p:cNvGrpSpPr/>
          <p:nvPr/>
        </p:nvGrpSpPr>
        <p:grpSpPr>
          <a:xfrm>
            <a:off x="385730" y="4688592"/>
            <a:ext cx="1039645" cy="2385067"/>
            <a:chOff x="2905325" y="2851350"/>
            <a:chExt cx="377175" cy="865325"/>
          </a:xfrm>
        </p:grpSpPr>
        <p:sp>
          <p:nvSpPr>
            <p:cNvPr id="244" name="Google Shape;244;p3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4" name="Google Shape;254;p3"/>
          <p:cNvGrpSpPr/>
          <p:nvPr/>
        </p:nvGrpSpPr>
        <p:grpSpPr>
          <a:xfrm>
            <a:off x="10090411" y="4867940"/>
            <a:ext cx="1247592" cy="2312433"/>
            <a:chOff x="2076400" y="2732150"/>
            <a:chExt cx="562350" cy="1042325"/>
          </a:xfrm>
        </p:grpSpPr>
        <p:sp>
          <p:nvSpPr>
            <p:cNvPr id="255" name="Google Shape;255;p3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5" name="Google Shape;265;p3"/>
          <p:cNvGrpSpPr/>
          <p:nvPr/>
        </p:nvGrpSpPr>
        <p:grpSpPr>
          <a:xfrm>
            <a:off x="3420546" y="4867944"/>
            <a:ext cx="479313" cy="888485"/>
            <a:chOff x="1612800" y="3107475"/>
            <a:chExt cx="360350" cy="667900"/>
          </a:xfrm>
        </p:grpSpPr>
        <p:sp>
          <p:nvSpPr>
            <p:cNvPr id="266" name="Google Shape;266;p3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7" name="Google Shape;277;p3"/>
          <p:cNvGrpSpPr/>
          <p:nvPr/>
        </p:nvGrpSpPr>
        <p:grpSpPr>
          <a:xfrm>
            <a:off x="9312585" y="4982534"/>
            <a:ext cx="410100" cy="853500"/>
            <a:chOff x="4082275" y="3073825"/>
            <a:chExt cx="307575" cy="640125"/>
          </a:xfrm>
        </p:grpSpPr>
        <p:sp>
          <p:nvSpPr>
            <p:cNvPr id="278" name="Google Shape;278;p3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3" name="Google Shape;283;p3"/>
          <p:cNvGrpSpPr/>
          <p:nvPr/>
        </p:nvGrpSpPr>
        <p:grpSpPr>
          <a:xfrm>
            <a:off x="3474553" y="5677336"/>
            <a:ext cx="479329" cy="177784"/>
            <a:chOff x="1726100" y="1627975"/>
            <a:chExt cx="359425" cy="133325"/>
          </a:xfrm>
        </p:grpSpPr>
        <p:sp>
          <p:nvSpPr>
            <p:cNvPr id="284" name="Google Shape;284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5" name="Google Shape;295;p3"/>
          <p:cNvGrpSpPr/>
          <p:nvPr/>
        </p:nvGrpSpPr>
        <p:grpSpPr>
          <a:xfrm>
            <a:off x="9306866" y="5815245"/>
            <a:ext cx="614473" cy="227915"/>
            <a:chOff x="1726100" y="1627975"/>
            <a:chExt cx="359425" cy="133325"/>
          </a:xfrm>
        </p:grpSpPr>
        <p:sp>
          <p:nvSpPr>
            <p:cNvPr id="296" name="Google Shape;296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7" name="Google Shape;307;p3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8" name="Google Shape;308;p3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309" name="Google Shape;309;p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9" name="Google Shape;319;p3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0" name="Google Shape;320;p3"/>
          <p:cNvGrpSpPr/>
          <p:nvPr/>
        </p:nvGrpSpPr>
        <p:grpSpPr>
          <a:xfrm>
            <a:off x="2964131" y="6374473"/>
            <a:ext cx="1061861" cy="327375"/>
            <a:chOff x="5692724" y="7100752"/>
            <a:chExt cx="1110424" cy="342347"/>
          </a:xfrm>
        </p:grpSpPr>
        <p:sp>
          <p:nvSpPr>
            <p:cNvPr id="321" name="Google Shape;321;p3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5" name="Google Shape;325;p3"/>
          <p:cNvGrpSpPr/>
          <p:nvPr/>
        </p:nvGrpSpPr>
        <p:grpSpPr>
          <a:xfrm>
            <a:off x="4963899" y="6377144"/>
            <a:ext cx="1092077" cy="405059"/>
            <a:chOff x="1726100" y="1627975"/>
            <a:chExt cx="359425" cy="133325"/>
          </a:xfrm>
        </p:grpSpPr>
        <p:sp>
          <p:nvSpPr>
            <p:cNvPr id="326" name="Google Shape;326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7" name="Google Shape;337;p3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338" name="Google Shape;338;p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6" name="Google Shape;346;p3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grpSp>
          <p:nvGrpSpPr>
            <p:cNvPr id="347" name="Google Shape;347;p3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48" name="Google Shape;348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" name="Google Shape;359;p3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" name="Google Shape;360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" name="Google Shape;362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" name="Google Shape;363;p3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3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Google Shape;367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" name="Google Shape;371;p3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2" name="Google Shape;372;p3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3" name="Google Shape;373;p3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grpSp>
          <p:nvGrpSpPr>
            <p:cNvPr id="374" name="Google Shape;374;p3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75" name="Google Shape;375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99" name="Google Shape;399;p3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0" name="Google Shape;400;p3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grpSp>
          <p:nvGrpSpPr>
            <p:cNvPr id="401" name="Google Shape;401;p3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402" name="Google Shape;402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" name="Google Shape;417;p3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" name="Google Shape;419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" name="Google Shape;420;p3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" name="Google Shape;421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" name="Google Shape;422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26" name="Google Shape;426;p3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7" name="Google Shape;427;p3"/>
          <p:cNvGrpSpPr/>
          <p:nvPr/>
        </p:nvGrpSpPr>
        <p:grpSpPr>
          <a:xfrm>
            <a:off x="435919" y="6858010"/>
            <a:ext cx="1092040" cy="318607"/>
            <a:chOff x="1682875" y="2128425"/>
            <a:chExt cx="575525" cy="167900"/>
          </a:xfrm>
        </p:grpSpPr>
        <p:sp>
          <p:nvSpPr>
            <p:cNvPr id="428" name="Google Shape;428;p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6" name="Google Shape;436;p3"/>
          <p:cNvGrpSpPr/>
          <p:nvPr/>
        </p:nvGrpSpPr>
        <p:grpSpPr>
          <a:xfrm>
            <a:off x="10001045" y="7003817"/>
            <a:ext cx="1420119" cy="227929"/>
            <a:chOff x="2895325" y="1290875"/>
            <a:chExt cx="428125" cy="68725"/>
          </a:xfrm>
        </p:grpSpPr>
        <p:sp>
          <p:nvSpPr>
            <p:cNvPr id="437" name="Google Shape;437;p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3" name="Google Shape;443;p3"/>
          <p:cNvSpPr/>
          <p:nvPr/>
        </p:nvSpPr>
        <p:spPr>
          <a:xfrm>
            <a:off x="8343609" y="258405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3"/>
          <p:cNvSpPr/>
          <p:nvPr/>
        </p:nvSpPr>
        <p:spPr>
          <a:xfrm>
            <a:off x="1096346" y="2584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3"/>
          <p:cNvSpPr/>
          <p:nvPr/>
        </p:nvSpPr>
        <p:spPr>
          <a:xfrm>
            <a:off x="2155851" y="8922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6" name="Google Shape;446;p3"/>
          <p:cNvGrpSpPr/>
          <p:nvPr/>
        </p:nvGrpSpPr>
        <p:grpSpPr>
          <a:xfrm>
            <a:off x="5470201" y="793151"/>
            <a:ext cx="1453873" cy="885364"/>
            <a:chOff x="7022525" y="1213188"/>
            <a:chExt cx="1090405" cy="664023"/>
          </a:xfrm>
        </p:grpSpPr>
        <p:sp>
          <p:nvSpPr>
            <p:cNvPr id="447" name="Google Shape;447;p3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extrusionOk="0">
                  <a:moveTo>
                    <a:pt x="655" y="0"/>
                  </a:moveTo>
                  <a:lnTo>
                    <a:pt x="310" y="36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fill="none" extrusionOk="0">
                  <a:moveTo>
                    <a:pt x="1128" y="0"/>
                  </a:moveTo>
                  <a:lnTo>
                    <a:pt x="1128" y="0"/>
                  </a:lnTo>
                  <a:lnTo>
                    <a:pt x="655" y="0"/>
                  </a:lnTo>
                  <a:lnTo>
                    <a:pt x="310" y="3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lnTo>
                    <a:pt x="1128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43925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Thanks!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3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2" name="Google Shape;3492;p21"/>
          <p:cNvSpPr/>
          <p:nvPr/>
        </p:nvSpPr>
        <p:spPr>
          <a:xfrm>
            <a:off x="0" y="4783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3" name="Google Shape;3493;p21"/>
          <p:cNvSpPr txBox="1">
            <a:spLocks noGrp="1"/>
          </p:cNvSpPr>
          <p:nvPr>
            <p:ph type="subTitle" idx="1"/>
          </p:nvPr>
        </p:nvSpPr>
        <p:spPr>
          <a:xfrm>
            <a:off x="3523400" y="2192308"/>
            <a:ext cx="51452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94" name="Google Shape;3494;p21"/>
          <p:cNvSpPr txBox="1">
            <a:spLocks noGrp="1"/>
          </p:cNvSpPr>
          <p:nvPr>
            <p:ph type="title"/>
          </p:nvPr>
        </p:nvSpPr>
        <p:spPr>
          <a:xfrm>
            <a:off x="3168000" y="1023617"/>
            <a:ext cx="58560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500"/>
              <a:buFont typeface="Dosis"/>
              <a:buNone/>
              <a:defRPr sz="8666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95" name="Google Shape;3495;p21"/>
          <p:cNvSpPr txBox="1"/>
          <p:nvPr/>
        </p:nvSpPr>
        <p:spPr>
          <a:xfrm>
            <a:off x="3523400" y="4366017"/>
            <a:ext cx="51452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CREDITS: This presentation template was created by </a:t>
            </a:r>
            <a:r>
              <a:rPr lang="en" sz="1600" b="1">
                <a:solidFill>
                  <a:schemeClr val="lt1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, including icons by </a:t>
            </a:r>
            <a:r>
              <a:rPr lang="en" sz="1600" b="1">
                <a:solidFill>
                  <a:schemeClr val="lt1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, infographics &amp; images by </a:t>
            </a:r>
            <a:r>
              <a:rPr lang="en" sz="1600" b="1">
                <a:solidFill>
                  <a:schemeClr val="lt1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grpSp>
        <p:nvGrpSpPr>
          <p:cNvPr id="3496" name="Google Shape;3496;p21"/>
          <p:cNvGrpSpPr/>
          <p:nvPr/>
        </p:nvGrpSpPr>
        <p:grpSpPr>
          <a:xfrm>
            <a:off x="8485406" y="5654426"/>
            <a:ext cx="4699236" cy="1228045"/>
            <a:chOff x="-729684" y="2561769"/>
            <a:chExt cx="3524427" cy="921034"/>
          </a:xfrm>
        </p:grpSpPr>
        <p:sp>
          <p:nvSpPr>
            <p:cNvPr id="3497" name="Google Shape;3497;p21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8" name="Google Shape;3498;p21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99" name="Google Shape;3499;p21"/>
          <p:cNvGrpSpPr/>
          <p:nvPr/>
        </p:nvGrpSpPr>
        <p:grpSpPr>
          <a:xfrm>
            <a:off x="-360659" y="5802496"/>
            <a:ext cx="6416108" cy="1330565"/>
            <a:chOff x="2235793" y="2621897"/>
            <a:chExt cx="4812081" cy="997924"/>
          </a:xfrm>
        </p:grpSpPr>
        <p:sp>
          <p:nvSpPr>
            <p:cNvPr id="3500" name="Google Shape;3500;p21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1" name="Google Shape;3501;p21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02" name="Google Shape;3502;p21"/>
          <p:cNvSpPr/>
          <p:nvPr/>
        </p:nvSpPr>
        <p:spPr>
          <a:xfrm>
            <a:off x="-725305" y="5965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3503" name="Google Shape;3503;p21"/>
          <p:cNvGrpSpPr/>
          <p:nvPr/>
        </p:nvGrpSpPr>
        <p:grpSpPr>
          <a:xfrm>
            <a:off x="4963899" y="6478744"/>
            <a:ext cx="1092077" cy="405059"/>
            <a:chOff x="1726100" y="1627975"/>
            <a:chExt cx="359425" cy="133325"/>
          </a:xfrm>
        </p:grpSpPr>
        <p:sp>
          <p:nvSpPr>
            <p:cNvPr id="3504" name="Google Shape;3504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5" name="Google Shape;3505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6" name="Google Shape;3506;p2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7" name="Google Shape;3507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8" name="Google Shape;3508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9" name="Google Shape;3509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0" name="Google Shape;3510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1" name="Google Shape;3511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2" name="Google Shape;3512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3" name="Google Shape;3513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4" name="Google Shape;3514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15" name="Google Shape;3515;p21"/>
          <p:cNvGrpSpPr/>
          <p:nvPr/>
        </p:nvGrpSpPr>
        <p:grpSpPr>
          <a:xfrm>
            <a:off x="1998146" y="5274344"/>
            <a:ext cx="479313" cy="888485"/>
            <a:chOff x="1612800" y="3107475"/>
            <a:chExt cx="360350" cy="667900"/>
          </a:xfrm>
        </p:grpSpPr>
        <p:sp>
          <p:nvSpPr>
            <p:cNvPr id="3516" name="Google Shape;3516;p21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7" name="Google Shape;3517;p21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8" name="Google Shape;3518;p21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9" name="Google Shape;3519;p21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0" name="Google Shape;3520;p21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1" name="Google Shape;3521;p21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2" name="Google Shape;3522;p21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3" name="Google Shape;3523;p21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4" name="Google Shape;3524;p21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5" name="Google Shape;3525;p21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6" name="Google Shape;3526;p21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27" name="Google Shape;3527;p21"/>
          <p:cNvSpPr/>
          <p:nvPr/>
        </p:nvSpPr>
        <p:spPr>
          <a:xfrm>
            <a:off x="2635301" y="63446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28" name="Google Shape;3528;p21"/>
          <p:cNvGrpSpPr/>
          <p:nvPr/>
        </p:nvGrpSpPr>
        <p:grpSpPr>
          <a:xfrm>
            <a:off x="2702972" y="6746280"/>
            <a:ext cx="354705" cy="327373"/>
            <a:chOff x="2706625" y="4735761"/>
            <a:chExt cx="226446" cy="209015"/>
          </a:xfrm>
        </p:grpSpPr>
        <p:sp>
          <p:nvSpPr>
            <p:cNvPr id="3529" name="Google Shape;3529;p2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30" name="Google Shape;3530;p2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531" name="Google Shape;3531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2" name="Google Shape;3532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3" name="Google Shape;3533;p2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4" name="Google Shape;3534;p2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5" name="Google Shape;3535;p2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6" name="Google Shape;3536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7" name="Google Shape;3537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8" name="Google Shape;3538;p2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9" name="Google Shape;3539;p2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0" name="Google Shape;3540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1" name="Google Shape;3541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2" name="Google Shape;3542;p2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3" name="Google Shape;3543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4" name="Google Shape;3544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5" name="Google Shape;3545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6" name="Google Shape;3546;p2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7" name="Google Shape;3547;p2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8" name="Google Shape;3548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9" name="Google Shape;3549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0" name="Google Shape;3550;p2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1" name="Google Shape;3551;p2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2" name="Google Shape;3552;p2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3" name="Google Shape;3553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4" name="Google Shape;3554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555" name="Google Shape;3555;p21"/>
          <p:cNvGrpSpPr/>
          <p:nvPr/>
        </p:nvGrpSpPr>
        <p:grpSpPr>
          <a:xfrm>
            <a:off x="2052153" y="6083736"/>
            <a:ext cx="479329" cy="177784"/>
            <a:chOff x="1726100" y="1627975"/>
            <a:chExt cx="359425" cy="133325"/>
          </a:xfrm>
        </p:grpSpPr>
        <p:sp>
          <p:nvSpPr>
            <p:cNvPr id="3556" name="Google Shape;3556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7" name="Google Shape;3557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8" name="Google Shape;3558;p2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9" name="Google Shape;3559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0" name="Google Shape;3560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1" name="Google Shape;3561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2" name="Google Shape;3562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3" name="Google Shape;3563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4" name="Google Shape;3564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5" name="Google Shape;3565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6" name="Google Shape;3566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67" name="Google Shape;3567;p21"/>
          <p:cNvGrpSpPr/>
          <p:nvPr/>
        </p:nvGrpSpPr>
        <p:grpSpPr>
          <a:xfrm>
            <a:off x="487330" y="4078992"/>
            <a:ext cx="1039645" cy="2385067"/>
            <a:chOff x="2905325" y="2851350"/>
            <a:chExt cx="377175" cy="865325"/>
          </a:xfrm>
        </p:grpSpPr>
        <p:sp>
          <p:nvSpPr>
            <p:cNvPr id="3568" name="Google Shape;3568;p21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9" name="Google Shape;3569;p21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0" name="Google Shape;3570;p21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1" name="Google Shape;3571;p21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2" name="Google Shape;3572;p21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3" name="Google Shape;3573;p21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4" name="Google Shape;3574;p21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5" name="Google Shape;3575;p21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6" name="Google Shape;3576;p21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7" name="Google Shape;3577;p21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78" name="Google Shape;3578;p21"/>
          <p:cNvGrpSpPr/>
          <p:nvPr/>
        </p:nvGrpSpPr>
        <p:grpSpPr>
          <a:xfrm>
            <a:off x="9312585" y="5592134"/>
            <a:ext cx="410100" cy="853500"/>
            <a:chOff x="4082275" y="3073825"/>
            <a:chExt cx="307575" cy="640125"/>
          </a:xfrm>
        </p:grpSpPr>
        <p:sp>
          <p:nvSpPr>
            <p:cNvPr id="3579" name="Google Shape;3579;p21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0" name="Google Shape;3580;p21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1" name="Google Shape;3581;p21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2" name="Google Shape;3582;p21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3" name="Google Shape;3583;p21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84" name="Google Shape;3584;p21"/>
          <p:cNvGrpSpPr/>
          <p:nvPr/>
        </p:nvGrpSpPr>
        <p:grpSpPr>
          <a:xfrm>
            <a:off x="8018277" y="6039826"/>
            <a:ext cx="718889" cy="227943"/>
            <a:chOff x="2631450" y="1885950"/>
            <a:chExt cx="671525" cy="212925"/>
          </a:xfrm>
        </p:grpSpPr>
        <p:sp>
          <p:nvSpPr>
            <p:cNvPr id="3585" name="Google Shape;3585;p21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6" name="Google Shape;3586;p21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7" name="Google Shape;3587;p21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8" name="Google Shape;3588;p21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9" name="Google Shape;3589;p21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0" name="Google Shape;3590;p21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1" name="Google Shape;3591;p21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2" name="Google Shape;3592;p21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3" name="Google Shape;3593;p21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4" name="Google Shape;3594;p21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95" name="Google Shape;3595;p21"/>
          <p:cNvGrpSpPr/>
          <p:nvPr/>
        </p:nvGrpSpPr>
        <p:grpSpPr>
          <a:xfrm>
            <a:off x="9306866" y="6424845"/>
            <a:ext cx="614473" cy="227915"/>
            <a:chOff x="1726100" y="1627975"/>
            <a:chExt cx="359425" cy="133325"/>
          </a:xfrm>
        </p:grpSpPr>
        <p:sp>
          <p:nvSpPr>
            <p:cNvPr id="3596" name="Google Shape;3596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7" name="Google Shape;3597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8" name="Google Shape;3598;p2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9" name="Google Shape;3599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0" name="Google Shape;3600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1" name="Google Shape;3601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2" name="Google Shape;3602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3" name="Google Shape;3603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4" name="Google Shape;3604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5" name="Google Shape;3605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6" name="Google Shape;3606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07" name="Google Shape;3607;p21"/>
          <p:cNvGrpSpPr/>
          <p:nvPr/>
        </p:nvGrpSpPr>
        <p:grpSpPr>
          <a:xfrm rot="707990">
            <a:off x="6497732" y="6719463"/>
            <a:ext cx="1354315" cy="327636"/>
            <a:chOff x="3665900" y="8356158"/>
            <a:chExt cx="1015703" cy="245719"/>
          </a:xfrm>
        </p:grpSpPr>
        <p:sp>
          <p:nvSpPr>
            <p:cNvPr id="3608" name="Google Shape;3608;p21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9" name="Google Shape;3609;p21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0" name="Google Shape;3610;p21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1" name="Google Shape;3611;p21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2" name="Google Shape;3612;p21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3" name="Google Shape;3613;p21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4" name="Google Shape;3614;p21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5" name="Google Shape;3615;p21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16" name="Google Shape;3616;p21"/>
          <p:cNvGrpSpPr/>
          <p:nvPr/>
        </p:nvGrpSpPr>
        <p:grpSpPr>
          <a:xfrm>
            <a:off x="932131" y="6577673"/>
            <a:ext cx="1061861" cy="327375"/>
            <a:chOff x="5692724" y="7100752"/>
            <a:chExt cx="1110424" cy="342347"/>
          </a:xfrm>
        </p:grpSpPr>
        <p:sp>
          <p:nvSpPr>
            <p:cNvPr id="3617" name="Google Shape;3617;p21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8" name="Google Shape;3618;p21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9" name="Google Shape;3619;p21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0" name="Google Shape;3620;p21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21" name="Google Shape;3621;p21"/>
          <p:cNvSpPr/>
          <p:nvPr/>
        </p:nvSpPr>
        <p:spPr>
          <a:xfrm>
            <a:off x="9594492" y="66489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22" name="Google Shape;3622;p21"/>
          <p:cNvGrpSpPr/>
          <p:nvPr/>
        </p:nvGrpSpPr>
        <p:grpSpPr>
          <a:xfrm>
            <a:off x="10801611" y="4258340"/>
            <a:ext cx="1247592" cy="2312433"/>
            <a:chOff x="2076400" y="2732150"/>
            <a:chExt cx="562350" cy="1042325"/>
          </a:xfrm>
        </p:grpSpPr>
        <p:sp>
          <p:nvSpPr>
            <p:cNvPr id="3623" name="Google Shape;3623;p21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4" name="Google Shape;3624;p21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5" name="Google Shape;3625;p21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6" name="Google Shape;3626;p21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7" name="Google Shape;3627;p21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8" name="Google Shape;3628;p21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9" name="Google Shape;3629;p21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0" name="Google Shape;3630;p21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1" name="Google Shape;3631;p21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2" name="Google Shape;3632;p21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3" name="Google Shape;3633;p21"/>
          <p:cNvGrpSpPr/>
          <p:nvPr/>
        </p:nvGrpSpPr>
        <p:grpSpPr>
          <a:xfrm>
            <a:off x="10712245" y="6394217"/>
            <a:ext cx="1420119" cy="227929"/>
            <a:chOff x="2895325" y="1290875"/>
            <a:chExt cx="428125" cy="68725"/>
          </a:xfrm>
        </p:grpSpPr>
        <p:sp>
          <p:nvSpPr>
            <p:cNvPr id="3634" name="Google Shape;3634;p21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5" name="Google Shape;3635;p21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6" name="Google Shape;3636;p21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7" name="Google Shape;3637;p21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8" name="Google Shape;3638;p21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9" name="Google Shape;3639;p21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40" name="Google Shape;3640;p21"/>
          <p:cNvGrpSpPr/>
          <p:nvPr/>
        </p:nvGrpSpPr>
        <p:grpSpPr>
          <a:xfrm>
            <a:off x="435919" y="6248410"/>
            <a:ext cx="1092040" cy="318607"/>
            <a:chOff x="1682875" y="2128425"/>
            <a:chExt cx="575525" cy="167900"/>
          </a:xfrm>
        </p:grpSpPr>
        <p:sp>
          <p:nvSpPr>
            <p:cNvPr id="3641" name="Google Shape;3641;p21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2" name="Google Shape;3642;p21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3" name="Google Shape;3643;p21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4" name="Google Shape;3644;p21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5" name="Google Shape;3645;p21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6" name="Google Shape;3646;p21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7" name="Google Shape;3647;p21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8" name="Google Shape;3648;p21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49" name="Google Shape;3649;p21"/>
          <p:cNvGrpSpPr/>
          <p:nvPr/>
        </p:nvGrpSpPr>
        <p:grpSpPr>
          <a:xfrm>
            <a:off x="9594484" y="7184673"/>
            <a:ext cx="238221" cy="219912"/>
            <a:chOff x="2706625" y="4735761"/>
            <a:chExt cx="226446" cy="209015"/>
          </a:xfrm>
        </p:grpSpPr>
        <p:sp>
          <p:nvSpPr>
            <p:cNvPr id="3650" name="Google Shape;3650;p2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51" name="Google Shape;3651;p2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652" name="Google Shape;3652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3" name="Google Shape;3653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4" name="Google Shape;3654;p2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5" name="Google Shape;3655;p2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6" name="Google Shape;3656;p2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7" name="Google Shape;3657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8" name="Google Shape;3658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9" name="Google Shape;3659;p2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0" name="Google Shape;3660;p2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1" name="Google Shape;3661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2" name="Google Shape;3662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3" name="Google Shape;3663;p2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4" name="Google Shape;3664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5" name="Google Shape;3665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6" name="Google Shape;3666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7" name="Google Shape;3667;p2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8" name="Google Shape;3668;p2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9" name="Google Shape;3669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0" name="Google Shape;3670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1" name="Google Shape;3671;p2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2" name="Google Shape;3672;p2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3" name="Google Shape;3673;p2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4" name="Google Shape;3674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5" name="Google Shape;3675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676" name="Google Shape;3676;p21"/>
          <p:cNvGrpSpPr/>
          <p:nvPr/>
        </p:nvGrpSpPr>
        <p:grpSpPr>
          <a:xfrm flipH="1">
            <a:off x="9722684" y="7240707"/>
            <a:ext cx="238221" cy="219912"/>
            <a:chOff x="2706625" y="4735761"/>
            <a:chExt cx="226446" cy="209015"/>
          </a:xfrm>
        </p:grpSpPr>
        <p:sp>
          <p:nvSpPr>
            <p:cNvPr id="3677" name="Google Shape;3677;p2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78" name="Google Shape;3678;p2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679" name="Google Shape;3679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0" name="Google Shape;3680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1" name="Google Shape;3681;p2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2" name="Google Shape;3682;p2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3" name="Google Shape;3683;p2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4" name="Google Shape;3684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5" name="Google Shape;3685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6" name="Google Shape;3686;p2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7" name="Google Shape;3687;p2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8" name="Google Shape;3688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9" name="Google Shape;3689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0" name="Google Shape;3690;p2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1" name="Google Shape;3691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2" name="Google Shape;3692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3" name="Google Shape;3693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4" name="Google Shape;3694;p2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5" name="Google Shape;3695;p2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6" name="Google Shape;3696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7" name="Google Shape;3697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8" name="Google Shape;3698;p2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9" name="Google Shape;3699;p2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0" name="Google Shape;3700;p2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1" name="Google Shape;3701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2" name="Google Shape;3702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703" name="Google Shape;3703;p21"/>
          <p:cNvSpPr/>
          <p:nvPr/>
        </p:nvSpPr>
        <p:spPr>
          <a:xfrm>
            <a:off x="7200601" y="5366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4" name="Google Shape;3704;p21"/>
          <p:cNvSpPr/>
          <p:nvPr/>
        </p:nvSpPr>
        <p:spPr>
          <a:xfrm>
            <a:off x="5338139" y="757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5" name="Google Shape;3705;p21"/>
          <p:cNvSpPr/>
          <p:nvPr/>
        </p:nvSpPr>
        <p:spPr>
          <a:xfrm>
            <a:off x="4289443" y="5366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06" name="Google Shape;3706;p21"/>
          <p:cNvGrpSpPr/>
          <p:nvPr/>
        </p:nvGrpSpPr>
        <p:grpSpPr>
          <a:xfrm>
            <a:off x="1895768" y="1744585"/>
            <a:ext cx="1453873" cy="179151"/>
            <a:chOff x="7022525" y="1213188"/>
            <a:chExt cx="1090405" cy="134363"/>
          </a:xfrm>
        </p:grpSpPr>
        <p:sp>
          <p:nvSpPr>
            <p:cNvPr id="3707" name="Google Shape;3707;p21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8" name="Google Shape;3708;p21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9" name="Google Shape;3709;p21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0" name="Google Shape;3710;p21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11" name="Google Shape;3711;p21"/>
          <p:cNvSpPr/>
          <p:nvPr/>
        </p:nvSpPr>
        <p:spPr>
          <a:xfrm>
            <a:off x="2224918" y="21101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40368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3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3" name="Google Shape;3713;p22"/>
          <p:cNvSpPr/>
          <p:nvPr/>
        </p:nvSpPr>
        <p:spPr>
          <a:xfrm>
            <a:off x="0" y="40726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14" name="Google Shape;3714;p22"/>
          <p:cNvGrpSpPr/>
          <p:nvPr/>
        </p:nvGrpSpPr>
        <p:grpSpPr>
          <a:xfrm>
            <a:off x="-598283" y="4885133"/>
            <a:ext cx="1034800" cy="1034800"/>
            <a:chOff x="8057400" y="271550"/>
            <a:chExt cx="776100" cy="776100"/>
          </a:xfrm>
        </p:grpSpPr>
        <p:sp>
          <p:nvSpPr>
            <p:cNvPr id="3715" name="Google Shape;3715;p22"/>
            <p:cNvSpPr/>
            <p:nvPr/>
          </p:nvSpPr>
          <p:spPr>
            <a:xfrm>
              <a:off x="8057400" y="271550"/>
              <a:ext cx="776100" cy="776100"/>
            </a:xfrm>
            <a:prstGeom prst="ellipse">
              <a:avLst/>
            </a:prstGeom>
            <a:solidFill>
              <a:srgbClr val="FFFFD5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6" name="Google Shape;3716;p22"/>
            <p:cNvSpPr/>
            <p:nvPr/>
          </p:nvSpPr>
          <p:spPr>
            <a:xfrm>
              <a:off x="8181000" y="395150"/>
              <a:ext cx="528900" cy="528900"/>
            </a:xfrm>
            <a:prstGeom prst="ellipse">
              <a:avLst/>
            </a:prstGeom>
            <a:solidFill>
              <a:srgbClr val="FF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17" name="Google Shape;3717;p22"/>
          <p:cNvSpPr/>
          <p:nvPr/>
        </p:nvSpPr>
        <p:spPr>
          <a:xfrm>
            <a:off x="1" y="5375646"/>
            <a:ext cx="12191876" cy="2809757"/>
          </a:xfrm>
          <a:custGeom>
            <a:avLst/>
            <a:gdLst/>
            <a:ahLst/>
            <a:cxnLst/>
            <a:rect l="l" t="t" r="r" b="b"/>
            <a:pathLst>
              <a:path w="177431" h="40891" extrusionOk="0">
                <a:moveTo>
                  <a:pt x="164146" y="0"/>
                </a:moveTo>
                <a:lnTo>
                  <a:pt x="162599" y="18"/>
                </a:lnTo>
                <a:lnTo>
                  <a:pt x="161071" y="55"/>
                </a:lnTo>
                <a:lnTo>
                  <a:pt x="159560" y="146"/>
                </a:lnTo>
                <a:lnTo>
                  <a:pt x="158068" y="255"/>
                </a:lnTo>
                <a:lnTo>
                  <a:pt x="156594" y="382"/>
                </a:lnTo>
                <a:lnTo>
                  <a:pt x="155138" y="546"/>
                </a:lnTo>
                <a:lnTo>
                  <a:pt x="153682" y="746"/>
                </a:lnTo>
                <a:lnTo>
                  <a:pt x="152263" y="965"/>
                </a:lnTo>
                <a:lnTo>
                  <a:pt x="150844" y="1219"/>
                </a:lnTo>
                <a:lnTo>
                  <a:pt x="149424" y="1492"/>
                </a:lnTo>
                <a:lnTo>
                  <a:pt x="148041" y="1784"/>
                </a:lnTo>
                <a:lnTo>
                  <a:pt x="146658" y="2093"/>
                </a:lnTo>
                <a:lnTo>
                  <a:pt x="145275" y="2420"/>
                </a:lnTo>
                <a:lnTo>
                  <a:pt x="143910" y="2784"/>
                </a:lnTo>
                <a:lnTo>
                  <a:pt x="142545" y="3167"/>
                </a:lnTo>
                <a:lnTo>
                  <a:pt x="141180" y="3549"/>
                </a:lnTo>
                <a:lnTo>
                  <a:pt x="139834" y="3949"/>
                </a:lnTo>
                <a:lnTo>
                  <a:pt x="138487" y="4386"/>
                </a:lnTo>
                <a:lnTo>
                  <a:pt x="137141" y="4804"/>
                </a:lnTo>
                <a:lnTo>
                  <a:pt x="135794" y="5259"/>
                </a:lnTo>
                <a:lnTo>
                  <a:pt x="133119" y="6187"/>
                </a:lnTo>
                <a:lnTo>
                  <a:pt x="130425" y="7170"/>
                </a:lnTo>
                <a:lnTo>
                  <a:pt x="127714" y="8153"/>
                </a:lnTo>
                <a:lnTo>
                  <a:pt x="124984" y="9172"/>
                </a:lnTo>
                <a:lnTo>
                  <a:pt x="122218" y="10209"/>
                </a:lnTo>
                <a:lnTo>
                  <a:pt x="119416" y="11228"/>
                </a:lnTo>
                <a:lnTo>
                  <a:pt x="116559" y="12247"/>
                </a:lnTo>
                <a:lnTo>
                  <a:pt x="113647" y="13248"/>
                </a:lnTo>
                <a:lnTo>
                  <a:pt x="112173" y="13758"/>
                </a:lnTo>
                <a:lnTo>
                  <a:pt x="110681" y="14231"/>
                </a:lnTo>
                <a:lnTo>
                  <a:pt x="109170" y="14722"/>
                </a:lnTo>
                <a:lnTo>
                  <a:pt x="107623" y="15177"/>
                </a:lnTo>
                <a:lnTo>
                  <a:pt x="106077" y="15632"/>
                </a:lnTo>
                <a:lnTo>
                  <a:pt x="104493" y="16087"/>
                </a:lnTo>
                <a:lnTo>
                  <a:pt x="102910" y="16506"/>
                </a:lnTo>
                <a:lnTo>
                  <a:pt x="101291" y="16924"/>
                </a:lnTo>
                <a:lnTo>
                  <a:pt x="99635" y="17325"/>
                </a:lnTo>
                <a:lnTo>
                  <a:pt x="97960" y="17725"/>
                </a:lnTo>
                <a:lnTo>
                  <a:pt x="96268" y="18089"/>
                </a:lnTo>
                <a:lnTo>
                  <a:pt x="94539" y="18435"/>
                </a:lnTo>
                <a:lnTo>
                  <a:pt x="92792" y="18762"/>
                </a:lnTo>
                <a:lnTo>
                  <a:pt x="91009" y="19072"/>
                </a:lnTo>
                <a:lnTo>
                  <a:pt x="89189" y="19363"/>
                </a:lnTo>
                <a:lnTo>
                  <a:pt x="87333" y="19618"/>
                </a:lnTo>
                <a:lnTo>
                  <a:pt x="85458" y="19854"/>
                </a:lnTo>
                <a:lnTo>
                  <a:pt x="83548" y="20072"/>
                </a:lnTo>
                <a:lnTo>
                  <a:pt x="81600" y="20254"/>
                </a:lnTo>
                <a:lnTo>
                  <a:pt x="79599" y="20418"/>
                </a:lnTo>
                <a:lnTo>
                  <a:pt x="77615" y="20546"/>
                </a:lnTo>
                <a:lnTo>
                  <a:pt x="75613" y="20655"/>
                </a:lnTo>
                <a:lnTo>
                  <a:pt x="73630" y="20746"/>
                </a:lnTo>
                <a:lnTo>
                  <a:pt x="71664" y="20800"/>
                </a:lnTo>
                <a:lnTo>
                  <a:pt x="69717" y="20837"/>
                </a:lnTo>
                <a:lnTo>
                  <a:pt x="67770" y="20855"/>
                </a:lnTo>
                <a:lnTo>
                  <a:pt x="65823" y="20855"/>
                </a:lnTo>
                <a:lnTo>
                  <a:pt x="63912" y="20819"/>
                </a:lnTo>
                <a:lnTo>
                  <a:pt x="62001" y="20782"/>
                </a:lnTo>
                <a:lnTo>
                  <a:pt x="60109" y="20728"/>
                </a:lnTo>
                <a:lnTo>
                  <a:pt x="58234" y="20637"/>
                </a:lnTo>
                <a:lnTo>
                  <a:pt x="56378" y="20546"/>
                </a:lnTo>
                <a:lnTo>
                  <a:pt x="54540" y="20436"/>
                </a:lnTo>
                <a:lnTo>
                  <a:pt x="52720" y="20291"/>
                </a:lnTo>
                <a:lnTo>
                  <a:pt x="50919" y="20145"/>
                </a:lnTo>
                <a:lnTo>
                  <a:pt x="49135" y="20000"/>
                </a:lnTo>
                <a:lnTo>
                  <a:pt x="47370" y="19818"/>
                </a:lnTo>
                <a:lnTo>
                  <a:pt x="45623" y="19636"/>
                </a:lnTo>
                <a:lnTo>
                  <a:pt x="43894" y="19436"/>
                </a:lnTo>
                <a:lnTo>
                  <a:pt x="42202" y="19235"/>
                </a:lnTo>
                <a:lnTo>
                  <a:pt x="40528" y="19017"/>
                </a:lnTo>
                <a:lnTo>
                  <a:pt x="38872" y="18780"/>
                </a:lnTo>
                <a:lnTo>
                  <a:pt x="37234" y="18544"/>
                </a:lnTo>
                <a:lnTo>
                  <a:pt x="35632" y="18289"/>
                </a:lnTo>
                <a:lnTo>
                  <a:pt x="34049" y="18034"/>
                </a:lnTo>
                <a:lnTo>
                  <a:pt x="32502" y="17761"/>
                </a:lnTo>
                <a:lnTo>
                  <a:pt x="29463" y="17215"/>
                </a:lnTo>
                <a:lnTo>
                  <a:pt x="26552" y="16651"/>
                </a:lnTo>
                <a:lnTo>
                  <a:pt x="23767" y="16069"/>
                </a:lnTo>
                <a:lnTo>
                  <a:pt x="21110" y="15487"/>
                </a:lnTo>
                <a:lnTo>
                  <a:pt x="18563" y="14886"/>
                </a:lnTo>
                <a:lnTo>
                  <a:pt x="16179" y="14304"/>
                </a:lnTo>
                <a:lnTo>
                  <a:pt x="13922" y="13721"/>
                </a:lnTo>
                <a:lnTo>
                  <a:pt x="11811" y="13157"/>
                </a:lnTo>
                <a:lnTo>
                  <a:pt x="9846" y="12593"/>
                </a:lnTo>
                <a:lnTo>
                  <a:pt x="8062" y="12084"/>
                </a:lnTo>
                <a:lnTo>
                  <a:pt x="6425" y="11574"/>
                </a:lnTo>
                <a:lnTo>
                  <a:pt x="4969" y="11119"/>
                </a:lnTo>
                <a:lnTo>
                  <a:pt x="3677" y="10719"/>
                </a:lnTo>
                <a:lnTo>
                  <a:pt x="1675" y="10027"/>
                </a:lnTo>
                <a:lnTo>
                  <a:pt x="419" y="9590"/>
                </a:lnTo>
                <a:lnTo>
                  <a:pt x="1" y="9427"/>
                </a:lnTo>
                <a:lnTo>
                  <a:pt x="1" y="40891"/>
                </a:lnTo>
                <a:lnTo>
                  <a:pt x="177431" y="40891"/>
                </a:lnTo>
                <a:lnTo>
                  <a:pt x="177431" y="1219"/>
                </a:lnTo>
                <a:lnTo>
                  <a:pt x="175666" y="928"/>
                </a:lnTo>
                <a:lnTo>
                  <a:pt x="173955" y="673"/>
                </a:lnTo>
                <a:lnTo>
                  <a:pt x="172244" y="473"/>
                </a:lnTo>
                <a:lnTo>
                  <a:pt x="170588" y="309"/>
                </a:lnTo>
                <a:lnTo>
                  <a:pt x="168932" y="164"/>
                </a:lnTo>
                <a:lnTo>
                  <a:pt x="167331" y="73"/>
                </a:lnTo>
                <a:lnTo>
                  <a:pt x="165729" y="18"/>
                </a:lnTo>
                <a:lnTo>
                  <a:pt x="1641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18" name="Google Shape;3718;p22"/>
          <p:cNvGrpSpPr/>
          <p:nvPr/>
        </p:nvGrpSpPr>
        <p:grpSpPr>
          <a:xfrm>
            <a:off x="11551133" y="4711200"/>
            <a:ext cx="480467" cy="890533"/>
            <a:chOff x="1612800" y="3107475"/>
            <a:chExt cx="360350" cy="667900"/>
          </a:xfrm>
        </p:grpSpPr>
        <p:sp>
          <p:nvSpPr>
            <p:cNvPr id="3719" name="Google Shape;3719;p22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0" name="Google Shape;3720;p22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1" name="Google Shape;3721;p22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2" name="Google Shape;3722;p22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3" name="Google Shape;3723;p22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4" name="Google Shape;3724;p22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5" name="Google Shape;3725;p22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6" name="Google Shape;3726;p22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7" name="Google Shape;3727;p22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8" name="Google Shape;3728;p22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9" name="Google Shape;3729;p22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30" name="Google Shape;3730;p22"/>
          <p:cNvGrpSpPr/>
          <p:nvPr/>
        </p:nvGrpSpPr>
        <p:grpSpPr>
          <a:xfrm>
            <a:off x="9452449" y="5683080"/>
            <a:ext cx="1247604" cy="395587"/>
            <a:chOff x="2631450" y="1885950"/>
            <a:chExt cx="671525" cy="212925"/>
          </a:xfrm>
        </p:grpSpPr>
        <p:sp>
          <p:nvSpPr>
            <p:cNvPr id="3731" name="Google Shape;3731;p2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2" name="Google Shape;3732;p2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3" name="Google Shape;3733;p22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4" name="Google Shape;3734;p22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5" name="Google Shape;3735;p2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6" name="Google Shape;3736;p2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7" name="Google Shape;3737;p2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8" name="Google Shape;3738;p2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9" name="Google Shape;3739;p2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0" name="Google Shape;3740;p2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1" name="Google Shape;3741;p22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42" name="Google Shape;3742;p22"/>
          <p:cNvGrpSpPr/>
          <p:nvPr/>
        </p:nvGrpSpPr>
        <p:grpSpPr>
          <a:xfrm flipH="1">
            <a:off x="-296639" y="4000257"/>
            <a:ext cx="1247592" cy="2312433"/>
            <a:chOff x="2076400" y="2732150"/>
            <a:chExt cx="562350" cy="1042325"/>
          </a:xfrm>
        </p:grpSpPr>
        <p:sp>
          <p:nvSpPr>
            <p:cNvPr id="3743" name="Google Shape;3743;p22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4" name="Google Shape;3744;p22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5" name="Google Shape;3745;p22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6" name="Google Shape;3746;p22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7" name="Google Shape;3747;p22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8" name="Google Shape;3748;p22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9" name="Google Shape;3749;p22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0" name="Google Shape;3750;p22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1" name="Google Shape;3751;p22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2" name="Google Shape;3752;p22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53" name="Google Shape;3753;p22"/>
          <p:cNvGrpSpPr/>
          <p:nvPr/>
        </p:nvGrpSpPr>
        <p:grpSpPr>
          <a:xfrm flipH="1">
            <a:off x="-811303" y="6052821"/>
            <a:ext cx="1762257" cy="514132"/>
            <a:chOff x="1682875" y="2128425"/>
            <a:chExt cx="575525" cy="167900"/>
          </a:xfrm>
        </p:grpSpPr>
        <p:sp>
          <p:nvSpPr>
            <p:cNvPr id="3754" name="Google Shape;3754;p22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5" name="Google Shape;3755;p22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6" name="Google Shape;3756;p22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7" name="Google Shape;3757;p22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8" name="Google Shape;3758;p22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9" name="Google Shape;3759;p22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0" name="Google Shape;3760;p22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1" name="Google Shape;3761;p22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62" name="Google Shape;3762;p22"/>
          <p:cNvGrpSpPr/>
          <p:nvPr/>
        </p:nvGrpSpPr>
        <p:grpSpPr>
          <a:xfrm>
            <a:off x="6304536" y="6453713"/>
            <a:ext cx="1762237" cy="653631"/>
            <a:chOff x="1726100" y="1627975"/>
            <a:chExt cx="359425" cy="133325"/>
          </a:xfrm>
        </p:grpSpPr>
        <p:sp>
          <p:nvSpPr>
            <p:cNvPr id="3763" name="Google Shape;3763;p2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4" name="Google Shape;3764;p2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5" name="Google Shape;3765;p22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6" name="Google Shape;3766;p2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7" name="Google Shape;3767;p2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8" name="Google Shape;3768;p2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9" name="Google Shape;3769;p2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0" name="Google Shape;3770;p2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1" name="Google Shape;3771;p2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2" name="Google Shape;3772;p2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3" name="Google Shape;3773;p2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74" name="Google Shape;3774;p22"/>
          <p:cNvGrpSpPr/>
          <p:nvPr/>
        </p:nvGrpSpPr>
        <p:grpSpPr>
          <a:xfrm>
            <a:off x="2273834" y="6288913"/>
            <a:ext cx="614479" cy="932208"/>
            <a:chOff x="1781575" y="4925235"/>
            <a:chExt cx="460859" cy="699156"/>
          </a:xfrm>
        </p:grpSpPr>
        <p:sp>
          <p:nvSpPr>
            <p:cNvPr id="3775" name="Google Shape;3775;p22"/>
            <p:cNvSpPr/>
            <p:nvPr/>
          </p:nvSpPr>
          <p:spPr>
            <a:xfrm>
              <a:off x="1781575" y="4925235"/>
              <a:ext cx="460859" cy="523974"/>
            </a:xfrm>
            <a:custGeom>
              <a:avLst/>
              <a:gdLst/>
              <a:ahLst/>
              <a:cxnLst/>
              <a:rect l="l" t="t" r="r" b="b"/>
              <a:pathLst>
                <a:path w="13158" h="14960" extrusionOk="0">
                  <a:moveTo>
                    <a:pt x="3913" y="1"/>
                  </a:moveTo>
                  <a:lnTo>
                    <a:pt x="3767" y="347"/>
                  </a:lnTo>
                  <a:lnTo>
                    <a:pt x="3658" y="692"/>
                  </a:lnTo>
                  <a:lnTo>
                    <a:pt x="3567" y="1056"/>
                  </a:lnTo>
                  <a:lnTo>
                    <a:pt x="3494" y="1438"/>
                  </a:lnTo>
                  <a:lnTo>
                    <a:pt x="3440" y="1839"/>
                  </a:lnTo>
                  <a:lnTo>
                    <a:pt x="3403" y="2257"/>
                  </a:lnTo>
                  <a:lnTo>
                    <a:pt x="3385" y="2676"/>
                  </a:lnTo>
                  <a:lnTo>
                    <a:pt x="3385" y="3094"/>
                  </a:lnTo>
                  <a:lnTo>
                    <a:pt x="3403" y="3531"/>
                  </a:lnTo>
                  <a:lnTo>
                    <a:pt x="3440" y="3968"/>
                  </a:lnTo>
                  <a:lnTo>
                    <a:pt x="3494" y="4405"/>
                  </a:lnTo>
                  <a:lnTo>
                    <a:pt x="3549" y="4841"/>
                  </a:lnTo>
                  <a:lnTo>
                    <a:pt x="3676" y="5697"/>
                  </a:lnTo>
                  <a:lnTo>
                    <a:pt x="3840" y="6534"/>
                  </a:lnTo>
                  <a:lnTo>
                    <a:pt x="4040" y="7335"/>
                  </a:lnTo>
                  <a:lnTo>
                    <a:pt x="4222" y="8081"/>
                  </a:lnTo>
                  <a:lnTo>
                    <a:pt x="4423" y="8754"/>
                  </a:lnTo>
                  <a:lnTo>
                    <a:pt x="4604" y="9336"/>
                  </a:lnTo>
                  <a:lnTo>
                    <a:pt x="4896" y="10192"/>
                  </a:lnTo>
                  <a:lnTo>
                    <a:pt x="5005" y="10501"/>
                  </a:lnTo>
                  <a:lnTo>
                    <a:pt x="5005" y="10501"/>
                  </a:lnTo>
                  <a:lnTo>
                    <a:pt x="4968" y="10410"/>
                  </a:lnTo>
                  <a:lnTo>
                    <a:pt x="4859" y="10119"/>
                  </a:lnTo>
                  <a:lnTo>
                    <a:pt x="4641" y="9628"/>
                  </a:lnTo>
                  <a:lnTo>
                    <a:pt x="4477" y="9318"/>
                  </a:lnTo>
                  <a:lnTo>
                    <a:pt x="4295" y="8954"/>
                  </a:lnTo>
                  <a:lnTo>
                    <a:pt x="4059" y="8536"/>
                  </a:lnTo>
                  <a:lnTo>
                    <a:pt x="3767" y="8081"/>
                  </a:lnTo>
                  <a:lnTo>
                    <a:pt x="3440" y="7571"/>
                  </a:lnTo>
                  <a:lnTo>
                    <a:pt x="3076" y="7007"/>
                  </a:lnTo>
                  <a:lnTo>
                    <a:pt x="2639" y="6406"/>
                  </a:lnTo>
                  <a:lnTo>
                    <a:pt x="2166" y="5751"/>
                  </a:lnTo>
                  <a:lnTo>
                    <a:pt x="1620" y="5042"/>
                  </a:lnTo>
                  <a:lnTo>
                    <a:pt x="1001" y="4277"/>
                  </a:lnTo>
                  <a:lnTo>
                    <a:pt x="983" y="4641"/>
                  </a:lnTo>
                  <a:lnTo>
                    <a:pt x="983" y="5005"/>
                  </a:lnTo>
                  <a:lnTo>
                    <a:pt x="1001" y="5369"/>
                  </a:lnTo>
                  <a:lnTo>
                    <a:pt x="1038" y="5715"/>
                  </a:lnTo>
                  <a:lnTo>
                    <a:pt x="1092" y="6079"/>
                  </a:lnTo>
                  <a:lnTo>
                    <a:pt x="1147" y="6425"/>
                  </a:lnTo>
                  <a:lnTo>
                    <a:pt x="1238" y="6752"/>
                  </a:lnTo>
                  <a:lnTo>
                    <a:pt x="1311" y="7098"/>
                  </a:lnTo>
                  <a:lnTo>
                    <a:pt x="1511" y="7735"/>
                  </a:lnTo>
                  <a:lnTo>
                    <a:pt x="1747" y="8354"/>
                  </a:lnTo>
                  <a:lnTo>
                    <a:pt x="2002" y="8936"/>
                  </a:lnTo>
                  <a:lnTo>
                    <a:pt x="2257" y="9482"/>
                  </a:lnTo>
                  <a:lnTo>
                    <a:pt x="2530" y="9973"/>
                  </a:lnTo>
                  <a:lnTo>
                    <a:pt x="2785" y="10410"/>
                  </a:lnTo>
                  <a:lnTo>
                    <a:pt x="3039" y="10810"/>
                  </a:lnTo>
                  <a:lnTo>
                    <a:pt x="3258" y="11138"/>
                  </a:lnTo>
                  <a:lnTo>
                    <a:pt x="3572" y="11552"/>
                  </a:lnTo>
                  <a:lnTo>
                    <a:pt x="3572" y="11552"/>
                  </a:lnTo>
                  <a:lnTo>
                    <a:pt x="3440" y="11393"/>
                  </a:lnTo>
                  <a:lnTo>
                    <a:pt x="3130" y="11083"/>
                  </a:lnTo>
                  <a:lnTo>
                    <a:pt x="2676" y="10665"/>
                  </a:lnTo>
                  <a:lnTo>
                    <a:pt x="2020" y="10101"/>
                  </a:lnTo>
                  <a:lnTo>
                    <a:pt x="1129" y="9409"/>
                  </a:lnTo>
                  <a:lnTo>
                    <a:pt x="0" y="8554"/>
                  </a:lnTo>
                  <a:lnTo>
                    <a:pt x="128" y="9009"/>
                  </a:lnTo>
                  <a:lnTo>
                    <a:pt x="273" y="9464"/>
                  </a:lnTo>
                  <a:lnTo>
                    <a:pt x="455" y="9882"/>
                  </a:lnTo>
                  <a:lnTo>
                    <a:pt x="637" y="10283"/>
                  </a:lnTo>
                  <a:lnTo>
                    <a:pt x="838" y="10665"/>
                  </a:lnTo>
                  <a:lnTo>
                    <a:pt x="1056" y="11029"/>
                  </a:lnTo>
                  <a:lnTo>
                    <a:pt x="1274" y="11375"/>
                  </a:lnTo>
                  <a:lnTo>
                    <a:pt x="1511" y="11702"/>
                  </a:lnTo>
                  <a:lnTo>
                    <a:pt x="1747" y="12011"/>
                  </a:lnTo>
                  <a:lnTo>
                    <a:pt x="2002" y="12303"/>
                  </a:lnTo>
                  <a:lnTo>
                    <a:pt x="2257" y="12576"/>
                  </a:lnTo>
                  <a:lnTo>
                    <a:pt x="2512" y="12812"/>
                  </a:lnTo>
                  <a:lnTo>
                    <a:pt x="2766" y="13049"/>
                  </a:lnTo>
                  <a:lnTo>
                    <a:pt x="3021" y="13267"/>
                  </a:lnTo>
                  <a:lnTo>
                    <a:pt x="3276" y="13486"/>
                  </a:lnTo>
                  <a:lnTo>
                    <a:pt x="3549" y="13667"/>
                  </a:lnTo>
                  <a:lnTo>
                    <a:pt x="4040" y="13995"/>
                  </a:lnTo>
                  <a:lnTo>
                    <a:pt x="4513" y="14268"/>
                  </a:lnTo>
                  <a:lnTo>
                    <a:pt x="4950" y="14505"/>
                  </a:lnTo>
                  <a:lnTo>
                    <a:pt x="5332" y="14668"/>
                  </a:lnTo>
                  <a:lnTo>
                    <a:pt x="5642" y="14796"/>
                  </a:lnTo>
                  <a:lnTo>
                    <a:pt x="5897" y="14887"/>
                  </a:lnTo>
                  <a:lnTo>
                    <a:pt x="6097" y="14960"/>
                  </a:lnTo>
                  <a:lnTo>
                    <a:pt x="6315" y="14850"/>
                  </a:lnTo>
                  <a:lnTo>
                    <a:pt x="6916" y="14577"/>
                  </a:lnTo>
                  <a:lnTo>
                    <a:pt x="7316" y="14377"/>
                  </a:lnTo>
                  <a:lnTo>
                    <a:pt x="7789" y="14122"/>
                  </a:lnTo>
                  <a:lnTo>
                    <a:pt x="8299" y="13831"/>
                  </a:lnTo>
                  <a:lnTo>
                    <a:pt x="8863" y="13486"/>
                  </a:lnTo>
                  <a:lnTo>
                    <a:pt x="9427" y="13122"/>
                  </a:lnTo>
                  <a:lnTo>
                    <a:pt x="10027" y="12703"/>
                  </a:lnTo>
                  <a:lnTo>
                    <a:pt x="10610" y="12248"/>
                  </a:lnTo>
                  <a:lnTo>
                    <a:pt x="11192" y="11738"/>
                  </a:lnTo>
                  <a:lnTo>
                    <a:pt x="11465" y="11484"/>
                  </a:lnTo>
                  <a:lnTo>
                    <a:pt x="11738" y="11211"/>
                  </a:lnTo>
                  <a:lnTo>
                    <a:pt x="12011" y="10920"/>
                  </a:lnTo>
                  <a:lnTo>
                    <a:pt x="12266" y="10628"/>
                  </a:lnTo>
                  <a:lnTo>
                    <a:pt x="12502" y="10337"/>
                  </a:lnTo>
                  <a:lnTo>
                    <a:pt x="12739" y="10028"/>
                  </a:lnTo>
                  <a:lnTo>
                    <a:pt x="12957" y="9719"/>
                  </a:lnTo>
                  <a:lnTo>
                    <a:pt x="13158" y="9391"/>
                  </a:lnTo>
                  <a:lnTo>
                    <a:pt x="13158" y="9391"/>
                  </a:lnTo>
                  <a:lnTo>
                    <a:pt x="8535" y="11793"/>
                  </a:lnTo>
                  <a:lnTo>
                    <a:pt x="9118" y="11047"/>
                  </a:lnTo>
                  <a:lnTo>
                    <a:pt x="9700" y="10228"/>
                  </a:lnTo>
                  <a:lnTo>
                    <a:pt x="10373" y="9264"/>
                  </a:lnTo>
                  <a:lnTo>
                    <a:pt x="10701" y="8736"/>
                  </a:lnTo>
                  <a:lnTo>
                    <a:pt x="11028" y="8190"/>
                  </a:lnTo>
                  <a:lnTo>
                    <a:pt x="11338" y="7662"/>
                  </a:lnTo>
                  <a:lnTo>
                    <a:pt x="11611" y="7134"/>
                  </a:lnTo>
                  <a:lnTo>
                    <a:pt x="11829" y="6643"/>
                  </a:lnTo>
                  <a:lnTo>
                    <a:pt x="11920" y="6406"/>
                  </a:lnTo>
                  <a:lnTo>
                    <a:pt x="12011" y="6170"/>
                  </a:lnTo>
                  <a:lnTo>
                    <a:pt x="12066" y="5952"/>
                  </a:lnTo>
                  <a:lnTo>
                    <a:pt x="12102" y="5751"/>
                  </a:lnTo>
                  <a:lnTo>
                    <a:pt x="12120" y="5569"/>
                  </a:lnTo>
                  <a:lnTo>
                    <a:pt x="12138" y="5387"/>
                  </a:lnTo>
                  <a:lnTo>
                    <a:pt x="11574" y="5861"/>
                  </a:lnTo>
                  <a:lnTo>
                    <a:pt x="11047" y="6352"/>
                  </a:lnTo>
                  <a:lnTo>
                    <a:pt x="10555" y="6861"/>
                  </a:lnTo>
                  <a:lnTo>
                    <a:pt x="10082" y="7371"/>
                  </a:lnTo>
                  <a:lnTo>
                    <a:pt x="9645" y="7881"/>
                  </a:lnTo>
                  <a:lnTo>
                    <a:pt x="9263" y="8390"/>
                  </a:lnTo>
                  <a:lnTo>
                    <a:pt x="8899" y="8881"/>
                  </a:lnTo>
                  <a:lnTo>
                    <a:pt x="8572" y="9355"/>
                  </a:lnTo>
                  <a:lnTo>
                    <a:pt x="8280" y="9810"/>
                  </a:lnTo>
                  <a:lnTo>
                    <a:pt x="8026" y="10210"/>
                  </a:lnTo>
                  <a:lnTo>
                    <a:pt x="7625" y="10901"/>
                  </a:lnTo>
                  <a:lnTo>
                    <a:pt x="7405" y="11326"/>
                  </a:lnTo>
                  <a:lnTo>
                    <a:pt x="7516" y="11047"/>
                  </a:lnTo>
                  <a:lnTo>
                    <a:pt x="7625" y="10756"/>
                  </a:lnTo>
                  <a:lnTo>
                    <a:pt x="7735" y="10410"/>
                  </a:lnTo>
                  <a:lnTo>
                    <a:pt x="7862" y="9973"/>
                  </a:lnTo>
                  <a:lnTo>
                    <a:pt x="7971" y="9464"/>
                  </a:lnTo>
                  <a:lnTo>
                    <a:pt x="8098" y="8863"/>
                  </a:lnTo>
                  <a:lnTo>
                    <a:pt x="8208" y="8190"/>
                  </a:lnTo>
                  <a:lnTo>
                    <a:pt x="8317" y="7407"/>
                  </a:lnTo>
                  <a:lnTo>
                    <a:pt x="8408" y="6552"/>
                  </a:lnTo>
                  <a:lnTo>
                    <a:pt x="8481" y="5588"/>
                  </a:lnTo>
                  <a:lnTo>
                    <a:pt x="8535" y="4514"/>
                  </a:lnTo>
                  <a:lnTo>
                    <a:pt x="8553" y="3331"/>
                  </a:lnTo>
                  <a:lnTo>
                    <a:pt x="8535" y="2057"/>
                  </a:lnTo>
                  <a:lnTo>
                    <a:pt x="8299" y="2312"/>
                  </a:lnTo>
                  <a:lnTo>
                    <a:pt x="8080" y="2603"/>
                  </a:lnTo>
                  <a:lnTo>
                    <a:pt x="7880" y="2894"/>
                  </a:lnTo>
                  <a:lnTo>
                    <a:pt x="7698" y="3222"/>
                  </a:lnTo>
                  <a:lnTo>
                    <a:pt x="7516" y="3549"/>
                  </a:lnTo>
                  <a:lnTo>
                    <a:pt x="7352" y="3895"/>
                  </a:lnTo>
                  <a:lnTo>
                    <a:pt x="7207" y="4259"/>
                  </a:lnTo>
                  <a:lnTo>
                    <a:pt x="7061" y="4623"/>
                  </a:lnTo>
                  <a:lnTo>
                    <a:pt x="6934" y="4987"/>
                  </a:lnTo>
                  <a:lnTo>
                    <a:pt x="6825" y="5369"/>
                  </a:lnTo>
                  <a:lnTo>
                    <a:pt x="6624" y="6134"/>
                  </a:lnTo>
                  <a:lnTo>
                    <a:pt x="6479" y="6898"/>
                  </a:lnTo>
                  <a:lnTo>
                    <a:pt x="6351" y="7662"/>
                  </a:lnTo>
                  <a:lnTo>
                    <a:pt x="6261" y="8372"/>
                  </a:lnTo>
                  <a:lnTo>
                    <a:pt x="6188" y="9045"/>
                  </a:lnTo>
                  <a:lnTo>
                    <a:pt x="6185" y="9086"/>
                  </a:lnTo>
                  <a:lnTo>
                    <a:pt x="6170" y="8827"/>
                  </a:lnTo>
                  <a:lnTo>
                    <a:pt x="6097" y="8117"/>
                  </a:lnTo>
                  <a:lnTo>
                    <a:pt x="5969" y="7316"/>
                  </a:lnTo>
                  <a:lnTo>
                    <a:pt x="5806" y="6406"/>
                  </a:lnTo>
                  <a:lnTo>
                    <a:pt x="5569" y="5369"/>
                  </a:lnTo>
                  <a:lnTo>
                    <a:pt x="5278" y="4223"/>
                  </a:lnTo>
                  <a:lnTo>
                    <a:pt x="4896" y="2949"/>
                  </a:lnTo>
                  <a:lnTo>
                    <a:pt x="4441" y="1548"/>
                  </a:lnTo>
                  <a:lnTo>
                    <a:pt x="3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76" name="Google Shape;3776;p22"/>
            <p:cNvGrpSpPr/>
            <p:nvPr/>
          </p:nvGrpSpPr>
          <p:grpSpPr>
            <a:xfrm>
              <a:off x="1832328" y="5378860"/>
              <a:ext cx="266029" cy="245530"/>
              <a:chOff x="2706625" y="4735761"/>
              <a:chExt cx="226446" cy="209015"/>
            </a:xfrm>
          </p:grpSpPr>
          <p:sp>
            <p:nvSpPr>
              <p:cNvPr id="3777" name="Google Shape;3777;p22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778" name="Google Shape;3778;p22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3779" name="Google Shape;3779;p22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0" name="Google Shape;3780;p22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1" name="Google Shape;3781;p22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2" name="Google Shape;3782;p22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3" name="Google Shape;3783;p22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4" name="Google Shape;3784;p22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5" name="Google Shape;3785;p22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6" name="Google Shape;3786;p22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7" name="Google Shape;3787;p22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8" name="Google Shape;3788;p22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9" name="Google Shape;3789;p22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0" name="Google Shape;3790;p22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1" name="Google Shape;3791;p22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2" name="Google Shape;3792;p22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3" name="Google Shape;3793;p22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4" name="Google Shape;3794;p22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5" name="Google Shape;3795;p22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6" name="Google Shape;3796;p22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7" name="Google Shape;3797;p22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8" name="Google Shape;3798;p22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9" name="Google Shape;3799;p22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00" name="Google Shape;3800;p22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01" name="Google Shape;3801;p22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02" name="Google Shape;3802;p22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3803" name="Google Shape;3803;p22"/>
          <p:cNvGrpSpPr/>
          <p:nvPr/>
        </p:nvGrpSpPr>
        <p:grpSpPr>
          <a:xfrm>
            <a:off x="3404985" y="6751299"/>
            <a:ext cx="1170665" cy="187903"/>
            <a:chOff x="2895325" y="1290875"/>
            <a:chExt cx="428125" cy="68725"/>
          </a:xfrm>
        </p:grpSpPr>
        <p:sp>
          <p:nvSpPr>
            <p:cNvPr id="3804" name="Google Shape;3804;p22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5" name="Google Shape;3805;p22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6" name="Google Shape;3806;p22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7" name="Google Shape;3807;p22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8" name="Google Shape;3808;p22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9" name="Google Shape;3809;p22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0" name="Google Shape;3810;p22"/>
          <p:cNvGrpSpPr/>
          <p:nvPr/>
        </p:nvGrpSpPr>
        <p:grpSpPr>
          <a:xfrm>
            <a:off x="11551117" y="5550930"/>
            <a:ext cx="416704" cy="132127"/>
            <a:chOff x="2631450" y="1885950"/>
            <a:chExt cx="671525" cy="212925"/>
          </a:xfrm>
        </p:grpSpPr>
        <p:sp>
          <p:nvSpPr>
            <p:cNvPr id="3811" name="Google Shape;3811;p2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2" name="Google Shape;3812;p2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3" name="Google Shape;3813;p22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4" name="Google Shape;3814;p22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5" name="Google Shape;3815;p2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6" name="Google Shape;3816;p2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7" name="Google Shape;3817;p2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8" name="Google Shape;3818;p2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9" name="Google Shape;3819;p2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0" name="Google Shape;3820;p2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1" name="Google Shape;3821;p22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22" name="Google Shape;3822;p22"/>
          <p:cNvGrpSpPr/>
          <p:nvPr/>
        </p:nvGrpSpPr>
        <p:grpSpPr>
          <a:xfrm rot="708033">
            <a:off x="8770901" y="6642822"/>
            <a:ext cx="1138352" cy="275391"/>
            <a:chOff x="3665900" y="8356158"/>
            <a:chExt cx="1015703" cy="245719"/>
          </a:xfrm>
        </p:grpSpPr>
        <p:sp>
          <p:nvSpPr>
            <p:cNvPr id="3823" name="Google Shape;3823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4" name="Google Shape;3824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5" name="Google Shape;3825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6" name="Google Shape;3826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7" name="Google Shape;3827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8" name="Google Shape;3828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9" name="Google Shape;3829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0" name="Google Shape;3830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31" name="Google Shape;3831;p22"/>
          <p:cNvGrpSpPr/>
          <p:nvPr/>
        </p:nvGrpSpPr>
        <p:grpSpPr>
          <a:xfrm rot="-708033" flipH="1">
            <a:off x="4591749" y="6928235"/>
            <a:ext cx="1138352" cy="275391"/>
            <a:chOff x="3665900" y="8356158"/>
            <a:chExt cx="1015703" cy="245719"/>
          </a:xfrm>
        </p:grpSpPr>
        <p:sp>
          <p:nvSpPr>
            <p:cNvPr id="3832" name="Google Shape;3832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3" name="Google Shape;3833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4" name="Google Shape;3834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5" name="Google Shape;3835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6" name="Google Shape;3836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7" name="Google Shape;3837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8" name="Google Shape;3838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9" name="Google Shape;3839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40" name="Google Shape;3840;p22"/>
          <p:cNvGrpSpPr/>
          <p:nvPr/>
        </p:nvGrpSpPr>
        <p:grpSpPr>
          <a:xfrm rot="-708033" flipH="1">
            <a:off x="286449" y="6971502"/>
            <a:ext cx="1138352" cy="275391"/>
            <a:chOff x="3665900" y="8356158"/>
            <a:chExt cx="1015703" cy="245719"/>
          </a:xfrm>
        </p:grpSpPr>
        <p:sp>
          <p:nvSpPr>
            <p:cNvPr id="3841" name="Google Shape;3841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2" name="Google Shape;3842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3" name="Google Shape;3843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4" name="Google Shape;3844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5" name="Google Shape;3845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6" name="Google Shape;3846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7" name="Google Shape;3847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8" name="Google Shape;3848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8203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3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" name="Google Shape;3850;p23"/>
          <p:cNvSpPr/>
          <p:nvPr/>
        </p:nvSpPr>
        <p:spPr>
          <a:xfrm>
            <a:off x="0" y="40726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1" name="Google Shape;3851;p23"/>
          <p:cNvSpPr/>
          <p:nvPr/>
        </p:nvSpPr>
        <p:spPr>
          <a:xfrm flipH="1">
            <a:off x="-113935" y="5274033"/>
            <a:ext cx="12383501" cy="2854056"/>
          </a:xfrm>
          <a:custGeom>
            <a:avLst/>
            <a:gdLst/>
            <a:ahLst/>
            <a:cxnLst/>
            <a:rect l="l" t="t" r="r" b="b"/>
            <a:pathLst>
              <a:path w="177431" h="40891" extrusionOk="0">
                <a:moveTo>
                  <a:pt x="164146" y="0"/>
                </a:moveTo>
                <a:lnTo>
                  <a:pt x="162599" y="18"/>
                </a:lnTo>
                <a:lnTo>
                  <a:pt x="161071" y="55"/>
                </a:lnTo>
                <a:lnTo>
                  <a:pt x="159560" y="146"/>
                </a:lnTo>
                <a:lnTo>
                  <a:pt x="158068" y="255"/>
                </a:lnTo>
                <a:lnTo>
                  <a:pt x="156594" y="382"/>
                </a:lnTo>
                <a:lnTo>
                  <a:pt x="155138" y="546"/>
                </a:lnTo>
                <a:lnTo>
                  <a:pt x="153682" y="746"/>
                </a:lnTo>
                <a:lnTo>
                  <a:pt x="152263" y="965"/>
                </a:lnTo>
                <a:lnTo>
                  <a:pt x="150844" y="1219"/>
                </a:lnTo>
                <a:lnTo>
                  <a:pt x="149424" y="1492"/>
                </a:lnTo>
                <a:lnTo>
                  <a:pt x="148041" y="1784"/>
                </a:lnTo>
                <a:lnTo>
                  <a:pt x="146658" y="2093"/>
                </a:lnTo>
                <a:lnTo>
                  <a:pt x="145275" y="2420"/>
                </a:lnTo>
                <a:lnTo>
                  <a:pt x="143910" y="2784"/>
                </a:lnTo>
                <a:lnTo>
                  <a:pt x="142545" y="3167"/>
                </a:lnTo>
                <a:lnTo>
                  <a:pt x="141180" y="3549"/>
                </a:lnTo>
                <a:lnTo>
                  <a:pt x="139834" y="3949"/>
                </a:lnTo>
                <a:lnTo>
                  <a:pt x="138487" y="4386"/>
                </a:lnTo>
                <a:lnTo>
                  <a:pt x="137141" y="4804"/>
                </a:lnTo>
                <a:lnTo>
                  <a:pt x="135794" y="5259"/>
                </a:lnTo>
                <a:lnTo>
                  <a:pt x="133119" y="6187"/>
                </a:lnTo>
                <a:lnTo>
                  <a:pt x="130425" y="7170"/>
                </a:lnTo>
                <a:lnTo>
                  <a:pt x="127714" y="8153"/>
                </a:lnTo>
                <a:lnTo>
                  <a:pt x="124984" y="9172"/>
                </a:lnTo>
                <a:lnTo>
                  <a:pt x="122218" y="10209"/>
                </a:lnTo>
                <a:lnTo>
                  <a:pt x="119416" y="11228"/>
                </a:lnTo>
                <a:lnTo>
                  <a:pt x="116559" y="12247"/>
                </a:lnTo>
                <a:lnTo>
                  <a:pt x="113647" y="13248"/>
                </a:lnTo>
                <a:lnTo>
                  <a:pt x="112173" y="13758"/>
                </a:lnTo>
                <a:lnTo>
                  <a:pt x="110681" y="14231"/>
                </a:lnTo>
                <a:lnTo>
                  <a:pt x="109170" y="14722"/>
                </a:lnTo>
                <a:lnTo>
                  <a:pt x="107623" y="15177"/>
                </a:lnTo>
                <a:lnTo>
                  <a:pt x="106077" y="15632"/>
                </a:lnTo>
                <a:lnTo>
                  <a:pt x="104493" y="16087"/>
                </a:lnTo>
                <a:lnTo>
                  <a:pt x="102910" y="16506"/>
                </a:lnTo>
                <a:lnTo>
                  <a:pt x="101291" y="16924"/>
                </a:lnTo>
                <a:lnTo>
                  <a:pt x="99635" y="17325"/>
                </a:lnTo>
                <a:lnTo>
                  <a:pt x="97960" y="17725"/>
                </a:lnTo>
                <a:lnTo>
                  <a:pt x="96268" y="18089"/>
                </a:lnTo>
                <a:lnTo>
                  <a:pt x="94539" y="18435"/>
                </a:lnTo>
                <a:lnTo>
                  <a:pt x="92792" y="18762"/>
                </a:lnTo>
                <a:lnTo>
                  <a:pt x="91009" y="19072"/>
                </a:lnTo>
                <a:lnTo>
                  <a:pt x="89189" y="19363"/>
                </a:lnTo>
                <a:lnTo>
                  <a:pt x="87333" y="19618"/>
                </a:lnTo>
                <a:lnTo>
                  <a:pt x="85458" y="19854"/>
                </a:lnTo>
                <a:lnTo>
                  <a:pt x="83548" y="20072"/>
                </a:lnTo>
                <a:lnTo>
                  <a:pt x="81600" y="20254"/>
                </a:lnTo>
                <a:lnTo>
                  <a:pt x="79599" y="20418"/>
                </a:lnTo>
                <a:lnTo>
                  <a:pt x="77615" y="20546"/>
                </a:lnTo>
                <a:lnTo>
                  <a:pt x="75613" y="20655"/>
                </a:lnTo>
                <a:lnTo>
                  <a:pt x="73630" y="20746"/>
                </a:lnTo>
                <a:lnTo>
                  <a:pt x="71664" y="20800"/>
                </a:lnTo>
                <a:lnTo>
                  <a:pt x="69717" y="20837"/>
                </a:lnTo>
                <a:lnTo>
                  <a:pt x="67770" y="20855"/>
                </a:lnTo>
                <a:lnTo>
                  <a:pt x="65823" y="20855"/>
                </a:lnTo>
                <a:lnTo>
                  <a:pt x="63912" y="20819"/>
                </a:lnTo>
                <a:lnTo>
                  <a:pt x="62001" y="20782"/>
                </a:lnTo>
                <a:lnTo>
                  <a:pt x="60109" y="20728"/>
                </a:lnTo>
                <a:lnTo>
                  <a:pt x="58234" y="20637"/>
                </a:lnTo>
                <a:lnTo>
                  <a:pt x="56378" y="20546"/>
                </a:lnTo>
                <a:lnTo>
                  <a:pt x="54540" y="20436"/>
                </a:lnTo>
                <a:lnTo>
                  <a:pt x="52720" y="20291"/>
                </a:lnTo>
                <a:lnTo>
                  <a:pt x="50919" y="20145"/>
                </a:lnTo>
                <a:lnTo>
                  <a:pt x="49135" y="20000"/>
                </a:lnTo>
                <a:lnTo>
                  <a:pt x="47370" y="19818"/>
                </a:lnTo>
                <a:lnTo>
                  <a:pt x="45623" y="19636"/>
                </a:lnTo>
                <a:lnTo>
                  <a:pt x="43894" y="19436"/>
                </a:lnTo>
                <a:lnTo>
                  <a:pt x="42202" y="19235"/>
                </a:lnTo>
                <a:lnTo>
                  <a:pt x="40528" y="19017"/>
                </a:lnTo>
                <a:lnTo>
                  <a:pt x="38872" y="18780"/>
                </a:lnTo>
                <a:lnTo>
                  <a:pt x="37234" y="18544"/>
                </a:lnTo>
                <a:lnTo>
                  <a:pt x="35632" y="18289"/>
                </a:lnTo>
                <a:lnTo>
                  <a:pt x="34049" y="18034"/>
                </a:lnTo>
                <a:lnTo>
                  <a:pt x="32502" y="17761"/>
                </a:lnTo>
                <a:lnTo>
                  <a:pt x="29463" y="17215"/>
                </a:lnTo>
                <a:lnTo>
                  <a:pt x="26552" y="16651"/>
                </a:lnTo>
                <a:lnTo>
                  <a:pt x="23767" y="16069"/>
                </a:lnTo>
                <a:lnTo>
                  <a:pt x="21110" y="15487"/>
                </a:lnTo>
                <a:lnTo>
                  <a:pt x="18563" y="14886"/>
                </a:lnTo>
                <a:lnTo>
                  <a:pt x="16179" y="14304"/>
                </a:lnTo>
                <a:lnTo>
                  <a:pt x="13922" y="13721"/>
                </a:lnTo>
                <a:lnTo>
                  <a:pt x="11811" y="13157"/>
                </a:lnTo>
                <a:lnTo>
                  <a:pt x="9846" y="12593"/>
                </a:lnTo>
                <a:lnTo>
                  <a:pt x="8062" y="12084"/>
                </a:lnTo>
                <a:lnTo>
                  <a:pt x="6425" y="11574"/>
                </a:lnTo>
                <a:lnTo>
                  <a:pt x="4969" y="11119"/>
                </a:lnTo>
                <a:lnTo>
                  <a:pt x="3677" y="10719"/>
                </a:lnTo>
                <a:lnTo>
                  <a:pt x="1675" y="10027"/>
                </a:lnTo>
                <a:lnTo>
                  <a:pt x="419" y="9590"/>
                </a:lnTo>
                <a:lnTo>
                  <a:pt x="1" y="9427"/>
                </a:lnTo>
                <a:lnTo>
                  <a:pt x="1" y="40891"/>
                </a:lnTo>
                <a:lnTo>
                  <a:pt x="177431" y="40891"/>
                </a:lnTo>
                <a:lnTo>
                  <a:pt x="177431" y="1219"/>
                </a:lnTo>
                <a:lnTo>
                  <a:pt x="175666" y="928"/>
                </a:lnTo>
                <a:lnTo>
                  <a:pt x="173955" y="673"/>
                </a:lnTo>
                <a:lnTo>
                  <a:pt x="172244" y="473"/>
                </a:lnTo>
                <a:lnTo>
                  <a:pt x="170588" y="309"/>
                </a:lnTo>
                <a:lnTo>
                  <a:pt x="168932" y="164"/>
                </a:lnTo>
                <a:lnTo>
                  <a:pt x="167331" y="73"/>
                </a:lnTo>
                <a:lnTo>
                  <a:pt x="165729" y="18"/>
                </a:lnTo>
                <a:lnTo>
                  <a:pt x="1641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52" name="Google Shape;3852;p23"/>
          <p:cNvGrpSpPr/>
          <p:nvPr/>
        </p:nvGrpSpPr>
        <p:grpSpPr>
          <a:xfrm flipH="1">
            <a:off x="136371" y="4609600"/>
            <a:ext cx="480467" cy="890533"/>
            <a:chOff x="1612800" y="3107475"/>
            <a:chExt cx="360350" cy="667900"/>
          </a:xfrm>
        </p:grpSpPr>
        <p:sp>
          <p:nvSpPr>
            <p:cNvPr id="3853" name="Google Shape;3853;p23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4" name="Google Shape;3854;p23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5" name="Google Shape;3855;p23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6" name="Google Shape;3856;p23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7" name="Google Shape;3857;p23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8" name="Google Shape;3858;p23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9" name="Google Shape;3859;p23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0" name="Google Shape;3860;p23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1" name="Google Shape;3861;p23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2" name="Google Shape;3862;p23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3" name="Google Shape;3863;p23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64" name="Google Shape;3864;p23"/>
          <p:cNvGrpSpPr/>
          <p:nvPr/>
        </p:nvGrpSpPr>
        <p:grpSpPr>
          <a:xfrm flipH="1">
            <a:off x="1467919" y="5581480"/>
            <a:ext cx="1247604" cy="395587"/>
            <a:chOff x="2631450" y="1885950"/>
            <a:chExt cx="671525" cy="212925"/>
          </a:xfrm>
        </p:grpSpPr>
        <p:sp>
          <p:nvSpPr>
            <p:cNvPr id="3865" name="Google Shape;3865;p2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6" name="Google Shape;3866;p2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7" name="Google Shape;3867;p2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8" name="Google Shape;3868;p2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9" name="Google Shape;3869;p2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0" name="Google Shape;3870;p2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1" name="Google Shape;3871;p2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2" name="Google Shape;3872;p2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3" name="Google Shape;3873;p2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4" name="Google Shape;3874;p2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5" name="Google Shape;3875;p23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76" name="Google Shape;3876;p23"/>
          <p:cNvGrpSpPr/>
          <p:nvPr/>
        </p:nvGrpSpPr>
        <p:grpSpPr>
          <a:xfrm>
            <a:off x="11217017" y="3898657"/>
            <a:ext cx="1247592" cy="2312433"/>
            <a:chOff x="2076400" y="2732150"/>
            <a:chExt cx="562350" cy="1042325"/>
          </a:xfrm>
        </p:grpSpPr>
        <p:sp>
          <p:nvSpPr>
            <p:cNvPr id="3877" name="Google Shape;3877;p23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8" name="Google Shape;3878;p23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9" name="Google Shape;3879;p23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0" name="Google Shape;3880;p23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1" name="Google Shape;3881;p23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2" name="Google Shape;3882;p23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3" name="Google Shape;3883;p23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4" name="Google Shape;3884;p23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5" name="Google Shape;3885;p23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6" name="Google Shape;3886;p23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87" name="Google Shape;3887;p23"/>
          <p:cNvGrpSpPr/>
          <p:nvPr/>
        </p:nvGrpSpPr>
        <p:grpSpPr>
          <a:xfrm>
            <a:off x="11217018" y="5951221"/>
            <a:ext cx="1762257" cy="514132"/>
            <a:chOff x="1682875" y="2128425"/>
            <a:chExt cx="575525" cy="167900"/>
          </a:xfrm>
        </p:grpSpPr>
        <p:sp>
          <p:nvSpPr>
            <p:cNvPr id="3888" name="Google Shape;3888;p2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9" name="Google Shape;3889;p2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0" name="Google Shape;3890;p2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1" name="Google Shape;3891;p2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2" name="Google Shape;3892;p2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3" name="Google Shape;3893;p2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4" name="Google Shape;3894;p2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5" name="Google Shape;3895;p2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96" name="Google Shape;3896;p23"/>
          <p:cNvGrpSpPr/>
          <p:nvPr/>
        </p:nvGrpSpPr>
        <p:grpSpPr>
          <a:xfrm flipH="1">
            <a:off x="4101198" y="6352113"/>
            <a:ext cx="1762237" cy="653631"/>
            <a:chOff x="1726100" y="1627975"/>
            <a:chExt cx="359425" cy="133325"/>
          </a:xfrm>
        </p:grpSpPr>
        <p:sp>
          <p:nvSpPr>
            <p:cNvPr id="3897" name="Google Shape;3897;p2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8" name="Google Shape;3898;p2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9" name="Google Shape;3899;p2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0" name="Google Shape;3900;p2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1" name="Google Shape;3901;p2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2" name="Google Shape;3902;p2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3" name="Google Shape;3903;p2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4" name="Google Shape;3904;p2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5" name="Google Shape;3905;p2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6" name="Google Shape;3906;p2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7" name="Google Shape;3907;p2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08" name="Google Shape;3908;p23"/>
          <p:cNvGrpSpPr/>
          <p:nvPr/>
        </p:nvGrpSpPr>
        <p:grpSpPr>
          <a:xfrm flipH="1">
            <a:off x="9279659" y="6187313"/>
            <a:ext cx="614479" cy="932208"/>
            <a:chOff x="1781575" y="4925235"/>
            <a:chExt cx="460859" cy="699156"/>
          </a:xfrm>
        </p:grpSpPr>
        <p:sp>
          <p:nvSpPr>
            <p:cNvPr id="3909" name="Google Shape;3909;p23"/>
            <p:cNvSpPr/>
            <p:nvPr/>
          </p:nvSpPr>
          <p:spPr>
            <a:xfrm>
              <a:off x="1781575" y="4925235"/>
              <a:ext cx="460859" cy="523974"/>
            </a:xfrm>
            <a:custGeom>
              <a:avLst/>
              <a:gdLst/>
              <a:ahLst/>
              <a:cxnLst/>
              <a:rect l="l" t="t" r="r" b="b"/>
              <a:pathLst>
                <a:path w="13158" h="14960" extrusionOk="0">
                  <a:moveTo>
                    <a:pt x="3913" y="1"/>
                  </a:moveTo>
                  <a:lnTo>
                    <a:pt x="3767" y="347"/>
                  </a:lnTo>
                  <a:lnTo>
                    <a:pt x="3658" y="692"/>
                  </a:lnTo>
                  <a:lnTo>
                    <a:pt x="3567" y="1056"/>
                  </a:lnTo>
                  <a:lnTo>
                    <a:pt x="3494" y="1438"/>
                  </a:lnTo>
                  <a:lnTo>
                    <a:pt x="3440" y="1839"/>
                  </a:lnTo>
                  <a:lnTo>
                    <a:pt x="3403" y="2257"/>
                  </a:lnTo>
                  <a:lnTo>
                    <a:pt x="3385" y="2676"/>
                  </a:lnTo>
                  <a:lnTo>
                    <a:pt x="3385" y="3094"/>
                  </a:lnTo>
                  <a:lnTo>
                    <a:pt x="3403" y="3531"/>
                  </a:lnTo>
                  <a:lnTo>
                    <a:pt x="3440" y="3968"/>
                  </a:lnTo>
                  <a:lnTo>
                    <a:pt x="3494" y="4405"/>
                  </a:lnTo>
                  <a:lnTo>
                    <a:pt x="3549" y="4841"/>
                  </a:lnTo>
                  <a:lnTo>
                    <a:pt x="3676" y="5697"/>
                  </a:lnTo>
                  <a:lnTo>
                    <a:pt x="3840" y="6534"/>
                  </a:lnTo>
                  <a:lnTo>
                    <a:pt x="4040" y="7335"/>
                  </a:lnTo>
                  <a:lnTo>
                    <a:pt x="4222" y="8081"/>
                  </a:lnTo>
                  <a:lnTo>
                    <a:pt x="4423" y="8754"/>
                  </a:lnTo>
                  <a:lnTo>
                    <a:pt x="4604" y="9336"/>
                  </a:lnTo>
                  <a:lnTo>
                    <a:pt x="4896" y="10192"/>
                  </a:lnTo>
                  <a:lnTo>
                    <a:pt x="5005" y="10501"/>
                  </a:lnTo>
                  <a:lnTo>
                    <a:pt x="5005" y="10501"/>
                  </a:lnTo>
                  <a:lnTo>
                    <a:pt x="4968" y="10410"/>
                  </a:lnTo>
                  <a:lnTo>
                    <a:pt x="4859" y="10119"/>
                  </a:lnTo>
                  <a:lnTo>
                    <a:pt x="4641" y="9628"/>
                  </a:lnTo>
                  <a:lnTo>
                    <a:pt x="4477" y="9318"/>
                  </a:lnTo>
                  <a:lnTo>
                    <a:pt x="4295" y="8954"/>
                  </a:lnTo>
                  <a:lnTo>
                    <a:pt x="4059" y="8536"/>
                  </a:lnTo>
                  <a:lnTo>
                    <a:pt x="3767" y="8081"/>
                  </a:lnTo>
                  <a:lnTo>
                    <a:pt x="3440" y="7571"/>
                  </a:lnTo>
                  <a:lnTo>
                    <a:pt x="3076" y="7007"/>
                  </a:lnTo>
                  <a:lnTo>
                    <a:pt x="2639" y="6406"/>
                  </a:lnTo>
                  <a:lnTo>
                    <a:pt x="2166" y="5751"/>
                  </a:lnTo>
                  <a:lnTo>
                    <a:pt x="1620" y="5042"/>
                  </a:lnTo>
                  <a:lnTo>
                    <a:pt x="1001" y="4277"/>
                  </a:lnTo>
                  <a:lnTo>
                    <a:pt x="983" y="4641"/>
                  </a:lnTo>
                  <a:lnTo>
                    <a:pt x="983" y="5005"/>
                  </a:lnTo>
                  <a:lnTo>
                    <a:pt x="1001" y="5369"/>
                  </a:lnTo>
                  <a:lnTo>
                    <a:pt x="1038" y="5715"/>
                  </a:lnTo>
                  <a:lnTo>
                    <a:pt x="1092" y="6079"/>
                  </a:lnTo>
                  <a:lnTo>
                    <a:pt x="1147" y="6425"/>
                  </a:lnTo>
                  <a:lnTo>
                    <a:pt x="1238" y="6752"/>
                  </a:lnTo>
                  <a:lnTo>
                    <a:pt x="1311" y="7098"/>
                  </a:lnTo>
                  <a:lnTo>
                    <a:pt x="1511" y="7735"/>
                  </a:lnTo>
                  <a:lnTo>
                    <a:pt x="1747" y="8354"/>
                  </a:lnTo>
                  <a:lnTo>
                    <a:pt x="2002" y="8936"/>
                  </a:lnTo>
                  <a:lnTo>
                    <a:pt x="2257" y="9482"/>
                  </a:lnTo>
                  <a:lnTo>
                    <a:pt x="2530" y="9973"/>
                  </a:lnTo>
                  <a:lnTo>
                    <a:pt x="2785" y="10410"/>
                  </a:lnTo>
                  <a:lnTo>
                    <a:pt x="3039" y="10810"/>
                  </a:lnTo>
                  <a:lnTo>
                    <a:pt x="3258" y="11138"/>
                  </a:lnTo>
                  <a:lnTo>
                    <a:pt x="3572" y="11552"/>
                  </a:lnTo>
                  <a:lnTo>
                    <a:pt x="3572" y="11552"/>
                  </a:lnTo>
                  <a:lnTo>
                    <a:pt x="3440" y="11393"/>
                  </a:lnTo>
                  <a:lnTo>
                    <a:pt x="3130" y="11083"/>
                  </a:lnTo>
                  <a:lnTo>
                    <a:pt x="2676" y="10665"/>
                  </a:lnTo>
                  <a:lnTo>
                    <a:pt x="2020" y="10101"/>
                  </a:lnTo>
                  <a:lnTo>
                    <a:pt x="1129" y="9409"/>
                  </a:lnTo>
                  <a:lnTo>
                    <a:pt x="0" y="8554"/>
                  </a:lnTo>
                  <a:lnTo>
                    <a:pt x="128" y="9009"/>
                  </a:lnTo>
                  <a:lnTo>
                    <a:pt x="273" y="9464"/>
                  </a:lnTo>
                  <a:lnTo>
                    <a:pt x="455" y="9882"/>
                  </a:lnTo>
                  <a:lnTo>
                    <a:pt x="637" y="10283"/>
                  </a:lnTo>
                  <a:lnTo>
                    <a:pt x="838" y="10665"/>
                  </a:lnTo>
                  <a:lnTo>
                    <a:pt x="1056" y="11029"/>
                  </a:lnTo>
                  <a:lnTo>
                    <a:pt x="1274" y="11375"/>
                  </a:lnTo>
                  <a:lnTo>
                    <a:pt x="1511" y="11702"/>
                  </a:lnTo>
                  <a:lnTo>
                    <a:pt x="1747" y="12011"/>
                  </a:lnTo>
                  <a:lnTo>
                    <a:pt x="2002" y="12303"/>
                  </a:lnTo>
                  <a:lnTo>
                    <a:pt x="2257" y="12576"/>
                  </a:lnTo>
                  <a:lnTo>
                    <a:pt x="2512" y="12812"/>
                  </a:lnTo>
                  <a:lnTo>
                    <a:pt x="2766" y="13049"/>
                  </a:lnTo>
                  <a:lnTo>
                    <a:pt x="3021" y="13267"/>
                  </a:lnTo>
                  <a:lnTo>
                    <a:pt x="3276" y="13486"/>
                  </a:lnTo>
                  <a:lnTo>
                    <a:pt x="3549" y="13667"/>
                  </a:lnTo>
                  <a:lnTo>
                    <a:pt x="4040" y="13995"/>
                  </a:lnTo>
                  <a:lnTo>
                    <a:pt x="4513" y="14268"/>
                  </a:lnTo>
                  <a:lnTo>
                    <a:pt x="4950" y="14505"/>
                  </a:lnTo>
                  <a:lnTo>
                    <a:pt x="5332" y="14668"/>
                  </a:lnTo>
                  <a:lnTo>
                    <a:pt x="5642" y="14796"/>
                  </a:lnTo>
                  <a:lnTo>
                    <a:pt x="5897" y="14887"/>
                  </a:lnTo>
                  <a:lnTo>
                    <a:pt x="6097" y="14960"/>
                  </a:lnTo>
                  <a:lnTo>
                    <a:pt x="6315" y="14850"/>
                  </a:lnTo>
                  <a:lnTo>
                    <a:pt x="6916" y="14577"/>
                  </a:lnTo>
                  <a:lnTo>
                    <a:pt x="7316" y="14377"/>
                  </a:lnTo>
                  <a:lnTo>
                    <a:pt x="7789" y="14122"/>
                  </a:lnTo>
                  <a:lnTo>
                    <a:pt x="8299" y="13831"/>
                  </a:lnTo>
                  <a:lnTo>
                    <a:pt x="8863" y="13486"/>
                  </a:lnTo>
                  <a:lnTo>
                    <a:pt x="9427" y="13122"/>
                  </a:lnTo>
                  <a:lnTo>
                    <a:pt x="10027" y="12703"/>
                  </a:lnTo>
                  <a:lnTo>
                    <a:pt x="10610" y="12248"/>
                  </a:lnTo>
                  <a:lnTo>
                    <a:pt x="11192" y="11738"/>
                  </a:lnTo>
                  <a:lnTo>
                    <a:pt x="11465" y="11484"/>
                  </a:lnTo>
                  <a:lnTo>
                    <a:pt x="11738" y="11211"/>
                  </a:lnTo>
                  <a:lnTo>
                    <a:pt x="12011" y="10920"/>
                  </a:lnTo>
                  <a:lnTo>
                    <a:pt x="12266" y="10628"/>
                  </a:lnTo>
                  <a:lnTo>
                    <a:pt x="12502" y="10337"/>
                  </a:lnTo>
                  <a:lnTo>
                    <a:pt x="12739" y="10028"/>
                  </a:lnTo>
                  <a:lnTo>
                    <a:pt x="12957" y="9719"/>
                  </a:lnTo>
                  <a:lnTo>
                    <a:pt x="13158" y="9391"/>
                  </a:lnTo>
                  <a:lnTo>
                    <a:pt x="13158" y="9391"/>
                  </a:lnTo>
                  <a:lnTo>
                    <a:pt x="8535" y="11793"/>
                  </a:lnTo>
                  <a:lnTo>
                    <a:pt x="9118" y="11047"/>
                  </a:lnTo>
                  <a:lnTo>
                    <a:pt x="9700" y="10228"/>
                  </a:lnTo>
                  <a:lnTo>
                    <a:pt x="10373" y="9264"/>
                  </a:lnTo>
                  <a:lnTo>
                    <a:pt x="10701" y="8736"/>
                  </a:lnTo>
                  <a:lnTo>
                    <a:pt x="11028" y="8190"/>
                  </a:lnTo>
                  <a:lnTo>
                    <a:pt x="11338" y="7662"/>
                  </a:lnTo>
                  <a:lnTo>
                    <a:pt x="11611" y="7134"/>
                  </a:lnTo>
                  <a:lnTo>
                    <a:pt x="11829" y="6643"/>
                  </a:lnTo>
                  <a:lnTo>
                    <a:pt x="11920" y="6406"/>
                  </a:lnTo>
                  <a:lnTo>
                    <a:pt x="12011" y="6170"/>
                  </a:lnTo>
                  <a:lnTo>
                    <a:pt x="12066" y="5952"/>
                  </a:lnTo>
                  <a:lnTo>
                    <a:pt x="12102" y="5751"/>
                  </a:lnTo>
                  <a:lnTo>
                    <a:pt x="12120" y="5569"/>
                  </a:lnTo>
                  <a:lnTo>
                    <a:pt x="12138" y="5387"/>
                  </a:lnTo>
                  <a:lnTo>
                    <a:pt x="11574" y="5861"/>
                  </a:lnTo>
                  <a:lnTo>
                    <a:pt x="11047" y="6352"/>
                  </a:lnTo>
                  <a:lnTo>
                    <a:pt x="10555" y="6861"/>
                  </a:lnTo>
                  <a:lnTo>
                    <a:pt x="10082" y="7371"/>
                  </a:lnTo>
                  <a:lnTo>
                    <a:pt x="9645" y="7881"/>
                  </a:lnTo>
                  <a:lnTo>
                    <a:pt x="9263" y="8390"/>
                  </a:lnTo>
                  <a:lnTo>
                    <a:pt x="8899" y="8881"/>
                  </a:lnTo>
                  <a:lnTo>
                    <a:pt x="8572" y="9355"/>
                  </a:lnTo>
                  <a:lnTo>
                    <a:pt x="8280" y="9810"/>
                  </a:lnTo>
                  <a:lnTo>
                    <a:pt x="8026" y="10210"/>
                  </a:lnTo>
                  <a:lnTo>
                    <a:pt x="7625" y="10901"/>
                  </a:lnTo>
                  <a:lnTo>
                    <a:pt x="7405" y="11326"/>
                  </a:lnTo>
                  <a:lnTo>
                    <a:pt x="7516" y="11047"/>
                  </a:lnTo>
                  <a:lnTo>
                    <a:pt x="7625" y="10756"/>
                  </a:lnTo>
                  <a:lnTo>
                    <a:pt x="7735" y="10410"/>
                  </a:lnTo>
                  <a:lnTo>
                    <a:pt x="7862" y="9973"/>
                  </a:lnTo>
                  <a:lnTo>
                    <a:pt x="7971" y="9464"/>
                  </a:lnTo>
                  <a:lnTo>
                    <a:pt x="8098" y="8863"/>
                  </a:lnTo>
                  <a:lnTo>
                    <a:pt x="8208" y="8190"/>
                  </a:lnTo>
                  <a:lnTo>
                    <a:pt x="8317" y="7407"/>
                  </a:lnTo>
                  <a:lnTo>
                    <a:pt x="8408" y="6552"/>
                  </a:lnTo>
                  <a:lnTo>
                    <a:pt x="8481" y="5588"/>
                  </a:lnTo>
                  <a:lnTo>
                    <a:pt x="8535" y="4514"/>
                  </a:lnTo>
                  <a:lnTo>
                    <a:pt x="8553" y="3331"/>
                  </a:lnTo>
                  <a:lnTo>
                    <a:pt x="8535" y="2057"/>
                  </a:lnTo>
                  <a:lnTo>
                    <a:pt x="8299" y="2312"/>
                  </a:lnTo>
                  <a:lnTo>
                    <a:pt x="8080" y="2603"/>
                  </a:lnTo>
                  <a:lnTo>
                    <a:pt x="7880" y="2894"/>
                  </a:lnTo>
                  <a:lnTo>
                    <a:pt x="7698" y="3222"/>
                  </a:lnTo>
                  <a:lnTo>
                    <a:pt x="7516" y="3549"/>
                  </a:lnTo>
                  <a:lnTo>
                    <a:pt x="7352" y="3895"/>
                  </a:lnTo>
                  <a:lnTo>
                    <a:pt x="7207" y="4259"/>
                  </a:lnTo>
                  <a:lnTo>
                    <a:pt x="7061" y="4623"/>
                  </a:lnTo>
                  <a:lnTo>
                    <a:pt x="6934" y="4987"/>
                  </a:lnTo>
                  <a:lnTo>
                    <a:pt x="6825" y="5369"/>
                  </a:lnTo>
                  <a:lnTo>
                    <a:pt x="6624" y="6134"/>
                  </a:lnTo>
                  <a:lnTo>
                    <a:pt x="6479" y="6898"/>
                  </a:lnTo>
                  <a:lnTo>
                    <a:pt x="6351" y="7662"/>
                  </a:lnTo>
                  <a:lnTo>
                    <a:pt x="6261" y="8372"/>
                  </a:lnTo>
                  <a:lnTo>
                    <a:pt x="6188" y="9045"/>
                  </a:lnTo>
                  <a:lnTo>
                    <a:pt x="6185" y="9086"/>
                  </a:lnTo>
                  <a:lnTo>
                    <a:pt x="6170" y="8827"/>
                  </a:lnTo>
                  <a:lnTo>
                    <a:pt x="6097" y="8117"/>
                  </a:lnTo>
                  <a:lnTo>
                    <a:pt x="5969" y="7316"/>
                  </a:lnTo>
                  <a:lnTo>
                    <a:pt x="5806" y="6406"/>
                  </a:lnTo>
                  <a:lnTo>
                    <a:pt x="5569" y="5369"/>
                  </a:lnTo>
                  <a:lnTo>
                    <a:pt x="5278" y="4223"/>
                  </a:lnTo>
                  <a:lnTo>
                    <a:pt x="4896" y="2949"/>
                  </a:lnTo>
                  <a:lnTo>
                    <a:pt x="4441" y="1548"/>
                  </a:lnTo>
                  <a:lnTo>
                    <a:pt x="3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910" name="Google Shape;3910;p23"/>
            <p:cNvGrpSpPr/>
            <p:nvPr/>
          </p:nvGrpSpPr>
          <p:grpSpPr>
            <a:xfrm>
              <a:off x="1832328" y="5378860"/>
              <a:ext cx="266029" cy="245530"/>
              <a:chOff x="2706625" y="4735761"/>
              <a:chExt cx="226446" cy="209015"/>
            </a:xfrm>
          </p:grpSpPr>
          <p:sp>
            <p:nvSpPr>
              <p:cNvPr id="3911" name="Google Shape;3911;p23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912" name="Google Shape;3912;p23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3913" name="Google Shape;3913;p23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4" name="Google Shape;3914;p23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5" name="Google Shape;3915;p23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6" name="Google Shape;3916;p23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7" name="Google Shape;3917;p23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8" name="Google Shape;3918;p23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9" name="Google Shape;3919;p23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0" name="Google Shape;3920;p23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1" name="Google Shape;3921;p23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2" name="Google Shape;3922;p23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3" name="Google Shape;3923;p23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4" name="Google Shape;3924;p23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5" name="Google Shape;3925;p2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6" name="Google Shape;3926;p2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7" name="Google Shape;3927;p2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8" name="Google Shape;3928;p23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9" name="Google Shape;3929;p23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0" name="Google Shape;3930;p23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1" name="Google Shape;3931;p23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2" name="Google Shape;3932;p23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3" name="Google Shape;3933;p23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4" name="Google Shape;3934;p23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5" name="Google Shape;3935;p23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6" name="Google Shape;3936;p23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3937" name="Google Shape;3937;p23"/>
          <p:cNvGrpSpPr/>
          <p:nvPr/>
        </p:nvGrpSpPr>
        <p:grpSpPr>
          <a:xfrm flipH="1">
            <a:off x="7592322" y="6649699"/>
            <a:ext cx="1170665" cy="187903"/>
            <a:chOff x="2895325" y="1290875"/>
            <a:chExt cx="428125" cy="68725"/>
          </a:xfrm>
        </p:grpSpPr>
        <p:sp>
          <p:nvSpPr>
            <p:cNvPr id="3938" name="Google Shape;3938;p23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" name="Google Shape;3939;p23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" name="Google Shape;3940;p2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1" name="Google Shape;3941;p2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2" name="Google Shape;3942;p2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3" name="Google Shape;3943;p2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4" name="Google Shape;3944;p23"/>
          <p:cNvGrpSpPr/>
          <p:nvPr/>
        </p:nvGrpSpPr>
        <p:grpSpPr>
          <a:xfrm flipH="1">
            <a:off x="200149" y="5449330"/>
            <a:ext cx="416704" cy="132127"/>
            <a:chOff x="2631450" y="1885950"/>
            <a:chExt cx="671525" cy="212925"/>
          </a:xfrm>
        </p:grpSpPr>
        <p:sp>
          <p:nvSpPr>
            <p:cNvPr id="3945" name="Google Shape;3945;p2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6" name="Google Shape;3946;p2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7" name="Google Shape;3947;p2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8" name="Google Shape;3948;p2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9" name="Google Shape;3949;p2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0" name="Google Shape;3950;p2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1" name="Google Shape;3951;p2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2" name="Google Shape;3952;p2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3" name="Google Shape;3953;p2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4" name="Google Shape;3954;p2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5" name="Google Shape;3955;p23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56" name="Google Shape;3956;p23"/>
          <p:cNvGrpSpPr/>
          <p:nvPr/>
        </p:nvGrpSpPr>
        <p:grpSpPr>
          <a:xfrm rot="-708033" flipH="1">
            <a:off x="2258717" y="6541222"/>
            <a:ext cx="1138352" cy="275391"/>
            <a:chOff x="3665900" y="8356158"/>
            <a:chExt cx="1015703" cy="245719"/>
          </a:xfrm>
        </p:grpSpPr>
        <p:sp>
          <p:nvSpPr>
            <p:cNvPr id="3957" name="Google Shape;3957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8" name="Google Shape;3958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9" name="Google Shape;3959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0" name="Google Shape;3960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" name="Google Shape;3961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2" name="Google Shape;3962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3" name="Google Shape;3963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4" name="Google Shape;3964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65" name="Google Shape;3965;p23"/>
          <p:cNvGrpSpPr/>
          <p:nvPr/>
        </p:nvGrpSpPr>
        <p:grpSpPr>
          <a:xfrm rot="708033">
            <a:off x="6437869" y="6826635"/>
            <a:ext cx="1138352" cy="275391"/>
            <a:chOff x="3665900" y="8356158"/>
            <a:chExt cx="1015703" cy="245719"/>
          </a:xfrm>
        </p:grpSpPr>
        <p:sp>
          <p:nvSpPr>
            <p:cNvPr id="3966" name="Google Shape;3966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7" name="Google Shape;3967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8" name="Google Shape;3968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9" name="Google Shape;3969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0" name="Google Shape;3970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1" name="Google Shape;3971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2" name="Google Shape;3972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3" name="Google Shape;3973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74" name="Google Shape;3974;p23"/>
          <p:cNvGrpSpPr/>
          <p:nvPr/>
        </p:nvGrpSpPr>
        <p:grpSpPr>
          <a:xfrm rot="708033">
            <a:off x="10743169" y="6869902"/>
            <a:ext cx="1138352" cy="275391"/>
            <a:chOff x="3665900" y="8356158"/>
            <a:chExt cx="1015703" cy="245719"/>
          </a:xfrm>
        </p:grpSpPr>
        <p:sp>
          <p:nvSpPr>
            <p:cNvPr id="3975" name="Google Shape;3975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6" name="Google Shape;3976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7" name="Google Shape;3977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8" name="Google Shape;3978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9" name="Google Shape;3979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0" name="Google Shape;3980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1" name="Google Shape;3981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2" name="Google Shape;3982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53143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012" scaled="0"/>
        </a:gra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"/>
          <p:cNvSpPr/>
          <p:nvPr/>
        </p:nvSpPr>
        <p:spPr>
          <a:xfrm>
            <a:off x="0" y="4783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5" name="Google Shape;455;p4"/>
          <p:cNvGrpSpPr/>
          <p:nvPr/>
        </p:nvGrpSpPr>
        <p:grpSpPr>
          <a:xfrm>
            <a:off x="-598283" y="4885133"/>
            <a:ext cx="1034800" cy="1034800"/>
            <a:chOff x="8057400" y="271550"/>
            <a:chExt cx="776100" cy="776100"/>
          </a:xfrm>
        </p:grpSpPr>
        <p:sp>
          <p:nvSpPr>
            <p:cNvPr id="456" name="Google Shape;456;p4"/>
            <p:cNvSpPr/>
            <p:nvPr/>
          </p:nvSpPr>
          <p:spPr>
            <a:xfrm>
              <a:off x="8057400" y="271550"/>
              <a:ext cx="776100" cy="776100"/>
            </a:xfrm>
            <a:prstGeom prst="ellipse">
              <a:avLst/>
            </a:prstGeom>
            <a:solidFill>
              <a:srgbClr val="FFFFD5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8181000" y="395150"/>
              <a:ext cx="528900" cy="528900"/>
            </a:xfrm>
            <a:prstGeom prst="ellipse">
              <a:avLst/>
            </a:prstGeom>
            <a:solidFill>
              <a:srgbClr val="FF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8" name="Google Shape;458;p4"/>
          <p:cNvSpPr/>
          <p:nvPr/>
        </p:nvSpPr>
        <p:spPr>
          <a:xfrm>
            <a:off x="1" y="5375646"/>
            <a:ext cx="12191876" cy="2809757"/>
          </a:xfrm>
          <a:custGeom>
            <a:avLst/>
            <a:gdLst/>
            <a:ahLst/>
            <a:cxnLst/>
            <a:rect l="l" t="t" r="r" b="b"/>
            <a:pathLst>
              <a:path w="177431" h="40891" extrusionOk="0">
                <a:moveTo>
                  <a:pt x="164146" y="0"/>
                </a:moveTo>
                <a:lnTo>
                  <a:pt x="162599" y="18"/>
                </a:lnTo>
                <a:lnTo>
                  <a:pt x="161071" y="55"/>
                </a:lnTo>
                <a:lnTo>
                  <a:pt x="159560" y="146"/>
                </a:lnTo>
                <a:lnTo>
                  <a:pt x="158068" y="255"/>
                </a:lnTo>
                <a:lnTo>
                  <a:pt x="156594" y="382"/>
                </a:lnTo>
                <a:lnTo>
                  <a:pt x="155138" y="546"/>
                </a:lnTo>
                <a:lnTo>
                  <a:pt x="153682" y="746"/>
                </a:lnTo>
                <a:lnTo>
                  <a:pt x="152263" y="965"/>
                </a:lnTo>
                <a:lnTo>
                  <a:pt x="150844" y="1219"/>
                </a:lnTo>
                <a:lnTo>
                  <a:pt x="149424" y="1492"/>
                </a:lnTo>
                <a:lnTo>
                  <a:pt x="148041" y="1784"/>
                </a:lnTo>
                <a:lnTo>
                  <a:pt x="146658" y="2093"/>
                </a:lnTo>
                <a:lnTo>
                  <a:pt x="145275" y="2420"/>
                </a:lnTo>
                <a:lnTo>
                  <a:pt x="143910" y="2784"/>
                </a:lnTo>
                <a:lnTo>
                  <a:pt x="142545" y="3167"/>
                </a:lnTo>
                <a:lnTo>
                  <a:pt x="141180" y="3549"/>
                </a:lnTo>
                <a:lnTo>
                  <a:pt x="139834" y="3949"/>
                </a:lnTo>
                <a:lnTo>
                  <a:pt x="138487" y="4386"/>
                </a:lnTo>
                <a:lnTo>
                  <a:pt x="137141" y="4804"/>
                </a:lnTo>
                <a:lnTo>
                  <a:pt x="135794" y="5259"/>
                </a:lnTo>
                <a:lnTo>
                  <a:pt x="133119" y="6187"/>
                </a:lnTo>
                <a:lnTo>
                  <a:pt x="130425" y="7170"/>
                </a:lnTo>
                <a:lnTo>
                  <a:pt x="127714" y="8153"/>
                </a:lnTo>
                <a:lnTo>
                  <a:pt x="124984" y="9172"/>
                </a:lnTo>
                <a:lnTo>
                  <a:pt x="122218" y="10209"/>
                </a:lnTo>
                <a:lnTo>
                  <a:pt x="119416" y="11228"/>
                </a:lnTo>
                <a:lnTo>
                  <a:pt x="116559" y="12247"/>
                </a:lnTo>
                <a:lnTo>
                  <a:pt x="113647" y="13248"/>
                </a:lnTo>
                <a:lnTo>
                  <a:pt x="112173" y="13758"/>
                </a:lnTo>
                <a:lnTo>
                  <a:pt x="110681" y="14231"/>
                </a:lnTo>
                <a:lnTo>
                  <a:pt x="109170" y="14722"/>
                </a:lnTo>
                <a:lnTo>
                  <a:pt x="107623" y="15177"/>
                </a:lnTo>
                <a:lnTo>
                  <a:pt x="106077" y="15632"/>
                </a:lnTo>
                <a:lnTo>
                  <a:pt x="104493" y="16087"/>
                </a:lnTo>
                <a:lnTo>
                  <a:pt x="102910" y="16506"/>
                </a:lnTo>
                <a:lnTo>
                  <a:pt x="101291" y="16924"/>
                </a:lnTo>
                <a:lnTo>
                  <a:pt x="99635" y="17325"/>
                </a:lnTo>
                <a:lnTo>
                  <a:pt x="97960" y="17725"/>
                </a:lnTo>
                <a:lnTo>
                  <a:pt x="96268" y="18089"/>
                </a:lnTo>
                <a:lnTo>
                  <a:pt x="94539" y="18435"/>
                </a:lnTo>
                <a:lnTo>
                  <a:pt x="92792" y="18762"/>
                </a:lnTo>
                <a:lnTo>
                  <a:pt x="91009" y="19072"/>
                </a:lnTo>
                <a:lnTo>
                  <a:pt x="89189" y="19363"/>
                </a:lnTo>
                <a:lnTo>
                  <a:pt x="87333" y="19618"/>
                </a:lnTo>
                <a:lnTo>
                  <a:pt x="85458" y="19854"/>
                </a:lnTo>
                <a:lnTo>
                  <a:pt x="83548" y="20072"/>
                </a:lnTo>
                <a:lnTo>
                  <a:pt x="81600" y="20254"/>
                </a:lnTo>
                <a:lnTo>
                  <a:pt x="79599" y="20418"/>
                </a:lnTo>
                <a:lnTo>
                  <a:pt x="77615" y="20546"/>
                </a:lnTo>
                <a:lnTo>
                  <a:pt x="75613" y="20655"/>
                </a:lnTo>
                <a:lnTo>
                  <a:pt x="73630" y="20746"/>
                </a:lnTo>
                <a:lnTo>
                  <a:pt x="71664" y="20800"/>
                </a:lnTo>
                <a:lnTo>
                  <a:pt x="69717" y="20837"/>
                </a:lnTo>
                <a:lnTo>
                  <a:pt x="67770" y="20855"/>
                </a:lnTo>
                <a:lnTo>
                  <a:pt x="65823" y="20855"/>
                </a:lnTo>
                <a:lnTo>
                  <a:pt x="63912" y="20819"/>
                </a:lnTo>
                <a:lnTo>
                  <a:pt x="62001" y="20782"/>
                </a:lnTo>
                <a:lnTo>
                  <a:pt x="60109" y="20728"/>
                </a:lnTo>
                <a:lnTo>
                  <a:pt x="58234" y="20637"/>
                </a:lnTo>
                <a:lnTo>
                  <a:pt x="56378" y="20546"/>
                </a:lnTo>
                <a:lnTo>
                  <a:pt x="54540" y="20436"/>
                </a:lnTo>
                <a:lnTo>
                  <a:pt x="52720" y="20291"/>
                </a:lnTo>
                <a:lnTo>
                  <a:pt x="50919" y="20145"/>
                </a:lnTo>
                <a:lnTo>
                  <a:pt x="49135" y="20000"/>
                </a:lnTo>
                <a:lnTo>
                  <a:pt x="47370" y="19818"/>
                </a:lnTo>
                <a:lnTo>
                  <a:pt x="45623" y="19636"/>
                </a:lnTo>
                <a:lnTo>
                  <a:pt x="43894" y="19436"/>
                </a:lnTo>
                <a:lnTo>
                  <a:pt x="42202" y="19235"/>
                </a:lnTo>
                <a:lnTo>
                  <a:pt x="40528" y="19017"/>
                </a:lnTo>
                <a:lnTo>
                  <a:pt x="38872" y="18780"/>
                </a:lnTo>
                <a:lnTo>
                  <a:pt x="37234" y="18544"/>
                </a:lnTo>
                <a:lnTo>
                  <a:pt x="35632" y="18289"/>
                </a:lnTo>
                <a:lnTo>
                  <a:pt x="34049" y="18034"/>
                </a:lnTo>
                <a:lnTo>
                  <a:pt x="32502" y="17761"/>
                </a:lnTo>
                <a:lnTo>
                  <a:pt x="29463" y="17215"/>
                </a:lnTo>
                <a:lnTo>
                  <a:pt x="26552" y="16651"/>
                </a:lnTo>
                <a:lnTo>
                  <a:pt x="23767" y="16069"/>
                </a:lnTo>
                <a:lnTo>
                  <a:pt x="21110" y="15487"/>
                </a:lnTo>
                <a:lnTo>
                  <a:pt x="18563" y="14886"/>
                </a:lnTo>
                <a:lnTo>
                  <a:pt x="16179" y="14304"/>
                </a:lnTo>
                <a:lnTo>
                  <a:pt x="13922" y="13721"/>
                </a:lnTo>
                <a:lnTo>
                  <a:pt x="11811" y="13157"/>
                </a:lnTo>
                <a:lnTo>
                  <a:pt x="9846" y="12593"/>
                </a:lnTo>
                <a:lnTo>
                  <a:pt x="8062" y="12084"/>
                </a:lnTo>
                <a:lnTo>
                  <a:pt x="6425" y="11574"/>
                </a:lnTo>
                <a:lnTo>
                  <a:pt x="4969" y="11119"/>
                </a:lnTo>
                <a:lnTo>
                  <a:pt x="3677" y="10719"/>
                </a:lnTo>
                <a:lnTo>
                  <a:pt x="1675" y="10027"/>
                </a:lnTo>
                <a:lnTo>
                  <a:pt x="419" y="9590"/>
                </a:lnTo>
                <a:lnTo>
                  <a:pt x="1" y="9427"/>
                </a:lnTo>
                <a:lnTo>
                  <a:pt x="1" y="40891"/>
                </a:lnTo>
                <a:lnTo>
                  <a:pt x="177431" y="40891"/>
                </a:lnTo>
                <a:lnTo>
                  <a:pt x="177431" y="1219"/>
                </a:lnTo>
                <a:lnTo>
                  <a:pt x="175666" y="928"/>
                </a:lnTo>
                <a:lnTo>
                  <a:pt x="173955" y="673"/>
                </a:lnTo>
                <a:lnTo>
                  <a:pt x="172244" y="473"/>
                </a:lnTo>
                <a:lnTo>
                  <a:pt x="170588" y="309"/>
                </a:lnTo>
                <a:lnTo>
                  <a:pt x="168932" y="164"/>
                </a:lnTo>
                <a:lnTo>
                  <a:pt x="167331" y="73"/>
                </a:lnTo>
                <a:lnTo>
                  <a:pt x="165729" y="18"/>
                </a:lnTo>
                <a:lnTo>
                  <a:pt x="1641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9" name="Google Shape;459;p4"/>
          <p:cNvGrpSpPr/>
          <p:nvPr/>
        </p:nvGrpSpPr>
        <p:grpSpPr>
          <a:xfrm>
            <a:off x="11551133" y="4711200"/>
            <a:ext cx="480467" cy="890533"/>
            <a:chOff x="1612800" y="3107475"/>
            <a:chExt cx="360350" cy="667900"/>
          </a:xfrm>
        </p:grpSpPr>
        <p:sp>
          <p:nvSpPr>
            <p:cNvPr id="460" name="Google Shape;460;p4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1" name="Google Shape;471;p4"/>
          <p:cNvGrpSpPr/>
          <p:nvPr/>
        </p:nvGrpSpPr>
        <p:grpSpPr>
          <a:xfrm>
            <a:off x="9452449" y="5683080"/>
            <a:ext cx="1247604" cy="395587"/>
            <a:chOff x="2631450" y="1885950"/>
            <a:chExt cx="671525" cy="212925"/>
          </a:xfrm>
        </p:grpSpPr>
        <p:sp>
          <p:nvSpPr>
            <p:cNvPr id="472" name="Google Shape;472;p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3" name="Google Shape;483;p4"/>
          <p:cNvGrpSpPr/>
          <p:nvPr/>
        </p:nvGrpSpPr>
        <p:grpSpPr>
          <a:xfrm flipH="1">
            <a:off x="-296639" y="4000257"/>
            <a:ext cx="1247592" cy="2312433"/>
            <a:chOff x="2076400" y="2732150"/>
            <a:chExt cx="562350" cy="1042325"/>
          </a:xfrm>
        </p:grpSpPr>
        <p:sp>
          <p:nvSpPr>
            <p:cNvPr id="484" name="Google Shape;484;p4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4" name="Google Shape;494;p4"/>
          <p:cNvGrpSpPr/>
          <p:nvPr/>
        </p:nvGrpSpPr>
        <p:grpSpPr>
          <a:xfrm flipH="1">
            <a:off x="-811303" y="6052821"/>
            <a:ext cx="1762257" cy="514132"/>
            <a:chOff x="1682875" y="2128425"/>
            <a:chExt cx="575525" cy="167900"/>
          </a:xfrm>
        </p:grpSpPr>
        <p:sp>
          <p:nvSpPr>
            <p:cNvPr id="495" name="Google Shape;495;p4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3" name="Google Shape;503;p4"/>
          <p:cNvGrpSpPr/>
          <p:nvPr/>
        </p:nvGrpSpPr>
        <p:grpSpPr>
          <a:xfrm>
            <a:off x="6304536" y="6453713"/>
            <a:ext cx="1762237" cy="653631"/>
            <a:chOff x="1726100" y="1627975"/>
            <a:chExt cx="359425" cy="133325"/>
          </a:xfrm>
        </p:grpSpPr>
        <p:sp>
          <p:nvSpPr>
            <p:cNvPr id="504" name="Google Shape;504;p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5" name="Google Shape;515;p4"/>
          <p:cNvGrpSpPr/>
          <p:nvPr/>
        </p:nvGrpSpPr>
        <p:grpSpPr>
          <a:xfrm>
            <a:off x="2273834" y="6288913"/>
            <a:ext cx="614479" cy="932208"/>
            <a:chOff x="1781575" y="4925235"/>
            <a:chExt cx="460859" cy="699156"/>
          </a:xfrm>
        </p:grpSpPr>
        <p:sp>
          <p:nvSpPr>
            <p:cNvPr id="516" name="Google Shape;516;p4"/>
            <p:cNvSpPr/>
            <p:nvPr/>
          </p:nvSpPr>
          <p:spPr>
            <a:xfrm>
              <a:off x="1781575" y="4925235"/>
              <a:ext cx="460859" cy="523974"/>
            </a:xfrm>
            <a:custGeom>
              <a:avLst/>
              <a:gdLst/>
              <a:ahLst/>
              <a:cxnLst/>
              <a:rect l="l" t="t" r="r" b="b"/>
              <a:pathLst>
                <a:path w="13158" h="14960" extrusionOk="0">
                  <a:moveTo>
                    <a:pt x="3913" y="1"/>
                  </a:moveTo>
                  <a:lnTo>
                    <a:pt x="3767" y="347"/>
                  </a:lnTo>
                  <a:lnTo>
                    <a:pt x="3658" y="692"/>
                  </a:lnTo>
                  <a:lnTo>
                    <a:pt x="3567" y="1056"/>
                  </a:lnTo>
                  <a:lnTo>
                    <a:pt x="3494" y="1438"/>
                  </a:lnTo>
                  <a:lnTo>
                    <a:pt x="3440" y="1839"/>
                  </a:lnTo>
                  <a:lnTo>
                    <a:pt x="3403" y="2257"/>
                  </a:lnTo>
                  <a:lnTo>
                    <a:pt x="3385" y="2676"/>
                  </a:lnTo>
                  <a:lnTo>
                    <a:pt x="3385" y="3094"/>
                  </a:lnTo>
                  <a:lnTo>
                    <a:pt x="3403" y="3531"/>
                  </a:lnTo>
                  <a:lnTo>
                    <a:pt x="3440" y="3968"/>
                  </a:lnTo>
                  <a:lnTo>
                    <a:pt x="3494" y="4405"/>
                  </a:lnTo>
                  <a:lnTo>
                    <a:pt x="3549" y="4841"/>
                  </a:lnTo>
                  <a:lnTo>
                    <a:pt x="3676" y="5697"/>
                  </a:lnTo>
                  <a:lnTo>
                    <a:pt x="3840" y="6534"/>
                  </a:lnTo>
                  <a:lnTo>
                    <a:pt x="4040" y="7335"/>
                  </a:lnTo>
                  <a:lnTo>
                    <a:pt x="4222" y="8081"/>
                  </a:lnTo>
                  <a:lnTo>
                    <a:pt x="4423" y="8754"/>
                  </a:lnTo>
                  <a:lnTo>
                    <a:pt x="4604" y="9336"/>
                  </a:lnTo>
                  <a:lnTo>
                    <a:pt x="4896" y="10192"/>
                  </a:lnTo>
                  <a:lnTo>
                    <a:pt x="5005" y="10501"/>
                  </a:lnTo>
                  <a:lnTo>
                    <a:pt x="5005" y="10501"/>
                  </a:lnTo>
                  <a:lnTo>
                    <a:pt x="4968" y="10410"/>
                  </a:lnTo>
                  <a:lnTo>
                    <a:pt x="4859" y="10119"/>
                  </a:lnTo>
                  <a:lnTo>
                    <a:pt x="4641" y="9628"/>
                  </a:lnTo>
                  <a:lnTo>
                    <a:pt x="4477" y="9318"/>
                  </a:lnTo>
                  <a:lnTo>
                    <a:pt x="4295" y="8954"/>
                  </a:lnTo>
                  <a:lnTo>
                    <a:pt x="4059" y="8536"/>
                  </a:lnTo>
                  <a:lnTo>
                    <a:pt x="3767" y="8081"/>
                  </a:lnTo>
                  <a:lnTo>
                    <a:pt x="3440" y="7571"/>
                  </a:lnTo>
                  <a:lnTo>
                    <a:pt x="3076" y="7007"/>
                  </a:lnTo>
                  <a:lnTo>
                    <a:pt x="2639" y="6406"/>
                  </a:lnTo>
                  <a:lnTo>
                    <a:pt x="2166" y="5751"/>
                  </a:lnTo>
                  <a:lnTo>
                    <a:pt x="1620" y="5042"/>
                  </a:lnTo>
                  <a:lnTo>
                    <a:pt x="1001" y="4277"/>
                  </a:lnTo>
                  <a:lnTo>
                    <a:pt x="983" y="4641"/>
                  </a:lnTo>
                  <a:lnTo>
                    <a:pt x="983" y="5005"/>
                  </a:lnTo>
                  <a:lnTo>
                    <a:pt x="1001" y="5369"/>
                  </a:lnTo>
                  <a:lnTo>
                    <a:pt x="1038" y="5715"/>
                  </a:lnTo>
                  <a:lnTo>
                    <a:pt x="1092" y="6079"/>
                  </a:lnTo>
                  <a:lnTo>
                    <a:pt x="1147" y="6425"/>
                  </a:lnTo>
                  <a:lnTo>
                    <a:pt x="1238" y="6752"/>
                  </a:lnTo>
                  <a:lnTo>
                    <a:pt x="1311" y="7098"/>
                  </a:lnTo>
                  <a:lnTo>
                    <a:pt x="1511" y="7735"/>
                  </a:lnTo>
                  <a:lnTo>
                    <a:pt x="1747" y="8354"/>
                  </a:lnTo>
                  <a:lnTo>
                    <a:pt x="2002" y="8936"/>
                  </a:lnTo>
                  <a:lnTo>
                    <a:pt x="2257" y="9482"/>
                  </a:lnTo>
                  <a:lnTo>
                    <a:pt x="2530" y="9973"/>
                  </a:lnTo>
                  <a:lnTo>
                    <a:pt x="2785" y="10410"/>
                  </a:lnTo>
                  <a:lnTo>
                    <a:pt x="3039" y="10810"/>
                  </a:lnTo>
                  <a:lnTo>
                    <a:pt x="3258" y="11138"/>
                  </a:lnTo>
                  <a:lnTo>
                    <a:pt x="3572" y="11552"/>
                  </a:lnTo>
                  <a:lnTo>
                    <a:pt x="3572" y="11552"/>
                  </a:lnTo>
                  <a:lnTo>
                    <a:pt x="3440" y="11393"/>
                  </a:lnTo>
                  <a:lnTo>
                    <a:pt x="3130" y="11083"/>
                  </a:lnTo>
                  <a:lnTo>
                    <a:pt x="2676" y="10665"/>
                  </a:lnTo>
                  <a:lnTo>
                    <a:pt x="2020" y="10101"/>
                  </a:lnTo>
                  <a:lnTo>
                    <a:pt x="1129" y="9409"/>
                  </a:lnTo>
                  <a:lnTo>
                    <a:pt x="0" y="8554"/>
                  </a:lnTo>
                  <a:lnTo>
                    <a:pt x="128" y="9009"/>
                  </a:lnTo>
                  <a:lnTo>
                    <a:pt x="273" y="9464"/>
                  </a:lnTo>
                  <a:lnTo>
                    <a:pt x="455" y="9882"/>
                  </a:lnTo>
                  <a:lnTo>
                    <a:pt x="637" y="10283"/>
                  </a:lnTo>
                  <a:lnTo>
                    <a:pt x="838" y="10665"/>
                  </a:lnTo>
                  <a:lnTo>
                    <a:pt x="1056" y="11029"/>
                  </a:lnTo>
                  <a:lnTo>
                    <a:pt x="1274" y="11375"/>
                  </a:lnTo>
                  <a:lnTo>
                    <a:pt x="1511" y="11702"/>
                  </a:lnTo>
                  <a:lnTo>
                    <a:pt x="1747" y="12011"/>
                  </a:lnTo>
                  <a:lnTo>
                    <a:pt x="2002" y="12303"/>
                  </a:lnTo>
                  <a:lnTo>
                    <a:pt x="2257" y="12576"/>
                  </a:lnTo>
                  <a:lnTo>
                    <a:pt x="2512" y="12812"/>
                  </a:lnTo>
                  <a:lnTo>
                    <a:pt x="2766" y="13049"/>
                  </a:lnTo>
                  <a:lnTo>
                    <a:pt x="3021" y="13267"/>
                  </a:lnTo>
                  <a:lnTo>
                    <a:pt x="3276" y="13486"/>
                  </a:lnTo>
                  <a:lnTo>
                    <a:pt x="3549" y="13667"/>
                  </a:lnTo>
                  <a:lnTo>
                    <a:pt x="4040" y="13995"/>
                  </a:lnTo>
                  <a:lnTo>
                    <a:pt x="4513" y="14268"/>
                  </a:lnTo>
                  <a:lnTo>
                    <a:pt x="4950" y="14505"/>
                  </a:lnTo>
                  <a:lnTo>
                    <a:pt x="5332" y="14668"/>
                  </a:lnTo>
                  <a:lnTo>
                    <a:pt x="5642" y="14796"/>
                  </a:lnTo>
                  <a:lnTo>
                    <a:pt x="5897" y="14887"/>
                  </a:lnTo>
                  <a:lnTo>
                    <a:pt x="6097" y="14960"/>
                  </a:lnTo>
                  <a:lnTo>
                    <a:pt x="6315" y="14850"/>
                  </a:lnTo>
                  <a:lnTo>
                    <a:pt x="6916" y="14577"/>
                  </a:lnTo>
                  <a:lnTo>
                    <a:pt x="7316" y="14377"/>
                  </a:lnTo>
                  <a:lnTo>
                    <a:pt x="7789" y="14122"/>
                  </a:lnTo>
                  <a:lnTo>
                    <a:pt x="8299" y="13831"/>
                  </a:lnTo>
                  <a:lnTo>
                    <a:pt x="8863" y="13486"/>
                  </a:lnTo>
                  <a:lnTo>
                    <a:pt x="9427" y="13122"/>
                  </a:lnTo>
                  <a:lnTo>
                    <a:pt x="10027" y="12703"/>
                  </a:lnTo>
                  <a:lnTo>
                    <a:pt x="10610" y="12248"/>
                  </a:lnTo>
                  <a:lnTo>
                    <a:pt x="11192" y="11738"/>
                  </a:lnTo>
                  <a:lnTo>
                    <a:pt x="11465" y="11484"/>
                  </a:lnTo>
                  <a:lnTo>
                    <a:pt x="11738" y="11211"/>
                  </a:lnTo>
                  <a:lnTo>
                    <a:pt x="12011" y="10920"/>
                  </a:lnTo>
                  <a:lnTo>
                    <a:pt x="12266" y="10628"/>
                  </a:lnTo>
                  <a:lnTo>
                    <a:pt x="12502" y="10337"/>
                  </a:lnTo>
                  <a:lnTo>
                    <a:pt x="12739" y="10028"/>
                  </a:lnTo>
                  <a:lnTo>
                    <a:pt x="12957" y="9719"/>
                  </a:lnTo>
                  <a:lnTo>
                    <a:pt x="13158" y="9391"/>
                  </a:lnTo>
                  <a:lnTo>
                    <a:pt x="13158" y="9391"/>
                  </a:lnTo>
                  <a:lnTo>
                    <a:pt x="8535" y="11793"/>
                  </a:lnTo>
                  <a:lnTo>
                    <a:pt x="9118" y="11047"/>
                  </a:lnTo>
                  <a:lnTo>
                    <a:pt x="9700" y="10228"/>
                  </a:lnTo>
                  <a:lnTo>
                    <a:pt x="10373" y="9264"/>
                  </a:lnTo>
                  <a:lnTo>
                    <a:pt x="10701" y="8736"/>
                  </a:lnTo>
                  <a:lnTo>
                    <a:pt x="11028" y="8190"/>
                  </a:lnTo>
                  <a:lnTo>
                    <a:pt x="11338" y="7662"/>
                  </a:lnTo>
                  <a:lnTo>
                    <a:pt x="11611" y="7134"/>
                  </a:lnTo>
                  <a:lnTo>
                    <a:pt x="11829" y="6643"/>
                  </a:lnTo>
                  <a:lnTo>
                    <a:pt x="11920" y="6406"/>
                  </a:lnTo>
                  <a:lnTo>
                    <a:pt x="12011" y="6170"/>
                  </a:lnTo>
                  <a:lnTo>
                    <a:pt x="12066" y="5952"/>
                  </a:lnTo>
                  <a:lnTo>
                    <a:pt x="12102" y="5751"/>
                  </a:lnTo>
                  <a:lnTo>
                    <a:pt x="12120" y="5569"/>
                  </a:lnTo>
                  <a:lnTo>
                    <a:pt x="12138" y="5387"/>
                  </a:lnTo>
                  <a:lnTo>
                    <a:pt x="11574" y="5861"/>
                  </a:lnTo>
                  <a:lnTo>
                    <a:pt x="11047" y="6352"/>
                  </a:lnTo>
                  <a:lnTo>
                    <a:pt x="10555" y="6861"/>
                  </a:lnTo>
                  <a:lnTo>
                    <a:pt x="10082" y="7371"/>
                  </a:lnTo>
                  <a:lnTo>
                    <a:pt x="9645" y="7881"/>
                  </a:lnTo>
                  <a:lnTo>
                    <a:pt x="9263" y="8390"/>
                  </a:lnTo>
                  <a:lnTo>
                    <a:pt x="8899" y="8881"/>
                  </a:lnTo>
                  <a:lnTo>
                    <a:pt x="8572" y="9355"/>
                  </a:lnTo>
                  <a:lnTo>
                    <a:pt x="8280" y="9810"/>
                  </a:lnTo>
                  <a:lnTo>
                    <a:pt x="8026" y="10210"/>
                  </a:lnTo>
                  <a:lnTo>
                    <a:pt x="7625" y="10901"/>
                  </a:lnTo>
                  <a:lnTo>
                    <a:pt x="7405" y="11326"/>
                  </a:lnTo>
                  <a:lnTo>
                    <a:pt x="7516" y="11047"/>
                  </a:lnTo>
                  <a:lnTo>
                    <a:pt x="7625" y="10756"/>
                  </a:lnTo>
                  <a:lnTo>
                    <a:pt x="7735" y="10410"/>
                  </a:lnTo>
                  <a:lnTo>
                    <a:pt x="7862" y="9973"/>
                  </a:lnTo>
                  <a:lnTo>
                    <a:pt x="7971" y="9464"/>
                  </a:lnTo>
                  <a:lnTo>
                    <a:pt x="8098" y="8863"/>
                  </a:lnTo>
                  <a:lnTo>
                    <a:pt x="8208" y="8190"/>
                  </a:lnTo>
                  <a:lnTo>
                    <a:pt x="8317" y="7407"/>
                  </a:lnTo>
                  <a:lnTo>
                    <a:pt x="8408" y="6552"/>
                  </a:lnTo>
                  <a:lnTo>
                    <a:pt x="8481" y="5588"/>
                  </a:lnTo>
                  <a:lnTo>
                    <a:pt x="8535" y="4514"/>
                  </a:lnTo>
                  <a:lnTo>
                    <a:pt x="8553" y="3331"/>
                  </a:lnTo>
                  <a:lnTo>
                    <a:pt x="8535" y="2057"/>
                  </a:lnTo>
                  <a:lnTo>
                    <a:pt x="8299" y="2312"/>
                  </a:lnTo>
                  <a:lnTo>
                    <a:pt x="8080" y="2603"/>
                  </a:lnTo>
                  <a:lnTo>
                    <a:pt x="7880" y="2894"/>
                  </a:lnTo>
                  <a:lnTo>
                    <a:pt x="7698" y="3222"/>
                  </a:lnTo>
                  <a:lnTo>
                    <a:pt x="7516" y="3549"/>
                  </a:lnTo>
                  <a:lnTo>
                    <a:pt x="7352" y="3895"/>
                  </a:lnTo>
                  <a:lnTo>
                    <a:pt x="7207" y="4259"/>
                  </a:lnTo>
                  <a:lnTo>
                    <a:pt x="7061" y="4623"/>
                  </a:lnTo>
                  <a:lnTo>
                    <a:pt x="6934" y="4987"/>
                  </a:lnTo>
                  <a:lnTo>
                    <a:pt x="6825" y="5369"/>
                  </a:lnTo>
                  <a:lnTo>
                    <a:pt x="6624" y="6134"/>
                  </a:lnTo>
                  <a:lnTo>
                    <a:pt x="6479" y="6898"/>
                  </a:lnTo>
                  <a:lnTo>
                    <a:pt x="6351" y="7662"/>
                  </a:lnTo>
                  <a:lnTo>
                    <a:pt x="6261" y="8372"/>
                  </a:lnTo>
                  <a:lnTo>
                    <a:pt x="6188" y="9045"/>
                  </a:lnTo>
                  <a:lnTo>
                    <a:pt x="6185" y="9086"/>
                  </a:lnTo>
                  <a:lnTo>
                    <a:pt x="6170" y="8827"/>
                  </a:lnTo>
                  <a:lnTo>
                    <a:pt x="6097" y="8117"/>
                  </a:lnTo>
                  <a:lnTo>
                    <a:pt x="5969" y="7316"/>
                  </a:lnTo>
                  <a:lnTo>
                    <a:pt x="5806" y="6406"/>
                  </a:lnTo>
                  <a:lnTo>
                    <a:pt x="5569" y="5369"/>
                  </a:lnTo>
                  <a:lnTo>
                    <a:pt x="5278" y="4223"/>
                  </a:lnTo>
                  <a:lnTo>
                    <a:pt x="4896" y="2949"/>
                  </a:lnTo>
                  <a:lnTo>
                    <a:pt x="4441" y="1548"/>
                  </a:lnTo>
                  <a:lnTo>
                    <a:pt x="3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17" name="Google Shape;517;p4"/>
            <p:cNvGrpSpPr/>
            <p:nvPr/>
          </p:nvGrpSpPr>
          <p:grpSpPr>
            <a:xfrm>
              <a:off x="1832328" y="5378860"/>
              <a:ext cx="266029" cy="245530"/>
              <a:chOff x="2706625" y="4735761"/>
              <a:chExt cx="226446" cy="209015"/>
            </a:xfrm>
          </p:grpSpPr>
          <p:sp>
            <p:nvSpPr>
              <p:cNvPr id="518" name="Google Shape;518;p4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19" name="Google Shape;519;p4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520" name="Google Shape;520;p4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" name="Google Shape;521;p4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" name="Google Shape;522;p4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" name="Google Shape;523;p4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" name="Google Shape;524;p4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5" name="Google Shape;525;p4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6" name="Google Shape;526;p4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7" name="Google Shape;527;p4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8" name="Google Shape;528;p4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9" name="Google Shape;529;p4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0" name="Google Shape;530;p4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1" name="Google Shape;531;p4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2" name="Google Shape;532;p4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" name="Google Shape;533;p4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" name="Google Shape;534;p4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" name="Google Shape;535;p4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6" name="Google Shape;536;p4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" name="Google Shape;537;p4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" name="Google Shape;538;p4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" name="Google Shape;539;p4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" name="Google Shape;540;p4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" name="Google Shape;541;p4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" name="Google Shape;542;p4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" name="Google Shape;543;p4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544" name="Google Shape;544;p4"/>
          <p:cNvGrpSpPr/>
          <p:nvPr/>
        </p:nvGrpSpPr>
        <p:grpSpPr>
          <a:xfrm>
            <a:off x="3404985" y="6751299"/>
            <a:ext cx="1170665" cy="187903"/>
            <a:chOff x="2895325" y="1290875"/>
            <a:chExt cx="428125" cy="68725"/>
          </a:xfrm>
        </p:grpSpPr>
        <p:sp>
          <p:nvSpPr>
            <p:cNvPr id="545" name="Google Shape;545;p4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1" name="Google Shape;551;p4"/>
          <p:cNvGrpSpPr/>
          <p:nvPr/>
        </p:nvGrpSpPr>
        <p:grpSpPr>
          <a:xfrm>
            <a:off x="11551117" y="5550930"/>
            <a:ext cx="416704" cy="132127"/>
            <a:chOff x="2631450" y="1885950"/>
            <a:chExt cx="671525" cy="212925"/>
          </a:xfrm>
        </p:grpSpPr>
        <p:sp>
          <p:nvSpPr>
            <p:cNvPr id="552" name="Google Shape;552;p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3" name="Google Shape;563;p4"/>
          <p:cNvGrpSpPr/>
          <p:nvPr/>
        </p:nvGrpSpPr>
        <p:grpSpPr>
          <a:xfrm rot="708033">
            <a:off x="8770901" y="6642822"/>
            <a:ext cx="1138352" cy="275391"/>
            <a:chOff x="3665900" y="8356158"/>
            <a:chExt cx="1015703" cy="245719"/>
          </a:xfrm>
        </p:grpSpPr>
        <p:sp>
          <p:nvSpPr>
            <p:cNvPr id="564" name="Google Shape;564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2" name="Google Shape;572;p4"/>
          <p:cNvGrpSpPr/>
          <p:nvPr/>
        </p:nvGrpSpPr>
        <p:grpSpPr>
          <a:xfrm rot="-708033" flipH="1">
            <a:off x="4591749" y="6928235"/>
            <a:ext cx="1138352" cy="275391"/>
            <a:chOff x="3665900" y="8356158"/>
            <a:chExt cx="1015703" cy="245719"/>
          </a:xfrm>
        </p:grpSpPr>
        <p:sp>
          <p:nvSpPr>
            <p:cNvPr id="573" name="Google Shape;573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1" name="Google Shape;581;p4"/>
          <p:cNvGrpSpPr/>
          <p:nvPr/>
        </p:nvGrpSpPr>
        <p:grpSpPr>
          <a:xfrm rot="-708033" flipH="1">
            <a:off x="286449" y="6971502"/>
            <a:ext cx="1138352" cy="275391"/>
            <a:chOff x="3665900" y="8356158"/>
            <a:chExt cx="1015703" cy="245719"/>
          </a:xfrm>
        </p:grpSpPr>
        <p:sp>
          <p:nvSpPr>
            <p:cNvPr id="582" name="Google Shape;582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0" name="Google Shape;590;p4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1" name="Google Shape;591;p4"/>
          <p:cNvSpPr txBox="1">
            <a:spLocks noGrp="1"/>
          </p:cNvSpPr>
          <p:nvPr>
            <p:ph type="body" idx="1"/>
          </p:nvPr>
        </p:nvSpPr>
        <p:spPr>
          <a:xfrm>
            <a:off x="950967" y="1451100"/>
            <a:ext cx="10290000" cy="466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  <a:defRPr sz="1733">
                <a:solidFill>
                  <a:schemeClr val="lt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lphaLcPeriod"/>
              <a:defRPr>
                <a:solidFill>
                  <a:schemeClr val="lt1"/>
                </a:solidFill>
              </a:defRPr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romanLcPeriod"/>
              <a:defRPr>
                <a:solidFill>
                  <a:schemeClr val="lt1"/>
                </a:solidFill>
              </a:defRPr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  <a:defRPr>
                <a:solidFill>
                  <a:schemeClr val="lt1"/>
                </a:solidFill>
              </a:defRPr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lphaLcPeriod"/>
              <a:defRPr>
                <a:solidFill>
                  <a:schemeClr val="lt1"/>
                </a:solidFill>
              </a:defRPr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romanLcPeriod"/>
              <a:defRPr>
                <a:solidFill>
                  <a:schemeClr val="lt1"/>
                </a:solidFill>
              </a:defRPr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  <a:defRPr>
                <a:solidFill>
                  <a:schemeClr val="lt1"/>
                </a:solidFill>
              </a:defRPr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lphaLcPeriod"/>
              <a:defRPr>
                <a:solidFill>
                  <a:schemeClr val="lt1"/>
                </a:solidFill>
              </a:defRPr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romanLcPeriod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2" name="Google Shape;592;p4"/>
          <p:cNvSpPr/>
          <p:nvPr/>
        </p:nvSpPr>
        <p:spPr>
          <a:xfrm>
            <a:off x="280379" y="41367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93" name="Google Shape;593;p4"/>
          <p:cNvGrpSpPr/>
          <p:nvPr/>
        </p:nvGrpSpPr>
        <p:grpSpPr>
          <a:xfrm>
            <a:off x="-212433" y="780285"/>
            <a:ext cx="1453873" cy="885364"/>
            <a:chOff x="7022525" y="1213188"/>
            <a:chExt cx="1090405" cy="664023"/>
          </a:xfrm>
        </p:grpSpPr>
        <p:sp>
          <p:nvSpPr>
            <p:cNvPr id="594" name="Google Shape;594;p4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extrusionOk="0">
                  <a:moveTo>
                    <a:pt x="655" y="0"/>
                  </a:moveTo>
                  <a:lnTo>
                    <a:pt x="310" y="36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fill="none" extrusionOk="0">
                  <a:moveTo>
                    <a:pt x="1128" y="0"/>
                  </a:moveTo>
                  <a:lnTo>
                    <a:pt x="1128" y="0"/>
                  </a:lnTo>
                  <a:lnTo>
                    <a:pt x="655" y="0"/>
                  </a:lnTo>
                  <a:lnTo>
                    <a:pt x="310" y="3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lnTo>
                    <a:pt x="1128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00295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5"/>
          <p:cNvSpPr/>
          <p:nvPr/>
        </p:nvSpPr>
        <p:spPr>
          <a:xfrm>
            <a:off x="0" y="4783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5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5"/>
          <p:cNvSpPr txBox="1">
            <a:spLocks noGrp="1"/>
          </p:cNvSpPr>
          <p:nvPr>
            <p:ph type="subTitle" idx="1"/>
          </p:nvPr>
        </p:nvSpPr>
        <p:spPr>
          <a:xfrm>
            <a:off x="1804500" y="3647591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604" name="Google Shape;604;p5"/>
          <p:cNvSpPr txBox="1">
            <a:spLocks noGrp="1"/>
          </p:cNvSpPr>
          <p:nvPr>
            <p:ph type="subTitle" idx="2"/>
          </p:nvPr>
        </p:nvSpPr>
        <p:spPr>
          <a:xfrm>
            <a:off x="6951500" y="3647591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605" name="Google Shape;605;p5"/>
          <p:cNvSpPr txBox="1">
            <a:spLocks noGrp="1"/>
          </p:cNvSpPr>
          <p:nvPr>
            <p:ph type="subTitle" idx="3"/>
          </p:nvPr>
        </p:nvSpPr>
        <p:spPr>
          <a:xfrm>
            <a:off x="1806500" y="4170057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5"/>
          <p:cNvSpPr txBox="1">
            <a:spLocks noGrp="1"/>
          </p:cNvSpPr>
          <p:nvPr>
            <p:ph type="subTitle" idx="4"/>
          </p:nvPr>
        </p:nvSpPr>
        <p:spPr>
          <a:xfrm>
            <a:off x="6949500" y="4173224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607" name="Google Shape;607;p5"/>
          <p:cNvGrpSpPr/>
          <p:nvPr/>
        </p:nvGrpSpPr>
        <p:grpSpPr>
          <a:xfrm>
            <a:off x="9095006" y="5451226"/>
            <a:ext cx="4699236" cy="1228045"/>
            <a:chOff x="-729684" y="2561769"/>
            <a:chExt cx="3524427" cy="921034"/>
          </a:xfrm>
        </p:grpSpPr>
        <p:sp>
          <p:nvSpPr>
            <p:cNvPr id="608" name="Google Shape;608;p5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5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0" name="Google Shape;610;p5"/>
          <p:cNvGrpSpPr/>
          <p:nvPr/>
        </p:nvGrpSpPr>
        <p:grpSpPr>
          <a:xfrm>
            <a:off x="248941" y="5396096"/>
            <a:ext cx="6416108" cy="1330565"/>
            <a:chOff x="2235793" y="2621897"/>
            <a:chExt cx="4812081" cy="997924"/>
          </a:xfrm>
        </p:grpSpPr>
        <p:sp>
          <p:nvSpPr>
            <p:cNvPr id="611" name="Google Shape;611;p5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5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3" name="Google Shape;613;p5"/>
          <p:cNvSpPr/>
          <p:nvPr/>
        </p:nvSpPr>
        <p:spPr>
          <a:xfrm>
            <a:off x="-725305" y="57626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614" name="Google Shape;614;p5"/>
          <p:cNvGrpSpPr/>
          <p:nvPr/>
        </p:nvGrpSpPr>
        <p:grpSpPr>
          <a:xfrm>
            <a:off x="4963899" y="6681944"/>
            <a:ext cx="1092077" cy="405059"/>
            <a:chOff x="1726100" y="1627975"/>
            <a:chExt cx="359425" cy="133325"/>
          </a:xfrm>
        </p:grpSpPr>
        <p:sp>
          <p:nvSpPr>
            <p:cNvPr id="615" name="Google Shape;615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6" name="Google Shape;626;p5"/>
          <p:cNvSpPr/>
          <p:nvPr/>
        </p:nvSpPr>
        <p:spPr>
          <a:xfrm>
            <a:off x="2127301" y="64462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27" name="Google Shape;627;p5"/>
          <p:cNvGrpSpPr/>
          <p:nvPr/>
        </p:nvGrpSpPr>
        <p:grpSpPr>
          <a:xfrm>
            <a:off x="2194972" y="7051080"/>
            <a:ext cx="354705" cy="327373"/>
            <a:chOff x="2706625" y="4735761"/>
            <a:chExt cx="226446" cy="209015"/>
          </a:xfrm>
        </p:grpSpPr>
        <p:sp>
          <p:nvSpPr>
            <p:cNvPr id="628" name="Google Shape;628;p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29" name="Google Shape;629;p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630" name="Google Shape;630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1" name="Google Shape;631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2" name="Google Shape;632;p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3" name="Google Shape;633;p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4" name="Google Shape;634;p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5" name="Google Shape;635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6" name="Google Shape;636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7" name="Google Shape;637;p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8" name="Google Shape;638;p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9" name="Google Shape;639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0" name="Google Shape;640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1" name="Google Shape;641;p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2" name="Google Shape;642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3" name="Google Shape;643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4" name="Google Shape;644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5" name="Google Shape;645;p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6" name="Google Shape;646;p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7" name="Google Shape;647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8" name="Google Shape;648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9" name="Google Shape;649;p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0" name="Google Shape;650;p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1" name="Google Shape;651;p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2" name="Google Shape;652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3" name="Google Shape;653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654" name="Google Shape;654;p5"/>
          <p:cNvGrpSpPr/>
          <p:nvPr/>
        </p:nvGrpSpPr>
        <p:grpSpPr>
          <a:xfrm>
            <a:off x="3474553" y="5982136"/>
            <a:ext cx="479329" cy="177784"/>
            <a:chOff x="1726100" y="1627975"/>
            <a:chExt cx="359425" cy="133325"/>
          </a:xfrm>
        </p:grpSpPr>
        <p:sp>
          <p:nvSpPr>
            <p:cNvPr id="655" name="Google Shape;655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6" name="Google Shape;666;p5"/>
          <p:cNvGrpSpPr/>
          <p:nvPr/>
        </p:nvGrpSpPr>
        <p:grpSpPr>
          <a:xfrm>
            <a:off x="-4" y="4053825"/>
            <a:ext cx="1039645" cy="2385067"/>
            <a:chOff x="2905325" y="2851350"/>
            <a:chExt cx="377175" cy="865325"/>
          </a:xfrm>
        </p:grpSpPr>
        <p:sp>
          <p:nvSpPr>
            <p:cNvPr id="667" name="Google Shape;667;p5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5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5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5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5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5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7" name="Google Shape;677;p5"/>
          <p:cNvGrpSpPr/>
          <p:nvPr/>
        </p:nvGrpSpPr>
        <p:grpSpPr>
          <a:xfrm>
            <a:off x="8018277" y="6446226"/>
            <a:ext cx="718889" cy="227943"/>
            <a:chOff x="2631450" y="1885950"/>
            <a:chExt cx="671525" cy="212925"/>
          </a:xfrm>
        </p:grpSpPr>
        <p:sp>
          <p:nvSpPr>
            <p:cNvPr id="678" name="Google Shape;678;p5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5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5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5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8" name="Google Shape;688;p5"/>
          <p:cNvGrpSpPr/>
          <p:nvPr/>
        </p:nvGrpSpPr>
        <p:grpSpPr>
          <a:xfrm>
            <a:off x="9306866" y="6120045"/>
            <a:ext cx="614473" cy="227915"/>
            <a:chOff x="1726100" y="1627975"/>
            <a:chExt cx="359425" cy="133325"/>
          </a:xfrm>
        </p:grpSpPr>
        <p:sp>
          <p:nvSpPr>
            <p:cNvPr id="689" name="Google Shape;689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0" name="Google Shape;700;p5"/>
          <p:cNvGrpSpPr/>
          <p:nvPr/>
        </p:nvGrpSpPr>
        <p:grpSpPr>
          <a:xfrm rot="707990">
            <a:off x="6904132" y="6922663"/>
            <a:ext cx="1354315" cy="327636"/>
            <a:chOff x="3665900" y="8356158"/>
            <a:chExt cx="1015703" cy="245719"/>
          </a:xfrm>
        </p:grpSpPr>
        <p:sp>
          <p:nvSpPr>
            <p:cNvPr id="701" name="Google Shape;701;p5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5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9" name="Google Shape;709;p5"/>
          <p:cNvGrpSpPr/>
          <p:nvPr/>
        </p:nvGrpSpPr>
        <p:grpSpPr>
          <a:xfrm>
            <a:off x="2964131" y="6679273"/>
            <a:ext cx="1061861" cy="327375"/>
            <a:chOff x="5692724" y="7100752"/>
            <a:chExt cx="1110424" cy="342347"/>
          </a:xfrm>
        </p:grpSpPr>
        <p:sp>
          <p:nvSpPr>
            <p:cNvPr id="710" name="Google Shape;710;p5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5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4" name="Google Shape;714;p5"/>
          <p:cNvSpPr/>
          <p:nvPr/>
        </p:nvSpPr>
        <p:spPr>
          <a:xfrm>
            <a:off x="9594492" y="63441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5" name="Google Shape;715;p5"/>
          <p:cNvGrpSpPr/>
          <p:nvPr/>
        </p:nvGrpSpPr>
        <p:grpSpPr>
          <a:xfrm>
            <a:off x="9594484" y="6879873"/>
            <a:ext cx="238221" cy="219912"/>
            <a:chOff x="2706625" y="4735761"/>
            <a:chExt cx="226446" cy="209015"/>
          </a:xfrm>
        </p:grpSpPr>
        <p:sp>
          <p:nvSpPr>
            <p:cNvPr id="716" name="Google Shape;716;p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17" name="Google Shape;717;p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718" name="Google Shape;718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9" name="Google Shape;719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0" name="Google Shape;720;p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1" name="Google Shape;721;p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2" name="Google Shape;722;p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3" name="Google Shape;723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4" name="Google Shape;724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5" name="Google Shape;725;p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6" name="Google Shape;726;p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7" name="Google Shape;727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8" name="Google Shape;728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9" name="Google Shape;729;p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0" name="Google Shape;730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1" name="Google Shape;731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2" name="Google Shape;732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3" name="Google Shape;733;p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4" name="Google Shape;734;p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5" name="Google Shape;735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6" name="Google Shape;736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7" name="Google Shape;737;p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8" name="Google Shape;738;p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9" name="Google Shape;739;p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0" name="Google Shape;740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742" name="Google Shape;742;p5"/>
          <p:cNvGrpSpPr/>
          <p:nvPr/>
        </p:nvGrpSpPr>
        <p:grpSpPr>
          <a:xfrm flipH="1">
            <a:off x="9722684" y="6935907"/>
            <a:ext cx="238221" cy="219912"/>
            <a:chOff x="2706625" y="4735761"/>
            <a:chExt cx="226446" cy="209015"/>
          </a:xfrm>
        </p:grpSpPr>
        <p:sp>
          <p:nvSpPr>
            <p:cNvPr id="743" name="Google Shape;743;p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44" name="Google Shape;744;p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745" name="Google Shape;745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8" name="Google Shape;748;p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9" name="Google Shape;749;p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0" name="Google Shape;750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1" name="Google Shape;751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2" name="Google Shape;752;p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3" name="Google Shape;753;p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4" name="Google Shape;754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5" name="Google Shape;755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6" name="Google Shape;756;p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7" name="Google Shape;757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8" name="Google Shape;758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9" name="Google Shape;759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0" name="Google Shape;760;p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1" name="Google Shape;761;p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2" name="Google Shape;762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3" name="Google Shape;763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4" name="Google Shape;764;p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5" name="Google Shape;765;p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6" name="Google Shape;766;p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7" name="Google Shape;767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8" name="Google Shape;768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769" name="Google Shape;769;p5"/>
          <p:cNvGrpSpPr/>
          <p:nvPr/>
        </p:nvGrpSpPr>
        <p:grpSpPr>
          <a:xfrm>
            <a:off x="11081011" y="4361740"/>
            <a:ext cx="1247592" cy="2312433"/>
            <a:chOff x="2076400" y="2732150"/>
            <a:chExt cx="562350" cy="1042325"/>
          </a:xfrm>
        </p:grpSpPr>
        <p:sp>
          <p:nvSpPr>
            <p:cNvPr id="770" name="Google Shape;770;p5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0" name="Google Shape;780;p5"/>
          <p:cNvGrpSpPr/>
          <p:nvPr/>
        </p:nvGrpSpPr>
        <p:grpSpPr>
          <a:xfrm>
            <a:off x="10931178" y="6557034"/>
            <a:ext cx="1420119" cy="227929"/>
            <a:chOff x="2895325" y="1290875"/>
            <a:chExt cx="428125" cy="68725"/>
          </a:xfrm>
        </p:grpSpPr>
        <p:sp>
          <p:nvSpPr>
            <p:cNvPr id="781" name="Google Shape;781;p5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7" name="Google Shape;787;p5"/>
          <p:cNvGrpSpPr/>
          <p:nvPr/>
        </p:nvGrpSpPr>
        <p:grpSpPr>
          <a:xfrm>
            <a:off x="156519" y="6169659"/>
            <a:ext cx="1092040" cy="318607"/>
            <a:chOff x="1682875" y="2128425"/>
            <a:chExt cx="575525" cy="167900"/>
          </a:xfrm>
        </p:grpSpPr>
        <p:sp>
          <p:nvSpPr>
            <p:cNvPr id="788" name="Google Shape;788;p5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6" name="Google Shape;796;p5"/>
          <p:cNvSpPr/>
          <p:nvPr/>
        </p:nvSpPr>
        <p:spPr>
          <a:xfrm>
            <a:off x="3403309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7" name="Google Shape;797;p5"/>
          <p:cNvSpPr/>
          <p:nvPr/>
        </p:nvSpPr>
        <p:spPr>
          <a:xfrm>
            <a:off x="10176846" y="1524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8" name="Google Shape;798;p5"/>
          <p:cNvSpPr/>
          <p:nvPr/>
        </p:nvSpPr>
        <p:spPr>
          <a:xfrm>
            <a:off x="492150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99" name="Google Shape;799;p5"/>
          <p:cNvGrpSpPr/>
          <p:nvPr/>
        </p:nvGrpSpPr>
        <p:grpSpPr>
          <a:xfrm>
            <a:off x="10480968" y="804785"/>
            <a:ext cx="1453873" cy="179151"/>
            <a:chOff x="7022525" y="1213188"/>
            <a:chExt cx="1090405" cy="134363"/>
          </a:xfrm>
        </p:grpSpPr>
        <p:sp>
          <p:nvSpPr>
            <p:cNvPr id="800" name="Google Shape;800;p5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72963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6"/>
          <p:cNvSpPr/>
          <p:nvPr/>
        </p:nvSpPr>
        <p:spPr>
          <a:xfrm>
            <a:off x="203200" y="54950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6" name="Google Shape;806;p6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07" name="Google Shape;807;p6"/>
          <p:cNvGrpSpPr/>
          <p:nvPr/>
        </p:nvGrpSpPr>
        <p:grpSpPr>
          <a:xfrm>
            <a:off x="9095006" y="6060826"/>
            <a:ext cx="4699236" cy="1228045"/>
            <a:chOff x="-729684" y="2561769"/>
            <a:chExt cx="3524427" cy="921034"/>
          </a:xfrm>
        </p:grpSpPr>
        <p:sp>
          <p:nvSpPr>
            <p:cNvPr id="808" name="Google Shape;808;p6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10" name="Google Shape;810;p6"/>
          <p:cNvSpPr/>
          <p:nvPr/>
        </p:nvSpPr>
        <p:spPr>
          <a:xfrm>
            <a:off x="-725305" y="63722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811" name="Google Shape;811;p6"/>
          <p:cNvGrpSpPr/>
          <p:nvPr/>
        </p:nvGrpSpPr>
        <p:grpSpPr>
          <a:xfrm>
            <a:off x="10221699" y="7200711"/>
            <a:ext cx="1092077" cy="405059"/>
            <a:chOff x="1726100" y="1627975"/>
            <a:chExt cx="359425" cy="133325"/>
          </a:xfrm>
        </p:grpSpPr>
        <p:sp>
          <p:nvSpPr>
            <p:cNvPr id="812" name="Google Shape;812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3" name="Google Shape;823;p6"/>
          <p:cNvSpPr/>
          <p:nvPr/>
        </p:nvSpPr>
        <p:spPr>
          <a:xfrm>
            <a:off x="1416100" y="63446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4" name="Google Shape;824;p6"/>
          <p:cNvGrpSpPr/>
          <p:nvPr/>
        </p:nvGrpSpPr>
        <p:grpSpPr>
          <a:xfrm>
            <a:off x="1585371" y="6847880"/>
            <a:ext cx="354705" cy="327373"/>
            <a:chOff x="2706625" y="4735761"/>
            <a:chExt cx="226446" cy="209015"/>
          </a:xfrm>
        </p:grpSpPr>
        <p:sp>
          <p:nvSpPr>
            <p:cNvPr id="825" name="Google Shape;825;p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26" name="Google Shape;826;p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827" name="Google Shape;827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8" name="Google Shape;828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9" name="Google Shape;829;p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0" name="Google Shape;830;p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1" name="Google Shape;831;p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2" name="Google Shape;832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3" name="Google Shape;833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4" name="Google Shape;834;p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5" name="Google Shape;835;p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6" name="Google Shape;836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7" name="Google Shape;837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8" name="Google Shape;838;p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9" name="Google Shape;839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0" name="Google Shape;840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1" name="Google Shape;841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2" name="Google Shape;842;p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3" name="Google Shape;843;p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4" name="Google Shape;844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5" name="Google Shape;845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6" name="Google Shape;846;p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7" name="Google Shape;847;p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8" name="Google Shape;848;p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9" name="Google Shape;849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0" name="Google Shape;850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851" name="Google Shape;851;p6"/>
          <p:cNvGrpSpPr/>
          <p:nvPr/>
        </p:nvGrpSpPr>
        <p:grpSpPr>
          <a:xfrm>
            <a:off x="2255353" y="6591736"/>
            <a:ext cx="479329" cy="177784"/>
            <a:chOff x="1726100" y="1627975"/>
            <a:chExt cx="359425" cy="133325"/>
          </a:xfrm>
        </p:grpSpPr>
        <p:sp>
          <p:nvSpPr>
            <p:cNvPr id="852" name="Google Shape;852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63" name="Google Shape;863;p6"/>
          <p:cNvGrpSpPr/>
          <p:nvPr/>
        </p:nvGrpSpPr>
        <p:grpSpPr>
          <a:xfrm>
            <a:off x="11511985" y="5666034"/>
            <a:ext cx="410100" cy="853500"/>
            <a:chOff x="4082275" y="3073825"/>
            <a:chExt cx="307575" cy="640125"/>
          </a:xfrm>
        </p:grpSpPr>
        <p:sp>
          <p:nvSpPr>
            <p:cNvPr id="864" name="Google Shape;864;p6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6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69" name="Google Shape;869;p6"/>
          <p:cNvGrpSpPr/>
          <p:nvPr/>
        </p:nvGrpSpPr>
        <p:grpSpPr>
          <a:xfrm>
            <a:off x="8018277" y="7055826"/>
            <a:ext cx="718889" cy="227943"/>
            <a:chOff x="2631450" y="1885950"/>
            <a:chExt cx="671525" cy="212925"/>
          </a:xfrm>
        </p:grpSpPr>
        <p:sp>
          <p:nvSpPr>
            <p:cNvPr id="870" name="Google Shape;870;p6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6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6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6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6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6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6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0" name="Google Shape;880;p6"/>
          <p:cNvGrpSpPr/>
          <p:nvPr/>
        </p:nvGrpSpPr>
        <p:grpSpPr>
          <a:xfrm>
            <a:off x="11512000" y="6450245"/>
            <a:ext cx="614473" cy="227915"/>
            <a:chOff x="1726100" y="1627975"/>
            <a:chExt cx="359425" cy="133325"/>
          </a:xfrm>
        </p:grpSpPr>
        <p:sp>
          <p:nvSpPr>
            <p:cNvPr id="881" name="Google Shape;881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2" name="Google Shape;892;p6"/>
          <p:cNvGrpSpPr/>
          <p:nvPr/>
        </p:nvGrpSpPr>
        <p:grpSpPr>
          <a:xfrm rot="707990">
            <a:off x="5380132" y="7227463"/>
            <a:ext cx="1354315" cy="327636"/>
            <a:chOff x="3665900" y="8356158"/>
            <a:chExt cx="1015703" cy="245719"/>
          </a:xfrm>
        </p:grpSpPr>
        <p:sp>
          <p:nvSpPr>
            <p:cNvPr id="893" name="Google Shape;893;p6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6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6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1" name="Google Shape;901;p6"/>
          <p:cNvGrpSpPr/>
          <p:nvPr/>
        </p:nvGrpSpPr>
        <p:grpSpPr>
          <a:xfrm>
            <a:off x="2862531" y="7085672"/>
            <a:ext cx="1061861" cy="327375"/>
            <a:chOff x="5692724" y="7100752"/>
            <a:chExt cx="1110424" cy="342347"/>
          </a:xfrm>
        </p:grpSpPr>
        <p:sp>
          <p:nvSpPr>
            <p:cNvPr id="902" name="Google Shape;902;p6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06" name="Google Shape;906;p6"/>
          <p:cNvSpPr/>
          <p:nvPr/>
        </p:nvSpPr>
        <p:spPr>
          <a:xfrm>
            <a:off x="9594492" y="63441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07" name="Google Shape;907;p6"/>
          <p:cNvGrpSpPr/>
          <p:nvPr/>
        </p:nvGrpSpPr>
        <p:grpSpPr>
          <a:xfrm>
            <a:off x="9594484" y="6879873"/>
            <a:ext cx="238221" cy="219912"/>
            <a:chOff x="2706625" y="4735761"/>
            <a:chExt cx="226446" cy="209015"/>
          </a:xfrm>
        </p:grpSpPr>
        <p:sp>
          <p:nvSpPr>
            <p:cNvPr id="908" name="Google Shape;908;p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09" name="Google Shape;909;p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910" name="Google Shape;910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1" name="Google Shape;911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2" name="Google Shape;912;p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3" name="Google Shape;913;p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4" name="Google Shape;914;p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5" name="Google Shape;915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6" name="Google Shape;916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7" name="Google Shape;917;p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8" name="Google Shape;918;p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9" name="Google Shape;919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0" name="Google Shape;920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1" name="Google Shape;921;p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2" name="Google Shape;922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3" name="Google Shape;923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4" name="Google Shape;924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5" name="Google Shape;925;p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6" name="Google Shape;926;p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7" name="Google Shape;927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8" name="Google Shape;928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9" name="Google Shape;929;p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0" name="Google Shape;930;p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1" name="Google Shape;931;p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2" name="Google Shape;932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3" name="Google Shape;933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934" name="Google Shape;934;p6"/>
          <p:cNvGrpSpPr/>
          <p:nvPr/>
        </p:nvGrpSpPr>
        <p:grpSpPr>
          <a:xfrm flipH="1">
            <a:off x="9722684" y="6935907"/>
            <a:ext cx="238221" cy="219912"/>
            <a:chOff x="2706625" y="4735761"/>
            <a:chExt cx="226446" cy="209015"/>
          </a:xfrm>
        </p:grpSpPr>
        <p:sp>
          <p:nvSpPr>
            <p:cNvPr id="935" name="Google Shape;935;p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36" name="Google Shape;936;p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937" name="Google Shape;937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8" name="Google Shape;938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9" name="Google Shape;939;p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0" name="Google Shape;940;p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1" name="Google Shape;941;p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2" name="Google Shape;942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3" name="Google Shape;943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4" name="Google Shape;944;p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5" name="Google Shape;945;p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6" name="Google Shape;946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7" name="Google Shape;947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8" name="Google Shape;948;p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9" name="Google Shape;949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0" name="Google Shape;950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1" name="Google Shape;951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2" name="Google Shape;952;p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3" name="Google Shape;953;p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4" name="Google Shape;954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5" name="Google Shape;955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6" name="Google Shape;956;p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7" name="Google Shape;957;p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8" name="Google Shape;958;p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9" name="Google Shape;959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0" name="Google Shape;960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961" name="Google Shape;961;p6"/>
          <p:cNvGrpSpPr/>
          <p:nvPr/>
        </p:nvGrpSpPr>
        <p:grpSpPr>
          <a:xfrm>
            <a:off x="147319" y="6887677"/>
            <a:ext cx="1092040" cy="318607"/>
            <a:chOff x="1682875" y="2128425"/>
            <a:chExt cx="575525" cy="167900"/>
          </a:xfrm>
        </p:grpSpPr>
        <p:sp>
          <p:nvSpPr>
            <p:cNvPr id="962" name="Google Shape;962;p6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0" name="Google Shape;970;p6"/>
          <p:cNvSpPr/>
          <p:nvPr/>
        </p:nvSpPr>
        <p:spPr>
          <a:xfrm>
            <a:off x="5638509" y="3821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6"/>
          <p:cNvSpPr/>
          <p:nvPr/>
        </p:nvSpPr>
        <p:spPr>
          <a:xfrm>
            <a:off x="9732346" y="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6"/>
          <p:cNvSpPr/>
          <p:nvPr/>
        </p:nvSpPr>
        <p:spPr>
          <a:xfrm>
            <a:off x="8683651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73" name="Google Shape;973;p6"/>
          <p:cNvGrpSpPr/>
          <p:nvPr/>
        </p:nvGrpSpPr>
        <p:grpSpPr>
          <a:xfrm>
            <a:off x="3762668" y="-16"/>
            <a:ext cx="1453873" cy="179151"/>
            <a:chOff x="7022525" y="1213188"/>
            <a:chExt cx="1090405" cy="134363"/>
          </a:xfrm>
        </p:grpSpPr>
        <p:sp>
          <p:nvSpPr>
            <p:cNvPr id="974" name="Google Shape;974;p6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8" name="Google Shape;978;p6"/>
          <p:cNvSpPr/>
          <p:nvPr/>
        </p:nvSpPr>
        <p:spPr>
          <a:xfrm>
            <a:off x="4091818" y="3655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0028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7"/>
          <p:cNvSpPr/>
          <p:nvPr/>
        </p:nvSpPr>
        <p:spPr>
          <a:xfrm>
            <a:off x="0" y="45806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1" name="Google Shape;981;p7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2" name="Google Shape;982;p7"/>
          <p:cNvSpPr txBox="1">
            <a:spLocks noGrp="1"/>
          </p:cNvSpPr>
          <p:nvPr>
            <p:ph type="body" idx="1"/>
          </p:nvPr>
        </p:nvSpPr>
        <p:spPr>
          <a:xfrm>
            <a:off x="2422800" y="1905000"/>
            <a:ext cx="7346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algn="ctr" rtl="0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983" name="Google Shape;983;p7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984" name="Google Shape;984;p7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7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86" name="Google Shape;986;p7"/>
          <p:cNvGrpSpPr/>
          <p:nvPr/>
        </p:nvGrpSpPr>
        <p:grpSpPr>
          <a:xfrm>
            <a:off x="248941" y="5192896"/>
            <a:ext cx="6416108" cy="1330565"/>
            <a:chOff x="2235793" y="2621897"/>
            <a:chExt cx="4812081" cy="997924"/>
          </a:xfrm>
        </p:grpSpPr>
        <p:sp>
          <p:nvSpPr>
            <p:cNvPr id="987" name="Google Shape;987;p7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7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9" name="Google Shape;989;p7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990" name="Google Shape;990;p7"/>
          <p:cNvGrpSpPr/>
          <p:nvPr/>
        </p:nvGrpSpPr>
        <p:grpSpPr>
          <a:xfrm>
            <a:off x="7185566" y="6335628"/>
            <a:ext cx="1092077" cy="405059"/>
            <a:chOff x="1726100" y="1627975"/>
            <a:chExt cx="359425" cy="133325"/>
          </a:xfrm>
        </p:grpSpPr>
        <p:sp>
          <p:nvSpPr>
            <p:cNvPr id="991" name="Google Shape;991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2" name="Google Shape;1002;p7"/>
          <p:cNvGrpSpPr/>
          <p:nvPr/>
        </p:nvGrpSpPr>
        <p:grpSpPr>
          <a:xfrm>
            <a:off x="248946" y="5244095"/>
            <a:ext cx="479313" cy="888485"/>
            <a:chOff x="1612800" y="3107475"/>
            <a:chExt cx="360350" cy="667900"/>
          </a:xfrm>
        </p:grpSpPr>
        <p:sp>
          <p:nvSpPr>
            <p:cNvPr id="1003" name="Google Shape;1003;p7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7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7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7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7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7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7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7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7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7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7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7"/>
          <p:cNvSpPr/>
          <p:nvPr/>
        </p:nvSpPr>
        <p:spPr>
          <a:xfrm>
            <a:off x="1606600" y="6014863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5" name="Google Shape;1015;p7"/>
          <p:cNvGrpSpPr/>
          <p:nvPr/>
        </p:nvGrpSpPr>
        <p:grpSpPr>
          <a:xfrm>
            <a:off x="1674271" y="6521347"/>
            <a:ext cx="354705" cy="327373"/>
            <a:chOff x="2706625" y="4735761"/>
            <a:chExt cx="226446" cy="209015"/>
          </a:xfrm>
        </p:grpSpPr>
        <p:sp>
          <p:nvSpPr>
            <p:cNvPr id="1016" name="Google Shape;1016;p7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17" name="Google Shape;1017;p7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018" name="Google Shape;1018;p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9" name="Google Shape;1019;p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0" name="Google Shape;1020;p7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1" name="Google Shape;1021;p7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2" name="Google Shape;1022;p7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3" name="Google Shape;1023;p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4" name="Google Shape;1024;p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5" name="Google Shape;1025;p7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6" name="Google Shape;1026;p7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7" name="Google Shape;1027;p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8" name="Google Shape;1028;p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9" name="Google Shape;1029;p7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0" name="Google Shape;1030;p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1" name="Google Shape;1031;p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2" name="Google Shape;1032;p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3" name="Google Shape;1033;p7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4" name="Google Shape;1034;p7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5" name="Google Shape;1035;p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6" name="Google Shape;1036;p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7" name="Google Shape;1037;p7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8" name="Google Shape;1038;p7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9" name="Google Shape;1039;p7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0" name="Google Shape;1040;p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1" name="Google Shape;1041;p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042" name="Google Shape;1042;p7"/>
          <p:cNvGrpSpPr/>
          <p:nvPr/>
        </p:nvGrpSpPr>
        <p:grpSpPr>
          <a:xfrm>
            <a:off x="2661753" y="5982136"/>
            <a:ext cx="479329" cy="177784"/>
            <a:chOff x="1726100" y="1627975"/>
            <a:chExt cx="359425" cy="133325"/>
          </a:xfrm>
        </p:grpSpPr>
        <p:sp>
          <p:nvSpPr>
            <p:cNvPr id="1043" name="Google Shape;1043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54" name="Google Shape;1054;p7"/>
          <p:cNvGrpSpPr/>
          <p:nvPr/>
        </p:nvGrpSpPr>
        <p:grpSpPr>
          <a:xfrm>
            <a:off x="10620685" y="4604334"/>
            <a:ext cx="410100" cy="853500"/>
            <a:chOff x="4082275" y="3073825"/>
            <a:chExt cx="307575" cy="640125"/>
          </a:xfrm>
        </p:grpSpPr>
        <p:sp>
          <p:nvSpPr>
            <p:cNvPr id="1055" name="Google Shape;1055;p7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7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7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7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7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0" name="Google Shape;1060;p7"/>
          <p:cNvGrpSpPr/>
          <p:nvPr/>
        </p:nvGrpSpPr>
        <p:grpSpPr>
          <a:xfrm>
            <a:off x="10466310" y="6250193"/>
            <a:ext cx="718889" cy="227943"/>
            <a:chOff x="2631450" y="1885950"/>
            <a:chExt cx="671525" cy="212925"/>
          </a:xfrm>
        </p:grpSpPr>
        <p:sp>
          <p:nvSpPr>
            <p:cNvPr id="1061" name="Google Shape;1061;p7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7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7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7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7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7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7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7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7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7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1" name="Google Shape;1071;p7"/>
          <p:cNvGrpSpPr/>
          <p:nvPr/>
        </p:nvGrpSpPr>
        <p:grpSpPr>
          <a:xfrm>
            <a:off x="10620700" y="5358045"/>
            <a:ext cx="614473" cy="227915"/>
            <a:chOff x="1726100" y="1627975"/>
            <a:chExt cx="359425" cy="133325"/>
          </a:xfrm>
        </p:grpSpPr>
        <p:sp>
          <p:nvSpPr>
            <p:cNvPr id="1072" name="Google Shape;1072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83" name="Google Shape;1083;p7"/>
          <p:cNvGrpSpPr/>
          <p:nvPr/>
        </p:nvGrpSpPr>
        <p:grpSpPr>
          <a:xfrm rot="707990">
            <a:off x="10422032" y="6992997"/>
            <a:ext cx="1354315" cy="327636"/>
            <a:chOff x="3665900" y="8356158"/>
            <a:chExt cx="1015703" cy="245719"/>
          </a:xfrm>
        </p:grpSpPr>
        <p:sp>
          <p:nvSpPr>
            <p:cNvPr id="1084" name="Google Shape;1084;p7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7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7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92" name="Google Shape;1092;p7"/>
          <p:cNvGrpSpPr/>
          <p:nvPr/>
        </p:nvGrpSpPr>
        <p:grpSpPr>
          <a:xfrm>
            <a:off x="3935031" y="6521355"/>
            <a:ext cx="1061861" cy="327375"/>
            <a:chOff x="5692724" y="7100752"/>
            <a:chExt cx="1110424" cy="342347"/>
          </a:xfrm>
        </p:grpSpPr>
        <p:sp>
          <p:nvSpPr>
            <p:cNvPr id="1093" name="Google Shape;1093;p7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7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97" name="Google Shape;1097;p7"/>
          <p:cNvGrpSpPr/>
          <p:nvPr/>
        </p:nvGrpSpPr>
        <p:grpSpPr>
          <a:xfrm>
            <a:off x="8781685" y="5937775"/>
            <a:ext cx="479335" cy="811644"/>
            <a:chOff x="7195863" y="4529531"/>
            <a:chExt cx="359501" cy="608733"/>
          </a:xfrm>
        </p:grpSpPr>
        <p:sp>
          <p:nvSpPr>
            <p:cNvPr id="1098" name="Google Shape;1098;p7"/>
            <p:cNvSpPr/>
            <p:nvPr/>
          </p:nvSpPr>
          <p:spPr>
            <a:xfrm>
              <a:off x="7195868" y="4529531"/>
              <a:ext cx="359497" cy="490210"/>
            </a:xfrm>
            <a:custGeom>
              <a:avLst/>
              <a:gdLst/>
              <a:ahLst/>
              <a:cxnLst/>
              <a:rect l="l" t="t" r="r" b="b"/>
              <a:pathLst>
                <a:path w="10264" h="13996" extrusionOk="0">
                  <a:moveTo>
                    <a:pt x="4586" y="1"/>
                  </a:moveTo>
                  <a:lnTo>
                    <a:pt x="4568" y="656"/>
                  </a:lnTo>
                  <a:lnTo>
                    <a:pt x="4532" y="1384"/>
                  </a:lnTo>
                  <a:lnTo>
                    <a:pt x="4422" y="3040"/>
                  </a:lnTo>
                  <a:lnTo>
                    <a:pt x="4295" y="4805"/>
                  </a:lnTo>
                  <a:lnTo>
                    <a:pt x="4131" y="6552"/>
                  </a:lnTo>
                  <a:lnTo>
                    <a:pt x="3840" y="9464"/>
                  </a:lnTo>
                  <a:lnTo>
                    <a:pt x="3713" y="10683"/>
                  </a:lnTo>
                  <a:lnTo>
                    <a:pt x="3604" y="9846"/>
                  </a:lnTo>
                  <a:lnTo>
                    <a:pt x="3476" y="8900"/>
                  </a:lnTo>
                  <a:lnTo>
                    <a:pt x="3331" y="7699"/>
                  </a:lnTo>
                  <a:lnTo>
                    <a:pt x="3203" y="6334"/>
                  </a:lnTo>
                  <a:lnTo>
                    <a:pt x="3076" y="4860"/>
                  </a:lnTo>
                  <a:lnTo>
                    <a:pt x="3039" y="4114"/>
                  </a:lnTo>
                  <a:lnTo>
                    <a:pt x="3021" y="3349"/>
                  </a:lnTo>
                  <a:lnTo>
                    <a:pt x="3003" y="2603"/>
                  </a:lnTo>
                  <a:lnTo>
                    <a:pt x="3003" y="1893"/>
                  </a:lnTo>
                  <a:lnTo>
                    <a:pt x="2821" y="2185"/>
                  </a:lnTo>
                  <a:lnTo>
                    <a:pt x="2657" y="2494"/>
                  </a:lnTo>
                  <a:lnTo>
                    <a:pt x="2512" y="2822"/>
                  </a:lnTo>
                  <a:lnTo>
                    <a:pt x="2384" y="3167"/>
                  </a:lnTo>
                  <a:lnTo>
                    <a:pt x="2293" y="3531"/>
                  </a:lnTo>
                  <a:lnTo>
                    <a:pt x="2202" y="3895"/>
                  </a:lnTo>
                  <a:lnTo>
                    <a:pt x="2148" y="4277"/>
                  </a:lnTo>
                  <a:lnTo>
                    <a:pt x="2093" y="4660"/>
                  </a:lnTo>
                  <a:lnTo>
                    <a:pt x="2057" y="5060"/>
                  </a:lnTo>
                  <a:lnTo>
                    <a:pt x="2039" y="5460"/>
                  </a:lnTo>
                  <a:lnTo>
                    <a:pt x="2039" y="5879"/>
                  </a:lnTo>
                  <a:lnTo>
                    <a:pt x="2039" y="6279"/>
                  </a:lnTo>
                  <a:lnTo>
                    <a:pt x="2093" y="7080"/>
                  </a:lnTo>
                  <a:lnTo>
                    <a:pt x="2166" y="7862"/>
                  </a:lnTo>
                  <a:lnTo>
                    <a:pt x="2275" y="8609"/>
                  </a:lnTo>
                  <a:lnTo>
                    <a:pt x="2384" y="9318"/>
                  </a:lnTo>
                  <a:lnTo>
                    <a:pt x="2512" y="9937"/>
                  </a:lnTo>
                  <a:lnTo>
                    <a:pt x="2639" y="10501"/>
                  </a:lnTo>
                  <a:lnTo>
                    <a:pt x="2817" y="11215"/>
                  </a:lnTo>
                  <a:lnTo>
                    <a:pt x="2730" y="10938"/>
                  </a:lnTo>
                  <a:lnTo>
                    <a:pt x="2548" y="10501"/>
                  </a:lnTo>
                  <a:lnTo>
                    <a:pt x="2421" y="10246"/>
                  </a:lnTo>
                  <a:lnTo>
                    <a:pt x="2293" y="9992"/>
                  </a:lnTo>
                  <a:lnTo>
                    <a:pt x="2130" y="9719"/>
                  </a:lnTo>
                  <a:lnTo>
                    <a:pt x="1966" y="9446"/>
                  </a:lnTo>
                  <a:lnTo>
                    <a:pt x="1766" y="9154"/>
                  </a:lnTo>
                  <a:lnTo>
                    <a:pt x="1547" y="8882"/>
                  </a:lnTo>
                  <a:lnTo>
                    <a:pt x="1311" y="8590"/>
                  </a:lnTo>
                  <a:lnTo>
                    <a:pt x="1038" y="8317"/>
                  </a:lnTo>
                  <a:lnTo>
                    <a:pt x="1129" y="8918"/>
                  </a:lnTo>
                  <a:lnTo>
                    <a:pt x="1238" y="9482"/>
                  </a:lnTo>
                  <a:lnTo>
                    <a:pt x="1383" y="10010"/>
                  </a:lnTo>
                  <a:lnTo>
                    <a:pt x="1529" y="10483"/>
                  </a:lnTo>
                  <a:lnTo>
                    <a:pt x="1693" y="10920"/>
                  </a:lnTo>
                  <a:lnTo>
                    <a:pt x="1875" y="11338"/>
                  </a:lnTo>
                  <a:lnTo>
                    <a:pt x="1987" y="11588"/>
                  </a:lnTo>
                  <a:lnTo>
                    <a:pt x="1987" y="11588"/>
                  </a:lnTo>
                  <a:lnTo>
                    <a:pt x="0" y="10174"/>
                  </a:lnTo>
                  <a:lnTo>
                    <a:pt x="73" y="10319"/>
                  </a:lnTo>
                  <a:lnTo>
                    <a:pt x="255" y="10738"/>
                  </a:lnTo>
                  <a:lnTo>
                    <a:pt x="401" y="11011"/>
                  </a:lnTo>
                  <a:lnTo>
                    <a:pt x="601" y="11302"/>
                  </a:lnTo>
                  <a:lnTo>
                    <a:pt x="819" y="11648"/>
                  </a:lnTo>
                  <a:lnTo>
                    <a:pt x="1092" y="11975"/>
                  </a:lnTo>
                  <a:lnTo>
                    <a:pt x="1383" y="12321"/>
                  </a:lnTo>
                  <a:lnTo>
                    <a:pt x="1747" y="12667"/>
                  </a:lnTo>
                  <a:lnTo>
                    <a:pt x="1929" y="12830"/>
                  </a:lnTo>
                  <a:lnTo>
                    <a:pt x="2148" y="12994"/>
                  </a:lnTo>
                  <a:lnTo>
                    <a:pt x="2348" y="13140"/>
                  </a:lnTo>
                  <a:lnTo>
                    <a:pt x="2584" y="13285"/>
                  </a:lnTo>
                  <a:lnTo>
                    <a:pt x="2821" y="13413"/>
                  </a:lnTo>
                  <a:lnTo>
                    <a:pt x="3076" y="13540"/>
                  </a:lnTo>
                  <a:lnTo>
                    <a:pt x="3331" y="13649"/>
                  </a:lnTo>
                  <a:lnTo>
                    <a:pt x="3622" y="13759"/>
                  </a:lnTo>
                  <a:lnTo>
                    <a:pt x="3913" y="13850"/>
                  </a:lnTo>
                  <a:lnTo>
                    <a:pt x="4204" y="13922"/>
                  </a:lnTo>
                  <a:lnTo>
                    <a:pt x="4532" y="13959"/>
                  </a:lnTo>
                  <a:lnTo>
                    <a:pt x="4859" y="13995"/>
                  </a:lnTo>
                  <a:lnTo>
                    <a:pt x="5278" y="13850"/>
                  </a:lnTo>
                  <a:lnTo>
                    <a:pt x="5678" y="13704"/>
                  </a:lnTo>
                  <a:lnTo>
                    <a:pt x="6060" y="13540"/>
                  </a:lnTo>
                  <a:lnTo>
                    <a:pt x="6406" y="13358"/>
                  </a:lnTo>
                  <a:lnTo>
                    <a:pt x="6752" y="13176"/>
                  </a:lnTo>
                  <a:lnTo>
                    <a:pt x="7061" y="12976"/>
                  </a:lnTo>
                  <a:lnTo>
                    <a:pt x="7371" y="12794"/>
                  </a:lnTo>
                  <a:lnTo>
                    <a:pt x="7643" y="12576"/>
                  </a:lnTo>
                  <a:lnTo>
                    <a:pt x="7898" y="12376"/>
                  </a:lnTo>
                  <a:lnTo>
                    <a:pt x="8153" y="12157"/>
                  </a:lnTo>
                  <a:lnTo>
                    <a:pt x="8371" y="11957"/>
                  </a:lnTo>
                  <a:lnTo>
                    <a:pt x="8590" y="11739"/>
                  </a:lnTo>
                  <a:lnTo>
                    <a:pt x="8972" y="11320"/>
                  </a:lnTo>
                  <a:lnTo>
                    <a:pt x="9281" y="10902"/>
                  </a:lnTo>
                  <a:lnTo>
                    <a:pt x="9554" y="10501"/>
                  </a:lnTo>
                  <a:lnTo>
                    <a:pt x="9773" y="10137"/>
                  </a:lnTo>
                  <a:lnTo>
                    <a:pt x="9936" y="9791"/>
                  </a:lnTo>
                  <a:lnTo>
                    <a:pt x="10064" y="9500"/>
                  </a:lnTo>
                  <a:lnTo>
                    <a:pt x="10155" y="9245"/>
                  </a:lnTo>
                  <a:lnTo>
                    <a:pt x="10228" y="9064"/>
                  </a:lnTo>
                  <a:lnTo>
                    <a:pt x="10264" y="8900"/>
                  </a:lnTo>
                  <a:lnTo>
                    <a:pt x="10064" y="9191"/>
                  </a:lnTo>
                  <a:lnTo>
                    <a:pt x="9845" y="9464"/>
                  </a:lnTo>
                  <a:lnTo>
                    <a:pt x="9645" y="9700"/>
                  </a:lnTo>
                  <a:lnTo>
                    <a:pt x="9427" y="9937"/>
                  </a:lnTo>
                  <a:lnTo>
                    <a:pt x="9209" y="10137"/>
                  </a:lnTo>
                  <a:lnTo>
                    <a:pt x="9008" y="10337"/>
                  </a:lnTo>
                  <a:lnTo>
                    <a:pt x="8808" y="10519"/>
                  </a:lnTo>
                  <a:lnTo>
                    <a:pt x="8590" y="10665"/>
                  </a:lnTo>
                  <a:lnTo>
                    <a:pt x="8189" y="10956"/>
                  </a:lnTo>
                  <a:lnTo>
                    <a:pt x="7789" y="11174"/>
                  </a:lnTo>
                  <a:lnTo>
                    <a:pt x="7425" y="11338"/>
                  </a:lnTo>
                  <a:lnTo>
                    <a:pt x="7061" y="11466"/>
                  </a:lnTo>
                  <a:lnTo>
                    <a:pt x="6752" y="11575"/>
                  </a:lnTo>
                  <a:lnTo>
                    <a:pt x="6442" y="11629"/>
                  </a:lnTo>
                  <a:lnTo>
                    <a:pt x="6188" y="11666"/>
                  </a:lnTo>
                  <a:lnTo>
                    <a:pt x="5969" y="11684"/>
                  </a:lnTo>
                  <a:lnTo>
                    <a:pt x="5642" y="11684"/>
                  </a:lnTo>
                  <a:lnTo>
                    <a:pt x="5533" y="11666"/>
                  </a:lnTo>
                  <a:lnTo>
                    <a:pt x="5624" y="11593"/>
                  </a:lnTo>
                  <a:lnTo>
                    <a:pt x="5896" y="11393"/>
                  </a:lnTo>
                  <a:lnTo>
                    <a:pt x="6097" y="11229"/>
                  </a:lnTo>
                  <a:lnTo>
                    <a:pt x="6315" y="11011"/>
                  </a:lnTo>
                  <a:lnTo>
                    <a:pt x="6552" y="10774"/>
                  </a:lnTo>
                  <a:lnTo>
                    <a:pt x="6825" y="10483"/>
                  </a:lnTo>
                  <a:lnTo>
                    <a:pt x="7116" y="10137"/>
                  </a:lnTo>
                  <a:lnTo>
                    <a:pt x="7407" y="9755"/>
                  </a:lnTo>
                  <a:lnTo>
                    <a:pt x="7716" y="9318"/>
                  </a:lnTo>
                  <a:lnTo>
                    <a:pt x="8026" y="8845"/>
                  </a:lnTo>
                  <a:lnTo>
                    <a:pt x="8335" y="8299"/>
                  </a:lnTo>
                  <a:lnTo>
                    <a:pt x="8644" y="7717"/>
                  </a:lnTo>
                  <a:lnTo>
                    <a:pt x="8954" y="7080"/>
                  </a:lnTo>
                  <a:lnTo>
                    <a:pt x="9245" y="6388"/>
                  </a:lnTo>
                  <a:lnTo>
                    <a:pt x="8772" y="6716"/>
                  </a:lnTo>
                  <a:lnTo>
                    <a:pt x="8335" y="7062"/>
                  </a:lnTo>
                  <a:lnTo>
                    <a:pt x="7916" y="7426"/>
                  </a:lnTo>
                  <a:lnTo>
                    <a:pt x="7516" y="7790"/>
                  </a:lnTo>
                  <a:lnTo>
                    <a:pt x="7134" y="8154"/>
                  </a:lnTo>
                  <a:lnTo>
                    <a:pt x="6788" y="8499"/>
                  </a:lnTo>
                  <a:lnTo>
                    <a:pt x="6461" y="8845"/>
                  </a:lnTo>
                  <a:lnTo>
                    <a:pt x="6169" y="9191"/>
                  </a:lnTo>
                  <a:lnTo>
                    <a:pt x="5660" y="9773"/>
                  </a:lnTo>
                  <a:lnTo>
                    <a:pt x="5296" y="10265"/>
                  </a:lnTo>
                  <a:lnTo>
                    <a:pt x="4987" y="10683"/>
                  </a:lnTo>
                  <a:lnTo>
                    <a:pt x="5332" y="10046"/>
                  </a:lnTo>
                  <a:lnTo>
                    <a:pt x="5733" y="9300"/>
                  </a:lnTo>
                  <a:lnTo>
                    <a:pt x="6206" y="8336"/>
                  </a:lnTo>
                  <a:lnTo>
                    <a:pt x="6734" y="7189"/>
                  </a:lnTo>
                  <a:lnTo>
                    <a:pt x="7007" y="6570"/>
                  </a:lnTo>
                  <a:lnTo>
                    <a:pt x="7280" y="5915"/>
                  </a:lnTo>
                  <a:lnTo>
                    <a:pt x="7534" y="5242"/>
                  </a:lnTo>
                  <a:lnTo>
                    <a:pt x="7789" y="4569"/>
                  </a:lnTo>
                  <a:lnTo>
                    <a:pt x="8007" y="3859"/>
                  </a:lnTo>
                  <a:lnTo>
                    <a:pt x="8208" y="3149"/>
                  </a:lnTo>
                  <a:lnTo>
                    <a:pt x="8208" y="3149"/>
                  </a:lnTo>
                  <a:lnTo>
                    <a:pt x="8044" y="3295"/>
                  </a:lnTo>
                  <a:lnTo>
                    <a:pt x="7880" y="3459"/>
                  </a:lnTo>
                  <a:lnTo>
                    <a:pt x="7716" y="3640"/>
                  </a:lnTo>
                  <a:lnTo>
                    <a:pt x="7553" y="3841"/>
                  </a:lnTo>
                  <a:lnTo>
                    <a:pt x="7243" y="4277"/>
                  </a:lnTo>
                  <a:lnTo>
                    <a:pt x="6952" y="4751"/>
                  </a:lnTo>
                  <a:lnTo>
                    <a:pt x="6661" y="5260"/>
                  </a:lnTo>
                  <a:lnTo>
                    <a:pt x="6406" y="5770"/>
                  </a:lnTo>
                  <a:lnTo>
                    <a:pt x="6151" y="6297"/>
                  </a:lnTo>
                  <a:lnTo>
                    <a:pt x="5933" y="6825"/>
                  </a:lnTo>
                  <a:lnTo>
                    <a:pt x="5733" y="7335"/>
                  </a:lnTo>
                  <a:lnTo>
                    <a:pt x="5551" y="7808"/>
                  </a:lnTo>
                  <a:lnTo>
                    <a:pt x="5260" y="8609"/>
                  </a:lnTo>
                  <a:lnTo>
                    <a:pt x="5078" y="9173"/>
                  </a:lnTo>
                  <a:lnTo>
                    <a:pt x="5005" y="9373"/>
                  </a:lnTo>
                  <a:lnTo>
                    <a:pt x="5041" y="9082"/>
                  </a:lnTo>
                  <a:lnTo>
                    <a:pt x="5114" y="8263"/>
                  </a:lnTo>
                  <a:lnTo>
                    <a:pt x="5187" y="7062"/>
                  </a:lnTo>
                  <a:lnTo>
                    <a:pt x="5223" y="6370"/>
                  </a:lnTo>
                  <a:lnTo>
                    <a:pt x="5241" y="5624"/>
                  </a:lnTo>
                  <a:lnTo>
                    <a:pt x="5260" y="4860"/>
                  </a:lnTo>
                  <a:lnTo>
                    <a:pt x="5241" y="4059"/>
                  </a:lnTo>
                  <a:lnTo>
                    <a:pt x="5223" y="3277"/>
                  </a:lnTo>
                  <a:lnTo>
                    <a:pt x="5169" y="2512"/>
                  </a:lnTo>
                  <a:lnTo>
                    <a:pt x="5078" y="1784"/>
                  </a:lnTo>
                  <a:lnTo>
                    <a:pt x="5023" y="1439"/>
                  </a:lnTo>
                  <a:lnTo>
                    <a:pt x="4950" y="1111"/>
                  </a:lnTo>
                  <a:lnTo>
                    <a:pt x="4877" y="802"/>
                  </a:lnTo>
                  <a:lnTo>
                    <a:pt x="4786" y="510"/>
                  </a:lnTo>
                  <a:lnTo>
                    <a:pt x="4695" y="237"/>
                  </a:lnTo>
                  <a:lnTo>
                    <a:pt x="45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99" name="Google Shape;1099;p7"/>
            <p:cNvGrpSpPr/>
            <p:nvPr/>
          </p:nvGrpSpPr>
          <p:grpSpPr>
            <a:xfrm>
              <a:off x="7195863" y="4931305"/>
              <a:ext cx="178666" cy="164934"/>
              <a:chOff x="2706625" y="4735761"/>
              <a:chExt cx="226446" cy="209015"/>
            </a:xfrm>
          </p:grpSpPr>
          <p:sp>
            <p:nvSpPr>
              <p:cNvPr id="1100" name="Google Shape;1100;p7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282829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101" name="Google Shape;1101;p7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1102" name="Google Shape;1102;p7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3" name="Google Shape;1103;p7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4" name="Google Shape;1104;p7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5" name="Google Shape;1105;p7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6" name="Google Shape;1106;p7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7" name="Google Shape;1107;p7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8" name="Google Shape;1108;p7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9" name="Google Shape;1109;p7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0" name="Google Shape;1110;p7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1" name="Google Shape;1111;p7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2" name="Google Shape;1112;p7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3" name="Google Shape;1113;p7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4" name="Google Shape;1114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5" name="Google Shape;1115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6" name="Google Shape;1116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7" name="Google Shape;1117;p7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8" name="Google Shape;1118;p7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9" name="Google Shape;1119;p7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0" name="Google Shape;1120;p7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1" name="Google Shape;1121;p7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2" name="Google Shape;1122;p7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3" name="Google Shape;1123;p7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4" name="Google Shape;1124;p7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5" name="Google Shape;1125;p7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126" name="Google Shape;1126;p7"/>
            <p:cNvGrpSpPr/>
            <p:nvPr/>
          </p:nvGrpSpPr>
          <p:grpSpPr>
            <a:xfrm flipH="1">
              <a:off x="7292013" y="4973330"/>
              <a:ext cx="178666" cy="164934"/>
              <a:chOff x="2706625" y="4735761"/>
              <a:chExt cx="226446" cy="209015"/>
            </a:xfrm>
          </p:grpSpPr>
          <p:sp>
            <p:nvSpPr>
              <p:cNvPr id="1127" name="Google Shape;1127;p7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282829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128" name="Google Shape;1128;p7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1129" name="Google Shape;1129;p7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0" name="Google Shape;1130;p7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1" name="Google Shape;1131;p7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2" name="Google Shape;1132;p7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3" name="Google Shape;1133;p7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4" name="Google Shape;1134;p7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5" name="Google Shape;1135;p7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6" name="Google Shape;1136;p7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7" name="Google Shape;1137;p7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8" name="Google Shape;1138;p7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9" name="Google Shape;1139;p7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0" name="Google Shape;1140;p7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1" name="Google Shape;1141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2" name="Google Shape;1142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3" name="Google Shape;1143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4" name="Google Shape;1144;p7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5" name="Google Shape;1145;p7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6" name="Google Shape;1146;p7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7" name="Google Shape;1147;p7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8" name="Google Shape;1148;p7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9" name="Google Shape;1149;p7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0" name="Google Shape;1150;p7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1" name="Google Shape;1151;p7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2" name="Google Shape;1152;p7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53" name="Google Shape;1153;p7"/>
          <p:cNvGrpSpPr/>
          <p:nvPr/>
        </p:nvGrpSpPr>
        <p:grpSpPr>
          <a:xfrm>
            <a:off x="8277645" y="7410217"/>
            <a:ext cx="1420119" cy="227929"/>
            <a:chOff x="2895325" y="1290875"/>
            <a:chExt cx="428125" cy="68725"/>
          </a:xfrm>
        </p:grpSpPr>
        <p:sp>
          <p:nvSpPr>
            <p:cNvPr id="1154" name="Google Shape;1154;p7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7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7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7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7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7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0" name="Google Shape;1160;p7"/>
          <p:cNvGrpSpPr/>
          <p:nvPr/>
        </p:nvGrpSpPr>
        <p:grpSpPr>
          <a:xfrm>
            <a:off x="435919" y="6858010"/>
            <a:ext cx="1092040" cy="318607"/>
            <a:chOff x="1682875" y="2128425"/>
            <a:chExt cx="575525" cy="167900"/>
          </a:xfrm>
        </p:grpSpPr>
        <p:sp>
          <p:nvSpPr>
            <p:cNvPr id="1161" name="Google Shape;1161;p7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7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7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7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7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7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7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7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9" name="Google Shape;1169;p7"/>
          <p:cNvSpPr/>
          <p:nvPr/>
        </p:nvSpPr>
        <p:spPr>
          <a:xfrm>
            <a:off x="9907225" y="3821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0" name="Google Shape;1170;p7"/>
          <p:cNvSpPr/>
          <p:nvPr/>
        </p:nvSpPr>
        <p:spPr>
          <a:xfrm>
            <a:off x="950963" y="2584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1" name="Google Shape;1171;p7"/>
          <p:cNvSpPr/>
          <p:nvPr/>
        </p:nvSpPr>
        <p:spPr>
          <a:xfrm>
            <a:off x="10983867" y="3821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72" name="Google Shape;1172;p7"/>
          <p:cNvGrpSpPr/>
          <p:nvPr/>
        </p:nvGrpSpPr>
        <p:grpSpPr>
          <a:xfrm>
            <a:off x="10738134" y="1427085"/>
            <a:ext cx="1453873" cy="885364"/>
            <a:chOff x="7022525" y="1213188"/>
            <a:chExt cx="1090405" cy="664023"/>
          </a:xfrm>
        </p:grpSpPr>
        <p:sp>
          <p:nvSpPr>
            <p:cNvPr id="1173" name="Google Shape;1173;p7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7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7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extrusionOk="0">
                  <a:moveTo>
                    <a:pt x="655" y="0"/>
                  </a:moveTo>
                  <a:lnTo>
                    <a:pt x="310" y="36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7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7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9843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8"/>
          <p:cNvSpPr/>
          <p:nvPr/>
        </p:nvSpPr>
        <p:spPr>
          <a:xfrm>
            <a:off x="0" y="41742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0" name="Google Shape;1180;p8"/>
          <p:cNvSpPr txBox="1">
            <a:spLocks noGrp="1"/>
          </p:cNvSpPr>
          <p:nvPr>
            <p:ph type="title"/>
          </p:nvPr>
        </p:nvSpPr>
        <p:spPr>
          <a:xfrm>
            <a:off x="1903400" y="2168800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181" name="Google Shape;1181;p8"/>
          <p:cNvGrpSpPr/>
          <p:nvPr/>
        </p:nvGrpSpPr>
        <p:grpSpPr>
          <a:xfrm flipH="1">
            <a:off x="-1639705" y="4943226"/>
            <a:ext cx="4699236" cy="1228045"/>
            <a:chOff x="-729684" y="2561769"/>
            <a:chExt cx="3524427" cy="921034"/>
          </a:xfrm>
        </p:grpSpPr>
        <p:sp>
          <p:nvSpPr>
            <p:cNvPr id="1182" name="Google Shape;1182;p8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84" name="Google Shape;1184;p8"/>
          <p:cNvGrpSpPr/>
          <p:nvPr/>
        </p:nvGrpSpPr>
        <p:grpSpPr>
          <a:xfrm flipH="1">
            <a:off x="5489487" y="4989696"/>
            <a:ext cx="6416108" cy="1330565"/>
            <a:chOff x="2235793" y="2621897"/>
            <a:chExt cx="4812081" cy="997924"/>
          </a:xfrm>
        </p:grpSpPr>
        <p:sp>
          <p:nvSpPr>
            <p:cNvPr id="1185" name="Google Shape;1185;p8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7" name="Google Shape;1187;p8"/>
          <p:cNvSpPr/>
          <p:nvPr/>
        </p:nvSpPr>
        <p:spPr>
          <a:xfrm flipH="1">
            <a:off x="-694759" y="52546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1188" name="Google Shape;1188;p8"/>
          <p:cNvGrpSpPr/>
          <p:nvPr/>
        </p:nvGrpSpPr>
        <p:grpSpPr>
          <a:xfrm flipH="1">
            <a:off x="6098560" y="6173944"/>
            <a:ext cx="1092077" cy="405059"/>
            <a:chOff x="1726100" y="1627975"/>
            <a:chExt cx="359425" cy="133325"/>
          </a:xfrm>
        </p:grpSpPr>
        <p:sp>
          <p:nvSpPr>
            <p:cNvPr id="1189" name="Google Shape;1189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0" name="Google Shape;1200;p8"/>
          <p:cNvGrpSpPr/>
          <p:nvPr/>
        </p:nvGrpSpPr>
        <p:grpSpPr>
          <a:xfrm flipH="1">
            <a:off x="9880277" y="4664744"/>
            <a:ext cx="479313" cy="888485"/>
            <a:chOff x="1612800" y="3107475"/>
            <a:chExt cx="360350" cy="667900"/>
          </a:xfrm>
        </p:grpSpPr>
        <p:sp>
          <p:nvSpPr>
            <p:cNvPr id="1201" name="Google Shape;1201;p8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12" name="Google Shape;1212;p8"/>
          <p:cNvSpPr/>
          <p:nvPr/>
        </p:nvSpPr>
        <p:spPr>
          <a:xfrm flipH="1">
            <a:off x="9412757" y="59382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13" name="Google Shape;1213;p8"/>
          <p:cNvGrpSpPr/>
          <p:nvPr/>
        </p:nvGrpSpPr>
        <p:grpSpPr>
          <a:xfrm flipH="1">
            <a:off x="9604860" y="6543080"/>
            <a:ext cx="354705" cy="327373"/>
            <a:chOff x="2706625" y="4735761"/>
            <a:chExt cx="226446" cy="209015"/>
          </a:xfrm>
        </p:grpSpPr>
        <p:sp>
          <p:nvSpPr>
            <p:cNvPr id="1214" name="Google Shape;1214;p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15" name="Google Shape;1215;p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216" name="Google Shape;1216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7" name="Google Shape;1217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8" name="Google Shape;1218;p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9" name="Google Shape;1219;p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0" name="Google Shape;1220;p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1" name="Google Shape;1221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2" name="Google Shape;1222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3" name="Google Shape;1223;p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4" name="Google Shape;1224;p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5" name="Google Shape;1225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6" name="Google Shape;1226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7" name="Google Shape;1227;p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8" name="Google Shape;1228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9" name="Google Shape;1229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0" name="Google Shape;1230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1" name="Google Shape;1231;p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2" name="Google Shape;1232;p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3" name="Google Shape;1233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4" name="Google Shape;1234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5" name="Google Shape;1235;p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6" name="Google Shape;1236;p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7" name="Google Shape;1237;p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40" name="Google Shape;1240;p8"/>
          <p:cNvGrpSpPr/>
          <p:nvPr/>
        </p:nvGrpSpPr>
        <p:grpSpPr>
          <a:xfrm flipH="1">
            <a:off x="9826254" y="5474136"/>
            <a:ext cx="479329" cy="177784"/>
            <a:chOff x="1726100" y="1627975"/>
            <a:chExt cx="359425" cy="133325"/>
          </a:xfrm>
        </p:grpSpPr>
        <p:sp>
          <p:nvSpPr>
            <p:cNvPr id="1241" name="Google Shape;1241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52" name="Google Shape;1252;p8"/>
          <p:cNvGrpSpPr/>
          <p:nvPr/>
        </p:nvGrpSpPr>
        <p:grpSpPr>
          <a:xfrm flipH="1">
            <a:off x="10932360" y="3875792"/>
            <a:ext cx="1039645" cy="2385067"/>
            <a:chOff x="2905325" y="2851350"/>
            <a:chExt cx="377175" cy="865325"/>
          </a:xfrm>
        </p:grpSpPr>
        <p:sp>
          <p:nvSpPr>
            <p:cNvPr id="1253" name="Google Shape;1253;p8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3" name="Google Shape;1263;p8"/>
          <p:cNvGrpSpPr/>
          <p:nvPr/>
        </p:nvGrpSpPr>
        <p:grpSpPr>
          <a:xfrm flipH="1">
            <a:off x="1923853" y="4779334"/>
            <a:ext cx="410100" cy="853500"/>
            <a:chOff x="4082275" y="3073825"/>
            <a:chExt cx="307575" cy="640125"/>
          </a:xfrm>
        </p:grpSpPr>
        <p:sp>
          <p:nvSpPr>
            <p:cNvPr id="1264" name="Google Shape;1264;p8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9" name="Google Shape;1269;p8"/>
          <p:cNvGrpSpPr/>
          <p:nvPr/>
        </p:nvGrpSpPr>
        <p:grpSpPr>
          <a:xfrm flipH="1">
            <a:off x="3417370" y="5938226"/>
            <a:ext cx="718889" cy="227943"/>
            <a:chOff x="2631450" y="1885950"/>
            <a:chExt cx="671525" cy="212925"/>
          </a:xfrm>
        </p:grpSpPr>
        <p:sp>
          <p:nvSpPr>
            <p:cNvPr id="1270" name="Google Shape;1270;p8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80" name="Google Shape;1280;p8"/>
          <p:cNvGrpSpPr/>
          <p:nvPr/>
        </p:nvGrpSpPr>
        <p:grpSpPr>
          <a:xfrm flipH="1">
            <a:off x="1725197" y="5510445"/>
            <a:ext cx="614473" cy="227915"/>
            <a:chOff x="1726100" y="1627975"/>
            <a:chExt cx="359425" cy="133325"/>
          </a:xfrm>
        </p:grpSpPr>
        <p:sp>
          <p:nvSpPr>
            <p:cNvPr id="1281" name="Google Shape;1281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2" name="Google Shape;1292;p8"/>
          <p:cNvGrpSpPr/>
          <p:nvPr/>
        </p:nvGrpSpPr>
        <p:grpSpPr>
          <a:xfrm rot="-707990" flipH="1">
            <a:off x="3896089" y="6414663"/>
            <a:ext cx="1354315" cy="327636"/>
            <a:chOff x="3665900" y="8356158"/>
            <a:chExt cx="1015703" cy="245719"/>
          </a:xfrm>
        </p:grpSpPr>
        <p:sp>
          <p:nvSpPr>
            <p:cNvPr id="1293" name="Google Shape;1293;p8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8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8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8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8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8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1" name="Google Shape;1301;p8"/>
          <p:cNvGrpSpPr/>
          <p:nvPr/>
        </p:nvGrpSpPr>
        <p:grpSpPr>
          <a:xfrm flipH="1">
            <a:off x="8128543" y="6171273"/>
            <a:ext cx="1061861" cy="327375"/>
            <a:chOff x="5692724" y="7100752"/>
            <a:chExt cx="1110424" cy="342347"/>
          </a:xfrm>
        </p:grpSpPr>
        <p:sp>
          <p:nvSpPr>
            <p:cNvPr id="1302" name="Google Shape;1302;p8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6" name="Google Shape;1306;p8"/>
          <p:cNvSpPr/>
          <p:nvPr/>
        </p:nvSpPr>
        <p:spPr>
          <a:xfrm flipH="1">
            <a:off x="2080717" y="58361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7" name="Google Shape;1307;p8"/>
          <p:cNvGrpSpPr/>
          <p:nvPr/>
        </p:nvGrpSpPr>
        <p:grpSpPr>
          <a:xfrm flipH="1">
            <a:off x="2321830" y="6371873"/>
            <a:ext cx="238221" cy="219912"/>
            <a:chOff x="2706625" y="4735761"/>
            <a:chExt cx="226446" cy="209015"/>
          </a:xfrm>
        </p:grpSpPr>
        <p:sp>
          <p:nvSpPr>
            <p:cNvPr id="1308" name="Google Shape;1308;p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09" name="Google Shape;1309;p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310" name="Google Shape;1310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" name="Google Shape;1311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" name="Google Shape;1312;p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" name="Google Shape;1313;p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" name="Google Shape;1314;p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" name="Google Shape;1315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" name="Google Shape;1316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" name="Google Shape;1317;p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" name="Google Shape;1318;p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" name="Google Shape;1319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" name="Google Shape;1320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" name="Google Shape;1321;p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" name="Google Shape;1322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" name="Google Shape;1323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" name="Google Shape;1324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" name="Google Shape;1325;p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" name="Google Shape;1326;p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7" name="Google Shape;1327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8" name="Google Shape;1328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9" name="Google Shape;1329;p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" name="Google Shape;1330;p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" name="Google Shape;1331;p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" name="Google Shape;1332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" name="Google Shape;1333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34" name="Google Shape;1334;p8"/>
          <p:cNvGrpSpPr/>
          <p:nvPr/>
        </p:nvGrpSpPr>
        <p:grpSpPr>
          <a:xfrm>
            <a:off x="2193630" y="6427907"/>
            <a:ext cx="238221" cy="219912"/>
            <a:chOff x="2706625" y="4735761"/>
            <a:chExt cx="226446" cy="209015"/>
          </a:xfrm>
        </p:grpSpPr>
        <p:sp>
          <p:nvSpPr>
            <p:cNvPr id="1335" name="Google Shape;1335;p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36" name="Google Shape;1336;p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337" name="Google Shape;1337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" name="Google Shape;1338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" name="Google Shape;1339;p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" name="Google Shape;1340;p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" name="Google Shape;1341;p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" name="Google Shape;1342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" name="Google Shape;1343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" name="Google Shape;1344;p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" name="Google Shape;1345;p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" name="Google Shape;1346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" name="Google Shape;1347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" name="Google Shape;1348;p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" name="Google Shape;1355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" name="Google Shape;1356;p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61" name="Google Shape;1361;p8"/>
          <p:cNvGrpSpPr/>
          <p:nvPr/>
        </p:nvGrpSpPr>
        <p:grpSpPr>
          <a:xfrm flipH="1">
            <a:off x="206932" y="3851940"/>
            <a:ext cx="1247592" cy="2312433"/>
            <a:chOff x="2076400" y="2732150"/>
            <a:chExt cx="562350" cy="1042325"/>
          </a:xfrm>
        </p:grpSpPr>
        <p:sp>
          <p:nvSpPr>
            <p:cNvPr id="1362" name="Google Shape;1362;p8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2" name="Google Shape;1372;p8"/>
          <p:cNvGrpSpPr/>
          <p:nvPr/>
        </p:nvGrpSpPr>
        <p:grpSpPr>
          <a:xfrm flipH="1">
            <a:off x="123774" y="5987817"/>
            <a:ext cx="1420119" cy="227929"/>
            <a:chOff x="2895325" y="1290875"/>
            <a:chExt cx="428125" cy="68725"/>
          </a:xfrm>
        </p:grpSpPr>
        <p:sp>
          <p:nvSpPr>
            <p:cNvPr id="1373" name="Google Shape;1373;p8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9" name="Google Shape;1379;p8"/>
          <p:cNvGrpSpPr/>
          <p:nvPr/>
        </p:nvGrpSpPr>
        <p:grpSpPr>
          <a:xfrm flipH="1">
            <a:off x="10728177" y="6146810"/>
            <a:ext cx="1092040" cy="318607"/>
            <a:chOff x="1682875" y="2128425"/>
            <a:chExt cx="575525" cy="167900"/>
          </a:xfrm>
        </p:grpSpPr>
        <p:sp>
          <p:nvSpPr>
            <p:cNvPr id="1380" name="Google Shape;1380;p8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88" name="Google Shape;1388;p8"/>
          <p:cNvSpPr/>
          <p:nvPr/>
        </p:nvSpPr>
        <p:spPr>
          <a:xfrm>
            <a:off x="5185746" y="7742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8"/>
          <p:cNvSpPr/>
          <p:nvPr/>
        </p:nvSpPr>
        <p:spPr>
          <a:xfrm>
            <a:off x="3997351" y="13113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8"/>
          <p:cNvSpPr/>
          <p:nvPr/>
        </p:nvSpPr>
        <p:spPr>
          <a:xfrm>
            <a:off x="6616409" y="612605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91" name="Google Shape;1391;p8"/>
          <p:cNvGrpSpPr/>
          <p:nvPr/>
        </p:nvGrpSpPr>
        <p:grpSpPr>
          <a:xfrm>
            <a:off x="5369064" y="1363585"/>
            <a:ext cx="1453873" cy="179151"/>
            <a:chOff x="7022525" y="1213188"/>
            <a:chExt cx="1090405" cy="134363"/>
          </a:xfrm>
        </p:grpSpPr>
        <p:sp>
          <p:nvSpPr>
            <p:cNvPr id="1392" name="Google Shape;1392;p8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6" name="Google Shape;1396;p8"/>
          <p:cNvSpPr/>
          <p:nvPr/>
        </p:nvSpPr>
        <p:spPr>
          <a:xfrm>
            <a:off x="5698215" y="17291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5224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9"/>
          <p:cNvSpPr/>
          <p:nvPr/>
        </p:nvSpPr>
        <p:spPr>
          <a:xfrm>
            <a:off x="0" y="5291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9" name="Google Shape;1399;p9"/>
          <p:cNvSpPr txBox="1">
            <a:spLocks noGrp="1"/>
          </p:cNvSpPr>
          <p:nvPr>
            <p:ph type="title"/>
          </p:nvPr>
        </p:nvSpPr>
        <p:spPr>
          <a:xfrm>
            <a:off x="6244533" y="2025200"/>
            <a:ext cx="4996400" cy="16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00" name="Google Shape;1400;p9"/>
          <p:cNvSpPr txBox="1">
            <a:spLocks noGrp="1"/>
          </p:cNvSpPr>
          <p:nvPr>
            <p:ph type="subTitle" idx="1"/>
          </p:nvPr>
        </p:nvSpPr>
        <p:spPr>
          <a:xfrm>
            <a:off x="6973733" y="3979200"/>
            <a:ext cx="42672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401" name="Google Shape;1401;p9"/>
          <p:cNvGrpSpPr/>
          <p:nvPr/>
        </p:nvGrpSpPr>
        <p:grpSpPr>
          <a:xfrm>
            <a:off x="9095006" y="5857626"/>
            <a:ext cx="4699236" cy="1228045"/>
            <a:chOff x="-729684" y="2561769"/>
            <a:chExt cx="3524427" cy="921034"/>
          </a:xfrm>
        </p:grpSpPr>
        <p:sp>
          <p:nvSpPr>
            <p:cNvPr id="1402" name="Google Shape;1402;p9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9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04" name="Google Shape;1404;p9"/>
          <p:cNvSpPr/>
          <p:nvPr/>
        </p:nvSpPr>
        <p:spPr>
          <a:xfrm>
            <a:off x="-826905" y="5965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1405" name="Google Shape;1405;p9"/>
          <p:cNvGrpSpPr/>
          <p:nvPr/>
        </p:nvGrpSpPr>
        <p:grpSpPr>
          <a:xfrm>
            <a:off x="5167099" y="6580344"/>
            <a:ext cx="1092077" cy="405059"/>
            <a:chOff x="1726100" y="1627975"/>
            <a:chExt cx="359425" cy="133325"/>
          </a:xfrm>
        </p:grpSpPr>
        <p:sp>
          <p:nvSpPr>
            <p:cNvPr id="1406" name="Google Shape;1406;p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9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17" name="Google Shape;1417;p9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18" name="Google Shape;1418;p9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1419" name="Google Shape;1419;p9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20" name="Google Shape;1420;p9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421" name="Google Shape;1421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2" name="Google Shape;1422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3" name="Google Shape;1423;p9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4" name="Google Shape;1424;p9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5" name="Google Shape;1425;p9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6" name="Google Shape;1426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7" name="Google Shape;1427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8" name="Google Shape;1428;p9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9" name="Google Shape;1429;p9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0" name="Google Shape;1430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1" name="Google Shape;1431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2" name="Google Shape;1432;p9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3" name="Google Shape;1433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4" name="Google Shape;1434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5" name="Google Shape;1435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6" name="Google Shape;1436;p9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7" name="Google Shape;1437;p9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8" name="Google Shape;1438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9" name="Google Shape;1439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0" name="Google Shape;1440;p9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1" name="Google Shape;1441;p9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2" name="Google Shape;1442;p9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3" name="Google Shape;1443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4" name="Google Shape;1444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445" name="Google Shape;1445;p9"/>
          <p:cNvGrpSpPr/>
          <p:nvPr/>
        </p:nvGrpSpPr>
        <p:grpSpPr>
          <a:xfrm>
            <a:off x="182530" y="4078992"/>
            <a:ext cx="1039645" cy="2385067"/>
            <a:chOff x="2905325" y="2851350"/>
            <a:chExt cx="377175" cy="865325"/>
          </a:xfrm>
        </p:grpSpPr>
        <p:sp>
          <p:nvSpPr>
            <p:cNvPr id="1446" name="Google Shape;1446;p9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9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9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56" name="Google Shape;1456;p9"/>
          <p:cNvGrpSpPr/>
          <p:nvPr/>
        </p:nvGrpSpPr>
        <p:grpSpPr>
          <a:xfrm>
            <a:off x="9007785" y="5388934"/>
            <a:ext cx="410100" cy="853500"/>
            <a:chOff x="4082275" y="3073825"/>
            <a:chExt cx="307575" cy="640125"/>
          </a:xfrm>
        </p:grpSpPr>
        <p:sp>
          <p:nvSpPr>
            <p:cNvPr id="1457" name="Google Shape;1457;p9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62" name="Google Shape;1462;p9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1463" name="Google Shape;1463;p9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9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9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9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9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9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9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9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9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9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3" name="Google Shape;1473;p9"/>
          <p:cNvGrpSpPr/>
          <p:nvPr/>
        </p:nvGrpSpPr>
        <p:grpSpPr>
          <a:xfrm>
            <a:off x="9002066" y="6221645"/>
            <a:ext cx="614473" cy="227915"/>
            <a:chOff x="1726100" y="1627975"/>
            <a:chExt cx="359425" cy="133325"/>
          </a:xfrm>
        </p:grpSpPr>
        <p:sp>
          <p:nvSpPr>
            <p:cNvPr id="1474" name="Google Shape;1474;p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9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85" name="Google Shape;1485;p9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1486" name="Google Shape;1486;p9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9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9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9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9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9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9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9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94" name="Google Shape;1494;p9"/>
          <p:cNvGrpSpPr/>
          <p:nvPr/>
        </p:nvGrpSpPr>
        <p:grpSpPr>
          <a:xfrm>
            <a:off x="2964131" y="6780873"/>
            <a:ext cx="1061861" cy="327375"/>
            <a:chOff x="5692724" y="7100752"/>
            <a:chExt cx="1110424" cy="342347"/>
          </a:xfrm>
        </p:grpSpPr>
        <p:sp>
          <p:nvSpPr>
            <p:cNvPr id="1495" name="Google Shape;1495;p9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9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9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9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99" name="Google Shape;1499;p9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00" name="Google Shape;1500;p9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1501" name="Google Shape;1501;p9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02" name="Google Shape;1502;p9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503" name="Google Shape;1503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4" name="Google Shape;1504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5" name="Google Shape;1505;p9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6" name="Google Shape;1506;p9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9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8" name="Google Shape;1508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9" name="Google Shape;1509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0" name="Google Shape;1510;p9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1" name="Google Shape;1511;p9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2" name="Google Shape;1512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3" name="Google Shape;1513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4" name="Google Shape;1514;p9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5" name="Google Shape;1515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6" name="Google Shape;1516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7" name="Google Shape;1517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8" name="Google Shape;1518;p9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9" name="Google Shape;1519;p9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0" name="Google Shape;1520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1" name="Google Shape;1521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2" name="Google Shape;1522;p9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3" name="Google Shape;1523;p9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4" name="Google Shape;1524;p9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5" name="Google Shape;1525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6" name="Google Shape;1526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27" name="Google Shape;1527;p9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1528" name="Google Shape;1528;p9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29" name="Google Shape;1529;p9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530" name="Google Shape;1530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1" name="Google Shape;1531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2" name="Google Shape;1532;p9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3" name="Google Shape;1533;p9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9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5" name="Google Shape;1535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6" name="Google Shape;1536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9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9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0" name="Google Shape;1540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9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3" name="Google Shape;1543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4" name="Google Shape;1544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5" name="Google Shape;1545;p9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6" name="Google Shape;1546;p9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7" name="Google Shape;1547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8" name="Google Shape;1548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9" name="Google Shape;1549;p9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0" name="Google Shape;1550;p9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1" name="Google Shape;1551;p9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2" name="Google Shape;1552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3" name="Google Shape;1553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54" name="Google Shape;1554;p9"/>
          <p:cNvGrpSpPr/>
          <p:nvPr/>
        </p:nvGrpSpPr>
        <p:grpSpPr>
          <a:xfrm>
            <a:off x="11309611" y="4867940"/>
            <a:ext cx="1247592" cy="2312433"/>
            <a:chOff x="2076400" y="2732150"/>
            <a:chExt cx="562350" cy="1042325"/>
          </a:xfrm>
        </p:grpSpPr>
        <p:sp>
          <p:nvSpPr>
            <p:cNvPr id="1555" name="Google Shape;1555;p9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9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9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9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9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9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9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9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9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9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65" name="Google Shape;1565;p9"/>
          <p:cNvGrpSpPr/>
          <p:nvPr/>
        </p:nvGrpSpPr>
        <p:grpSpPr>
          <a:xfrm>
            <a:off x="11321845" y="7003817"/>
            <a:ext cx="1420119" cy="227929"/>
            <a:chOff x="2895325" y="1290875"/>
            <a:chExt cx="428125" cy="68725"/>
          </a:xfrm>
        </p:grpSpPr>
        <p:sp>
          <p:nvSpPr>
            <p:cNvPr id="1566" name="Google Shape;1566;p9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9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9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9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9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9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2" name="Google Shape;1572;p9"/>
          <p:cNvGrpSpPr/>
          <p:nvPr/>
        </p:nvGrpSpPr>
        <p:grpSpPr>
          <a:xfrm>
            <a:off x="232719" y="6350010"/>
            <a:ext cx="1092040" cy="318607"/>
            <a:chOff x="1682875" y="2128425"/>
            <a:chExt cx="575525" cy="167900"/>
          </a:xfrm>
        </p:grpSpPr>
        <p:sp>
          <p:nvSpPr>
            <p:cNvPr id="1573" name="Google Shape;1573;p9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9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9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9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9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9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9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9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1" name="Google Shape;1581;p9"/>
          <p:cNvSpPr/>
          <p:nvPr/>
        </p:nvSpPr>
        <p:spPr>
          <a:xfrm>
            <a:off x="3746209" y="8430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2" name="Google Shape;1582;p9"/>
          <p:cNvSpPr/>
          <p:nvPr/>
        </p:nvSpPr>
        <p:spPr>
          <a:xfrm>
            <a:off x="1883746" y="382134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3" name="Google Shape;1583;p9"/>
          <p:cNvSpPr/>
          <p:nvPr/>
        </p:nvSpPr>
        <p:spPr>
          <a:xfrm>
            <a:off x="835051" y="8430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84" name="Google Shape;1584;p9"/>
          <p:cNvGrpSpPr/>
          <p:nvPr/>
        </p:nvGrpSpPr>
        <p:grpSpPr>
          <a:xfrm>
            <a:off x="8474368" y="1099934"/>
            <a:ext cx="1453873" cy="179151"/>
            <a:chOff x="7022525" y="1213188"/>
            <a:chExt cx="1090405" cy="134363"/>
          </a:xfrm>
        </p:grpSpPr>
        <p:sp>
          <p:nvSpPr>
            <p:cNvPr id="1585" name="Google Shape;1585;p9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9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9" name="Google Shape;1589;p9"/>
          <p:cNvSpPr/>
          <p:nvPr/>
        </p:nvSpPr>
        <p:spPr>
          <a:xfrm>
            <a:off x="8803518" y="1465451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0885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p10"/>
          <p:cNvSpPr txBox="1">
            <a:spLocks noGrp="1"/>
          </p:cNvSpPr>
          <p:nvPr>
            <p:ph type="body" idx="1"/>
          </p:nvPr>
        </p:nvSpPr>
        <p:spPr>
          <a:xfrm>
            <a:off x="944633" y="780300"/>
            <a:ext cx="6041200" cy="125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 b="1">
                <a:solidFill>
                  <a:schemeClr val="lt1"/>
                </a:solidFill>
                <a:latin typeface="Rye"/>
                <a:ea typeface="Rye"/>
                <a:cs typeface="Rye"/>
                <a:sym typeface="Rye"/>
              </a:defRPr>
            </a:lvl1pPr>
          </a:lstStyle>
          <a:p>
            <a:endParaRPr/>
          </a:p>
        </p:txBody>
      </p:sp>
      <p:grpSp>
        <p:nvGrpSpPr>
          <p:cNvPr id="1592" name="Google Shape;1592;p10"/>
          <p:cNvGrpSpPr/>
          <p:nvPr/>
        </p:nvGrpSpPr>
        <p:grpSpPr>
          <a:xfrm>
            <a:off x="-103" y="13603"/>
            <a:ext cx="12192101" cy="5079851"/>
            <a:chOff x="-77" y="10202"/>
            <a:chExt cx="9144076" cy="3809888"/>
          </a:xfrm>
        </p:grpSpPr>
        <p:sp>
          <p:nvSpPr>
            <p:cNvPr id="1593" name="Google Shape;1593;p10"/>
            <p:cNvSpPr/>
            <p:nvPr/>
          </p:nvSpPr>
          <p:spPr>
            <a:xfrm>
              <a:off x="-77" y="903562"/>
              <a:ext cx="4194343" cy="2036274"/>
            </a:xfrm>
            <a:custGeom>
              <a:avLst/>
              <a:gdLst/>
              <a:ahLst/>
              <a:cxnLst/>
              <a:rect l="l" t="t" r="r" b="b"/>
              <a:pathLst>
                <a:path w="28790" h="13977" extrusionOk="0">
                  <a:moveTo>
                    <a:pt x="0" y="1"/>
                  </a:moveTo>
                  <a:lnTo>
                    <a:pt x="0" y="1548"/>
                  </a:lnTo>
                  <a:lnTo>
                    <a:pt x="382" y="1639"/>
                  </a:lnTo>
                  <a:lnTo>
                    <a:pt x="764" y="1748"/>
                  </a:lnTo>
                  <a:lnTo>
                    <a:pt x="1146" y="1893"/>
                  </a:lnTo>
                  <a:lnTo>
                    <a:pt x="1529" y="2075"/>
                  </a:lnTo>
                  <a:lnTo>
                    <a:pt x="1893" y="2275"/>
                  </a:lnTo>
                  <a:lnTo>
                    <a:pt x="2220" y="2476"/>
                  </a:lnTo>
                  <a:lnTo>
                    <a:pt x="2530" y="2712"/>
                  </a:lnTo>
                  <a:lnTo>
                    <a:pt x="2839" y="2949"/>
                  </a:lnTo>
                  <a:lnTo>
                    <a:pt x="3112" y="3222"/>
                  </a:lnTo>
                  <a:lnTo>
                    <a:pt x="3385" y="3477"/>
                  </a:lnTo>
                  <a:lnTo>
                    <a:pt x="3640" y="3768"/>
                  </a:lnTo>
                  <a:lnTo>
                    <a:pt x="3876" y="4059"/>
                  </a:lnTo>
                  <a:lnTo>
                    <a:pt x="4095" y="4368"/>
                  </a:lnTo>
                  <a:lnTo>
                    <a:pt x="4313" y="4659"/>
                  </a:lnTo>
                  <a:lnTo>
                    <a:pt x="4513" y="4969"/>
                  </a:lnTo>
                  <a:lnTo>
                    <a:pt x="4695" y="5296"/>
                  </a:lnTo>
                  <a:lnTo>
                    <a:pt x="5041" y="5933"/>
                  </a:lnTo>
                  <a:lnTo>
                    <a:pt x="5696" y="7207"/>
                  </a:lnTo>
                  <a:lnTo>
                    <a:pt x="6042" y="7844"/>
                  </a:lnTo>
                  <a:lnTo>
                    <a:pt x="6406" y="8463"/>
                  </a:lnTo>
                  <a:lnTo>
                    <a:pt x="6606" y="8772"/>
                  </a:lnTo>
                  <a:lnTo>
                    <a:pt x="6806" y="9063"/>
                  </a:lnTo>
                  <a:lnTo>
                    <a:pt x="7024" y="9355"/>
                  </a:lnTo>
                  <a:lnTo>
                    <a:pt x="7261" y="9646"/>
                  </a:lnTo>
                  <a:lnTo>
                    <a:pt x="7516" y="9919"/>
                  </a:lnTo>
                  <a:lnTo>
                    <a:pt x="7771" y="10192"/>
                  </a:lnTo>
                  <a:lnTo>
                    <a:pt x="8062" y="10446"/>
                  </a:lnTo>
                  <a:lnTo>
                    <a:pt x="8371" y="10683"/>
                  </a:lnTo>
                  <a:lnTo>
                    <a:pt x="9099" y="11229"/>
                  </a:lnTo>
                  <a:lnTo>
                    <a:pt x="9845" y="11757"/>
                  </a:lnTo>
                  <a:lnTo>
                    <a:pt x="10227" y="12030"/>
                  </a:lnTo>
                  <a:lnTo>
                    <a:pt x="10628" y="12284"/>
                  </a:lnTo>
                  <a:lnTo>
                    <a:pt x="11028" y="12521"/>
                  </a:lnTo>
                  <a:lnTo>
                    <a:pt x="11428" y="12758"/>
                  </a:lnTo>
                  <a:lnTo>
                    <a:pt x="11847" y="12976"/>
                  </a:lnTo>
                  <a:lnTo>
                    <a:pt x="12284" y="13176"/>
                  </a:lnTo>
                  <a:lnTo>
                    <a:pt x="12720" y="13358"/>
                  </a:lnTo>
                  <a:lnTo>
                    <a:pt x="13157" y="13522"/>
                  </a:lnTo>
                  <a:lnTo>
                    <a:pt x="13612" y="13649"/>
                  </a:lnTo>
                  <a:lnTo>
                    <a:pt x="14085" y="13758"/>
                  </a:lnTo>
                  <a:lnTo>
                    <a:pt x="14558" y="13849"/>
                  </a:lnTo>
                  <a:lnTo>
                    <a:pt x="15050" y="13886"/>
                  </a:lnTo>
                  <a:lnTo>
                    <a:pt x="16178" y="13959"/>
                  </a:lnTo>
                  <a:lnTo>
                    <a:pt x="17397" y="13977"/>
                  </a:lnTo>
                  <a:lnTo>
                    <a:pt x="18125" y="13959"/>
                  </a:lnTo>
                  <a:lnTo>
                    <a:pt x="18889" y="13940"/>
                  </a:lnTo>
                  <a:lnTo>
                    <a:pt x="19654" y="13904"/>
                  </a:lnTo>
                  <a:lnTo>
                    <a:pt x="20436" y="13849"/>
                  </a:lnTo>
                  <a:lnTo>
                    <a:pt x="21219" y="13758"/>
                  </a:lnTo>
                  <a:lnTo>
                    <a:pt x="22001" y="13667"/>
                  </a:lnTo>
                  <a:lnTo>
                    <a:pt x="22766" y="13540"/>
                  </a:lnTo>
                  <a:lnTo>
                    <a:pt x="23530" y="13413"/>
                  </a:lnTo>
                  <a:lnTo>
                    <a:pt x="24294" y="13231"/>
                  </a:lnTo>
                  <a:lnTo>
                    <a:pt x="25022" y="13049"/>
                  </a:lnTo>
                  <a:lnTo>
                    <a:pt x="25732" y="12812"/>
                  </a:lnTo>
                  <a:lnTo>
                    <a:pt x="26423" y="12576"/>
                  </a:lnTo>
                  <a:lnTo>
                    <a:pt x="27079" y="12284"/>
                  </a:lnTo>
                  <a:lnTo>
                    <a:pt x="27388" y="12139"/>
                  </a:lnTo>
                  <a:lnTo>
                    <a:pt x="27679" y="11975"/>
                  </a:lnTo>
                  <a:lnTo>
                    <a:pt x="27970" y="11811"/>
                  </a:lnTo>
                  <a:lnTo>
                    <a:pt x="28261" y="11647"/>
                  </a:lnTo>
                  <a:lnTo>
                    <a:pt x="28534" y="11465"/>
                  </a:lnTo>
                  <a:lnTo>
                    <a:pt x="28789" y="11265"/>
                  </a:lnTo>
                  <a:lnTo>
                    <a:pt x="28261" y="11247"/>
                  </a:lnTo>
                  <a:lnTo>
                    <a:pt x="27734" y="11192"/>
                  </a:lnTo>
                  <a:lnTo>
                    <a:pt x="27242" y="11138"/>
                  </a:lnTo>
                  <a:lnTo>
                    <a:pt x="26751" y="11047"/>
                  </a:lnTo>
                  <a:lnTo>
                    <a:pt x="26260" y="10956"/>
                  </a:lnTo>
                  <a:lnTo>
                    <a:pt x="25787" y="10847"/>
                  </a:lnTo>
                  <a:lnTo>
                    <a:pt x="25313" y="10738"/>
                  </a:lnTo>
                  <a:lnTo>
                    <a:pt x="24858" y="10610"/>
                  </a:lnTo>
                  <a:lnTo>
                    <a:pt x="24422" y="10465"/>
                  </a:lnTo>
                  <a:lnTo>
                    <a:pt x="23985" y="10301"/>
                  </a:lnTo>
                  <a:lnTo>
                    <a:pt x="23548" y="10137"/>
                  </a:lnTo>
                  <a:lnTo>
                    <a:pt x="23130" y="9955"/>
                  </a:lnTo>
                  <a:lnTo>
                    <a:pt x="22311" y="9591"/>
                  </a:lnTo>
                  <a:lnTo>
                    <a:pt x="21528" y="9191"/>
                  </a:lnTo>
                  <a:lnTo>
                    <a:pt x="20764" y="8754"/>
                  </a:lnTo>
                  <a:lnTo>
                    <a:pt x="20036" y="8317"/>
                  </a:lnTo>
                  <a:lnTo>
                    <a:pt x="19308" y="7862"/>
                  </a:lnTo>
                  <a:lnTo>
                    <a:pt x="18635" y="7389"/>
                  </a:lnTo>
                  <a:lnTo>
                    <a:pt x="17306" y="6479"/>
                  </a:lnTo>
                  <a:lnTo>
                    <a:pt x="16032" y="5624"/>
                  </a:lnTo>
                  <a:lnTo>
                    <a:pt x="15414" y="5224"/>
                  </a:lnTo>
                  <a:lnTo>
                    <a:pt x="14795" y="4841"/>
                  </a:lnTo>
                  <a:lnTo>
                    <a:pt x="14158" y="4477"/>
                  </a:lnTo>
                  <a:lnTo>
                    <a:pt x="13503" y="4132"/>
                  </a:lnTo>
                  <a:lnTo>
                    <a:pt x="12848" y="3804"/>
                  </a:lnTo>
                  <a:lnTo>
                    <a:pt x="12193" y="3477"/>
                  </a:lnTo>
                  <a:lnTo>
                    <a:pt x="11519" y="3167"/>
                  </a:lnTo>
                  <a:lnTo>
                    <a:pt x="10846" y="2876"/>
                  </a:lnTo>
                  <a:lnTo>
                    <a:pt x="10154" y="2603"/>
                  </a:lnTo>
                  <a:lnTo>
                    <a:pt x="9463" y="2330"/>
                  </a:lnTo>
                  <a:lnTo>
                    <a:pt x="8043" y="1802"/>
                  </a:lnTo>
                  <a:lnTo>
                    <a:pt x="6588" y="1311"/>
                  </a:lnTo>
                  <a:lnTo>
                    <a:pt x="5077" y="838"/>
                  </a:lnTo>
                  <a:lnTo>
                    <a:pt x="4477" y="656"/>
                  </a:lnTo>
                  <a:lnTo>
                    <a:pt x="3858" y="510"/>
                  </a:lnTo>
                  <a:lnTo>
                    <a:pt x="3221" y="365"/>
                  </a:lnTo>
                  <a:lnTo>
                    <a:pt x="2584" y="255"/>
                  </a:lnTo>
                  <a:lnTo>
                    <a:pt x="1947" y="165"/>
                  </a:lnTo>
                  <a:lnTo>
                    <a:pt x="1310" y="92"/>
                  </a:lnTo>
                  <a:lnTo>
                    <a:pt x="655" y="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10"/>
            <p:cNvSpPr/>
            <p:nvPr/>
          </p:nvSpPr>
          <p:spPr>
            <a:xfrm>
              <a:off x="-77" y="903562"/>
              <a:ext cx="4194343" cy="2036274"/>
            </a:xfrm>
            <a:custGeom>
              <a:avLst/>
              <a:gdLst/>
              <a:ahLst/>
              <a:cxnLst/>
              <a:rect l="l" t="t" r="r" b="b"/>
              <a:pathLst>
                <a:path w="28790" h="13977" fill="none" extrusionOk="0">
                  <a:moveTo>
                    <a:pt x="0" y="1"/>
                  </a:moveTo>
                  <a:lnTo>
                    <a:pt x="0" y="1548"/>
                  </a:lnTo>
                  <a:lnTo>
                    <a:pt x="0" y="1548"/>
                  </a:lnTo>
                  <a:lnTo>
                    <a:pt x="382" y="1639"/>
                  </a:lnTo>
                  <a:lnTo>
                    <a:pt x="764" y="1748"/>
                  </a:lnTo>
                  <a:lnTo>
                    <a:pt x="764" y="1748"/>
                  </a:lnTo>
                  <a:lnTo>
                    <a:pt x="1146" y="1893"/>
                  </a:lnTo>
                  <a:lnTo>
                    <a:pt x="1529" y="2075"/>
                  </a:lnTo>
                  <a:lnTo>
                    <a:pt x="1893" y="2275"/>
                  </a:lnTo>
                  <a:lnTo>
                    <a:pt x="2220" y="2476"/>
                  </a:lnTo>
                  <a:lnTo>
                    <a:pt x="2530" y="2712"/>
                  </a:lnTo>
                  <a:lnTo>
                    <a:pt x="2839" y="2949"/>
                  </a:lnTo>
                  <a:lnTo>
                    <a:pt x="3112" y="3222"/>
                  </a:lnTo>
                  <a:lnTo>
                    <a:pt x="3385" y="3477"/>
                  </a:lnTo>
                  <a:lnTo>
                    <a:pt x="3640" y="3768"/>
                  </a:lnTo>
                  <a:lnTo>
                    <a:pt x="3876" y="4059"/>
                  </a:lnTo>
                  <a:lnTo>
                    <a:pt x="4095" y="4368"/>
                  </a:lnTo>
                  <a:lnTo>
                    <a:pt x="4313" y="4659"/>
                  </a:lnTo>
                  <a:lnTo>
                    <a:pt x="4513" y="4969"/>
                  </a:lnTo>
                  <a:lnTo>
                    <a:pt x="4695" y="5296"/>
                  </a:lnTo>
                  <a:lnTo>
                    <a:pt x="5041" y="5933"/>
                  </a:lnTo>
                  <a:lnTo>
                    <a:pt x="5041" y="5933"/>
                  </a:lnTo>
                  <a:lnTo>
                    <a:pt x="5696" y="7207"/>
                  </a:lnTo>
                  <a:lnTo>
                    <a:pt x="6042" y="7844"/>
                  </a:lnTo>
                  <a:lnTo>
                    <a:pt x="6406" y="8463"/>
                  </a:lnTo>
                  <a:lnTo>
                    <a:pt x="6606" y="8772"/>
                  </a:lnTo>
                  <a:lnTo>
                    <a:pt x="6806" y="9063"/>
                  </a:lnTo>
                  <a:lnTo>
                    <a:pt x="7024" y="9355"/>
                  </a:lnTo>
                  <a:lnTo>
                    <a:pt x="7261" y="9646"/>
                  </a:lnTo>
                  <a:lnTo>
                    <a:pt x="7516" y="9919"/>
                  </a:lnTo>
                  <a:lnTo>
                    <a:pt x="7771" y="10192"/>
                  </a:lnTo>
                  <a:lnTo>
                    <a:pt x="8062" y="10446"/>
                  </a:lnTo>
                  <a:lnTo>
                    <a:pt x="8371" y="10683"/>
                  </a:lnTo>
                  <a:lnTo>
                    <a:pt x="8371" y="10683"/>
                  </a:lnTo>
                  <a:lnTo>
                    <a:pt x="9099" y="11229"/>
                  </a:lnTo>
                  <a:lnTo>
                    <a:pt x="9845" y="11757"/>
                  </a:lnTo>
                  <a:lnTo>
                    <a:pt x="10227" y="12030"/>
                  </a:lnTo>
                  <a:lnTo>
                    <a:pt x="10628" y="12284"/>
                  </a:lnTo>
                  <a:lnTo>
                    <a:pt x="11028" y="12521"/>
                  </a:lnTo>
                  <a:lnTo>
                    <a:pt x="11428" y="12758"/>
                  </a:lnTo>
                  <a:lnTo>
                    <a:pt x="11847" y="12976"/>
                  </a:lnTo>
                  <a:lnTo>
                    <a:pt x="12284" y="13176"/>
                  </a:lnTo>
                  <a:lnTo>
                    <a:pt x="12720" y="13358"/>
                  </a:lnTo>
                  <a:lnTo>
                    <a:pt x="13157" y="13522"/>
                  </a:lnTo>
                  <a:lnTo>
                    <a:pt x="13612" y="13649"/>
                  </a:lnTo>
                  <a:lnTo>
                    <a:pt x="14085" y="13758"/>
                  </a:lnTo>
                  <a:lnTo>
                    <a:pt x="14558" y="13849"/>
                  </a:lnTo>
                  <a:lnTo>
                    <a:pt x="15050" y="13886"/>
                  </a:lnTo>
                  <a:lnTo>
                    <a:pt x="15050" y="13886"/>
                  </a:lnTo>
                  <a:lnTo>
                    <a:pt x="16178" y="13959"/>
                  </a:lnTo>
                  <a:lnTo>
                    <a:pt x="17397" y="13977"/>
                  </a:lnTo>
                  <a:lnTo>
                    <a:pt x="17397" y="13977"/>
                  </a:lnTo>
                  <a:lnTo>
                    <a:pt x="18125" y="13959"/>
                  </a:lnTo>
                  <a:lnTo>
                    <a:pt x="18889" y="13940"/>
                  </a:lnTo>
                  <a:lnTo>
                    <a:pt x="19654" y="13904"/>
                  </a:lnTo>
                  <a:lnTo>
                    <a:pt x="20436" y="13849"/>
                  </a:lnTo>
                  <a:lnTo>
                    <a:pt x="21219" y="13758"/>
                  </a:lnTo>
                  <a:lnTo>
                    <a:pt x="22001" y="13667"/>
                  </a:lnTo>
                  <a:lnTo>
                    <a:pt x="22766" y="13540"/>
                  </a:lnTo>
                  <a:lnTo>
                    <a:pt x="23530" y="13413"/>
                  </a:lnTo>
                  <a:lnTo>
                    <a:pt x="24294" y="13231"/>
                  </a:lnTo>
                  <a:lnTo>
                    <a:pt x="25022" y="13049"/>
                  </a:lnTo>
                  <a:lnTo>
                    <a:pt x="25732" y="12812"/>
                  </a:lnTo>
                  <a:lnTo>
                    <a:pt x="26423" y="12576"/>
                  </a:lnTo>
                  <a:lnTo>
                    <a:pt x="27079" y="12284"/>
                  </a:lnTo>
                  <a:lnTo>
                    <a:pt x="27388" y="12139"/>
                  </a:lnTo>
                  <a:lnTo>
                    <a:pt x="27679" y="11975"/>
                  </a:lnTo>
                  <a:lnTo>
                    <a:pt x="27970" y="11811"/>
                  </a:lnTo>
                  <a:lnTo>
                    <a:pt x="28261" y="11647"/>
                  </a:lnTo>
                  <a:lnTo>
                    <a:pt x="28534" y="11465"/>
                  </a:lnTo>
                  <a:lnTo>
                    <a:pt x="28789" y="11265"/>
                  </a:lnTo>
                  <a:lnTo>
                    <a:pt x="28789" y="11265"/>
                  </a:lnTo>
                  <a:lnTo>
                    <a:pt x="28261" y="11247"/>
                  </a:lnTo>
                  <a:lnTo>
                    <a:pt x="27734" y="11192"/>
                  </a:lnTo>
                  <a:lnTo>
                    <a:pt x="27242" y="11138"/>
                  </a:lnTo>
                  <a:lnTo>
                    <a:pt x="26751" y="11047"/>
                  </a:lnTo>
                  <a:lnTo>
                    <a:pt x="26260" y="10956"/>
                  </a:lnTo>
                  <a:lnTo>
                    <a:pt x="25787" y="10847"/>
                  </a:lnTo>
                  <a:lnTo>
                    <a:pt x="25313" y="10738"/>
                  </a:lnTo>
                  <a:lnTo>
                    <a:pt x="24858" y="10610"/>
                  </a:lnTo>
                  <a:lnTo>
                    <a:pt x="24422" y="10465"/>
                  </a:lnTo>
                  <a:lnTo>
                    <a:pt x="23985" y="10301"/>
                  </a:lnTo>
                  <a:lnTo>
                    <a:pt x="23548" y="10137"/>
                  </a:lnTo>
                  <a:lnTo>
                    <a:pt x="23130" y="9955"/>
                  </a:lnTo>
                  <a:lnTo>
                    <a:pt x="22311" y="9591"/>
                  </a:lnTo>
                  <a:lnTo>
                    <a:pt x="21528" y="9191"/>
                  </a:lnTo>
                  <a:lnTo>
                    <a:pt x="20764" y="8754"/>
                  </a:lnTo>
                  <a:lnTo>
                    <a:pt x="20036" y="8317"/>
                  </a:lnTo>
                  <a:lnTo>
                    <a:pt x="19308" y="7862"/>
                  </a:lnTo>
                  <a:lnTo>
                    <a:pt x="18635" y="7389"/>
                  </a:lnTo>
                  <a:lnTo>
                    <a:pt x="17306" y="6479"/>
                  </a:lnTo>
                  <a:lnTo>
                    <a:pt x="16032" y="5624"/>
                  </a:lnTo>
                  <a:lnTo>
                    <a:pt x="16032" y="5624"/>
                  </a:lnTo>
                  <a:lnTo>
                    <a:pt x="15414" y="5224"/>
                  </a:lnTo>
                  <a:lnTo>
                    <a:pt x="14795" y="4841"/>
                  </a:lnTo>
                  <a:lnTo>
                    <a:pt x="14158" y="4477"/>
                  </a:lnTo>
                  <a:lnTo>
                    <a:pt x="13503" y="4132"/>
                  </a:lnTo>
                  <a:lnTo>
                    <a:pt x="12848" y="3804"/>
                  </a:lnTo>
                  <a:lnTo>
                    <a:pt x="12193" y="3477"/>
                  </a:lnTo>
                  <a:lnTo>
                    <a:pt x="11519" y="3167"/>
                  </a:lnTo>
                  <a:lnTo>
                    <a:pt x="10846" y="2876"/>
                  </a:lnTo>
                  <a:lnTo>
                    <a:pt x="10154" y="2603"/>
                  </a:lnTo>
                  <a:lnTo>
                    <a:pt x="9463" y="2330"/>
                  </a:lnTo>
                  <a:lnTo>
                    <a:pt x="8043" y="1802"/>
                  </a:lnTo>
                  <a:lnTo>
                    <a:pt x="6588" y="1311"/>
                  </a:lnTo>
                  <a:lnTo>
                    <a:pt x="5077" y="838"/>
                  </a:lnTo>
                  <a:lnTo>
                    <a:pt x="5077" y="838"/>
                  </a:lnTo>
                  <a:lnTo>
                    <a:pt x="4477" y="656"/>
                  </a:lnTo>
                  <a:lnTo>
                    <a:pt x="3858" y="510"/>
                  </a:lnTo>
                  <a:lnTo>
                    <a:pt x="3221" y="365"/>
                  </a:lnTo>
                  <a:lnTo>
                    <a:pt x="2584" y="255"/>
                  </a:lnTo>
                  <a:lnTo>
                    <a:pt x="1947" y="165"/>
                  </a:lnTo>
                  <a:lnTo>
                    <a:pt x="1310" y="92"/>
                  </a:lnTo>
                  <a:lnTo>
                    <a:pt x="655" y="37"/>
                  </a:lnTo>
                  <a:lnTo>
                    <a:pt x="0" y="1"/>
                  </a:lnTo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10"/>
            <p:cNvSpPr/>
            <p:nvPr/>
          </p:nvSpPr>
          <p:spPr>
            <a:xfrm>
              <a:off x="-77" y="285844"/>
              <a:ext cx="9144076" cy="1803029"/>
            </a:xfrm>
            <a:custGeom>
              <a:avLst/>
              <a:gdLst/>
              <a:ahLst/>
              <a:cxnLst/>
              <a:rect l="l" t="t" r="r" b="b"/>
              <a:pathLst>
                <a:path w="62765" h="12376" extrusionOk="0">
                  <a:moveTo>
                    <a:pt x="10846" y="1"/>
                  </a:moveTo>
                  <a:lnTo>
                    <a:pt x="9481" y="19"/>
                  </a:lnTo>
                  <a:lnTo>
                    <a:pt x="8134" y="55"/>
                  </a:lnTo>
                  <a:lnTo>
                    <a:pt x="6770" y="128"/>
                  </a:lnTo>
                  <a:lnTo>
                    <a:pt x="5423" y="219"/>
                  </a:lnTo>
                  <a:lnTo>
                    <a:pt x="4058" y="346"/>
                  </a:lnTo>
                  <a:lnTo>
                    <a:pt x="2711" y="492"/>
                  </a:lnTo>
                  <a:lnTo>
                    <a:pt x="1347" y="656"/>
                  </a:lnTo>
                  <a:lnTo>
                    <a:pt x="0" y="838"/>
                  </a:lnTo>
                  <a:lnTo>
                    <a:pt x="0" y="1638"/>
                  </a:lnTo>
                  <a:lnTo>
                    <a:pt x="910" y="1693"/>
                  </a:lnTo>
                  <a:lnTo>
                    <a:pt x="1802" y="1784"/>
                  </a:lnTo>
                  <a:lnTo>
                    <a:pt x="2693" y="1893"/>
                  </a:lnTo>
                  <a:lnTo>
                    <a:pt x="3585" y="2021"/>
                  </a:lnTo>
                  <a:lnTo>
                    <a:pt x="4477" y="2184"/>
                  </a:lnTo>
                  <a:lnTo>
                    <a:pt x="5368" y="2366"/>
                  </a:lnTo>
                  <a:lnTo>
                    <a:pt x="6242" y="2567"/>
                  </a:lnTo>
                  <a:lnTo>
                    <a:pt x="7134" y="2785"/>
                  </a:lnTo>
                  <a:lnTo>
                    <a:pt x="8007" y="3021"/>
                  </a:lnTo>
                  <a:lnTo>
                    <a:pt x="8881" y="3276"/>
                  </a:lnTo>
                  <a:lnTo>
                    <a:pt x="9736" y="3549"/>
                  </a:lnTo>
                  <a:lnTo>
                    <a:pt x="10609" y="3840"/>
                  </a:lnTo>
                  <a:lnTo>
                    <a:pt x="11465" y="4132"/>
                  </a:lnTo>
                  <a:lnTo>
                    <a:pt x="12320" y="4441"/>
                  </a:lnTo>
                  <a:lnTo>
                    <a:pt x="14031" y="5078"/>
                  </a:lnTo>
                  <a:lnTo>
                    <a:pt x="15978" y="5842"/>
                  </a:lnTo>
                  <a:lnTo>
                    <a:pt x="17925" y="6643"/>
                  </a:lnTo>
                  <a:lnTo>
                    <a:pt x="19872" y="7444"/>
                  </a:lnTo>
                  <a:lnTo>
                    <a:pt x="21819" y="8226"/>
                  </a:lnTo>
                  <a:lnTo>
                    <a:pt x="23785" y="8972"/>
                  </a:lnTo>
                  <a:lnTo>
                    <a:pt x="24767" y="9336"/>
                  </a:lnTo>
                  <a:lnTo>
                    <a:pt x="25768" y="9682"/>
                  </a:lnTo>
                  <a:lnTo>
                    <a:pt x="26751" y="10028"/>
                  </a:lnTo>
                  <a:lnTo>
                    <a:pt x="27752" y="10337"/>
                  </a:lnTo>
                  <a:lnTo>
                    <a:pt x="28753" y="10646"/>
                  </a:lnTo>
                  <a:lnTo>
                    <a:pt x="29772" y="10919"/>
                  </a:lnTo>
                  <a:lnTo>
                    <a:pt x="30463" y="11101"/>
                  </a:lnTo>
                  <a:lnTo>
                    <a:pt x="31173" y="11265"/>
                  </a:lnTo>
                  <a:lnTo>
                    <a:pt x="31865" y="11411"/>
                  </a:lnTo>
                  <a:lnTo>
                    <a:pt x="32574" y="11556"/>
                  </a:lnTo>
                  <a:lnTo>
                    <a:pt x="33284" y="11684"/>
                  </a:lnTo>
                  <a:lnTo>
                    <a:pt x="33994" y="11811"/>
                  </a:lnTo>
                  <a:lnTo>
                    <a:pt x="34704" y="11920"/>
                  </a:lnTo>
                  <a:lnTo>
                    <a:pt x="35413" y="12011"/>
                  </a:lnTo>
                  <a:lnTo>
                    <a:pt x="36123" y="12102"/>
                  </a:lnTo>
                  <a:lnTo>
                    <a:pt x="36851" y="12175"/>
                  </a:lnTo>
                  <a:lnTo>
                    <a:pt x="37561" y="12230"/>
                  </a:lnTo>
                  <a:lnTo>
                    <a:pt x="38270" y="12284"/>
                  </a:lnTo>
                  <a:lnTo>
                    <a:pt x="38998" y="12321"/>
                  </a:lnTo>
                  <a:lnTo>
                    <a:pt x="39708" y="12357"/>
                  </a:lnTo>
                  <a:lnTo>
                    <a:pt x="40436" y="12375"/>
                  </a:lnTo>
                  <a:lnTo>
                    <a:pt x="41146" y="12375"/>
                  </a:lnTo>
                  <a:lnTo>
                    <a:pt x="42092" y="12357"/>
                  </a:lnTo>
                  <a:lnTo>
                    <a:pt x="43020" y="12339"/>
                  </a:lnTo>
                  <a:lnTo>
                    <a:pt x="43948" y="12284"/>
                  </a:lnTo>
                  <a:lnTo>
                    <a:pt x="44894" y="12211"/>
                  </a:lnTo>
                  <a:lnTo>
                    <a:pt x="45458" y="12157"/>
                  </a:lnTo>
                  <a:lnTo>
                    <a:pt x="46004" y="12102"/>
                  </a:lnTo>
                  <a:lnTo>
                    <a:pt x="46569" y="12029"/>
                  </a:lnTo>
                  <a:lnTo>
                    <a:pt x="47133" y="11938"/>
                  </a:lnTo>
                  <a:lnTo>
                    <a:pt x="48261" y="11720"/>
                  </a:lnTo>
                  <a:lnTo>
                    <a:pt x="49371" y="11484"/>
                  </a:lnTo>
                  <a:lnTo>
                    <a:pt x="50499" y="11211"/>
                  </a:lnTo>
                  <a:lnTo>
                    <a:pt x="51609" y="10919"/>
                  </a:lnTo>
                  <a:lnTo>
                    <a:pt x="53848" y="10282"/>
                  </a:lnTo>
                  <a:lnTo>
                    <a:pt x="56068" y="9646"/>
                  </a:lnTo>
                  <a:lnTo>
                    <a:pt x="57178" y="9336"/>
                  </a:lnTo>
                  <a:lnTo>
                    <a:pt x="58306" y="9045"/>
                  </a:lnTo>
                  <a:lnTo>
                    <a:pt x="59416" y="8790"/>
                  </a:lnTo>
                  <a:lnTo>
                    <a:pt x="60526" y="8554"/>
                  </a:lnTo>
                  <a:lnTo>
                    <a:pt x="61636" y="8353"/>
                  </a:lnTo>
                  <a:lnTo>
                    <a:pt x="62201" y="8262"/>
                  </a:lnTo>
                  <a:lnTo>
                    <a:pt x="62765" y="8190"/>
                  </a:lnTo>
                  <a:lnTo>
                    <a:pt x="62765" y="7334"/>
                  </a:lnTo>
                  <a:lnTo>
                    <a:pt x="61855" y="7371"/>
                  </a:lnTo>
                  <a:lnTo>
                    <a:pt x="61236" y="7407"/>
                  </a:lnTo>
                  <a:lnTo>
                    <a:pt x="60599" y="7462"/>
                  </a:lnTo>
                  <a:lnTo>
                    <a:pt x="59362" y="7589"/>
                  </a:lnTo>
                  <a:lnTo>
                    <a:pt x="58106" y="7753"/>
                  </a:lnTo>
                  <a:lnTo>
                    <a:pt x="56869" y="7953"/>
                  </a:lnTo>
                  <a:lnTo>
                    <a:pt x="54375" y="8353"/>
                  </a:lnTo>
                  <a:lnTo>
                    <a:pt x="53138" y="8554"/>
                  </a:lnTo>
                  <a:lnTo>
                    <a:pt x="51882" y="8736"/>
                  </a:lnTo>
                  <a:lnTo>
                    <a:pt x="50390" y="8918"/>
                  </a:lnTo>
                  <a:lnTo>
                    <a:pt x="49626" y="8990"/>
                  </a:lnTo>
                  <a:lnTo>
                    <a:pt x="48880" y="9045"/>
                  </a:lnTo>
                  <a:lnTo>
                    <a:pt x="48115" y="9100"/>
                  </a:lnTo>
                  <a:lnTo>
                    <a:pt x="47351" y="9136"/>
                  </a:lnTo>
                  <a:lnTo>
                    <a:pt x="46605" y="9172"/>
                  </a:lnTo>
                  <a:lnTo>
                    <a:pt x="45222" y="9172"/>
                  </a:lnTo>
                  <a:lnTo>
                    <a:pt x="44585" y="9154"/>
                  </a:lnTo>
                  <a:lnTo>
                    <a:pt x="43966" y="9118"/>
                  </a:lnTo>
                  <a:lnTo>
                    <a:pt x="43348" y="9081"/>
                  </a:lnTo>
                  <a:lnTo>
                    <a:pt x="42729" y="9027"/>
                  </a:lnTo>
                  <a:lnTo>
                    <a:pt x="42110" y="8954"/>
                  </a:lnTo>
                  <a:lnTo>
                    <a:pt x="41491" y="8881"/>
                  </a:lnTo>
                  <a:lnTo>
                    <a:pt x="40873" y="8772"/>
                  </a:lnTo>
                  <a:lnTo>
                    <a:pt x="40272" y="8663"/>
                  </a:lnTo>
                  <a:lnTo>
                    <a:pt x="39653" y="8554"/>
                  </a:lnTo>
                  <a:lnTo>
                    <a:pt x="39053" y="8408"/>
                  </a:lnTo>
                  <a:lnTo>
                    <a:pt x="38452" y="8244"/>
                  </a:lnTo>
                  <a:lnTo>
                    <a:pt x="37870" y="8081"/>
                  </a:lnTo>
                  <a:lnTo>
                    <a:pt x="37269" y="7880"/>
                  </a:lnTo>
                  <a:lnTo>
                    <a:pt x="36687" y="7680"/>
                  </a:lnTo>
                  <a:lnTo>
                    <a:pt x="36105" y="7444"/>
                  </a:lnTo>
                  <a:lnTo>
                    <a:pt x="35650" y="7262"/>
                  </a:lnTo>
                  <a:lnTo>
                    <a:pt x="35195" y="7043"/>
                  </a:lnTo>
                  <a:lnTo>
                    <a:pt x="34285" y="6606"/>
                  </a:lnTo>
                  <a:lnTo>
                    <a:pt x="33411" y="6152"/>
                  </a:lnTo>
                  <a:lnTo>
                    <a:pt x="32520" y="5678"/>
                  </a:lnTo>
                  <a:lnTo>
                    <a:pt x="30773" y="4714"/>
                  </a:lnTo>
                  <a:lnTo>
                    <a:pt x="29899" y="4241"/>
                  </a:lnTo>
                  <a:lnTo>
                    <a:pt x="29008" y="3786"/>
                  </a:lnTo>
                  <a:lnTo>
                    <a:pt x="27934" y="3276"/>
                  </a:lnTo>
                  <a:lnTo>
                    <a:pt x="26860" y="2821"/>
                  </a:lnTo>
                  <a:lnTo>
                    <a:pt x="25768" y="2403"/>
                  </a:lnTo>
                  <a:lnTo>
                    <a:pt x="24676" y="2021"/>
                  </a:lnTo>
                  <a:lnTo>
                    <a:pt x="23566" y="1675"/>
                  </a:lnTo>
                  <a:lnTo>
                    <a:pt x="22438" y="1365"/>
                  </a:lnTo>
                  <a:lnTo>
                    <a:pt x="21310" y="1092"/>
                  </a:lnTo>
                  <a:lnTo>
                    <a:pt x="20182" y="856"/>
                  </a:lnTo>
                  <a:lnTo>
                    <a:pt x="19035" y="638"/>
                  </a:lnTo>
                  <a:lnTo>
                    <a:pt x="17870" y="456"/>
                  </a:lnTo>
                  <a:lnTo>
                    <a:pt x="16724" y="310"/>
                  </a:lnTo>
                  <a:lnTo>
                    <a:pt x="15541" y="201"/>
                  </a:lnTo>
                  <a:lnTo>
                    <a:pt x="14376" y="110"/>
                  </a:lnTo>
                  <a:lnTo>
                    <a:pt x="13194" y="55"/>
                  </a:lnTo>
                  <a:lnTo>
                    <a:pt x="12029" y="19"/>
                  </a:lnTo>
                  <a:lnTo>
                    <a:pt x="10846" y="1"/>
                  </a:lnTo>
                  <a:close/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10"/>
            <p:cNvSpPr/>
            <p:nvPr/>
          </p:nvSpPr>
          <p:spPr>
            <a:xfrm>
              <a:off x="-77" y="285844"/>
              <a:ext cx="9144076" cy="1803029"/>
            </a:xfrm>
            <a:custGeom>
              <a:avLst/>
              <a:gdLst/>
              <a:ahLst/>
              <a:cxnLst/>
              <a:rect l="l" t="t" r="r" b="b"/>
              <a:pathLst>
                <a:path w="62765" h="12376" fill="none" extrusionOk="0">
                  <a:moveTo>
                    <a:pt x="10846" y="1"/>
                  </a:moveTo>
                  <a:lnTo>
                    <a:pt x="10846" y="1"/>
                  </a:lnTo>
                  <a:lnTo>
                    <a:pt x="9481" y="19"/>
                  </a:lnTo>
                  <a:lnTo>
                    <a:pt x="8134" y="55"/>
                  </a:lnTo>
                  <a:lnTo>
                    <a:pt x="6770" y="128"/>
                  </a:lnTo>
                  <a:lnTo>
                    <a:pt x="5423" y="219"/>
                  </a:lnTo>
                  <a:lnTo>
                    <a:pt x="4058" y="346"/>
                  </a:lnTo>
                  <a:lnTo>
                    <a:pt x="2711" y="492"/>
                  </a:lnTo>
                  <a:lnTo>
                    <a:pt x="1347" y="656"/>
                  </a:lnTo>
                  <a:lnTo>
                    <a:pt x="0" y="838"/>
                  </a:lnTo>
                  <a:lnTo>
                    <a:pt x="0" y="1638"/>
                  </a:lnTo>
                  <a:lnTo>
                    <a:pt x="0" y="1638"/>
                  </a:lnTo>
                  <a:lnTo>
                    <a:pt x="910" y="1693"/>
                  </a:lnTo>
                  <a:lnTo>
                    <a:pt x="1802" y="1784"/>
                  </a:lnTo>
                  <a:lnTo>
                    <a:pt x="2693" y="1893"/>
                  </a:lnTo>
                  <a:lnTo>
                    <a:pt x="3585" y="2021"/>
                  </a:lnTo>
                  <a:lnTo>
                    <a:pt x="4477" y="2184"/>
                  </a:lnTo>
                  <a:lnTo>
                    <a:pt x="5368" y="2366"/>
                  </a:lnTo>
                  <a:lnTo>
                    <a:pt x="6242" y="2567"/>
                  </a:lnTo>
                  <a:lnTo>
                    <a:pt x="7134" y="2785"/>
                  </a:lnTo>
                  <a:lnTo>
                    <a:pt x="8007" y="3021"/>
                  </a:lnTo>
                  <a:lnTo>
                    <a:pt x="8881" y="3276"/>
                  </a:lnTo>
                  <a:lnTo>
                    <a:pt x="9736" y="3549"/>
                  </a:lnTo>
                  <a:lnTo>
                    <a:pt x="10609" y="3840"/>
                  </a:lnTo>
                  <a:lnTo>
                    <a:pt x="11465" y="4132"/>
                  </a:lnTo>
                  <a:lnTo>
                    <a:pt x="12320" y="4441"/>
                  </a:lnTo>
                  <a:lnTo>
                    <a:pt x="14031" y="5078"/>
                  </a:lnTo>
                  <a:lnTo>
                    <a:pt x="14031" y="5078"/>
                  </a:lnTo>
                  <a:lnTo>
                    <a:pt x="15978" y="5842"/>
                  </a:lnTo>
                  <a:lnTo>
                    <a:pt x="17925" y="6643"/>
                  </a:lnTo>
                  <a:lnTo>
                    <a:pt x="19872" y="7444"/>
                  </a:lnTo>
                  <a:lnTo>
                    <a:pt x="21819" y="8226"/>
                  </a:lnTo>
                  <a:lnTo>
                    <a:pt x="23785" y="8972"/>
                  </a:lnTo>
                  <a:lnTo>
                    <a:pt x="24767" y="9336"/>
                  </a:lnTo>
                  <a:lnTo>
                    <a:pt x="25768" y="9682"/>
                  </a:lnTo>
                  <a:lnTo>
                    <a:pt x="26751" y="10028"/>
                  </a:lnTo>
                  <a:lnTo>
                    <a:pt x="27752" y="10337"/>
                  </a:lnTo>
                  <a:lnTo>
                    <a:pt x="28753" y="10646"/>
                  </a:lnTo>
                  <a:lnTo>
                    <a:pt x="29772" y="10919"/>
                  </a:lnTo>
                  <a:lnTo>
                    <a:pt x="29772" y="10919"/>
                  </a:lnTo>
                  <a:lnTo>
                    <a:pt x="30463" y="11101"/>
                  </a:lnTo>
                  <a:lnTo>
                    <a:pt x="31173" y="11265"/>
                  </a:lnTo>
                  <a:lnTo>
                    <a:pt x="31865" y="11411"/>
                  </a:lnTo>
                  <a:lnTo>
                    <a:pt x="32574" y="11556"/>
                  </a:lnTo>
                  <a:lnTo>
                    <a:pt x="33284" y="11684"/>
                  </a:lnTo>
                  <a:lnTo>
                    <a:pt x="33994" y="11811"/>
                  </a:lnTo>
                  <a:lnTo>
                    <a:pt x="34704" y="11920"/>
                  </a:lnTo>
                  <a:lnTo>
                    <a:pt x="35413" y="12011"/>
                  </a:lnTo>
                  <a:lnTo>
                    <a:pt x="36123" y="12102"/>
                  </a:lnTo>
                  <a:lnTo>
                    <a:pt x="36851" y="12175"/>
                  </a:lnTo>
                  <a:lnTo>
                    <a:pt x="37561" y="12230"/>
                  </a:lnTo>
                  <a:lnTo>
                    <a:pt x="38270" y="12284"/>
                  </a:lnTo>
                  <a:lnTo>
                    <a:pt x="38998" y="12321"/>
                  </a:lnTo>
                  <a:lnTo>
                    <a:pt x="39708" y="12357"/>
                  </a:lnTo>
                  <a:lnTo>
                    <a:pt x="40436" y="12375"/>
                  </a:lnTo>
                  <a:lnTo>
                    <a:pt x="41146" y="12375"/>
                  </a:lnTo>
                  <a:lnTo>
                    <a:pt x="41146" y="12375"/>
                  </a:lnTo>
                  <a:lnTo>
                    <a:pt x="42092" y="12357"/>
                  </a:lnTo>
                  <a:lnTo>
                    <a:pt x="43020" y="12339"/>
                  </a:lnTo>
                  <a:lnTo>
                    <a:pt x="43948" y="12284"/>
                  </a:lnTo>
                  <a:lnTo>
                    <a:pt x="44894" y="12211"/>
                  </a:lnTo>
                  <a:lnTo>
                    <a:pt x="44894" y="12211"/>
                  </a:lnTo>
                  <a:lnTo>
                    <a:pt x="45458" y="12157"/>
                  </a:lnTo>
                  <a:lnTo>
                    <a:pt x="46004" y="12102"/>
                  </a:lnTo>
                  <a:lnTo>
                    <a:pt x="46569" y="12029"/>
                  </a:lnTo>
                  <a:lnTo>
                    <a:pt x="47133" y="11938"/>
                  </a:lnTo>
                  <a:lnTo>
                    <a:pt x="48261" y="11720"/>
                  </a:lnTo>
                  <a:lnTo>
                    <a:pt x="49371" y="11484"/>
                  </a:lnTo>
                  <a:lnTo>
                    <a:pt x="50499" y="11211"/>
                  </a:lnTo>
                  <a:lnTo>
                    <a:pt x="51609" y="10919"/>
                  </a:lnTo>
                  <a:lnTo>
                    <a:pt x="53848" y="10282"/>
                  </a:lnTo>
                  <a:lnTo>
                    <a:pt x="56068" y="9646"/>
                  </a:lnTo>
                  <a:lnTo>
                    <a:pt x="57178" y="9336"/>
                  </a:lnTo>
                  <a:lnTo>
                    <a:pt x="58306" y="9045"/>
                  </a:lnTo>
                  <a:lnTo>
                    <a:pt x="59416" y="8790"/>
                  </a:lnTo>
                  <a:lnTo>
                    <a:pt x="60526" y="8554"/>
                  </a:lnTo>
                  <a:lnTo>
                    <a:pt x="61636" y="8353"/>
                  </a:lnTo>
                  <a:lnTo>
                    <a:pt x="62201" y="8262"/>
                  </a:lnTo>
                  <a:lnTo>
                    <a:pt x="62765" y="8190"/>
                  </a:lnTo>
                  <a:lnTo>
                    <a:pt x="62765" y="7334"/>
                  </a:lnTo>
                  <a:lnTo>
                    <a:pt x="62765" y="7334"/>
                  </a:lnTo>
                  <a:lnTo>
                    <a:pt x="61855" y="7371"/>
                  </a:lnTo>
                  <a:lnTo>
                    <a:pt x="61855" y="7371"/>
                  </a:lnTo>
                  <a:lnTo>
                    <a:pt x="61236" y="7407"/>
                  </a:lnTo>
                  <a:lnTo>
                    <a:pt x="60599" y="7462"/>
                  </a:lnTo>
                  <a:lnTo>
                    <a:pt x="59362" y="7589"/>
                  </a:lnTo>
                  <a:lnTo>
                    <a:pt x="58106" y="7753"/>
                  </a:lnTo>
                  <a:lnTo>
                    <a:pt x="56869" y="7953"/>
                  </a:lnTo>
                  <a:lnTo>
                    <a:pt x="54375" y="8353"/>
                  </a:lnTo>
                  <a:lnTo>
                    <a:pt x="53138" y="8554"/>
                  </a:lnTo>
                  <a:lnTo>
                    <a:pt x="51882" y="8736"/>
                  </a:lnTo>
                  <a:lnTo>
                    <a:pt x="51882" y="8736"/>
                  </a:lnTo>
                  <a:lnTo>
                    <a:pt x="50390" y="8918"/>
                  </a:lnTo>
                  <a:lnTo>
                    <a:pt x="49626" y="8990"/>
                  </a:lnTo>
                  <a:lnTo>
                    <a:pt x="48880" y="9045"/>
                  </a:lnTo>
                  <a:lnTo>
                    <a:pt x="48115" y="9100"/>
                  </a:lnTo>
                  <a:lnTo>
                    <a:pt x="47351" y="9136"/>
                  </a:lnTo>
                  <a:lnTo>
                    <a:pt x="46605" y="9172"/>
                  </a:lnTo>
                  <a:lnTo>
                    <a:pt x="45841" y="9172"/>
                  </a:lnTo>
                  <a:lnTo>
                    <a:pt x="45841" y="9172"/>
                  </a:lnTo>
                  <a:lnTo>
                    <a:pt x="45222" y="9172"/>
                  </a:lnTo>
                  <a:lnTo>
                    <a:pt x="44585" y="9154"/>
                  </a:lnTo>
                  <a:lnTo>
                    <a:pt x="43966" y="9118"/>
                  </a:lnTo>
                  <a:lnTo>
                    <a:pt x="43348" y="9081"/>
                  </a:lnTo>
                  <a:lnTo>
                    <a:pt x="42729" y="9027"/>
                  </a:lnTo>
                  <a:lnTo>
                    <a:pt x="42110" y="8954"/>
                  </a:lnTo>
                  <a:lnTo>
                    <a:pt x="41491" y="8881"/>
                  </a:lnTo>
                  <a:lnTo>
                    <a:pt x="40873" y="8772"/>
                  </a:lnTo>
                  <a:lnTo>
                    <a:pt x="40272" y="8663"/>
                  </a:lnTo>
                  <a:lnTo>
                    <a:pt x="39653" y="8554"/>
                  </a:lnTo>
                  <a:lnTo>
                    <a:pt x="39053" y="8408"/>
                  </a:lnTo>
                  <a:lnTo>
                    <a:pt x="38452" y="8244"/>
                  </a:lnTo>
                  <a:lnTo>
                    <a:pt x="37870" y="8081"/>
                  </a:lnTo>
                  <a:lnTo>
                    <a:pt x="37269" y="7880"/>
                  </a:lnTo>
                  <a:lnTo>
                    <a:pt x="36687" y="7680"/>
                  </a:lnTo>
                  <a:lnTo>
                    <a:pt x="36105" y="7444"/>
                  </a:lnTo>
                  <a:lnTo>
                    <a:pt x="36105" y="7444"/>
                  </a:lnTo>
                  <a:lnTo>
                    <a:pt x="35650" y="7262"/>
                  </a:lnTo>
                  <a:lnTo>
                    <a:pt x="35195" y="7043"/>
                  </a:lnTo>
                  <a:lnTo>
                    <a:pt x="34285" y="6606"/>
                  </a:lnTo>
                  <a:lnTo>
                    <a:pt x="33411" y="6152"/>
                  </a:lnTo>
                  <a:lnTo>
                    <a:pt x="32520" y="5678"/>
                  </a:lnTo>
                  <a:lnTo>
                    <a:pt x="30773" y="4714"/>
                  </a:lnTo>
                  <a:lnTo>
                    <a:pt x="29899" y="4241"/>
                  </a:lnTo>
                  <a:lnTo>
                    <a:pt x="29008" y="3786"/>
                  </a:lnTo>
                  <a:lnTo>
                    <a:pt x="29008" y="3786"/>
                  </a:lnTo>
                  <a:lnTo>
                    <a:pt x="27934" y="3276"/>
                  </a:lnTo>
                  <a:lnTo>
                    <a:pt x="26860" y="2821"/>
                  </a:lnTo>
                  <a:lnTo>
                    <a:pt x="25768" y="2403"/>
                  </a:lnTo>
                  <a:lnTo>
                    <a:pt x="24676" y="2021"/>
                  </a:lnTo>
                  <a:lnTo>
                    <a:pt x="23566" y="1675"/>
                  </a:lnTo>
                  <a:lnTo>
                    <a:pt x="22438" y="1365"/>
                  </a:lnTo>
                  <a:lnTo>
                    <a:pt x="21310" y="1092"/>
                  </a:lnTo>
                  <a:lnTo>
                    <a:pt x="20182" y="856"/>
                  </a:lnTo>
                  <a:lnTo>
                    <a:pt x="19035" y="638"/>
                  </a:lnTo>
                  <a:lnTo>
                    <a:pt x="17870" y="456"/>
                  </a:lnTo>
                  <a:lnTo>
                    <a:pt x="16724" y="310"/>
                  </a:lnTo>
                  <a:lnTo>
                    <a:pt x="15541" y="201"/>
                  </a:lnTo>
                  <a:lnTo>
                    <a:pt x="14376" y="110"/>
                  </a:lnTo>
                  <a:lnTo>
                    <a:pt x="13194" y="55"/>
                  </a:lnTo>
                  <a:lnTo>
                    <a:pt x="12029" y="19"/>
                  </a:lnTo>
                  <a:lnTo>
                    <a:pt x="10846" y="1"/>
                  </a:lnTo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10"/>
            <p:cNvSpPr/>
            <p:nvPr/>
          </p:nvSpPr>
          <p:spPr>
            <a:xfrm>
              <a:off x="3655804" y="10202"/>
              <a:ext cx="4215613" cy="1132138"/>
            </a:xfrm>
            <a:custGeom>
              <a:avLst/>
              <a:gdLst/>
              <a:ahLst/>
              <a:cxnLst/>
              <a:rect l="l" t="t" r="r" b="b"/>
              <a:pathLst>
                <a:path w="28936" h="7771" extrusionOk="0">
                  <a:moveTo>
                    <a:pt x="1" y="0"/>
                  </a:moveTo>
                  <a:lnTo>
                    <a:pt x="820" y="564"/>
                  </a:lnTo>
                  <a:lnTo>
                    <a:pt x="1639" y="1146"/>
                  </a:lnTo>
                  <a:lnTo>
                    <a:pt x="2440" y="1747"/>
                  </a:lnTo>
                  <a:lnTo>
                    <a:pt x="3222" y="2348"/>
                  </a:lnTo>
                  <a:lnTo>
                    <a:pt x="4805" y="3567"/>
                  </a:lnTo>
                  <a:lnTo>
                    <a:pt x="5588" y="4167"/>
                  </a:lnTo>
                  <a:lnTo>
                    <a:pt x="6407" y="4750"/>
                  </a:lnTo>
                  <a:lnTo>
                    <a:pt x="6843" y="5059"/>
                  </a:lnTo>
                  <a:lnTo>
                    <a:pt x="7298" y="5350"/>
                  </a:lnTo>
                  <a:lnTo>
                    <a:pt x="7753" y="5641"/>
                  </a:lnTo>
                  <a:lnTo>
                    <a:pt x="8226" y="5914"/>
                  </a:lnTo>
                  <a:lnTo>
                    <a:pt x="8700" y="6169"/>
                  </a:lnTo>
                  <a:lnTo>
                    <a:pt x="9173" y="6406"/>
                  </a:lnTo>
                  <a:lnTo>
                    <a:pt x="9646" y="6642"/>
                  </a:lnTo>
                  <a:lnTo>
                    <a:pt x="10137" y="6861"/>
                  </a:lnTo>
                  <a:lnTo>
                    <a:pt x="10647" y="7061"/>
                  </a:lnTo>
                  <a:lnTo>
                    <a:pt x="11138" y="7225"/>
                  </a:lnTo>
                  <a:lnTo>
                    <a:pt x="11648" y="7388"/>
                  </a:lnTo>
                  <a:lnTo>
                    <a:pt x="12175" y="7516"/>
                  </a:lnTo>
                  <a:lnTo>
                    <a:pt x="12685" y="7625"/>
                  </a:lnTo>
                  <a:lnTo>
                    <a:pt x="13213" y="7698"/>
                  </a:lnTo>
                  <a:lnTo>
                    <a:pt x="13740" y="7752"/>
                  </a:lnTo>
                  <a:lnTo>
                    <a:pt x="14268" y="7771"/>
                  </a:lnTo>
                  <a:lnTo>
                    <a:pt x="14760" y="7771"/>
                  </a:lnTo>
                  <a:lnTo>
                    <a:pt x="15123" y="7752"/>
                  </a:lnTo>
                  <a:lnTo>
                    <a:pt x="15469" y="7716"/>
                  </a:lnTo>
                  <a:lnTo>
                    <a:pt x="15815" y="7680"/>
                  </a:lnTo>
                  <a:lnTo>
                    <a:pt x="16179" y="7625"/>
                  </a:lnTo>
                  <a:lnTo>
                    <a:pt x="16525" y="7552"/>
                  </a:lnTo>
                  <a:lnTo>
                    <a:pt x="17216" y="7388"/>
                  </a:lnTo>
                  <a:lnTo>
                    <a:pt x="17890" y="7188"/>
                  </a:lnTo>
                  <a:lnTo>
                    <a:pt x="18563" y="6952"/>
                  </a:lnTo>
                  <a:lnTo>
                    <a:pt x="19236" y="6697"/>
                  </a:lnTo>
                  <a:lnTo>
                    <a:pt x="19891" y="6406"/>
                  </a:lnTo>
                  <a:lnTo>
                    <a:pt x="20528" y="6096"/>
                  </a:lnTo>
                  <a:lnTo>
                    <a:pt x="21129" y="5751"/>
                  </a:lnTo>
                  <a:lnTo>
                    <a:pt x="21729" y="5387"/>
                  </a:lnTo>
                  <a:lnTo>
                    <a:pt x="22293" y="5023"/>
                  </a:lnTo>
                  <a:lnTo>
                    <a:pt x="22839" y="4622"/>
                  </a:lnTo>
                  <a:lnTo>
                    <a:pt x="23385" y="4204"/>
                  </a:lnTo>
                  <a:lnTo>
                    <a:pt x="24441" y="3348"/>
                  </a:lnTo>
                  <a:lnTo>
                    <a:pt x="25496" y="2493"/>
                  </a:lnTo>
                  <a:lnTo>
                    <a:pt x="26024" y="2056"/>
                  </a:lnTo>
                  <a:lnTo>
                    <a:pt x="26570" y="1620"/>
                  </a:lnTo>
                  <a:lnTo>
                    <a:pt x="27134" y="1201"/>
                  </a:lnTo>
                  <a:lnTo>
                    <a:pt x="27716" y="783"/>
                  </a:lnTo>
                  <a:lnTo>
                    <a:pt x="28317" y="382"/>
                  </a:lnTo>
                  <a:lnTo>
                    <a:pt x="28936" y="0"/>
                  </a:lnTo>
                  <a:lnTo>
                    <a:pt x="26734" y="0"/>
                  </a:lnTo>
                  <a:lnTo>
                    <a:pt x="25405" y="819"/>
                  </a:lnTo>
                  <a:lnTo>
                    <a:pt x="24113" y="1656"/>
                  </a:lnTo>
                  <a:lnTo>
                    <a:pt x="22803" y="2511"/>
                  </a:lnTo>
                  <a:lnTo>
                    <a:pt x="21493" y="3330"/>
                  </a:lnTo>
                  <a:lnTo>
                    <a:pt x="20983" y="3640"/>
                  </a:lnTo>
                  <a:lnTo>
                    <a:pt x="20474" y="3931"/>
                  </a:lnTo>
                  <a:lnTo>
                    <a:pt x="19964" y="4204"/>
                  </a:lnTo>
                  <a:lnTo>
                    <a:pt x="19418" y="4440"/>
                  </a:lnTo>
                  <a:lnTo>
                    <a:pt x="19163" y="4550"/>
                  </a:lnTo>
                  <a:lnTo>
                    <a:pt x="18890" y="4640"/>
                  </a:lnTo>
                  <a:lnTo>
                    <a:pt x="18617" y="4731"/>
                  </a:lnTo>
                  <a:lnTo>
                    <a:pt x="18326" y="4804"/>
                  </a:lnTo>
                  <a:lnTo>
                    <a:pt x="18053" y="4859"/>
                  </a:lnTo>
                  <a:lnTo>
                    <a:pt x="17780" y="4895"/>
                  </a:lnTo>
                  <a:lnTo>
                    <a:pt x="17489" y="4932"/>
                  </a:lnTo>
                  <a:lnTo>
                    <a:pt x="16943" y="4932"/>
                  </a:lnTo>
                  <a:lnTo>
                    <a:pt x="16670" y="4895"/>
                  </a:lnTo>
                  <a:lnTo>
                    <a:pt x="16252" y="4822"/>
                  </a:lnTo>
                  <a:lnTo>
                    <a:pt x="15851" y="4713"/>
                  </a:lnTo>
                  <a:lnTo>
                    <a:pt x="15451" y="4568"/>
                  </a:lnTo>
                  <a:lnTo>
                    <a:pt x="15087" y="4386"/>
                  </a:lnTo>
                  <a:lnTo>
                    <a:pt x="14705" y="4167"/>
                  </a:lnTo>
                  <a:lnTo>
                    <a:pt x="14359" y="3949"/>
                  </a:lnTo>
                  <a:lnTo>
                    <a:pt x="14013" y="3694"/>
                  </a:lnTo>
                  <a:lnTo>
                    <a:pt x="13668" y="3439"/>
                  </a:lnTo>
                  <a:lnTo>
                    <a:pt x="13231" y="3057"/>
                  </a:lnTo>
                  <a:lnTo>
                    <a:pt x="12794" y="2657"/>
                  </a:lnTo>
                  <a:lnTo>
                    <a:pt x="12376" y="2238"/>
                  </a:lnTo>
                  <a:lnTo>
                    <a:pt x="11975" y="1820"/>
                  </a:lnTo>
                  <a:lnTo>
                    <a:pt x="11593" y="1383"/>
                  </a:lnTo>
                  <a:lnTo>
                    <a:pt x="11211" y="928"/>
                  </a:lnTo>
                  <a:lnTo>
                    <a:pt x="10465" y="0"/>
                  </a:lnTo>
                  <a:close/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10"/>
            <p:cNvSpPr/>
            <p:nvPr/>
          </p:nvSpPr>
          <p:spPr>
            <a:xfrm>
              <a:off x="3655804" y="10202"/>
              <a:ext cx="4215613" cy="1132138"/>
            </a:xfrm>
            <a:custGeom>
              <a:avLst/>
              <a:gdLst/>
              <a:ahLst/>
              <a:cxnLst/>
              <a:rect l="l" t="t" r="r" b="b"/>
              <a:pathLst>
                <a:path w="28936" h="7771" fill="none" extrusionOk="0">
                  <a:moveTo>
                    <a:pt x="28936" y="0"/>
                  </a:moveTo>
                  <a:lnTo>
                    <a:pt x="26734" y="0"/>
                  </a:lnTo>
                  <a:lnTo>
                    <a:pt x="26734" y="0"/>
                  </a:lnTo>
                  <a:lnTo>
                    <a:pt x="25405" y="819"/>
                  </a:lnTo>
                  <a:lnTo>
                    <a:pt x="24113" y="1656"/>
                  </a:lnTo>
                  <a:lnTo>
                    <a:pt x="22803" y="2511"/>
                  </a:lnTo>
                  <a:lnTo>
                    <a:pt x="21493" y="3330"/>
                  </a:lnTo>
                  <a:lnTo>
                    <a:pt x="21493" y="3330"/>
                  </a:lnTo>
                  <a:lnTo>
                    <a:pt x="20983" y="3640"/>
                  </a:lnTo>
                  <a:lnTo>
                    <a:pt x="20474" y="3931"/>
                  </a:lnTo>
                  <a:lnTo>
                    <a:pt x="19964" y="4204"/>
                  </a:lnTo>
                  <a:lnTo>
                    <a:pt x="19418" y="4440"/>
                  </a:lnTo>
                  <a:lnTo>
                    <a:pt x="19163" y="4550"/>
                  </a:lnTo>
                  <a:lnTo>
                    <a:pt x="18890" y="4640"/>
                  </a:lnTo>
                  <a:lnTo>
                    <a:pt x="18617" y="4731"/>
                  </a:lnTo>
                  <a:lnTo>
                    <a:pt x="18326" y="4804"/>
                  </a:lnTo>
                  <a:lnTo>
                    <a:pt x="18053" y="4859"/>
                  </a:lnTo>
                  <a:lnTo>
                    <a:pt x="17780" y="4895"/>
                  </a:lnTo>
                  <a:lnTo>
                    <a:pt x="17489" y="4932"/>
                  </a:lnTo>
                  <a:lnTo>
                    <a:pt x="17216" y="4932"/>
                  </a:lnTo>
                  <a:lnTo>
                    <a:pt x="17216" y="4932"/>
                  </a:lnTo>
                  <a:lnTo>
                    <a:pt x="16943" y="4932"/>
                  </a:lnTo>
                  <a:lnTo>
                    <a:pt x="16670" y="4895"/>
                  </a:lnTo>
                  <a:lnTo>
                    <a:pt x="16670" y="4895"/>
                  </a:lnTo>
                  <a:lnTo>
                    <a:pt x="16252" y="4822"/>
                  </a:lnTo>
                  <a:lnTo>
                    <a:pt x="15851" y="4713"/>
                  </a:lnTo>
                  <a:lnTo>
                    <a:pt x="15451" y="4568"/>
                  </a:lnTo>
                  <a:lnTo>
                    <a:pt x="15087" y="4386"/>
                  </a:lnTo>
                  <a:lnTo>
                    <a:pt x="14705" y="4167"/>
                  </a:lnTo>
                  <a:lnTo>
                    <a:pt x="14359" y="3949"/>
                  </a:lnTo>
                  <a:lnTo>
                    <a:pt x="14013" y="3694"/>
                  </a:lnTo>
                  <a:lnTo>
                    <a:pt x="13668" y="3439"/>
                  </a:lnTo>
                  <a:lnTo>
                    <a:pt x="13668" y="3439"/>
                  </a:lnTo>
                  <a:lnTo>
                    <a:pt x="13231" y="3057"/>
                  </a:lnTo>
                  <a:lnTo>
                    <a:pt x="12794" y="2657"/>
                  </a:lnTo>
                  <a:lnTo>
                    <a:pt x="12376" y="2238"/>
                  </a:lnTo>
                  <a:lnTo>
                    <a:pt x="11975" y="1820"/>
                  </a:lnTo>
                  <a:lnTo>
                    <a:pt x="11593" y="1383"/>
                  </a:lnTo>
                  <a:lnTo>
                    <a:pt x="11211" y="928"/>
                  </a:lnTo>
                  <a:lnTo>
                    <a:pt x="1046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20" y="564"/>
                  </a:lnTo>
                  <a:lnTo>
                    <a:pt x="1639" y="1146"/>
                  </a:lnTo>
                  <a:lnTo>
                    <a:pt x="2440" y="1747"/>
                  </a:lnTo>
                  <a:lnTo>
                    <a:pt x="3222" y="2348"/>
                  </a:lnTo>
                  <a:lnTo>
                    <a:pt x="4805" y="3567"/>
                  </a:lnTo>
                  <a:lnTo>
                    <a:pt x="5588" y="4167"/>
                  </a:lnTo>
                  <a:lnTo>
                    <a:pt x="6407" y="4750"/>
                  </a:lnTo>
                  <a:lnTo>
                    <a:pt x="6407" y="4750"/>
                  </a:lnTo>
                  <a:lnTo>
                    <a:pt x="6843" y="5059"/>
                  </a:lnTo>
                  <a:lnTo>
                    <a:pt x="7298" y="5350"/>
                  </a:lnTo>
                  <a:lnTo>
                    <a:pt x="7753" y="5641"/>
                  </a:lnTo>
                  <a:lnTo>
                    <a:pt x="8226" y="5914"/>
                  </a:lnTo>
                  <a:lnTo>
                    <a:pt x="8700" y="6169"/>
                  </a:lnTo>
                  <a:lnTo>
                    <a:pt x="9173" y="6406"/>
                  </a:lnTo>
                  <a:lnTo>
                    <a:pt x="9646" y="6642"/>
                  </a:lnTo>
                  <a:lnTo>
                    <a:pt x="10137" y="6861"/>
                  </a:lnTo>
                  <a:lnTo>
                    <a:pt x="10647" y="7061"/>
                  </a:lnTo>
                  <a:lnTo>
                    <a:pt x="11138" y="7225"/>
                  </a:lnTo>
                  <a:lnTo>
                    <a:pt x="11648" y="7388"/>
                  </a:lnTo>
                  <a:lnTo>
                    <a:pt x="12175" y="7516"/>
                  </a:lnTo>
                  <a:lnTo>
                    <a:pt x="12685" y="7625"/>
                  </a:lnTo>
                  <a:lnTo>
                    <a:pt x="13213" y="7698"/>
                  </a:lnTo>
                  <a:lnTo>
                    <a:pt x="13740" y="7752"/>
                  </a:lnTo>
                  <a:lnTo>
                    <a:pt x="14268" y="7771"/>
                  </a:lnTo>
                  <a:lnTo>
                    <a:pt x="14268" y="7771"/>
                  </a:lnTo>
                  <a:lnTo>
                    <a:pt x="14414" y="7771"/>
                  </a:lnTo>
                  <a:lnTo>
                    <a:pt x="14414" y="7771"/>
                  </a:lnTo>
                  <a:lnTo>
                    <a:pt x="14760" y="7771"/>
                  </a:lnTo>
                  <a:lnTo>
                    <a:pt x="15123" y="7752"/>
                  </a:lnTo>
                  <a:lnTo>
                    <a:pt x="15469" y="7716"/>
                  </a:lnTo>
                  <a:lnTo>
                    <a:pt x="15815" y="7680"/>
                  </a:lnTo>
                  <a:lnTo>
                    <a:pt x="16179" y="7625"/>
                  </a:lnTo>
                  <a:lnTo>
                    <a:pt x="16525" y="7552"/>
                  </a:lnTo>
                  <a:lnTo>
                    <a:pt x="17216" y="7388"/>
                  </a:lnTo>
                  <a:lnTo>
                    <a:pt x="17890" y="7188"/>
                  </a:lnTo>
                  <a:lnTo>
                    <a:pt x="18563" y="6952"/>
                  </a:lnTo>
                  <a:lnTo>
                    <a:pt x="19236" y="6697"/>
                  </a:lnTo>
                  <a:lnTo>
                    <a:pt x="19891" y="6406"/>
                  </a:lnTo>
                  <a:lnTo>
                    <a:pt x="19891" y="6406"/>
                  </a:lnTo>
                  <a:lnTo>
                    <a:pt x="20528" y="6096"/>
                  </a:lnTo>
                  <a:lnTo>
                    <a:pt x="21129" y="5751"/>
                  </a:lnTo>
                  <a:lnTo>
                    <a:pt x="21729" y="5387"/>
                  </a:lnTo>
                  <a:lnTo>
                    <a:pt x="22293" y="5023"/>
                  </a:lnTo>
                  <a:lnTo>
                    <a:pt x="22839" y="4622"/>
                  </a:lnTo>
                  <a:lnTo>
                    <a:pt x="23385" y="4204"/>
                  </a:lnTo>
                  <a:lnTo>
                    <a:pt x="24441" y="3348"/>
                  </a:lnTo>
                  <a:lnTo>
                    <a:pt x="25496" y="2493"/>
                  </a:lnTo>
                  <a:lnTo>
                    <a:pt x="26024" y="2056"/>
                  </a:lnTo>
                  <a:lnTo>
                    <a:pt x="26570" y="1620"/>
                  </a:lnTo>
                  <a:lnTo>
                    <a:pt x="27134" y="1201"/>
                  </a:lnTo>
                  <a:lnTo>
                    <a:pt x="27716" y="783"/>
                  </a:lnTo>
                  <a:lnTo>
                    <a:pt x="28317" y="382"/>
                  </a:lnTo>
                  <a:lnTo>
                    <a:pt x="28936" y="0"/>
                  </a:lnTo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10"/>
            <p:cNvSpPr/>
            <p:nvPr/>
          </p:nvSpPr>
          <p:spPr>
            <a:xfrm>
              <a:off x="-77" y="3077666"/>
              <a:ext cx="9144076" cy="742423"/>
            </a:xfrm>
            <a:custGeom>
              <a:avLst/>
              <a:gdLst/>
              <a:ahLst/>
              <a:cxnLst/>
              <a:rect l="l" t="t" r="r" b="b"/>
              <a:pathLst>
                <a:path w="62765" h="5096" extrusionOk="0">
                  <a:moveTo>
                    <a:pt x="62765" y="0"/>
                  </a:moveTo>
                  <a:lnTo>
                    <a:pt x="61837" y="18"/>
                  </a:lnTo>
                  <a:lnTo>
                    <a:pt x="60927" y="36"/>
                  </a:lnTo>
                  <a:lnTo>
                    <a:pt x="59999" y="73"/>
                  </a:lnTo>
                  <a:lnTo>
                    <a:pt x="59089" y="127"/>
                  </a:lnTo>
                  <a:lnTo>
                    <a:pt x="58161" y="182"/>
                  </a:lnTo>
                  <a:lnTo>
                    <a:pt x="57233" y="255"/>
                  </a:lnTo>
                  <a:lnTo>
                    <a:pt x="55358" y="437"/>
                  </a:lnTo>
                  <a:lnTo>
                    <a:pt x="53447" y="655"/>
                  </a:lnTo>
                  <a:lnTo>
                    <a:pt x="51464" y="892"/>
                  </a:lnTo>
                  <a:lnTo>
                    <a:pt x="49444" y="1165"/>
                  </a:lnTo>
                  <a:lnTo>
                    <a:pt x="47315" y="1456"/>
                  </a:lnTo>
                  <a:lnTo>
                    <a:pt x="42820" y="2093"/>
                  </a:lnTo>
                  <a:lnTo>
                    <a:pt x="40399" y="2402"/>
                  </a:lnTo>
                  <a:lnTo>
                    <a:pt x="37870" y="2712"/>
                  </a:lnTo>
                  <a:lnTo>
                    <a:pt x="35195" y="3021"/>
                  </a:lnTo>
                  <a:lnTo>
                    <a:pt x="32356" y="3294"/>
                  </a:lnTo>
                  <a:lnTo>
                    <a:pt x="29372" y="3567"/>
                  </a:lnTo>
                  <a:lnTo>
                    <a:pt x="27806" y="3694"/>
                  </a:lnTo>
                  <a:lnTo>
                    <a:pt x="26205" y="3803"/>
                  </a:lnTo>
                  <a:lnTo>
                    <a:pt x="24440" y="3913"/>
                  </a:lnTo>
                  <a:lnTo>
                    <a:pt x="22747" y="4004"/>
                  </a:lnTo>
                  <a:lnTo>
                    <a:pt x="21128" y="4076"/>
                  </a:lnTo>
                  <a:lnTo>
                    <a:pt x="19545" y="4149"/>
                  </a:lnTo>
                  <a:lnTo>
                    <a:pt x="18034" y="4186"/>
                  </a:lnTo>
                  <a:lnTo>
                    <a:pt x="16597" y="4222"/>
                  </a:lnTo>
                  <a:lnTo>
                    <a:pt x="15195" y="4240"/>
                  </a:lnTo>
                  <a:lnTo>
                    <a:pt x="12193" y="4240"/>
                  </a:lnTo>
                  <a:lnTo>
                    <a:pt x="10628" y="4204"/>
                  </a:lnTo>
                  <a:lnTo>
                    <a:pt x="9172" y="4167"/>
                  </a:lnTo>
                  <a:lnTo>
                    <a:pt x="7825" y="4113"/>
                  </a:lnTo>
                  <a:lnTo>
                    <a:pt x="6569" y="4058"/>
                  </a:lnTo>
                  <a:lnTo>
                    <a:pt x="5441" y="3985"/>
                  </a:lnTo>
                  <a:lnTo>
                    <a:pt x="4404" y="3913"/>
                  </a:lnTo>
                  <a:lnTo>
                    <a:pt x="3476" y="3822"/>
                  </a:lnTo>
                  <a:lnTo>
                    <a:pt x="1965" y="3676"/>
                  </a:lnTo>
                  <a:lnTo>
                    <a:pt x="874" y="3549"/>
                  </a:lnTo>
                  <a:lnTo>
                    <a:pt x="218" y="3458"/>
                  </a:lnTo>
                  <a:lnTo>
                    <a:pt x="0" y="3421"/>
                  </a:lnTo>
                  <a:lnTo>
                    <a:pt x="0" y="3658"/>
                  </a:lnTo>
                  <a:lnTo>
                    <a:pt x="837" y="3767"/>
                  </a:lnTo>
                  <a:lnTo>
                    <a:pt x="2038" y="3931"/>
                  </a:lnTo>
                  <a:lnTo>
                    <a:pt x="3567" y="4095"/>
                  </a:lnTo>
                  <a:lnTo>
                    <a:pt x="5350" y="4277"/>
                  </a:lnTo>
                  <a:lnTo>
                    <a:pt x="7352" y="4440"/>
                  </a:lnTo>
                  <a:lnTo>
                    <a:pt x="8426" y="4531"/>
                  </a:lnTo>
                  <a:lnTo>
                    <a:pt x="9536" y="4586"/>
                  </a:lnTo>
                  <a:lnTo>
                    <a:pt x="10664" y="4641"/>
                  </a:lnTo>
                  <a:lnTo>
                    <a:pt x="11810" y="4695"/>
                  </a:lnTo>
                  <a:lnTo>
                    <a:pt x="12975" y="4713"/>
                  </a:lnTo>
                  <a:lnTo>
                    <a:pt x="15668" y="4713"/>
                  </a:lnTo>
                  <a:lnTo>
                    <a:pt x="17197" y="4659"/>
                  </a:lnTo>
                  <a:lnTo>
                    <a:pt x="17197" y="4713"/>
                  </a:lnTo>
                  <a:lnTo>
                    <a:pt x="17197" y="4768"/>
                  </a:lnTo>
                  <a:lnTo>
                    <a:pt x="17233" y="4804"/>
                  </a:lnTo>
                  <a:lnTo>
                    <a:pt x="17270" y="4859"/>
                  </a:lnTo>
                  <a:lnTo>
                    <a:pt x="17343" y="4895"/>
                  </a:lnTo>
                  <a:lnTo>
                    <a:pt x="17415" y="4932"/>
                  </a:lnTo>
                  <a:lnTo>
                    <a:pt x="17616" y="4986"/>
                  </a:lnTo>
                  <a:lnTo>
                    <a:pt x="17870" y="5041"/>
                  </a:lnTo>
                  <a:lnTo>
                    <a:pt x="18180" y="5059"/>
                  </a:lnTo>
                  <a:lnTo>
                    <a:pt x="18544" y="5077"/>
                  </a:lnTo>
                  <a:lnTo>
                    <a:pt x="18926" y="5096"/>
                  </a:lnTo>
                  <a:lnTo>
                    <a:pt x="19526" y="5077"/>
                  </a:lnTo>
                  <a:lnTo>
                    <a:pt x="20182" y="5041"/>
                  </a:lnTo>
                  <a:lnTo>
                    <a:pt x="20873" y="5005"/>
                  </a:lnTo>
                  <a:lnTo>
                    <a:pt x="21583" y="4932"/>
                  </a:lnTo>
                  <a:lnTo>
                    <a:pt x="22984" y="4786"/>
                  </a:lnTo>
                  <a:lnTo>
                    <a:pt x="24258" y="4604"/>
                  </a:lnTo>
                  <a:lnTo>
                    <a:pt x="24585" y="4568"/>
                  </a:lnTo>
                  <a:lnTo>
                    <a:pt x="24931" y="4531"/>
                  </a:lnTo>
                  <a:lnTo>
                    <a:pt x="25295" y="4513"/>
                  </a:lnTo>
                  <a:lnTo>
                    <a:pt x="25677" y="4513"/>
                  </a:lnTo>
                  <a:lnTo>
                    <a:pt x="26369" y="4531"/>
                  </a:lnTo>
                  <a:lnTo>
                    <a:pt x="27115" y="4568"/>
                  </a:lnTo>
                  <a:lnTo>
                    <a:pt x="28716" y="4659"/>
                  </a:lnTo>
                  <a:lnTo>
                    <a:pt x="30427" y="4768"/>
                  </a:lnTo>
                  <a:lnTo>
                    <a:pt x="31300" y="4804"/>
                  </a:lnTo>
                  <a:lnTo>
                    <a:pt x="32738" y="4804"/>
                  </a:lnTo>
                  <a:lnTo>
                    <a:pt x="33266" y="4786"/>
                  </a:lnTo>
                  <a:lnTo>
                    <a:pt x="33812" y="4750"/>
                  </a:lnTo>
                  <a:lnTo>
                    <a:pt x="34358" y="4713"/>
                  </a:lnTo>
                  <a:lnTo>
                    <a:pt x="34885" y="4641"/>
                  </a:lnTo>
                  <a:lnTo>
                    <a:pt x="35413" y="4568"/>
                  </a:lnTo>
                  <a:lnTo>
                    <a:pt x="35941" y="4477"/>
                  </a:lnTo>
                  <a:lnTo>
                    <a:pt x="36451" y="4349"/>
                  </a:lnTo>
                  <a:lnTo>
                    <a:pt x="38179" y="3913"/>
                  </a:lnTo>
                  <a:lnTo>
                    <a:pt x="40600" y="3349"/>
                  </a:lnTo>
                  <a:lnTo>
                    <a:pt x="42019" y="3021"/>
                  </a:lnTo>
                  <a:lnTo>
                    <a:pt x="43566" y="2693"/>
                  </a:lnTo>
                  <a:lnTo>
                    <a:pt x="45186" y="2366"/>
                  </a:lnTo>
                  <a:lnTo>
                    <a:pt x="46878" y="2038"/>
                  </a:lnTo>
                  <a:lnTo>
                    <a:pt x="48625" y="1711"/>
                  </a:lnTo>
                  <a:lnTo>
                    <a:pt x="50408" y="1420"/>
                  </a:lnTo>
                  <a:lnTo>
                    <a:pt x="52210" y="1147"/>
                  </a:lnTo>
                  <a:lnTo>
                    <a:pt x="54012" y="910"/>
                  </a:lnTo>
                  <a:lnTo>
                    <a:pt x="55777" y="710"/>
                  </a:lnTo>
                  <a:lnTo>
                    <a:pt x="56632" y="619"/>
                  </a:lnTo>
                  <a:lnTo>
                    <a:pt x="57487" y="546"/>
                  </a:lnTo>
                  <a:lnTo>
                    <a:pt x="58324" y="491"/>
                  </a:lnTo>
                  <a:lnTo>
                    <a:pt x="59143" y="455"/>
                  </a:lnTo>
                  <a:lnTo>
                    <a:pt x="59944" y="437"/>
                  </a:lnTo>
                  <a:lnTo>
                    <a:pt x="60708" y="419"/>
                  </a:lnTo>
                  <a:lnTo>
                    <a:pt x="61764" y="437"/>
                  </a:lnTo>
                  <a:lnTo>
                    <a:pt x="62765" y="491"/>
                  </a:lnTo>
                  <a:lnTo>
                    <a:pt x="62765" y="0"/>
                  </a:lnTo>
                  <a:close/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10"/>
            <p:cNvSpPr/>
            <p:nvPr/>
          </p:nvSpPr>
          <p:spPr>
            <a:xfrm>
              <a:off x="-77" y="3077666"/>
              <a:ext cx="9144076" cy="742423"/>
            </a:xfrm>
            <a:custGeom>
              <a:avLst/>
              <a:gdLst/>
              <a:ahLst/>
              <a:cxnLst/>
              <a:rect l="l" t="t" r="r" b="b"/>
              <a:pathLst>
                <a:path w="62765" h="5096" fill="none" extrusionOk="0">
                  <a:moveTo>
                    <a:pt x="62765" y="0"/>
                  </a:moveTo>
                  <a:lnTo>
                    <a:pt x="62765" y="0"/>
                  </a:lnTo>
                  <a:lnTo>
                    <a:pt x="61837" y="18"/>
                  </a:lnTo>
                  <a:lnTo>
                    <a:pt x="60927" y="36"/>
                  </a:lnTo>
                  <a:lnTo>
                    <a:pt x="59999" y="73"/>
                  </a:lnTo>
                  <a:lnTo>
                    <a:pt x="59089" y="127"/>
                  </a:lnTo>
                  <a:lnTo>
                    <a:pt x="58161" y="182"/>
                  </a:lnTo>
                  <a:lnTo>
                    <a:pt x="57233" y="255"/>
                  </a:lnTo>
                  <a:lnTo>
                    <a:pt x="55358" y="437"/>
                  </a:lnTo>
                  <a:lnTo>
                    <a:pt x="53447" y="655"/>
                  </a:lnTo>
                  <a:lnTo>
                    <a:pt x="51464" y="892"/>
                  </a:lnTo>
                  <a:lnTo>
                    <a:pt x="49444" y="1165"/>
                  </a:lnTo>
                  <a:lnTo>
                    <a:pt x="47315" y="1456"/>
                  </a:lnTo>
                  <a:lnTo>
                    <a:pt x="42820" y="2093"/>
                  </a:lnTo>
                  <a:lnTo>
                    <a:pt x="40399" y="2402"/>
                  </a:lnTo>
                  <a:lnTo>
                    <a:pt x="37870" y="2712"/>
                  </a:lnTo>
                  <a:lnTo>
                    <a:pt x="35195" y="3021"/>
                  </a:lnTo>
                  <a:lnTo>
                    <a:pt x="32356" y="3294"/>
                  </a:lnTo>
                  <a:lnTo>
                    <a:pt x="29372" y="3567"/>
                  </a:lnTo>
                  <a:lnTo>
                    <a:pt x="27806" y="3694"/>
                  </a:lnTo>
                  <a:lnTo>
                    <a:pt x="26205" y="3803"/>
                  </a:lnTo>
                  <a:lnTo>
                    <a:pt x="26205" y="3803"/>
                  </a:lnTo>
                  <a:lnTo>
                    <a:pt x="24440" y="3913"/>
                  </a:lnTo>
                  <a:lnTo>
                    <a:pt x="22747" y="4004"/>
                  </a:lnTo>
                  <a:lnTo>
                    <a:pt x="21128" y="4076"/>
                  </a:lnTo>
                  <a:lnTo>
                    <a:pt x="19545" y="4149"/>
                  </a:lnTo>
                  <a:lnTo>
                    <a:pt x="18034" y="4186"/>
                  </a:lnTo>
                  <a:lnTo>
                    <a:pt x="16597" y="4222"/>
                  </a:lnTo>
                  <a:lnTo>
                    <a:pt x="15195" y="4240"/>
                  </a:lnTo>
                  <a:lnTo>
                    <a:pt x="13867" y="4240"/>
                  </a:lnTo>
                  <a:lnTo>
                    <a:pt x="13867" y="4240"/>
                  </a:lnTo>
                  <a:lnTo>
                    <a:pt x="12193" y="4240"/>
                  </a:lnTo>
                  <a:lnTo>
                    <a:pt x="10628" y="4204"/>
                  </a:lnTo>
                  <a:lnTo>
                    <a:pt x="9172" y="4167"/>
                  </a:lnTo>
                  <a:lnTo>
                    <a:pt x="7825" y="4113"/>
                  </a:lnTo>
                  <a:lnTo>
                    <a:pt x="6569" y="4058"/>
                  </a:lnTo>
                  <a:lnTo>
                    <a:pt x="5441" y="3985"/>
                  </a:lnTo>
                  <a:lnTo>
                    <a:pt x="4404" y="3913"/>
                  </a:lnTo>
                  <a:lnTo>
                    <a:pt x="3476" y="3822"/>
                  </a:lnTo>
                  <a:lnTo>
                    <a:pt x="1965" y="3676"/>
                  </a:lnTo>
                  <a:lnTo>
                    <a:pt x="874" y="3549"/>
                  </a:lnTo>
                  <a:lnTo>
                    <a:pt x="218" y="3458"/>
                  </a:lnTo>
                  <a:lnTo>
                    <a:pt x="0" y="3421"/>
                  </a:lnTo>
                  <a:lnTo>
                    <a:pt x="0" y="3658"/>
                  </a:lnTo>
                  <a:lnTo>
                    <a:pt x="0" y="3658"/>
                  </a:lnTo>
                  <a:lnTo>
                    <a:pt x="837" y="3767"/>
                  </a:lnTo>
                  <a:lnTo>
                    <a:pt x="2038" y="3931"/>
                  </a:lnTo>
                  <a:lnTo>
                    <a:pt x="3567" y="4095"/>
                  </a:lnTo>
                  <a:lnTo>
                    <a:pt x="5350" y="4277"/>
                  </a:lnTo>
                  <a:lnTo>
                    <a:pt x="7352" y="4440"/>
                  </a:lnTo>
                  <a:lnTo>
                    <a:pt x="8426" y="4531"/>
                  </a:lnTo>
                  <a:lnTo>
                    <a:pt x="9536" y="4586"/>
                  </a:lnTo>
                  <a:lnTo>
                    <a:pt x="10664" y="4641"/>
                  </a:lnTo>
                  <a:lnTo>
                    <a:pt x="11810" y="4695"/>
                  </a:lnTo>
                  <a:lnTo>
                    <a:pt x="12975" y="4713"/>
                  </a:lnTo>
                  <a:lnTo>
                    <a:pt x="14140" y="4713"/>
                  </a:lnTo>
                  <a:lnTo>
                    <a:pt x="14140" y="4713"/>
                  </a:lnTo>
                  <a:lnTo>
                    <a:pt x="15668" y="4713"/>
                  </a:lnTo>
                  <a:lnTo>
                    <a:pt x="17197" y="4659"/>
                  </a:lnTo>
                  <a:lnTo>
                    <a:pt x="17197" y="4659"/>
                  </a:lnTo>
                  <a:lnTo>
                    <a:pt x="17197" y="4713"/>
                  </a:lnTo>
                  <a:lnTo>
                    <a:pt x="17197" y="4768"/>
                  </a:lnTo>
                  <a:lnTo>
                    <a:pt x="17233" y="4804"/>
                  </a:lnTo>
                  <a:lnTo>
                    <a:pt x="17270" y="4859"/>
                  </a:lnTo>
                  <a:lnTo>
                    <a:pt x="17343" y="4895"/>
                  </a:lnTo>
                  <a:lnTo>
                    <a:pt x="17415" y="4932"/>
                  </a:lnTo>
                  <a:lnTo>
                    <a:pt x="17616" y="4986"/>
                  </a:lnTo>
                  <a:lnTo>
                    <a:pt x="17870" y="5041"/>
                  </a:lnTo>
                  <a:lnTo>
                    <a:pt x="18180" y="5059"/>
                  </a:lnTo>
                  <a:lnTo>
                    <a:pt x="18544" y="5077"/>
                  </a:lnTo>
                  <a:lnTo>
                    <a:pt x="18926" y="5096"/>
                  </a:lnTo>
                  <a:lnTo>
                    <a:pt x="18926" y="5096"/>
                  </a:lnTo>
                  <a:lnTo>
                    <a:pt x="19526" y="5077"/>
                  </a:lnTo>
                  <a:lnTo>
                    <a:pt x="20182" y="5041"/>
                  </a:lnTo>
                  <a:lnTo>
                    <a:pt x="20873" y="5005"/>
                  </a:lnTo>
                  <a:lnTo>
                    <a:pt x="21583" y="4932"/>
                  </a:lnTo>
                  <a:lnTo>
                    <a:pt x="22984" y="4786"/>
                  </a:lnTo>
                  <a:lnTo>
                    <a:pt x="24258" y="4604"/>
                  </a:lnTo>
                  <a:lnTo>
                    <a:pt x="24258" y="4604"/>
                  </a:lnTo>
                  <a:lnTo>
                    <a:pt x="24585" y="4568"/>
                  </a:lnTo>
                  <a:lnTo>
                    <a:pt x="24931" y="4531"/>
                  </a:lnTo>
                  <a:lnTo>
                    <a:pt x="25295" y="4513"/>
                  </a:lnTo>
                  <a:lnTo>
                    <a:pt x="25677" y="4513"/>
                  </a:lnTo>
                  <a:lnTo>
                    <a:pt x="25677" y="4513"/>
                  </a:lnTo>
                  <a:lnTo>
                    <a:pt x="26369" y="4531"/>
                  </a:lnTo>
                  <a:lnTo>
                    <a:pt x="27115" y="4568"/>
                  </a:lnTo>
                  <a:lnTo>
                    <a:pt x="28716" y="4659"/>
                  </a:lnTo>
                  <a:lnTo>
                    <a:pt x="28716" y="4659"/>
                  </a:lnTo>
                  <a:lnTo>
                    <a:pt x="30427" y="4768"/>
                  </a:lnTo>
                  <a:lnTo>
                    <a:pt x="31300" y="4804"/>
                  </a:lnTo>
                  <a:lnTo>
                    <a:pt x="32192" y="4804"/>
                  </a:lnTo>
                  <a:lnTo>
                    <a:pt x="32192" y="4804"/>
                  </a:lnTo>
                  <a:lnTo>
                    <a:pt x="32738" y="4804"/>
                  </a:lnTo>
                  <a:lnTo>
                    <a:pt x="33266" y="4786"/>
                  </a:lnTo>
                  <a:lnTo>
                    <a:pt x="33812" y="4750"/>
                  </a:lnTo>
                  <a:lnTo>
                    <a:pt x="34358" y="4713"/>
                  </a:lnTo>
                  <a:lnTo>
                    <a:pt x="34885" y="4641"/>
                  </a:lnTo>
                  <a:lnTo>
                    <a:pt x="35413" y="4568"/>
                  </a:lnTo>
                  <a:lnTo>
                    <a:pt x="35941" y="4477"/>
                  </a:lnTo>
                  <a:lnTo>
                    <a:pt x="36451" y="4349"/>
                  </a:lnTo>
                  <a:lnTo>
                    <a:pt x="36451" y="4349"/>
                  </a:lnTo>
                  <a:lnTo>
                    <a:pt x="38179" y="3913"/>
                  </a:lnTo>
                  <a:lnTo>
                    <a:pt x="40600" y="3349"/>
                  </a:lnTo>
                  <a:lnTo>
                    <a:pt x="42019" y="3021"/>
                  </a:lnTo>
                  <a:lnTo>
                    <a:pt x="43566" y="2693"/>
                  </a:lnTo>
                  <a:lnTo>
                    <a:pt x="45186" y="2366"/>
                  </a:lnTo>
                  <a:lnTo>
                    <a:pt x="46878" y="2038"/>
                  </a:lnTo>
                  <a:lnTo>
                    <a:pt x="48625" y="1711"/>
                  </a:lnTo>
                  <a:lnTo>
                    <a:pt x="50408" y="1420"/>
                  </a:lnTo>
                  <a:lnTo>
                    <a:pt x="52210" y="1147"/>
                  </a:lnTo>
                  <a:lnTo>
                    <a:pt x="54012" y="910"/>
                  </a:lnTo>
                  <a:lnTo>
                    <a:pt x="55777" y="710"/>
                  </a:lnTo>
                  <a:lnTo>
                    <a:pt x="56632" y="619"/>
                  </a:lnTo>
                  <a:lnTo>
                    <a:pt x="57487" y="546"/>
                  </a:lnTo>
                  <a:lnTo>
                    <a:pt x="58324" y="491"/>
                  </a:lnTo>
                  <a:lnTo>
                    <a:pt x="59143" y="455"/>
                  </a:lnTo>
                  <a:lnTo>
                    <a:pt x="59944" y="437"/>
                  </a:lnTo>
                  <a:lnTo>
                    <a:pt x="60708" y="419"/>
                  </a:lnTo>
                  <a:lnTo>
                    <a:pt x="60708" y="419"/>
                  </a:lnTo>
                  <a:lnTo>
                    <a:pt x="61764" y="437"/>
                  </a:lnTo>
                  <a:lnTo>
                    <a:pt x="62765" y="491"/>
                  </a:lnTo>
                  <a:lnTo>
                    <a:pt x="62765" y="0"/>
                  </a:lnTo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1" name="Google Shape;1601;p10"/>
          <p:cNvSpPr/>
          <p:nvPr/>
        </p:nvSpPr>
        <p:spPr>
          <a:xfrm>
            <a:off x="9620017" y="5287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2" name="Google Shape;1602;p10"/>
          <p:cNvSpPr/>
          <p:nvPr/>
        </p:nvSpPr>
        <p:spPr>
          <a:xfrm>
            <a:off x="10321979" y="4050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03" name="Google Shape;1603;p10"/>
          <p:cNvGrpSpPr/>
          <p:nvPr/>
        </p:nvGrpSpPr>
        <p:grpSpPr>
          <a:xfrm>
            <a:off x="1286167" y="98485"/>
            <a:ext cx="1453873" cy="179151"/>
            <a:chOff x="7022525" y="1213188"/>
            <a:chExt cx="1090405" cy="134363"/>
          </a:xfrm>
        </p:grpSpPr>
        <p:sp>
          <p:nvSpPr>
            <p:cNvPr id="1604" name="Google Shape;1604;p10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10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10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10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8" name="Google Shape;1608;p10"/>
          <p:cNvSpPr/>
          <p:nvPr/>
        </p:nvSpPr>
        <p:spPr>
          <a:xfrm>
            <a:off x="1615318" y="4640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851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ye"/>
              <a:buNone/>
              <a:defRPr sz="2800" b="1">
                <a:solidFill>
                  <a:schemeClr val="lt2"/>
                </a:solidFill>
                <a:latin typeface="Rye"/>
                <a:ea typeface="Rye"/>
                <a:cs typeface="Rye"/>
                <a:sym typeface="Ry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99535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393;p41">
            <a:extLst>
              <a:ext uri="{FF2B5EF4-FFF2-40B4-BE49-F238E27FC236}">
                <a16:creationId xmlns:a16="http://schemas.microsoft.com/office/drawing/2014/main" id="{527619C2-F813-4725-8EB9-0F797D40116A}"/>
              </a:ext>
            </a:extLst>
          </p:cNvPr>
          <p:cNvSpPr/>
          <p:nvPr/>
        </p:nvSpPr>
        <p:spPr>
          <a:xfrm>
            <a:off x="5059356" y="354936"/>
            <a:ext cx="2084394" cy="730914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1" name="Google Shape;3991;p26"/>
          <p:cNvSpPr txBox="1">
            <a:spLocks noGrp="1"/>
          </p:cNvSpPr>
          <p:nvPr>
            <p:ph type="ctrTitle"/>
          </p:nvPr>
        </p:nvSpPr>
        <p:spPr>
          <a:xfrm>
            <a:off x="4091700" y="245963"/>
            <a:ext cx="4008600" cy="948860"/>
          </a:xfrm>
          <a:prstGeom prst="rect">
            <a:avLst/>
          </a:prstGeom>
        </p:spPr>
        <p:txBody>
          <a:bodyPr spcFirstLastPara="1" wrap="square" lIns="0" tIns="121900" rIns="0" bIns="121900" anchor="ctr" anchorCtr="0">
            <a:noAutofit/>
          </a:bodyPr>
          <a:lstStyle/>
          <a:p>
            <a:r>
              <a:rPr lang="en" sz="3600" dirty="0">
                <a:latin typeface="+mj-lt"/>
              </a:rPr>
              <a:t>TOÁN 5</a:t>
            </a:r>
            <a:endParaRPr sz="3600" dirty="0">
              <a:latin typeface="+mj-lt"/>
            </a:endParaRPr>
          </a:p>
        </p:txBody>
      </p:sp>
      <p:sp>
        <p:nvSpPr>
          <p:cNvPr id="3992" name="Google Shape;3992;p26"/>
          <p:cNvSpPr txBox="1">
            <a:spLocks noGrp="1"/>
          </p:cNvSpPr>
          <p:nvPr>
            <p:ph type="subTitle" idx="1"/>
          </p:nvPr>
        </p:nvSpPr>
        <p:spPr>
          <a:xfrm>
            <a:off x="8593283" y="3684840"/>
            <a:ext cx="1922317" cy="563310"/>
          </a:xfrm>
          <a:prstGeom prst="rect">
            <a:avLst/>
          </a:prstGeom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indent="0"/>
            <a:r>
              <a:rPr lang="en" sz="2800" dirty="0"/>
              <a:t>Trang 123</a:t>
            </a:r>
            <a:endParaRPr sz="28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2C31E8-D40A-4CA3-B7E5-CDFA6D904721}"/>
              </a:ext>
            </a:extLst>
          </p:cNvPr>
          <p:cNvSpPr/>
          <p:nvPr/>
        </p:nvSpPr>
        <p:spPr>
          <a:xfrm>
            <a:off x="1338865" y="2068187"/>
            <a:ext cx="9874604" cy="1371155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3991;p26">
            <a:extLst>
              <a:ext uri="{FF2B5EF4-FFF2-40B4-BE49-F238E27FC236}">
                <a16:creationId xmlns:a16="http://schemas.microsoft.com/office/drawing/2014/main" id="{11212A7B-D07B-437B-B29A-8112E00A9938}"/>
              </a:ext>
            </a:extLst>
          </p:cNvPr>
          <p:cNvSpPr txBox="1">
            <a:spLocks/>
          </p:cNvSpPr>
          <p:nvPr/>
        </p:nvSpPr>
        <p:spPr>
          <a:xfrm>
            <a:off x="1942915" y="2177160"/>
            <a:ext cx="9134476" cy="1371155"/>
          </a:xfrm>
          <a:custGeom>
            <a:avLst/>
            <a:gdLst>
              <a:gd name="connsiteX0" fmla="*/ 0 w 10792536"/>
              <a:gd name="connsiteY0" fmla="*/ 0 h 1371155"/>
              <a:gd name="connsiteX1" fmla="*/ 10792536 w 10792536"/>
              <a:gd name="connsiteY1" fmla="*/ 0 h 1371155"/>
              <a:gd name="connsiteX2" fmla="*/ 10792536 w 10792536"/>
              <a:gd name="connsiteY2" fmla="*/ 1371155 h 1371155"/>
              <a:gd name="connsiteX3" fmla="*/ 0 w 10792536"/>
              <a:gd name="connsiteY3" fmla="*/ 1371155 h 1371155"/>
              <a:gd name="connsiteX4" fmla="*/ 0 w 10792536"/>
              <a:gd name="connsiteY4" fmla="*/ 0 h 1371155"/>
              <a:gd name="connsiteX0" fmla="*/ 171450 w 10792536"/>
              <a:gd name="connsiteY0" fmla="*/ 0 h 1371155"/>
              <a:gd name="connsiteX1" fmla="*/ 10792536 w 10792536"/>
              <a:gd name="connsiteY1" fmla="*/ 0 h 1371155"/>
              <a:gd name="connsiteX2" fmla="*/ 10792536 w 10792536"/>
              <a:gd name="connsiteY2" fmla="*/ 1371155 h 1371155"/>
              <a:gd name="connsiteX3" fmla="*/ 0 w 10792536"/>
              <a:gd name="connsiteY3" fmla="*/ 1371155 h 1371155"/>
              <a:gd name="connsiteX4" fmla="*/ 171450 w 10792536"/>
              <a:gd name="connsiteY4" fmla="*/ 0 h 1371155"/>
              <a:gd name="connsiteX0" fmla="*/ 171450 w 10792536"/>
              <a:gd name="connsiteY0" fmla="*/ 0 h 1371155"/>
              <a:gd name="connsiteX1" fmla="*/ 10792536 w 10792536"/>
              <a:gd name="connsiteY1" fmla="*/ 0 h 1371155"/>
              <a:gd name="connsiteX2" fmla="*/ 10792536 w 10792536"/>
              <a:gd name="connsiteY2" fmla="*/ 1371155 h 1371155"/>
              <a:gd name="connsiteX3" fmla="*/ 0 w 10792536"/>
              <a:gd name="connsiteY3" fmla="*/ 1371155 h 1371155"/>
              <a:gd name="connsiteX4" fmla="*/ 171450 w 10792536"/>
              <a:gd name="connsiteY4" fmla="*/ 0 h 1371155"/>
              <a:gd name="connsiteX0" fmla="*/ 171450 w 10792536"/>
              <a:gd name="connsiteY0" fmla="*/ 0 h 1371155"/>
              <a:gd name="connsiteX1" fmla="*/ 10792536 w 10792536"/>
              <a:gd name="connsiteY1" fmla="*/ 0 h 1371155"/>
              <a:gd name="connsiteX2" fmla="*/ 10792536 w 10792536"/>
              <a:gd name="connsiteY2" fmla="*/ 1371155 h 1371155"/>
              <a:gd name="connsiteX3" fmla="*/ 0 w 10792536"/>
              <a:gd name="connsiteY3" fmla="*/ 1371155 h 1371155"/>
              <a:gd name="connsiteX4" fmla="*/ 171450 w 10792536"/>
              <a:gd name="connsiteY4" fmla="*/ 0 h 13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2536" h="1371155">
                <a:moveTo>
                  <a:pt x="171450" y="0"/>
                </a:moveTo>
                <a:cubicBezTo>
                  <a:pt x="3702287" y="76200"/>
                  <a:pt x="7252174" y="0"/>
                  <a:pt x="10792536" y="0"/>
                </a:cubicBezTo>
                <a:lnTo>
                  <a:pt x="10792536" y="1371155"/>
                </a:lnTo>
                <a:lnTo>
                  <a:pt x="0" y="1371155"/>
                </a:lnTo>
                <a:cubicBezTo>
                  <a:pt x="57150" y="914103"/>
                  <a:pt x="276225" y="723752"/>
                  <a:pt x="17145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Rye"/>
              <a:buNone/>
              <a:defRPr sz="8000" b="1" i="0" u="none" strike="noStrike" cap="none">
                <a:solidFill>
                  <a:schemeClr val="lt2"/>
                </a:solidFill>
                <a:latin typeface="Rye"/>
                <a:ea typeface="Rye"/>
                <a:cs typeface="Rye"/>
                <a:sym typeface="Ry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600" kern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LUYỆN TẬP CHUNG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7FEB17A-D32A-48BF-9B5E-F107CC70E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06" b="98013" l="4796" r="93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524" y="1719848"/>
            <a:ext cx="4048805" cy="543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991" grpId="0"/>
      <p:bldP spid="3992" grpId="0" build="p"/>
      <p:bldP spid="2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CB612E-2098-4C96-9AD2-1D02965506D8}"/>
              </a:ext>
            </a:extLst>
          </p:cNvPr>
          <p:cNvSpPr/>
          <p:nvPr/>
        </p:nvSpPr>
        <p:spPr>
          <a:xfrm>
            <a:off x="1443990" y="1168399"/>
            <a:ext cx="6764020" cy="2378075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TẠM BIỆT</a:t>
            </a:r>
          </a:p>
        </p:txBody>
      </p:sp>
      <p:pic>
        <p:nvPicPr>
          <p:cNvPr id="35" name="Picture 4">
            <a:extLst>
              <a:ext uri="{FF2B5EF4-FFF2-40B4-BE49-F238E27FC236}">
                <a16:creationId xmlns:a16="http://schemas.microsoft.com/office/drawing/2014/main" id="{53759C50-40E6-4E22-B3CA-7932A27C1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06" b="98013" l="4796" r="93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676" y="380510"/>
            <a:ext cx="5198924" cy="697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33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">
            <a:extLst>
              <a:ext uri="{FF2B5EF4-FFF2-40B4-BE49-F238E27FC236}">
                <a16:creationId xmlns:a16="http://schemas.microsoft.com/office/drawing/2014/main" id="{ED6CABCB-91C8-44DF-992B-B263DD8DE5E4}"/>
              </a:ext>
            </a:extLst>
          </p:cNvPr>
          <p:cNvSpPr/>
          <p:nvPr/>
        </p:nvSpPr>
        <p:spPr>
          <a:xfrm>
            <a:off x="3740151" y="478045"/>
            <a:ext cx="4933950" cy="777819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2" name="Google Shape;4032;p29"/>
          <p:cNvSpPr txBox="1">
            <a:spLocks noGrp="1"/>
          </p:cNvSpPr>
          <p:nvPr>
            <p:ph type="title" idx="2"/>
          </p:nvPr>
        </p:nvSpPr>
        <p:spPr>
          <a:xfrm>
            <a:off x="2653550" y="555189"/>
            <a:ext cx="6935700" cy="63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000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Yêu cầu cần đạt</a:t>
            </a:r>
            <a:endParaRPr sz="4000" dirty="0">
              <a:ln>
                <a:solidFill>
                  <a:sysClr val="windowText" lastClr="000000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4033" name="Google Shape;4033;p29"/>
          <p:cNvGrpSpPr/>
          <p:nvPr/>
        </p:nvGrpSpPr>
        <p:grpSpPr>
          <a:xfrm>
            <a:off x="-520716" y="4021533"/>
            <a:ext cx="1034800" cy="1034800"/>
            <a:chOff x="8057400" y="271550"/>
            <a:chExt cx="776100" cy="776100"/>
          </a:xfrm>
        </p:grpSpPr>
        <p:sp>
          <p:nvSpPr>
            <p:cNvPr id="4034" name="Google Shape;4034;p29"/>
            <p:cNvSpPr/>
            <p:nvPr/>
          </p:nvSpPr>
          <p:spPr>
            <a:xfrm>
              <a:off x="8057400" y="271550"/>
              <a:ext cx="776100" cy="776100"/>
            </a:xfrm>
            <a:prstGeom prst="ellipse">
              <a:avLst/>
            </a:prstGeom>
            <a:solidFill>
              <a:srgbClr val="FFFFD5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29"/>
            <p:cNvSpPr/>
            <p:nvPr/>
          </p:nvSpPr>
          <p:spPr>
            <a:xfrm>
              <a:off x="8181000" y="395150"/>
              <a:ext cx="528900" cy="528900"/>
            </a:xfrm>
            <a:prstGeom prst="ellipse">
              <a:avLst/>
            </a:prstGeom>
            <a:solidFill>
              <a:srgbClr val="FFFF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Rectangle: Rounded Corners 4">
            <a:extLst>
              <a:ext uri="{FF2B5EF4-FFF2-40B4-BE49-F238E27FC236}">
                <a16:creationId xmlns:a16="http://schemas.microsoft.com/office/drawing/2014/main" id="{AAA47A92-1AD5-47FE-B6F6-7F152FA4A8D3}"/>
              </a:ext>
            </a:extLst>
          </p:cNvPr>
          <p:cNvSpPr/>
          <p:nvPr/>
        </p:nvSpPr>
        <p:spPr>
          <a:xfrm>
            <a:off x="349284" y="1889848"/>
            <a:ext cx="11725910" cy="115570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3ECA20-40C0-4038-8240-C2C3DFDF4CC1}"/>
              </a:ext>
            </a:extLst>
          </p:cNvPr>
          <p:cNvSpPr txBox="1"/>
          <p:nvPr/>
        </p:nvSpPr>
        <p:spPr>
          <a:xfrm>
            <a:off x="794101" y="2052199"/>
            <a:ext cx="108362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Củng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xung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1" name="Rectangle: Rounded Corners 4">
            <a:extLst>
              <a:ext uri="{FF2B5EF4-FFF2-40B4-BE49-F238E27FC236}">
                <a16:creationId xmlns:a16="http://schemas.microsoft.com/office/drawing/2014/main" id="{DFCF6C53-3304-48BF-83FD-E39A374A036B}"/>
              </a:ext>
            </a:extLst>
          </p:cNvPr>
          <p:cNvSpPr/>
          <p:nvPr/>
        </p:nvSpPr>
        <p:spPr>
          <a:xfrm>
            <a:off x="349284" y="3266649"/>
            <a:ext cx="11725910" cy="115570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0A1C1F-612E-49A7-B2B3-D23464C6E784}"/>
              </a:ext>
            </a:extLst>
          </p:cNvPr>
          <p:cNvSpPr txBox="1"/>
          <p:nvPr/>
        </p:nvSpPr>
        <p:spPr>
          <a:xfrm>
            <a:off x="794101" y="3429000"/>
            <a:ext cx="108362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ận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liên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tổng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" name="Google Shape;4160;p33">
            <a:extLst>
              <a:ext uri="{FF2B5EF4-FFF2-40B4-BE49-F238E27FC236}">
                <a16:creationId xmlns:a16="http://schemas.microsoft.com/office/drawing/2014/main" id="{71DD4D18-2C49-4674-9474-F3B1E0EBC577}"/>
              </a:ext>
            </a:extLst>
          </p:cNvPr>
          <p:cNvGrpSpPr/>
          <p:nvPr/>
        </p:nvGrpSpPr>
        <p:grpSpPr>
          <a:xfrm>
            <a:off x="2527878" y="533155"/>
            <a:ext cx="1034799" cy="699014"/>
            <a:chOff x="3979100" y="1366825"/>
            <a:chExt cx="410125" cy="217725"/>
          </a:xfrm>
        </p:grpSpPr>
        <p:sp>
          <p:nvSpPr>
            <p:cNvPr id="24" name="Google Shape;4161;p33">
              <a:extLst>
                <a:ext uri="{FF2B5EF4-FFF2-40B4-BE49-F238E27FC236}">
                  <a16:creationId xmlns:a16="http://schemas.microsoft.com/office/drawing/2014/main" id="{82E2B45B-0211-4564-BE10-E0BE4E7DD885}"/>
                </a:ext>
              </a:extLst>
            </p:cNvPr>
            <p:cNvSpPr/>
            <p:nvPr/>
          </p:nvSpPr>
          <p:spPr>
            <a:xfrm>
              <a:off x="3987075" y="1458700"/>
              <a:ext cx="107225" cy="87900"/>
            </a:xfrm>
            <a:custGeom>
              <a:avLst/>
              <a:gdLst/>
              <a:ahLst/>
              <a:cxnLst/>
              <a:rect l="l" t="t" r="r" b="b"/>
              <a:pathLst>
                <a:path w="4289" h="3516" extrusionOk="0">
                  <a:moveTo>
                    <a:pt x="1013" y="1"/>
                  </a:moveTo>
                  <a:lnTo>
                    <a:pt x="800" y="27"/>
                  </a:lnTo>
                  <a:lnTo>
                    <a:pt x="560" y="107"/>
                  </a:lnTo>
                  <a:lnTo>
                    <a:pt x="347" y="267"/>
                  </a:lnTo>
                  <a:lnTo>
                    <a:pt x="187" y="427"/>
                  </a:lnTo>
                  <a:lnTo>
                    <a:pt x="81" y="613"/>
                  </a:lnTo>
                  <a:lnTo>
                    <a:pt x="27" y="826"/>
                  </a:lnTo>
                  <a:lnTo>
                    <a:pt x="1" y="1039"/>
                  </a:lnTo>
                  <a:lnTo>
                    <a:pt x="27" y="1252"/>
                  </a:lnTo>
                  <a:lnTo>
                    <a:pt x="81" y="1439"/>
                  </a:lnTo>
                  <a:lnTo>
                    <a:pt x="187" y="1625"/>
                  </a:lnTo>
                  <a:lnTo>
                    <a:pt x="320" y="1811"/>
                  </a:lnTo>
                  <a:lnTo>
                    <a:pt x="773" y="2184"/>
                  </a:lnTo>
                  <a:lnTo>
                    <a:pt x="1226" y="2504"/>
                  </a:lnTo>
                  <a:lnTo>
                    <a:pt x="1679" y="2797"/>
                  </a:lnTo>
                  <a:lnTo>
                    <a:pt x="2185" y="3036"/>
                  </a:lnTo>
                  <a:lnTo>
                    <a:pt x="2691" y="3223"/>
                  </a:lnTo>
                  <a:lnTo>
                    <a:pt x="3197" y="3383"/>
                  </a:lnTo>
                  <a:lnTo>
                    <a:pt x="3729" y="3489"/>
                  </a:lnTo>
                  <a:lnTo>
                    <a:pt x="4288" y="3516"/>
                  </a:lnTo>
                  <a:lnTo>
                    <a:pt x="3916" y="3250"/>
                  </a:lnTo>
                  <a:lnTo>
                    <a:pt x="3596" y="2930"/>
                  </a:lnTo>
                  <a:lnTo>
                    <a:pt x="3250" y="2610"/>
                  </a:lnTo>
                  <a:lnTo>
                    <a:pt x="2957" y="2264"/>
                  </a:lnTo>
                  <a:lnTo>
                    <a:pt x="2691" y="1865"/>
                  </a:lnTo>
                  <a:lnTo>
                    <a:pt x="2424" y="1492"/>
                  </a:lnTo>
                  <a:lnTo>
                    <a:pt x="2185" y="1066"/>
                  </a:lnTo>
                  <a:lnTo>
                    <a:pt x="1972" y="640"/>
                  </a:lnTo>
                  <a:lnTo>
                    <a:pt x="1865" y="400"/>
                  </a:lnTo>
                  <a:lnTo>
                    <a:pt x="1679" y="240"/>
                  </a:lnTo>
                  <a:lnTo>
                    <a:pt x="1492" y="107"/>
                  </a:lnTo>
                  <a:lnTo>
                    <a:pt x="1252" y="27"/>
                  </a:lnTo>
                  <a:lnTo>
                    <a:pt x="1013" y="1"/>
                  </a:lnTo>
                  <a:close/>
                </a:path>
              </a:pathLst>
            </a:custGeom>
            <a:solidFill>
              <a:srgbClr val="C6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5" name="Google Shape;4162;p33">
              <a:extLst>
                <a:ext uri="{FF2B5EF4-FFF2-40B4-BE49-F238E27FC236}">
                  <a16:creationId xmlns:a16="http://schemas.microsoft.com/office/drawing/2014/main" id="{85F6D091-2828-4D1A-A54B-6CD498D156E9}"/>
                </a:ext>
              </a:extLst>
            </p:cNvPr>
            <p:cNvSpPr/>
            <p:nvPr/>
          </p:nvSpPr>
          <p:spPr>
            <a:xfrm>
              <a:off x="4274025" y="1458700"/>
              <a:ext cx="107225" cy="87900"/>
            </a:xfrm>
            <a:custGeom>
              <a:avLst/>
              <a:gdLst/>
              <a:ahLst/>
              <a:cxnLst/>
              <a:rect l="l" t="t" r="r" b="b"/>
              <a:pathLst>
                <a:path w="4289" h="3516" extrusionOk="0">
                  <a:moveTo>
                    <a:pt x="3276" y="1"/>
                  </a:moveTo>
                  <a:lnTo>
                    <a:pt x="3037" y="27"/>
                  </a:lnTo>
                  <a:lnTo>
                    <a:pt x="2824" y="107"/>
                  </a:lnTo>
                  <a:lnTo>
                    <a:pt x="2611" y="240"/>
                  </a:lnTo>
                  <a:lnTo>
                    <a:pt x="2451" y="400"/>
                  </a:lnTo>
                  <a:lnTo>
                    <a:pt x="2318" y="640"/>
                  </a:lnTo>
                  <a:lnTo>
                    <a:pt x="2105" y="1066"/>
                  </a:lnTo>
                  <a:lnTo>
                    <a:pt x="1865" y="1492"/>
                  </a:lnTo>
                  <a:lnTo>
                    <a:pt x="1625" y="1865"/>
                  </a:lnTo>
                  <a:lnTo>
                    <a:pt x="1332" y="2264"/>
                  </a:lnTo>
                  <a:lnTo>
                    <a:pt x="1039" y="2610"/>
                  </a:lnTo>
                  <a:lnTo>
                    <a:pt x="720" y="2930"/>
                  </a:lnTo>
                  <a:lnTo>
                    <a:pt x="374" y="3250"/>
                  </a:lnTo>
                  <a:lnTo>
                    <a:pt x="1" y="3516"/>
                  </a:lnTo>
                  <a:lnTo>
                    <a:pt x="560" y="3489"/>
                  </a:lnTo>
                  <a:lnTo>
                    <a:pt x="1093" y="3383"/>
                  </a:lnTo>
                  <a:lnTo>
                    <a:pt x="1625" y="3223"/>
                  </a:lnTo>
                  <a:lnTo>
                    <a:pt x="2131" y="3036"/>
                  </a:lnTo>
                  <a:lnTo>
                    <a:pt x="2611" y="2797"/>
                  </a:lnTo>
                  <a:lnTo>
                    <a:pt x="3090" y="2504"/>
                  </a:lnTo>
                  <a:lnTo>
                    <a:pt x="3543" y="2184"/>
                  </a:lnTo>
                  <a:lnTo>
                    <a:pt x="3969" y="1811"/>
                  </a:lnTo>
                  <a:lnTo>
                    <a:pt x="4102" y="1625"/>
                  </a:lnTo>
                  <a:lnTo>
                    <a:pt x="4208" y="1439"/>
                  </a:lnTo>
                  <a:lnTo>
                    <a:pt x="4288" y="1252"/>
                  </a:lnTo>
                  <a:lnTo>
                    <a:pt x="4288" y="1039"/>
                  </a:lnTo>
                  <a:lnTo>
                    <a:pt x="4262" y="826"/>
                  </a:lnTo>
                  <a:lnTo>
                    <a:pt x="4208" y="613"/>
                  </a:lnTo>
                  <a:lnTo>
                    <a:pt x="4102" y="427"/>
                  </a:lnTo>
                  <a:lnTo>
                    <a:pt x="3942" y="267"/>
                  </a:lnTo>
                  <a:lnTo>
                    <a:pt x="3729" y="107"/>
                  </a:lnTo>
                  <a:lnTo>
                    <a:pt x="3516" y="27"/>
                  </a:lnTo>
                  <a:lnTo>
                    <a:pt x="3276" y="1"/>
                  </a:lnTo>
                  <a:close/>
                </a:path>
              </a:pathLst>
            </a:custGeom>
            <a:solidFill>
              <a:srgbClr val="C6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6" name="Google Shape;4163;p33">
              <a:extLst>
                <a:ext uri="{FF2B5EF4-FFF2-40B4-BE49-F238E27FC236}">
                  <a16:creationId xmlns:a16="http://schemas.microsoft.com/office/drawing/2014/main" id="{DB850F20-0B73-4114-816C-B0EB4363F2D0}"/>
                </a:ext>
              </a:extLst>
            </p:cNvPr>
            <p:cNvSpPr/>
            <p:nvPr/>
          </p:nvSpPr>
          <p:spPr>
            <a:xfrm>
              <a:off x="4091600" y="1374825"/>
              <a:ext cx="185125" cy="118525"/>
            </a:xfrm>
            <a:custGeom>
              <a:avLst/>
              <a:gdLst/>
              <a:ahLst/>
              <a:cxnLst/>
              <a:rect l="l" t="t" r="r" b="b"/>
              <a:pathLst>
                <a:path w="7405" h="4741" extrusionOk="0">
                  <a:moveTo>
                    <a:pt x="1972" y="0"/>
                  </a:moveTo>
                  <a:lnTo>
                    <a:pt x="1732" y="80"/>
                  </a:lnTo>
                  <a:lnTo>
                    <a:pt x="1625" y="133"/>
                  </a:lnTo>
                  <a:lnTo>
                    <a:pt x="1492" y="213"/>
                  </a:lnTo>
                  <a:lnTo>
                    <a:pt x="1412" y="293"/>
                  </a:lnTo>
                  <a:lnTo>
                    <a:pt x="1306" y="400"/>
                  </a:lnTo>
                  <a:lnTo>
                    <a:pt x="1226" y="506"/>
                  </a:lnTo>
                  <a:lnTo>
                    <a:pt x="1173" y="639"/>
                  </a:lnTo>
                  <a:lnTo>
                    <a:pt x="960" y="1092"/>
                  </a:lnTo>
                  <a:lnTo>
                    <a:pt x="773" y="1598"/>
                  </a:lnTo>
                  <a:lnTo>
                    <a:pt x="613" y="2104"/>
                  </a:lnTo>
                  <a:lnTo>
                    <a:pt x="454" y="2637"/>
                  </a:lnTo>
                  <a:lnTo>
                    <a:pt x="320" y="3142"/>
                  </a:lnTo>
                  <a:lnTo>
                    <a:pt x="187" y="3675"/>
                  </a:lnTo>
                  <a:lnTo>
                    <a:pt x="81" y="4208"/>
                  </a:lnTo>
                  <a:lnTo>
                    <a:pt x="1" y="4740"/>
                  </a:lnTo>
                  <a:lnTo>
                    <a:pt x="7404" y="4740"/>
                  </a:lnTo>
                  <a:lnTo>
                    <a:pt x="7324" y="4208"/>
                  </a:lnTo>
                  <a:lnTo>
                    <a:pt x="7218" y="3675"/>
                  </a:lnTo>
                  <a:lnTo>
                    <a:pt x="7111" y="3142"/>
                  </a:lnTo>
                  <a:lnTo>
                    <a:pt x="6952" y="2637"/>
                  </a:lnTo>
                  <a:lnTo>
                    <a:pt x="6818" y="2104"/>
                  </a:lnTo>
                  <a:lnTo>
                    <a:pt x="6632" y="1598"/>
                  </a:lnTo>
                  <a:lnTo>
                    <a:pt x="6446" y="1092"/>
                  </a:lnTo>
                  <a:lnTo>
                    <a:pt x="6259" y="639"/>
                  </a:lnTo>
                  <a:lnTo>
                    <a:pt x="6179" y="506"/>
                  </a:lnTo>
                  <a:lnTo>
                    <a:pt x="6099" y="400"/>
                  </a:lnTo>
                  <a:lnTo>
                    <a:pt x="6019" y="293"/>
                  </a:lnTo>
                  <a:lnTo>
                    <a:pt x="5913" y="213"/>
                  </a:lnTo>
                  <a:lnTo>
                    <a:pt x="5806" y="133"/>
                  </a:lnTo>
                  <a:lnTo>
                    <a:pt x="5673" y="80"/>
                  </a:lnTo>
                  <a:lnTo>
                    <a:pt x="5434" y="0"/>
                  </a:lnTo>
                  <a:lnTo>
                    <a:pt x="5167" y="0"/>
                  </a:lnTo>
                  <a:lnTo>
                    <a:pt x="5034" y="27"/>
                  </a:lnTo>
                  <a:lnTo>
                    <a:pt x="4928" y="53"/>
                  </a:lnTo>
                  <a:lnTo>
                    <a:pt x="4794" y="107"/>
                  </a:lnTo>
                  <a:lnTo>
                    <a:pt x="4688" y="160"/>
                  </a:lnTo>
                  <a:lnTo>
                    <a:pt x="4581" y="266"/>
                  </a:lnTo>
                  <a:lnTo>
                    <a:pt x="4475" y="346"/>
                  </a:lnTo>
                  <a:lnTo>
                    <a:pt x="4288" y="533"/>
                  </a:lnTo>
                  <a:lnTo>
                    <a:pt x="4102" y="666"/>
                  </a:lnTo>
                  <a:lnTo>
                    <a:pt x="3916" y="746"/>
                  </a:lnTo>
                  <a:lnTo>
                    <a:pt x="3703" y="772"/>
                  </a:lnTo>
                  <a:lnTo>
                    <a:pt x="3516" y="746"/>
                  </a:lnTo>
                  <a:lnTo>
                    <a:pt x="3303" y="666"/>
                  </a:lnTo>
                  <a:lnTo>
                    <a:pt x="3117" y="533"/>
                  </a:lnTo>
                  <a:lnTo>
                    <a:pt x="2930" y="346"/>
                  </a:lnTo>
                  <a:lnTo>
                    <a:pt x="2850" y="266"/>
                  </a:lnTo>
                  <a:lnTo>
                    <a:pt x="2717" y="160"/>
                  </a:lnTo>
                  <a:lnTo>
                    <a:pt x="2611" y="107"/>
                  </a:lnTo>
                  <a:lnTo>
                    <a:pt x="2478" y="53"/>
                  </a:lnTo>
                  <a:lnTo>
                    <a:pt x="2371" y="27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rgbClr val="D1A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7" name="Google Shape;4164;p33">
              <a:extLst>
                <a:ext uri="{FF2B5EF4-FFF2-40B4-BE49-F238E27FC236}">
                  <a16:creationId xmlns:a16="http://schemas.microsoft.com/office/drawing/2014/main" id="{E68DC09F-39F9-4A6D-802B-B2F554038EA0}"/>
                </a:ext>
              </a:extLst>
            </p:cNvPr>
            <p:cNvSpPr/>
            <p:nvPr/>
          </p:nvSpPr>
          <p:spPr>
            <a:xfrm>
              <a:off x="4090950" y="1460025"/>
              <a:ext cx="185775" cy="53950"/>
            </a:xfrm>
            <a:custGeom>
              <a:avLst/>
              <a:gdLst/>
              <a:ahLst/>
              <a:cxnLst/>
              <a:rect l="l" t="t" r="r" b="b"/>
              <a:pathLst>
                <a:path w="7431" h="2158" extrusionOk="0">
                  <a:moveTo>
                    <a:pt x="267" y="1"/>
                  </a:moveTo>
                  <a:lnTo>
                    <a:pt x="0" y="1492"/>
                  </a:lnTo>
                  <a:lnTo>
                    <a:pt x="426" y="1625"/>
                  </a:lnTo>
                  <a:lnTo>
                    <a:pt x="879" y="1758"/>
                  </a:lnTo>
                  <a:lnTo>
                    <a:pt x="1332" y="1892"/>
                  </a:lnTo>
                  <a:lnTo>
                    <a:pt x="1811" y="1971"/>
                  </a:lnTo>
                  <a:lnTo>
                    <a:pt x="2264" y="2051"/>
                  </a:lnTo>
                  <a:lnTo>
                    <a:pt x="2743" y="2105"/>
                  </a:lnTo>
                  <a:lnTo>
                    <a:pt x="3249" y="2131"/>
                  </a:lnTo>
                  <a:lnTo>
                    <a:pt x="3729" y="2158"/>
                  </a:lnTo>
                  <a:lnTo>
                    <a:pt x="4208" y="2131"/>
                  </a:lnTo>
                  <a:lnTo>
                    <a:pt x="4687" y="2105"/>
                  </a:lnTo>
                  <a:lnTo>
                    <a:pt x="5167" y="2051"/>
                  </a:lnTo>
                  <a:lnTo>
                    <a:pt x="5646" y="1971"/>
                  </a:lnTo>
                  <a:lnTo>
                    <a:pt x="6099" y="1892"/>
                  </a:lnTo>
                  <a:lnTo>
                    <a:pt x="6551" y="1785"/>
                  </a:lnTo>
                  <a:lnTo>
                    <a:pt x="7004" y="1652"/>
                  </a:lnTo>
                  <a:lnTo>
                    <a:pt x="7430" y="1492"/>
                  </a:lnTo>
                  <a:lnTo>
                    <a:pt x="7191" y="1"/>
                  </a:lnTo>
                  <a:lnTo>
                    <a:pt x="6765" y="134"/>
                  </a:lnTo>
                  <a:lnTo>
                    <a:pt x="6365" y="267"/>
                  </a:lnTo>
                  <a:lnTo>
                    <a:pt x="5939" y="347"/>
                  </a:lnTo>
                  <a:lnTo>
                    <a:pt x="5513" y="427"/>
                  </a:lnTo>
                  <a:lnTo>
                    <a:pt x="5060" y="507"/>
                  </a:lnTo>
                  <a:lnTo>
                    <a:pt x="4634" y="533"/>
                  </a:lnTo>
                  <a:lnTo>
                    <a:pt x="4181" y="560"/>
                  </a:lnTo>
                  <a:lnTo>
                    <a:pt x="3729" y="587"/>
                  </a:lnTo>
                  <a:lnTo>
                    <a:pt x="3276" y="560"/>
                  </a:lnTo>
                  <a:lnTo>
                    <a:pt x="2823" y="533"/>
                  </a:lnTo>
                  <a:lnTo>
                    <a:pt x="2397" y="507"/>
                  </a:lnTo>
                  <a:lnTo>
                    <a:pt x="1944" y="427"/>
                  </a:lnTo>
                  <a:lnTo>
                    <a:pt x="1518" y="347"/>
                  </a:lnTo>
                  <a:lnTo>
                    <a:pt x="1092" y="267"/>
                  </a:lnTo>
                  <a:lnTo>
                    <a:pt x="693" y="134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8" name="Google Shape;4165;p33">
              <a:extLst>
                <a:ext uri="{FF2B5EF4-FFF2-40B4-BE49-F238E27FC236}">
                  <a16:creationId xmlns:a16="http://schemas.microsoft.com/office/drawing/2014/main" id="{C20313A7-1022-426F-B88F-79F06B634AD2}"/>
                </a:ext>
              </a:extLst>
            </p:cNvPr>
            <p:cNvSpPr/>
            <p:nvPr/>
          </p:nvSpPr>
          <p:spPr>
            <a:xfrm>
              <a:off x="4027700" y="1463350"/>
              <a:ext cx="312925" cy="113225"/>
            </a:xfrm>
            <a:custGeom>
              <a:avLst/>
              <a:gdLst/>
              <a:ahLst/>
              <a:cxnLst/>
              <a:rect l="l" t="t" r="r" b="b"/>
              <a:pathLst>
                <a:path w="12517" h="4529" extrusionOk="0">
                  <a:moveTo>
                    <a:pt x="0" y="1"/>
                  </a:moveTo>
                  <a:lnTo>
                    <a:pt x="347" y="454"/>
                  </a:lnTo>
                  <a:lnTo>
                    <a:pt x="560" y="880"/>
                  </a:lnTo>
                  <a:lnTo>
                    <a:pt x="826" y="1306"/>
                  </a:lnTo>
                  <a:lnTo>
                    <a:pt x="1092" y="1732"/>
                  </a:lnTo>
                  <a:lnTo>
                    <a:pt x="1359" y="2105"/>
                  </a:lnTo>
                  <a:lnTo>
                    <a:pt x="1678" y="2478"/>
                  </a:lnTo>
                  <a:lnTo>
                    <a:pt x="2024" y="2797"/>
                  </a:lnTo>
                  <a:lnTo>
                    <a:pt x="2370" y="3117"/>
                  </a:lnTo>
                  <a:lnTo>
                    <a:pt x="2743" y="3410"/>
                  </a:lnTo>
                  <a:lnTo>
                    <a:pt x="3143" y="3649"/>
                  </a:lnTo>
                  <a:lnTo>
                    <a:pt x="3542" y="3889"/>
                  </a:lnTo>
                  <a:lnTo>
                    <a:pt x="3968" y="4075"/>
                  </a:lnTo>
                  <a:lnTo>
                    <a:pt x="4394" y="4235"/>
                  </a:lnTo>
                  <a:lnTo>
                    <a:pt x="4847" y="4368"/>
                  </a:lnTo>
                  <a:lnTo>
                    <a:pt x="5300" y="4448"/>
                  </a:lnTo>
                  <a:lnTo>
                    <a:pt x="5779" y="4528"/>
                  </a:lnTo>
                  <a:lnTo>
                    <a:pt x="6738" y="4528"/>
                  </a:lnTo>
                  <a:lnTo>
                    <a:pt x="7217" y="4448"/>
                  </a:lnTo>
                  <a:lnTo>
                    <a:pt x="7670" y="4368"/>
                  </a:lnTo>
                  <a:lnTo>
                    <a:pt x="8123" y="4235"/>
                  </a:lnTo>
                  <a:lnTo>
                    <a:pt x="8549" y="4075"/>
                  </a:lnTo>
                  <a:lnTo>
                    <a:pt x="8975" y="3889"/>
                  </a:lnTo>
                  <a:lnTo>
                    <a:pt x="9401" y="3649"/>
                  </a:lnTo>
                  <a:lnTo>
                    <a:pt x="9774" y="3410"/>
                  </a:lnTo>
                  <a:lnTo>
                    <a:pt x="10147" y="3117"/>
                  </a:lnTo>
                  <a:lnTo>
                    <a:pt x="10520" y="2797"/>
                  </a:lnTo>
                  <a:lnTo>
                    <a:pt x="10839" y="2478"/>
                  </a:lnTo>
                  <a:lnTo>
                    <a:pt x="11159" y="2105"/>
                  </a:lnTo>
                  <a:lnTo>
                    <a:pt x="11452" y="1732"/>
                  </a:lnTo>
                  <a:lnTo>
                    <a:pt x="11718" y="1306"/>
                  </a:lnTo>
                  <a:lnTo>
                    <a:pt x="11958" y="880"/>
                  </a:lnTo>
                  <a:lnTo>
                    <a:pt x="12171" y="454"/>
                  </a:lnTo>
                  <a:lnTo>
                    <a:pt x="12517" y="1"/>
                  </a:lnTo>
                  <a:lnTo>
                    <a:pt x="11851" y="454"/>
                  </a:lnTo>
                  <a:lnTo>
                    <a:pt x="11132" y="853"/>
                  </a:lnTo>
                  <a:lnTo>
                    <a:pt x="10386" y="1199"/>
                  </a:lnTo>
                  <a:lnTo>
                    <a:pt x="10014" y="1359"/>
                  </a:lnTo>
                  <a:lnTo>
                    <a:pt x="9614" y="1492"/>
                  </a:lnTo>
                  <a:lnTo>
                    <a:pt x="9215" y="1599"/>
                  </a:lnTo>
                  <a:lnTo>
                    <a:pt x="8815" y="1705"/>
                  </a:lnTo>
                  <a:lnTo>
                    <a:pt x="8389" y="1812"/>
                  </a:lnTo>
                  <a:lnTo>
                    <a:pt x="7990" y="1892"/>
                  </a:lnTo>
                  <a:lnTo>
                    <a:pt x="7564" y="1945"/>
                  </a:lnTo>
                  <a:lnTo>
                    <a:pt x="7137" y="1972"/>
                  </a:lnTo>
                  <a:lnTo>
                    <a:pt x="6685" y="1998"/>
                  </a:lnTo>
                  <a:lnTo>
                    <a:pt x="6259" y="2025"/>
                  </a:lnTo>
                  <a:lnTo>
                    <a:pt x="5833" y="1998"/>
                  </a:lnTo>
                  <a:lnTo>
                    <a:pt x="5380" y="1972"/>
                  </a:lnTo>
                  <a:lnTo>
                    <a:pt x="4954" y="1945"/>
                  </a:lnTo>
                  <a:lnTo>
                    <a:pt x="4554" y="1892"/>
                  </a:lnTo>
                  <a:lnTo>
                    <a:pt x="4128" y="1812"/>
                  </a:lnTo>
                  <a:lnTo>
                    <a:pt x="3729" y="1705"/>
                  </a:lnTo>
                  <a:lnTo>
                    <a:pt x="3303" y="1599"/>
                  </a:lnTo>
                  <a:lnTo>
                    <a:pt x="2903" y="1492"/>
                  </a:lnTo>
                  <a:lnTo>
                    <a:pt x="2530" y="1359"/>
                  </a:lnTo>
                  <a:lnTo>
                    <a:pt x="2131" y="1199"/>
                  </a:lnTo>
                  <a:lnTo>
                    <a:pt x="1385" y="853"/>
                  </a:lnTo>
                  <a:lnTo>
                    <a:pt x="666" y="4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1A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9" name="Google Shape;4166;p33">
              <a:extLst>
                <a:ext uri="{FF2B5EF4-FFF2-40B4-BE49-F238E27FC236}">
                  <a16:creationId xmlns:a16="http://schemas.microsoft.com/office/drawing/2014/main" id="{573503B7-4462-43F5-8FF9-5038C0A9F391}"/>
                </a:ext>
              </a:extLst>
            </p:cNvPr>
            <p:cNvSpPr/>
            <p:nvPr/>
          </p:nvSpPr>
          <p:spPr>
            <a:xfrm>
              <a:off x="3979100" y="1366825"/>
              <a:ext cx="410125" cy="213725"/>
            </a:xfrm>
            <a:custGeom>
              <a:avLst/>
              <a:gdLst/>
              <a:ahLst/>
              <a:cxnLst/>
              <a:rect l="l" t="t" r="r" b="b"/>
              <a:pathLst>
                <a:path w="16405" h="8549" extrusionOk="0">
                  <a:moveTo>
                    <a:pt x="9880" y="640"/>
                  </a:moveTo>
                  <a:lnTo>
                    <a:pt x="10067" y="693"/>
                  </a:lnTo>
                  <a:lnTo>
                    <a:pt x="10227" y="799"/>
                  </a:lnTo>
                  <a:lnTo>
                    <a:pt x="10360" y="933"/>
                  </a:lnTo>
                  <a:lnTo>
                    <a:pt x="10466" y="1092"/>
                  </a:lnTo>
                  <a:lnTo>
                    <a:pt x="10679" y="1652"/>
                  </a:lnTo>
                  <a:lnTo>
                    <a:pt x="10919" y="2237"/>
                  </a:lnTo>
                  <a:lnTo>
                    <a:pt x="11105" y="2877"/>
                  </a:lnTo>
                  <a:lnTo>
                    <a:pt x="11292" y="3516"/>
                  </a:lnTo>
                  <a:lnTo>
                    <a:pt x="10519" y="3729"/>
                  </a:lnTo>
                  <a:lnTo>
                    <a:pt x="9774" y="3862"/>
                  </a:lnTo>
                  <a:lnTo>
                    <a:pt x="9002" y="3968"/>
                  </a:lnTo>
                  <a:lnTo>
                    <a:pt x="8203" y="3995"/>
                  </a:lnTo>
                  <a:lnTo>
                    <a:pt x="7430" y="3968"/>
                  </a:lnTo>
                  <a:lnTo>
                    <a:pt x="6658" y="3862"/>
                  </a:lnTo>
                  <a:lnTo>
                    <a:pt x="5886" y="3729"/>
                  </a:lnTo>
                  <a:lnTo>
                    <a:pt x="5140" y="3516"/>
                  </a:lnTo>
                  <a:lnTo>
                    <a:pt x="5300" y="2877"/>
                  </a:lnTo>
                  <a:lnTo>
                    <a:pt x="5513" y="2237"/>
                  </a:lnTo>
                  <a:lnTo>
                    <a:pt x="5726" y="1652"/>
                  </a:lnTo>
                  <a:lnTo>
                    <a:pt x="5966" y="1092"/>
                  </a:lnTo>
                  <a:lnTo>
                    <a:pt x="6045" y="933"/>
                  </a:lnTo>
                  <a:lnTo>
                    <a:pt x="6179" y="799"/>
                  </a:lnTo>
                  <a:lnTo>
                    <a:pt x="6338" y="693"/>
                  </a:lnTo>
                  <a:lnTo>
                    <a:pt x="6525" y="640"/>
                  </a:lnTo>
                  <a:lnTo>
                    <a:pt x="6711" y="640"/>
                  </a:lnTo>
                  <a:lnTo>
                    <a:pt x="6898" y="693"/>
                  </a:lnTo>
                  <a:lnTo>
                    <a:pt x="7057" y="773"/>
                  </a:lnTo>
                  <a:lnTo>
                    <a:pt x="7191" y="879"/>
                  </a:lnTo>
                  <a:lnTo>
                    <a:pt x="7430" y="1119"/>
                  </a:lnTo>
                  <a:lnTo>
                    <a:pt x="7697" y="1279"/>
                  </a:lnTo>
                  <a:lnTo>
                    <a:pt x="7803" y="1332"/>
                  </a:lnTo>
                  <a:lnTo>
                    <a:pt x="7936" y="1385"/>
                  </a:lnTo>
                  <a:lnTo>
                    <a:pt x="8069" y="1412"/>
                  </a:lnTo>
                  <a:lnTo>
                    <a:pt x="8336" y="1412"/>
                  </a:lnTo>
                  <a:lnTo>
                    <a:pt x="8469" y="1385"/>
                  </a:lnTo>
                  <a:lnTo>
                    <a:pt x="8602" y="1332"/>
                  </a:lnTo>
                  <a:lnTo>
                    <a:pt x="8735" y="1279"/>
                  </a:lnTo>
                  <a:lnTo>
                    <a:pt x="8975" y="1119"/>
                  </a:lnTo>
                  <a:lnTo>
                    <a:pt x="9215" y="879"/>
                  </a:lnTo>
                  <a:lnTo>
                    <a:pt x="9348" y="773"/>
                  </a:lnTo>
                  <a:lnTo>
                    <a:pt x="9508" y="693"/>
                  </a:lnTo>
                  <a:lnTo>
                    <a:pt x="9694" y="640"/>
                  </a:lnTo>
                  <a:close/>
                  <a:moveTo>
                    <a:pt x="11425" y="4155"/>
                  </a:moveTo>
                  <a:lnTo>
                    <a:pt x="11558" y="5007"/>
                  </a:lnTo>
                  <a:lnTo>
                    <a:pt x="11159" y="5140"/>
                  </a:lnTo>
                  <a:lnTo>
                    <a:pt x="10759" y="5247"/>
                  </a:lnTo>
                  <a:lnTo>
                    <a:pt x="10333" y="5353"/>
                  </a:lnTo>
                  <a:lnTo>
                    <a:pt x="9907" y="5433"/>
                  </a:lnTo>
                  <a:lnTo>
                    <a:pt x="9508" y="5486"/>
                  </a:lnTo>
                  <a:lnTo>
                    <a:pt x="9081" y="5513"/>
                  </a:lnTo>
                  <a:lnTo>
                    <a:pt x="8629" y="5540"/>
                  </a:lnTo>
                  <a:lnTo>
                    <a:pt x="8203" y="5566"/>
                  </a:lnTo>
                  <a:lnTo>
                    <a:pt x="7777" y="5540"/>
                  </a:lnTo>
                  <a:lnTo>
                    <a:pt x="7350" y="5513"/>
                  </a:lnTo>
                  <a:lnTo>
                    <a:pt x="6924" y="5486"/>
                  </a:lnTo>
                  <a:lnTo>
                    <a:pt x="6498" y="5433"/>
                  </a:lnTo>
                  <a:lnTo>
                    <a:pt x="6072" y="5353"/>
                  </a:lnTo>
                  <a:lnTo>
                    <a:pt x="5646" y="5247"/>
                  </a:lnTo>
                  <a:lnTo>
                    <a:pt x="5247" y="5140"/>
                  </a:lnTo>
                  <a:lnTo>
                    <a:pt x="4847" y="5007"/>
                  </a:lnTo>
                  <a:lnTo>
                    <a:pt x="4980" y="4155"/>
                  </a:lnTo>
                  <a:lnTo>
                    <a:pt x="5779" y="4368"/>
                  </a:lnTo>
                  <a:lnTo>
                    <a:pt x="6578" y="4501"/>
                  </a:lnTo>
                  <a:lnTo>
                    <a:pt x="7377" y="4608"/>
                  </a:lnTo>
                  <a:lnTo>
                    <a:pt x="8203" y="4634"/>
                  </a:lnTo>
                  <a:lnTo>
                    <a:pt x="9028" y="4608"/>
                  </a:lnTo>
                  <a:lnTo>
                    <a:pt x="9827" y="4501"/>
                  </a:lnTo>
                  <a:lnTo>
                    <a:pt x="10626" y="4368"/>
                  </a:lnTo>
                  <a:lnTo>
                    <a:pt x="11425" y="4155"/>
                  </a:lnTo>
                  <a:close/>
                  <a:moveTo>
                    <a:pt x="1358" y="3995"/>
                  </a:moveTo>
                  <a:lnTo>
                    <a:pt x="1492" y="4022"/>
                  </a:lnTo>
                  <a:lnTo>
                    <a:pt x="1651" y="4075"/>
                  </a:lnTo>
                  <a:lnTo>
                    <a:pt x="1811" y="4155"/>
                  </a:lnTo>
                  <a:lnTo>
                    <a:pt x="1918" y="4288"/>
                  </a:lnTo>
                  <a:lnTo>
                    <a:pt x="1998" y="4448"/>
                  </a:lnTo>
                  <a:lnTo>
                    <a:pt x="2317" y="5060"/>
                  </a:lnTo>
                  <a:lnTo>
                    <a:pt x="2690" y="5673"/>
                  </a:lnTo>
                  <a:lnTo>
                    <a:pt x="3116" y="6232"/>
                  </a:lnTo>
                  <a:lnTo>
                    <a:pt x="3329" y="6498"/>
                  </a:lnTo>
                  <a:lnTo>
                    <a:pt x="3569" y="6738"/>
                  </a:lnTo>
                  <a:lnTo>
                    <a:pt x="3196" y="6632"/>
                  </a:lnTo>
                  <a:lnTo>
                    <a:pt x="2850" y="6498"/>
                  </a:lnTo>
                  <a:lnTo>
                    <a:pt x="2504" y="6365"/>
                  </a:lnTo>
                  <a:lnTo>
                    <a:pt x="2157" y="6179"/>
                  </a:lnTo>
                  <a:lnTo>
                    <a:pt x="1811" y="5992"/>
                  </a:lnTo>
                  <a:lnTo>
                    <a:pt x="1492" y="5753"/>
                  </a:lnTo>
                  <a:lnTo>
                    <a:pt x="1172" y="5513"/>
                  </a:lnTo>
                  <a:lnTo>
                    <a:pt x="879" y="5247"/>
                  </a:lnTo>
                  <a:lnTo>
                    <a:pt x="773" y="5140"/>
                  </a:lnTo>
                  <a:lnTo>
                    <a:pt x="693" y="5007"/>
                  </a:lnTo>
                  <a:lnTo>
                    <a:pt x="639" y="4847"/>
                  </a:lnTo>
                  <a:lnTo>
                    <a:pt x="639" y="4714"/>
                  </a:lnTo>
                  <a:lnTo>
                    <a:pt x="666" y="4554"/>
                  </a:lnTo>
                  <a:lnTo>
                    <a:pt x="693" y="4421"/>
                  </a:lnTo>
                  <a:lnTo>
                    <a:pt x="773" y="4288"/>
                  </a:lnTo>
                  <a:lnTo>
                    <a:pt x="879" y="4182"/>
                  </a:lnTo>
                  <a:lnTo>
                    <a:pt x="986" y="4102"/>
                  </a:lnTo>
                  <a:lnTo>
                    <a:pt x="1092" y="4048"/>
                  </a:lnTo>
                  <a:lnTo>
                    <a:pt x="1225" y="4022"/>
                  </a:lnTo>
                  <a:lnTo>
                    <a:pt x="1358" y="3995"/>
                  </a:lnTo>
                  <a:close/>
                  <a:moveTo>
                    <a:pt x="15073" y="3995"/>
                  </a:moveTo>
                  <a:lnTo>
                    <a:pt x="15180" y="4022"/>
                  </a:lnTo>
                  <a:lnTo>
                    <a:pt x="15313" y="4048"/>
                  </a:lnTo>
                  <a:lnTo>
                    <a:pt x="15420" y="4102"/>
                  </a:lnTo>
                  <a:lnTo>
                    <a:pt x="15526" y="4182"/>
                  </a:lnTo>
                  <a:lnTo>
                    <a:pt x="15633" y="4288"/>
                  </a:lnTo>
                  <a:lnTo>
                    <a:pt x="15713" y="4421"/>
                  </a:lnTo>
                  <a:lnTo>
                    <a:pt x="15766" y="4554"/>
                  </a:lnTo>
                  <a:lnTo>
                    <a:pt x="15766" y="4714"/>
                  </a:lnTo>
                  <a:lnTo>
                    <a:pt x="15766" y="4847"/>
                  </a:lnTo>
                  <a:lnTo>
                    <a:pt x="15713" y="5007"/>
                  </a:lnTo>
                  <a:lnTo>
                    <a:pt x="15633" y="5140"/>
                  </a:lnTo>
                  <a:lnTo>
                    <a:pt x="15553" y="5247"/>
                  </a:lnTo>
                  <a:lnTo>
                    <a:pt x="15233" y="5513"/>
                  </a:lnTo>
                  <a:lnTo>
                    <a:pt x="14914" y="5753"/>
                  </a:lnTo>
                  <a:lnTo>
                    <a:pt x="14594" y="5992"/>
                  </a:lnTo>
                  <a:lnTo>
                    <a:pt x="14248" y="6179"/>
                  </a:lnTo>
                  <a:lnTo>
                    <a:pt x="13902" y="6365"/>
                  </a:lnTo>
                  <a:lnTo>
                    <a:pt x="13555" y="6498"/>
                  </a:lnTo>
                  <a:lnTo>
                    <a:pt x="13209" y="6632"/>
                  </a:lnTo>
                  <a:lnTo>
                    <a:pt x="12836" y="6738"/>
                  </a:lnTo>
                  <a:lnTo>
                    <a:pt x="13076" y="6498"/>
                  </a:lnTo>
                  <a:lnTo>
                    <a:pt x="13289" y="6232"/>
                  </a:lnTo>
                  <a:lnTo>
                    <a:pt x="13715" y="5673"/>
                  </a:lnTo>
                  <a:lnTo>
                    <a:pt x="14088" y="5060"/>
                  </a:lnTo>
                  <a:lnTo>
                    <a:pt x="14408" y="4448"/>
                  </a:lnTo>
                  <a:lnTo>
                    <a:pt x="14487" y="4288"/>
                  </a:lnTo>
                  <a:lnTo>
                    <a:pt x="14594" y="4155"/>
                  </a:lnTo>
                  <a:lnTo>
                    <a:pt x="14754" y="4075"/>
                  </a:lnTo>
                  <a:lnTo>
                    <a:pt x="14914" y="4022"/>
                  </a:lnTo>
                  <a:lnTo>
                    <a:pt x="15073" y="3995"/>
                  </a:lnTo>
                  <a:close/>
                  <a:moveTo>
                    <a:pt x="6605" y="0"/>
                  </a:moveTo>
                  <a:lnTo>
                    <a:pt x="6418" y="27"/>
                  </a:lnTo>
                  <a:lnTo>
                    <a:pt x="6259" y="54"/>
                  </a:lnTo>
                  <a:lnTo>
                    <a:pt x="6099" y="107"/>
                  </a:lnTo>
                  <a:lnTo>
                    <a:pt x="5939" y="187"/>
                  </a:lnTo>
                  <a:lnTo>
                    <a:pt x="5806" y="293"/>
                  </a:lnTo>
                  <a:lnTo>
                    <a:pt x="5673" y="400"/>
                  </a:lnTo>
                  <a:lnTo>
                    <a:pt x="5566" y="533"/>
                  </a:lnTo>
                  <a:lnTo>
                    <a:pt x="5460" y="666"/>
                  </a:lnTo>
                  <a:lnTo>
                    <a:pt x="5380" y="826"/>
                  </a:lnTo>
                  <a:lnTo>
                    <a:pt x="5193" y="1252"/>
                  </a:lnTo>
                  <a:lnTo>
                    <a:pt x="5007" y="1731"/>
                  </a:lnTo>
                  <a:lnTo>
                    <a:pt x="4847" y="2211"/>
                  </a:lnTo>
                  <a:lnTo>
                    <a:pt x="4687" y="2717"/>
                  </a:lnTo>
                  <a:lnTo>
                    <a:pt x="4554" y="3223"/>
                  </a:lnTo>
                  <a:lnTo>
                    <a:pt x="4421" y="3729"/>
                  </a:lnTo>
                  <a:lnTo>
                    <a:pt x="4314" y="4261"/>
                  </a:lnTo>
                  <a:lnTo>
                    <a:pt x="4235" y="4767"/>
                  </a:lnTo>
                  <a:lnTo>
                    <a:pt x="3675" y="4528"/>
                  </a:lnTo>
                  <a:lnTo>
                    <a:pt x="3143" y="4261"/>
                  </a:lnTo>
                  <a:lnTo>
                    <a:pt x="2610" y="3942"/>
                  </a:lnTo>
                  <a:lnTo>
                    <a:pt x="2104" y="3596"/>
                  </a:lnTo>
                  <a:lnTo>
                    <a:pt x="1891" y="3462"/>
                  </a:lnTo>
                  <a:lnTo>
                    <a:pt x="1651" y="3383"/>
                  </a:lnTo>
                  <a:lnTo>
                    <a:pt x="1492" y="3383"/>
                  </a:lnTo>
                  <a:lnTo>
                    <a:pt x="1332" y="3356"/>
                  </a:lnTo>
                  <a:lnTo>
                    <a:pt x="1172" y="3383"/>
                  </a:lnTo>
                  <a:lnTo>
                    <a:pt x="1012" y="3409"/>
                  </a:lnTo>
                  <a:lnTo>
                    <a:pt x="879" y="3462"/>
                  </a:lnTo>
                  <a:lnTo>
                    <a:pt x="719" y="3516"/>
                  </a:lnTo>
                  <a:lnTo>
                    <a:pt x="586" y="3596"/>
                  </a:lnTo>
                  <a:lnTo>
                    <a:pt x="453" y="3702"/>
                  </a:lnTo>
                  <a:lnTo>
                    <a:pt x="267" y="3915"/>
                  </a:lnTo>
                  <a:lnTo>
                    <a:pt x="133" y="4155"/>
                  </a:lnTo>
                  <a:lnTo>
                    <a:pt x="27" y="4421"/>
                  </a:lnTo>
                  <a:lnTo>
                    <a:pt x="0" y="4688"/>
                  </a:lnTo>
                  <a:lnTo>
                    <a:pt x="27" y="4980"/>
                  </a:lnTo>
                  <a:lnTo>
                    <a:pt x="107" y="5247"/>
                  </a:lnTo>
                  <a:lnTo>
                    <a:pt x="240" y="5513"/>
                  </a:lnTo>
                  <a:lnTo>
                    <a:pt x="426" y="5726"/>
                  </a:lnTo>
                  <a:lnTo>
                    <a:pt x="879" y="6099"/>
                  </a:lnTo>
                  <a:lnTo>
                    <a:pt x="1358" y="6445"/>
                  </a:lnTo>
                  <a:lnTo>
                    <a:pt x="1864" y="6738"/>
                  </a:lnTo>
                  <a:lnTo>
                    <a:pt x="2370" y="7004"/>
                  </a:lnTo>
                  <a:lnTo>
                    <a:pt x="2876" y="7191"/>
                  </a:lnTo>
                  <a:lnTo>
                    <a:pt x="3409" y="7351"/>
                  </a:lnTo>
                  <a:lnTo>
                    <a:pt x="3942" y="7457"/>
                  </a:lnTo>
                  <a:lnTo>
                    <a:pt x="4501" y="7510"/>
                  </a:lnTo>
                  <a:lnTo>
                    <a:pt x="5007" y="7857"/>
                  </a:lnTo>
                  <a:lnTo>
                    <a:pt x="5540" y="8123"/>
                  </a:lnTo>
                  <a:lnTo>
                    <a:pt x="6099" y="8363"/>
                  </a:lnTo>
                  <a:lnTo>
                    <a:pt x="6685" y="8522"/>
                  </a:lnTo>
                  <a:lnTo>
                    <a:pt x="6765" y="8549"/>
                  </a:lnTo>
                  <a:lnTo>
                    <a:pt x="6871" y="8522"/>
                  </a:lnTo>
                  <a:lnTo>
                    <a:pt x="6951" y="8469"/>
                  </a:lnTo>
                  <a:lnTo>
                    <a:pt x="7031" y="8389"/>
                  </a:lnTo>
                  <a:lnTo>
                    <a:pt x="7084" y="8309"/>
                  </a:lnTo>
                  <a:lnTo>
                    <a:pt x="7084" y="8176"/>
                  </a:lnTo>
                  <a:lnTo>
                    <a:pt x="7031" y="8070"/>
                  </a:lnTo>
                  <a:lnTo>
                    <a:pt x="6951" y="7963"/>
                  </a:lnTo>
                  <a:lnTo>
                    <a:pt x="6844" y="7910"/>
                  </a:lnTo>
                  <a:lnTo>
                    <a:pt x="6312" y="7750"/>
                  </a:lnTo>
                  <a:lnTo>
                    <a:pt x="5779" y="7537"/>
                  </a:lnTo>
                  <a:lnTo>
                    <a:pt x="5273" y="7271"/>
                  </a:lnTo>
                  <a:lnTo>
                    <a:pt x="4794" y="6951"/>
                  </a:lnTo>
                  <a:lnTo>
                    <a:pt x="4528" y="6738"/>
                  </a:lnTo>
                  <a:lnTo>
                    <a:pt x="4261" y="6498"/>
                  </a:lnTo>
                  <a:lnTo>
                    <a:pt x="4022" y="6259"/>
                  </a:lnTo>
                  <a:lnTo>
                    <a:pt x="3782" y="6019"/>
                  </a:lnTo>
                  <a:lnTo>
                    <a:pt x="3542" y="5753"/>
                  </a:lnTo>
                  <a:lnTo>
                    <a:pt x="3329" y="5460"/>
                  </a:lnTo>
                  <a:lnTo>
                    <a:pt x="3143" y="5193"/>
                  </a:lnTo>
                  <a:lnTo>
                    <a:pt x="2956" y="4874"/>
                  </a:lnTo>
                  <a:lnTo>
                    <a:pt x="3569" y="5193"/>
                  </a:lnTo>
                  <a:lnTo>
                    <a:pt x="4181" y="5460"/>
                  </a:lnTo>
                  <a:lnTo>
                    <a:pt x="4820" y="5673"/>
                  </a:lnTo>
                  <a:lnTo>
                    <a:pt x="5486" y="5859"/>
                  </a:lnTo>
                  <a:lnTo>
                    <a:pt x="6152" y="6019"/>
                  </a:lnTo>
                  <a:lnTo>
                    <a:pt x="6818" y="6126"/>
                  </a:lnTo>
                  <a:lnTo>
                    <a:pt x="7510" y="6179"/>
                  </a:lnTo>
                  <a:lnTo>
                    <a:pt x="8203" y="6205"/>
                  </a:lnTo>
                  <a:lnTo>
                    <a:pt x="8895" y="6179"/>
                  </a:lnTo>
                  <a:lnTo>
                    <a:pt x="9587" y="6126"/>
                  </a:lnTo>
                  <a:lnTo>
                    <a:pt x="10253" y="6019"/>
                  </a:lnTo>
                  <a:lnTo>
                    <a:pt x="10919" y="5859"/>
                  </a:lnTo>
                  <a:lnTo>
                    <a:pt x="11585" y="5673"/>
                  </a:lnTo>
                  <a:lnTo>
                    <a:pt x="12224" y="5460"/>
                  </a:lnTo>
                  <a:lnTo>
                    <a:pt x="12836" y="5193"/>
                  </a:lnTo>
                  <a:lnTo>
                    <a:pt x="13449" y="4874"/>
                  </a:lnTo>
                  <a:lnTo>
                    <a:pt x="13262" y="5193"/>
                  </a:lnTo>
                  <a:lnTo>
                    <a:pt x="13076" y="5460"/>
                  </a:lnTo>
                  <a:lnTo>
                    <a:pt x="12863" y="5753"/>
                  </a:lnTo>
                  <a:lnTo>
                    <a:pt x="12623" y="6019"/>
                  </a:lnTo>
                  <a:lnTo>
                    <a:pt x="12384" y="6259"/>
                  </a:lnTo>
                  <a:lnTo>
                    <a:pt x="12144" y="6498"/>
                  </a:lnTo>
                  <a:lnTo>
                    <a:pt x="11878" y="6738"/>
                  </a:lnTo>
                  <a:lnTo>
                    <a:pt x="11611" y="6951"/>
                  </a:lnTo>
                  <a:lnTo>
                    <a:pt x="11132" y="7271"/>
                  </a:lnTo>
                  <a:lnTo>
                    <a:pt x="10626" y="7537"/>
                  </a:lnTo>
                  <a:lnTo>
                    <a:pt x="10093" y="7750"/>
                  </a:lnTo>
                  <a:lnTo>
                    <a:pt x="9561" y="7910"/>
                  </a:lnTo>
                  <a:lnTo>
                    <a:pt x="9454" y="7963"/>
                  </a:lnTo>
                  <a:lnTo>
                    <a:pt x="9374" y="8070"/>
                  </a:lnTo>
                  <a:lnTo>
                    <a:pt x="9321" y="8176"/>
                  </a:lnTo>
                  <a:lnTo>
                    <a:pt x="9321" y="8309"/>
                  </a:lnTo>
                  <a:lnTo>
                    <a:pt x="9374" y="8389"/>
                  </a:lnTo>
                  <a:lnTo>
                    <a:pt x="9454" y="8469"/>
                  </a:lnTo>
                  <a:lnTo>
                    <a:pt x="9534" y="8522"/>
                  </a:lnTo>
                  <a:lnTo>
                    <a:pt x="9641" y="8549"/>
                  </a:lnTo>
                  <a:lnTo>
                    <a:pt x="9721" y="8522"/>
                  </a:lnTo>
                  <a:lnTo>
                    <a:pt x="10306" y="8363"/>
                  </a:lnTo>
                  <a:lnTo>
                    <a:pt x="10866" y="8123"/>
                  </a:lnTo>
                  <a:lnTo>
                    <a:pt x="11398" y="7857"/>
                  </a:lnTo>
                  <a:lnTo>
                    <a:pt x="11904" y="7510"/>
                  </a:lnTo>
                  <a:lnTo>
                    <a:pt x="12464" y="7457"/>
                  </a:lnTo>
                  <a:lnTo>
                    <a:pt x="12996" y="7351"/>
                  </a:lnTo>
                  <a:lnTo>
                    <a:pt x="13529" y="7191"/>
                  </a:lnTo>
                  <a:lnTo>
                    <a:pt x="14061" y="7004"/>
                  </a:lnTo>
                  <a:lnTo>
                    <a:pt x="14567" y="6738"/>
                  </a:lnTo>
                  <a:lnTo>
                    <a:pt x="15047" y="6445"/>
                  </a:lnTo>
                  <a:lnTo>
                    <a:pt x="15526" y="6099"/>
                  </a:lnTo>
                  <a:lnTo>
                    <a:pt x="15979" y="5726"/>
                  </a:lnTo>
                  <a:lnTo>
                    <a:pt x="16165" y="5513"/>
                  </a:lnTo>
                  <a:lnTo>
                    <a:pt x="16298" y="5247"/>
                  </a:lnTo>
                  <a:lnTo>
                    <a:pt x="16378" y="4980"/>
                  </a:lnTo>
                  <a:lnTo>
                    <a:pt x="16405" y="4688"/>
                  </a:lnTo>
                  <a:lnTo>
                    <a:pt x="16378" y="4421"/>
                  </a:lnTo>
                  <a:lnTo>
                    <a:pt x="16298" y="4155"/>
                  </a:lnTo>
                  <a:lnTo>
                    <a:pt x="16139" y="3915"/>
                  </a:lnTo>
                  <a:lnTo>
                    <a:pt x="15952" y="3702"/>
                  </a:lnTo>
                  <a:lnTo>
                    <a:pt x="15819" y="3596"/>
                  </a:lnTo>
                  <a:lnTo>
                    <a:pt x="15686" y="3516"/>
                  </a:lnTo>
                  <a:lnTo>
                    <a:pt x="15553" y="3462"/>
                  </a:lnTo>
                  <a:lnTo>
                    <a:pt x="15393" y="3409"/>
                  </a:lnTo>
                  <a:lnTo>
                    <a:pt x="15233" y="3383"/>
                  </a:lnTo>
                  <a:lnTo>
                    <a:pt x="15073" y="3356"/>
                  </a:lnTo>
                  <a:lnTo>
                    <a:pt x="14914" y="3383"/>
                  </a:lnTo>
                  <a:lnTo>
                    <a:pt x="14754" y="3383"/>
                  </a:lnTo>
                  <a:lnTo>
                    <a:pt x="14514" y="3462"/>
                  </a:lnTo>
                  <a:lnTo>
                    <a:pt x="14301" y="3596"/>
                  </a:lnTo>
                  <a:lnTo>
                    <a:pt x="13795" y="3942"/>
                  </a:lnTo>
                  <a:lnTo>
                    <a:pt x="13262" y="4261"/>
                  </a:lnTo>
                  <a:lnTo>
                    <a:pt x="12730" y="4528"/>
                  </a:lnTo>
                  <a:lnTo>
                    <a:pt x="12171" y="4767"/>
                  </a:lnTo>
                  <a:lnTo>
                    <a:pt x="12091" y="4261"/>
                  </a:lnTo>
                  <a:lnTo>
                    <a:pt x="11984" y="3729"/>
                  </a:lnTo>
                  <a:lnTo>
                    <a:pt x="11878" y="3223"/>
                  </a:lnTo>
                  <a:lnTo>
                    <a:pt x="11718" y="2717"/>
                  </a:lnTo>
                  <a:lnTo>
                    <a:pt x="11585" y="2211"/>
                  </a:lnTo>
                  <a:lnTo>
                    <a:pt x="11398" y="1731"/>
                  </a:lnTo>
                  <a:lnTo>
                    <a:pt x="11239" y="1252"/>
                  </a:lnTo>
                  <a:lnTo>
                    <a:pt x="11025" y="826"/>
                  </a:lnTo>
                  <a:lnTo>
                    <a:pt x="10946" y="666"/>
                  </a:lnTo>
                  <a:lnTo>
                    <a:pt x="10866" y="533"/>
                  </a:lnTo>
                  <a:lnTo>
                    <a:pt x="10733" y="400"/>
                  </a:lnTo>
                  <a:lnTo>
                    <a:pt x="10599" y="293"/>
                  </a:lnTo>
                  <a:lnTo>
                    <a:pt x="10466" y="187"/>
                  </a:lnTo>
                  <a:lnTo>
                    <a:pt x="10306" y="107"/>
                  </a:lnTo>
                  <a:lnTo>
                    <a:pt x="10147" y="54"/>
                  </a:lnTo>
                  <a:lnTo>
                    <a:pt x="9987" y="27"/>
                  </a:lnTo>
                  <a:lnTo>
                    <a:pt x="9800" y="0"/>
                  </a:lnTo>
                  <a:lnTo>
                    <a:pt x="9641" y="0"/>
                  </a:lnTo>
                  <a:lnTo>
                    <a:pt x="9454" y="27"/>
                  </a:lnTo>
                  <a:lnTo>
                    <a:pt x="9294" y="80"/>
                  </a:lnTo>
                  <a:lnTo>
                    <a:pt x="9135" y="160"/>
                  </a:lnTo>
                  <a:lnTo>
                    <a:pt x="9002" y="240"/>
                  </a:lnTo>
                  <a:lnTo>
                    <a:pt x="8868" y="347"/>
                  </a:lnTo>
                  <a:lnTo>
                    <a:pt x="8735" y="453"/>
                  </a:lnTo>
                  <a:lnTo>
                    <a:pt x="8629" y="560"/>
                  </a:lnTo>
                  <a:lnTo>
                    <a:pt x="8496" y="666"/>
                  </a:lnTo>
                  <a:lnTo>
                    <a:pt x="8362" y="746"/>
                  </a:lnTo>
                  <a:lnTo>
                    <a:pt x="8203" y="773"/>
                  </a:lnTo>
                  <a:lnTo>
                    <a:pt x="8043" y="746"/>
                  </a:lnTo>
                  <a:lnTo>
                    <a:pt x="7910" y="666"/>
                  </a:lnTo>
                  <a:lnTo>
                    <a:pt x="7777" y="560"/>
                  </a:lnTo>
                  <a:lnTo>
                    <a:pt x="7670" y="453"/>
                  </a:lnTo>
                  <a:lnTo>
                    <a:pt x="7563" y="347"/>
                  </a:lnTo>
                  <a:lnTo>
                    <a:pt x="7404" y="240"/>
                  </a:lnTo>
                  <a:lnTo>
                    <a:pt x="7271" y="160"/>
                  </a:lnTo>
                  <a:lnTo>
                    <a:pt x="7111" y="80"/>
                  </a:lnTo>
                  <a:lnTo>
                    <a:pt x="6951" y="27"/>
                  </a:lnTo>
                  <a:lnTo>
                    <a:pt x="67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0" name="Google Shape;4167;p33">
              <a:extLst>
                <a:ext uri="{FF2B5EF4-FFF2-40B4-BE49-F238E27FC236}">
                  <a16:creationId xmlns:a16="http://schemas.microsoft.com/office/drawing/2014/main" id="{FF50E484-F383-4DE9-9875-5481F728790B}"/>
                </a:ext>
              </a:extLst>
            </p:cNvPr>
            <p:cNvSpPr/>
            <p:nvPr/>
          </p:nvSpPr>
          <p:spPr>
            <a:xfrm>
              <a:off x="4176175" y="1568550"/>
              <a:ext cx="16000" cy="16000"/>
            </a:xfrm>
            <a:custGeom>
              <a:avLst/>
              <a:gdLst/>
              <a:ahLst/>
              <a:cxnLst/>
              <a:rect l="l" t="t" r="r" b="b"/>
              <a:pathLst>
                <a:path w="640" h="640" extrusionOk="0">
                  <a:moveTo>
                    <a:pt x="320" y="1"/>
                  </a:moveTo>
                  <a:lnTo>
                    <a:pt x="186" y="27"/>
                  </a:lnTo>
                  <a:lnTo>
                    <a:pt x="107" y="107"/>
                  </a:lnTo>
                  <a:lnTo>
                    <a:pt x="27" y="214"/>
                  </a:lnTo>
                  <a:lnTo>
                    <a:pt x="0" y="320"/>
                  </a:lnTo>
                  <a:lnTo>
                    <a:pt x="27" y="453"/>
                  </a:lnTo>
                  <a:lnTo>
                    <a:pt x="107" y="560"/>
                  </a:lnTo>
                  <a:lnTo>
                    <a:pt x="186" y="613"/>
                  </a:lnTo>
                  <a:lnTo>
                    <a:pt x="320" y="640"/>
                  </a:lnTo>
                  <a:lnTo>
                    <a:pt x="453" y="613"/>
                  </a:lnTo>
                  <a:lnTo>
                    <a:pt x="559" y="560"/>
                  </a:lnTo>
                  <a:lnTo>
                    <a:pt x="613" y="453"/>
                  </a:lnTo>
                  <a:lnTo>
                    <a:pt x="639" y="320"/>
                  </a:lnTo>
                  <a:lnTo>
                    <a:pt x="613" y="214"/>
                  </a:lnTo>
                  <a:lnTo>
                    <a:pt x="559" y="107"/>
                  </a:lnTo>
                  <a:lnTo>
                    <a:pt x="453" y="27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</p:grpSp>
      <p:grpSp>
        <p:nvGrpSpPr>
          <p:cNvPr id="31" name="Google Shape;4160;p33">
            <a:extLst>
              <a:ext uri="{FF2B5EF4-FFF2-40B4-BE49-F238E27FC236}">
                <a16:creationId xmlns:a16="http://schemas.microsoft.com/office/drawing/2014/main" id="{9810FDEB-1E0F-43F8-B411-AB5143545AF6}"/>
              </a:ext>
            </a:extLst>
          </p:cNvPr>
          <p:cNvGrpSpPr/>
          <p:nvPr/>
        </p:nvGrpSpPr>
        <p:grpSpPr>
          <a:xfrm>
            <a:off x="8891779" y="493545"/>
            <a:ext cx="1034799" cy="699014"/>
            <a:chOff x="3979100" y="1366825"/>
            <a:chExt cx="410125" cy="217725"/>
          </a:xfrm>
        </p:grpSpPr>
        <p:sp>
          <p:nvSpPr>
            <p:cNvPr id="32" name="Google Shape;4161;p33">
              <a:extLst>
                <a:ext uri="{FF2B5EF4-FFF2-40B4-BE49-F238E27FC236}">
                  <a16:creationId xmlns:a16="http://schemas.microsoft.com/office/drawing/2014/main" id="{774B127E-0469-4D35-81C0-07736F55D2CE}"/>
                </a:ext>
              </a:extLst>
            </p:cNvPr>
            <p:cNvSpPr/>
            <p:nvPr/>
          </p:nvSpPr>
          <p:spPr>
            <a:xfrm>
              <a:off x="3987075" y="1458700"/>
              <a:ext cx="107225" cy="87900"/>
            </a:xfrm>
            <a:custGeom>
              <a:avLst/>
              <a:gdLst/>
              <a:ahLst/>
              <a:cxnLst/>
              <a:rect l="l" t="t" r="r" b="b"/>
              <a:pathLst>
                <a:path w="4289" h="3516" extrusionOk="0">
                  <a:moveTo>
                    <a:pt x="1013" y="1"/>
                  </a:moveTo>
                  <a:lnTo>
                    <a:pt x="800" y="27"/>
                  </a:lnTo>
                  <a:lnTo>
                    <a:pt x="560" y="107"/>
                  </a:lnTo>
                  <a:lnTo>
                    <a:pt x="347" y="267"/>
                  </a:lnTo>
                  <a:lnTo>
                    <a:pt x="187" y="427"/>
                  </a:lnTo>
                  <a:lnTo>
                    <a:pt x="81" y="613"/>
                  </a:lnTo>
                  <a:lnTo>
                    <a:pt x="27" y="826"/>
                  </a:lnTo>
                  <a:lnTo>
                    <a:pt x="1" y="1039"/>
                  </a:lnTo>
                  <a:lnTo>
                    <a:pt x="27" y="1252"/>
                  </a:lnTo>
                  <a:lnTo>
                    <a:pt x="81" y="1439"/>
                  </a:lnTo>
                  <a:lnTo>
                    <a:pt x="187" y="1625"/>
                  </a:lnTo>
                  <a:lnTo>
                    <a:pt x="320" y="1811"/>
                  </a:lnTo>
                  <a:lnTo>
                    <a:pt x="773" y="2184"/>
                  </a:lnTo>
                  <a:lnTo>
                    <a:pt x="1226" y="2504"/>
                  </a:lnTo>
                  <a:lnTo>
                    <a:pt x="1679" y="2797"/>
                  </a:lnTo>
                  <a:lnTo>
                    <a:pt x="2185" y="3036"/>
                  </a:lnTo>
                  <a:lnTo>
                    <a:pt x="2691" y="3223"/>
                  </a:lnTo>
                  <a:lnTo>
                    <a:pt x="3197" y="3383"/>
                  </a:lnTo>
                  <a:lnTo>
                    <a:pt x="3729" y="3489"/>
                  </a:lnTo>
                  <a:lnTo>
                    <a:pt x="4288" y="3516"/>
                  </a:lnTo>
                  <a:lnTo>
                    <a:pt x="3916" y="3250"/>
                  </a:lnTo>
                  <a:lnTo>
                    <a:pt x="3596" y="2930"/>
                  </a:lnTo>
                  <a:lnTo>
                    <a:pt x="3250" y="2610"/>
                  </a:lnTo>
                  <a:lnTo>
                    <a:pt x="2957" y="2264"/>
                  </a:lnTo>
                  <a:lnTo>
                    <a:pt x="2691" y="1865"/>
                  </a:lnTo>
                  <a:lnTo>
                    <a:pt x="2424" y="1492"/>
                  </a:lnTo>
                  <a:lnTo>
                    <a:pt x="2185" y="1066"/>
                  </a:lnTo>
                  <a:lnTo>
                    <a:pt x="1972" y="640"/>
                  </a:lnTo>
                  <a:lnTo>
                    <a:pt x="1865" y="400"/>
                  </a:lnTo>
                  <a:lnTo>
                    <a:pt x="1679" y="240"/>
                  </a:lnTo>
                  <a:lnTo>
                    <a:pt x="1492" y="107"/>
                  </a:lnTo>
                  <a:lnTo>
                    <a:pt x="1252" y="27"/>
                  </a:lnTo>
                  <a:lnTo>
                    <a:pt x="1013" y="1"/>
                  </a:lnTo>
                  <a:close/>
                </a:path>
              </a:pathLst>
            </a:custGeom>
            <a:solidFill>
              <a:srgbClr val="C6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3" name="Google Shape;4162;p33">
              <a:extLst>
                <a:ext uri="{FF2B5EF4-FFF2-40B4-BE49-F238E27FC236}">
                  <a16:creationId xmlns:a16="http://schemas.microsoft.com/office/drawing/2014/main" id="{485D3959-12F9-43CB-BD26-7CBFE56BBE92}"/>
                </a:ext>
              </a:extLst>
            </p:cNvPr>
            <p:cNvSpPr/>
            <p:nvPr/>
          </p:nvSpPr>
          <p:spPr>
            <a:xfrm>
              <a:off x="4274025" y="1458700"/>
              <a:ext cx="107225" cy="87900"/>
            </a:xfrm>
            <a:custGeom>
              <a:avLst/>
              <a:gdLst/>
              <a:ahLst/>
              <a:cxnLst/>
              <a:rect l="l" t="t" r="r" b="b"/>
              <a:pathLst>
                <a:path w="4289" h="3516" extrusionOk="0">
                  <a:moveTo>
                    <a:pt x="3276" y="1"/>
                  </a:moveTo>
                  <a:lnTo>
                    <a:pt x="3037" y="27"/>
                  </a:lnTo>
                  <a:lnTo>
                    <a:pt x="2824" y="107"/>
                  </a:lnTo>
                  <a:lnTo>
                    <a:pt x="2611" y="240"/>
                  </a:lnTo>
                  <a:lnTo>
                    <a:pt x="2451" y="400"/>
                  </a:lnTo>
                  <a:lnTo>
                    <a:pt x="2318" y="640"/>
                  </a:lnTo>
                  <a:lnTo>
                    <a:pt x="2105" y="1066"/>
                  </a:lnTo>
                  <a:lnTo>
                    <a:pt x="1865" y="1492"/>
                  </a:lnTo>
                  <a:lnTo>
                    <a:pt x="1625" y="1865"/>
                  </a:lnTo>
                  <a:lnTo>
                    <a:pt x="1332" y="2264"/>
                  </a:lnTo>
                  <a:lnTo>
                    <a:pt x="1039" y="2610"/>
                  </a:lnTo>
                  <a:lnTo>
                    <a:pt x="720" y="2930"/>
                  </a:lnTo>
                  <a:lnTo>
                    <a:pt x="374" y="3250"/>
                  </a:lnTo>
                  <a:lnTo>
                    <a:pt x="1" y="3516"/>
                  </a:lnTo>
                  <a:lnTo>
                    <a:pt x="560" y="3489"/>
                  </a:lnTo>
                  <a:lnTo>
                    <a:pt x="1093" y="3383"/>
                  </a:lnTo>
                  <a:lnTo>
                    <a:pt x="1625" y="3223"/>
                  </a:lnTo>
                  <a:lnTo>
                    <a:pt x="2131" y="3036"/>
                  </a:lnTo>
                  <a:lnTo>
                    <a:pt x="2611" y="2797"/>
                  </a:lnTo>
                  <a:lnTo>
                    <a:pt x="3090" y="2504"/>
                  </a:lnTo>
                  <a:lnTo>
                    <a:pt x="3543" y="2184"/>
                  </a:lnTo>
                  <a:lnTo>
                    <a:pt x="3969" y="1811"/>
                  </a:lnTo>
                  <a:lnTo>
                    <a:pt x="4102" y="1625"/>
                  </a:lnTo>
                  <a:lnTo>
                    <a:pt x="4208" y="1439"/>
                  </a:lnTo>
                  <a:lnTo>
                    <a:pt x="4288" y="1252"/>
                  </a:lnTo>
                  <a:lnTo>
                    <a:pt x="4288" y="1039"/>
                  </a:lnTo>
                  <a:lnTo>
                    <a:pt x="4262" y="826"/>
                  </a:lnTo>
                  <a:lnTo>
                    <a:pt x="4208" y="613"/>
                  </a:lnTo>
                  <a:lnTo>
                    <a:pt x="4102" y="427"/>
                  </a:lnTo>
                  <a:lnTo>
                    <a:pt x="3942" y="267"/>
                  </a:lnTo>
                  <a:lnTo>
                    <a:pt x="3729" y="107"/>
                  </a:lnTo>
                  <a:lnTo>
                    <a:pt x="3516" y="27"/>
                  </a:lnTo>
                  <a:lnTo>
                    <a:pt x="3276" y="1"/>
                  </a:lnTo>
                  <a:close/>
                </a:path>
              </a:pathLst>
            </a:custGeom>
            <a:solidFill>
              <a:srgbClr val="C6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4" name="Google Shape;4163;p33">
              <a:extLst>
                <a:ext uri="{FF2B5EF4-FFF2-40B4-BE49-F238E27FC236}">
                  <a16:creationId xmlns:a16="http://schemas.microsoft.com/office/drawing/2014/main" id="{B1FEAB2B-42DF-4641-951D-135B5AE71C9C}"/>
                </a:ext>
              </a:extLst>
            </p:cNvPr>
            <p:cNvSpPr/>
            <p:nvPr/>
          </p:nvSpPr>
          <p:spPr>
            <a:xfrm>
              <a:off x="4091600" y="1374825"/>
              <a:ext cx="185125" cy="118525"/>
            </a:xfrm>
            <a:custGeom>
              <a:avLst/>
              <a:gdLst/>
              <a:ahLst/>
              <a:cxnLst/>
              <a:rect l="l" t="t" r="r" b="b"/>
              <a:pathLst>
                <a:path w="7405" h="4741" extrusionOk="0">
                  <a:moveTo>
                    <a:pt x="1972" y="0"/>
                  </a:moveTo>
                  <a:lnTo>
                    <a:pt x="1732" y="80"/>
                  </a:lnTo>
                  <a:lnTo>
                    <a:pt x="1625" y="133"/>
                  </a:lnTo>
                  <a:lnTo>
                    <a:pt x="1492" y="213"/>
                  </a:lnTo>
                  <a:lnTo>
                    <a:pt x="1412" y="293"/>
                  </a:lnTo>
                  <a:lnTo>
                    <a:pt x="1306" y="400"/>
                  </a:lnTo>
                  <a:lnTo>
                    <a:pt x="1226" y="506"/>
                  </a:lnTo>
                  <a:lnTo>
                    <a:pt x="1173" y="639"/>
                  </a:lnTo>
                  <a:lnTo>
                    <a:pt x="960" y="1092"/>
                  </a:lnTo>
                  <a:lnTo>
                    <a:pt x="773" y="1598"/>
                  </a:lnTo>
                  <a:lnTo>
                    <a:pt x="613" y="2104"/>
                  </a:lnTo>
                  <a:lnTo>
                    <a:pt x="454" y="2637"/>
                  </a:lnTo>
                  <a:lnTo>
                    <a:pt x="320" y="3142"/>
                  </a:lnTo>
                  <a:lnTo>
                    <a:pt x="187" y="3675"/>
                  </a:lnTo>
                  <a:lnTo>
                    <a:pt x="81" y="4208"/>
                  </a:lnTo>
                  <a:lnTo>
                    <a:pt x="1" y="4740"/>
                  </a:lnTo>
                  <a:lnTo>
                    <a:pt x="7404" y="4740"/>
                  </a:lnTo>
                  <a:lnTo>
                    <a:pt x="7324" y="4208"/>
                  </a:lnTo>
                  <a:lnTo>
                    <a:pt x="7218" y="3675"/>
                  </a:lnTo>
                  <a:lnTo>
                    <a:pt x="7111" y="3142"/>
                  </a:lnTo>
                  <a:lnTo>
                    <a:pt x="6952" y="2637"/>
                  </a:lnTo>
                  <a:lnTo>
                    <a:pt x="6818" y="2104"/>
                  </a:lnTo>
                  <a:lnTo>
                    <a:pt x="6632" y="1598"/>
                  </a:lnTo>
                  <a:lnTo>
                    <a:pt x="6446" y="1092"/>
                  </a:lnTo>
                  <a:lnTo>
                    <a:pt x="6259" y="639"/>
                  </a:lnTo>
                  <a:lnTo>
                    <a:pt x="6179" y="506"/>
                  </a:lnTo>
                  <a:lnTo>
                    <a:pt x="6099" y="400"/>
                  </a:lnTo>
                  <a:lnTo>
                    <a:pt x="6019" y="293"/>
                  </a:lnTo>
                  <a:lnTo>
                    <a:pt x="5913" y="213"/>
                  </a:lnTo>
                  <a:lnTo>
                    <a:pt x="5806" y="133"/>
                  </a:lnTo>
                  <a:lnTo>
                    <a:pt x="5673" y="80"/>
                  </a:lnTo>
                  <a:lnTo>
                    <a:pt x="5434" y="0"/>
                  </a:lnTo>
                  <a:lnTo>
                    <a:pt x="5167" y="0"/>
                  </a:lnTo>
                  <a:lnTo>
                    <a:pt x="5034" y="27"/>
                  </a:lnTo>
                  <a:lnTo>
                    <a:pt x="4928" y="53"/>
                  </a:lnTo>
                  <a:lnTo>
                    <a:pt x="4794" y="107"/>
                  </a:lnTo>
                  <a:lnTo>
                    <a:pt x="4688" y="160"/>
                  </a:lnTo>
                  <a:lnTo>
                    <a:pt x="4581" y="266"/>
                  </a:lnTo>
                  <a:lnTo>
                    <a:pt x="4475" y="346"/>
                  </a:lnTo>
                  <a:lnTo>
                    <a:pt x="4288" y="533"/>
                  </a:lnTo>
                  <a:lnTo>
                    <a:pt x="4102" y="666"/>
                  </a:lnTo>
                  <a:lnTo>
                    <a:pt x="3916" y="746"/>
                  </a:lnTo>
                  <a:lnTo>
                    <a:pt x="3703" y="772"/>
                  </a:lnTo>
                  <a:lnTo>
                    <a:pt x="3516" y="746"/>
                  </a:lnTo>
                  <a:lnTo>
                    <a:pt x="3303" y="666"/>
                  </a:lnTo>
                  <a:lnTo>
                    <a:pt x="3117" y="533"/>
                  </a:lnTo>
                  <a:lnTo>
                    <a:pt x="2930" y="346"/>
                  </a:lnTo>
                  <a:lnTo>
                    <a:pt x="2850" y="266"/>
                  </a:lnTo>
                  <a:lnTo>
                    <a:pt x="2717" y="160"/>
                  </a:lnTo>
                  <a:lnTo>
                    <a:pt x="2611" y="107"/>
                  </a:lnTo>
                  <a:lnTo>
                    <a:pt x="2478" y="53"/>
                  </a:lnTo>
                  <a:lnTo>
                    <a:pt x="2371" y="27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rgbClr val="D1A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5" name="Google Shape;4164;p33">
              <a:extLst>
                <a:ext uri="{FF2B5EF4-FFF2-40B4-BE49-F238E27FC236}">
                  <a16:creationId xmlns:a16="http://schemas.microsoft.com/office/drawing/2014/main" id="{639DD46A-9D87-4C84-B0DB-835F5D71EBFC}"/>
                </a:ext>
              </a:extLst>
            </p:cNvPr>
            <p:cNvSpPr/>
            <p:nvPr/>
          </p:nvSpPr>
          <p:spPr>
            <a:xfrm>
              <a:off x="4090950" y="1460025"/>
              <a:ext cx="185775" cy="53950"/>
            </a:xfrm>
            <a:custGeom>
              <a:avLst/>
              <a:gdLst/>
              <a:ahLst/>
              <a:cxnLst/>
              <a:rect l="l" t="t" r="r" b="b"/>
              <a:pathLst>
                <a:path w="7431" h="2158" extrusionOk="0">
                  <a:moveTo>
                    <a:pt x="267" y="1"/>
                  </a:moveTo>
                  <a:lnTo>
                    <a:pt x="0" y="1492"/>
                  </a:lnTo>
                  <a:lnTo>
                    <a:pt x="426" y="1625"/>
                  </a:lnTo>
                  <a:lnTo>
                    <a:pt x="879" y="1758"/>
                  </a:lnTo>
                  <a:lnTo>
                    <a:pt x="1332" y="1892"/>
                  </a:lnTo>
                  <a:lnTo>
                    <a:pt x="1811" y="1971"/>
                  </a:lnTo>
                  <a:lnTo>
                    <a:pt x="2264" y="2051"/>
                  </a:lnTo>
                  <a:lnTo>
                    <a:pt x="2743" y="2105"/>
                  </a:lnTo>
                  <a:lnTo>
                    <a:pt x="3249" y="2131"/>
                  </a:lnTo>
                  <a:lnTo>
                    <a:pt x="3729" y="2158"/>
                  </a:lnTo>
                  <a:lnTo>
                    <a:pt x="4208" y="2131"/>
                  </a:lnTo>
                  <a:lnTo>
                    <a:pt x="4687" y="2105"/>
                  </a:lnTo>
                  <a:lnTo>
                    <a:pt x="5167" y="2051"/>
                  </a:lnTo>
                  <a:lnTo>
                    <a:pt x="5646" y="1971"/>
                  </a:lnTo>
                  <a:lnTo>
                    <a:pt x="6099" y="1892"/>
                  </a:lnTo>
                  <a:lnTo>
                    <a:pt x="6551" y="1785"/>
                  </a:lnTo>
                  <a:lnTo>
                    <a:pt x="7004" y="1652"/>
                  </a:lnTo>
                  <a:lnTo>
                    <a:pt x="7430" y="1492"/>
                  </a:lnTo>
                  <a:lnTo>
                    <a:pt x="7191" y="1"/>
                  </a:lnTo>
                  <a:lnTo>
                    <a:pt x="6765" y="134"/>
                  </a:lnTo>
                  <a:lnTo>
                    <a:pt x="6365" y="267"/>
                  </a:lnTo>
                  <a:lnTo>
                    <a:pt x="5939" y="347"/>
                  </a:lnTo>
                  <a:lnTo>
                    <a:pt x="5513" y="427"/>
                  </a:lnTo>
                  <a:lnTo>
                    <a:pt x="5060" y="507"/>
                  </a:lnTo>
                  <a:lnTo>
                    <a:pt x="4634" y="533"/>
                  </a:lnTo>
                  <a:lnTo>
                    <a:pt x="4181" y="560"/>
                  </a:lnTo>
                  <a:lnTo>
                    <a:pt x="3729" y="587"/>
                  </a:lnTo>
                  <a:lnTo>
                    <a:pt x="3276" y="560"/>
                  </a:lnTo>
                  <a:lnTo>
                    <a:pt x="2823" y="533"/>
                  </a:lnTo>
                  <a:lnTo>
                    <a:pt x="2397" y="507"/>
                  </a:lnTo>
                  <a:lnTo>
                    <a:pt x="1944" y="427"/>
                  </a:lnTo>
                  <a:lnTo>
                    <a:pt x="1518" y="347"/>
                  </a:lnTo>
                  <a:lnTo>
                    <a:pt x="1092" y="267"/>
                  </a:lnTo>
                  <a:lnTo>
                    <a:pt x="693" y="134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6" name="Google Shape;4165;p33">
              <a:extLst>
                <a:ext uri="{FF2B5EF4-FFF2-40B4-BE49-F238E27FC236}">
                  <a16:creationId xmlns:a16="http://schemas.microsoft.com/office/drawing/2014/main" id="{279BDD13-B882-4F86-9CBD-1914166D8C11}"/>
                </a:ext>
              </a:extLst>
            </p:cNvPr>
            <p:cNvSpPr/>
            <p:nvPr/>
          </p:nvSpPr>
          <p:spPr>
            <a:xfrm>
              <a:off x="4027700" y="1463350"/>
              <a:ext cx="312925" cy="113225"/>
            </a:xfrm>
            <a:custGeom>
              <a:avLst/>
              <a:gdLst/>
              <a:ahLst/>
              <a:cxnLst/>
              <a:rect l="l" t="t" r="r" b="b"/>
              <a:pathLst>
                <a:path w="12517" h="4529" extrusionOk="0">
                  <a:moveTo>
                    <a:pt x="0" y="1"/>
                  </a:moveTo>
                  <a:lnTo>
                    <a:pt x="347" y="454"/>
                  </a:lnTo>
                  <a:lnTo>
                    <a:pt x="560" y="880"/>
                  </a:lnTo>
                  <a:lnTo>
                    <a:pt x="826" y="1306"/>
                  </a:lnTo>
                  <a:lnTo>
                    <a:pt x="1092" y="1732"/>
                  </a:lnTo>
                  <a:lnTo>
                    <a:pt x="1359" y="2105"/>
                  </a:lnTo>
                  <a:lnTo>
                    <a:pt x="1678" y="2478"/>
                  </a:lnTo>
                  <a:lnTo>
                    <a:pt x="2024" y="2797"/>
                  </a:lnTo>
                  <a:lnTo>
                    <a:pt x="2370" y="3117"/>
                  </a:lnTo>
                  <a:lnTo>
                    <a:pt x="2743" y="3410"/>
                  </a:lnTo>
                  <a:lnTo>
                    <a:pt x="3143" y="3649"/>
                  </a:lnTo>
                  <a:lnTo>
                    <a:pt x="3542" y="3889"/>
                  </a:lnTo>
                  <a:lnTo>
                    <a:pt x="3968" y="4075"/>
                  </a:lnTo>
                  <a:lnTo>
                    <a:pt x="4394" y="4235"/>
                  </a:lnTo>
                  <a:lnTo>
                    <a:pt x="4847" y="4368"/>
                  </a:lnTo>
                  <a:lnTo>
                    <a:pt x="5300" y="4448"/>
                  </a:lnTo>
                  <a:lnTo>
                    <a:pt x="5779" y="4528"/>
                  </a:lnTo>
                  <a:lnTo>
                    <a:pt x="6738" y="4528"/>
                  </a:lnTo>
                  <a:lnTo>
                    <a:pt x="7217" y="4448"/>
                  </a:lnTo>
                  <a:lnTo>
                    <a:pt x="7670" y="4368"/>
                  </a:lnTo>
                  <a:lnTo>
                    <a:pt x="8123" y="4235"/>
                  </a:lnTo>
                  <a:lnTo>
                    <a:pt x="8549" y="4075"/>
                  </a:lnTo>
                  <a:lnTo>
                    <a:pt x="8975" y="3889"/>
                  </a:lnTo>
                  <a:lnTo>
                    <a:pt x="9401" y="3649"/>
                  </a:lnTo>
                  <a:lnTo>
                    <a:pt x="9774" y="3410"/>
                  </a:lnTo>
                  <a:lnTo>
                    <a:pt x="10147" y="3117"/>
                  </a:lnTo>
                  <a:lnTo>
                    <a:pt x="10520" y="2797"/>
                  </a:lnTo>
                  <a:lnTo>
                    <a:pt x="10839" y="2478"/>
                  </a:lnTo>
                  <a:lnTo>
                    <a:pt x="11159" y="2105"/>
                  </a:lnTo>
                  <a:lnTo>
                    <a:pt x="11452" y="1732"/>
                  </a:lnTo>
                  <a:lnTo>
                    <a:pt x="11718" y="1306"/>
                  </a:lnTo>
                  <a:lnTo>
                    <a:pt x="11958" y="880"/>
                  </a:lnTo>
                  <a:lnTo>
                    <a:pt x="12171" y="454"/>
                  </a:lnTo>
                  <a:lnTo>
                    <a:pt x="12517" y="1"/>
                  </a:lnTo>
                  <a:lnTo>
                    <a:pt x="11851" y="454"/>
                  </a:lnTo>
                  <a:lnTo>
                    <a:pt x="11132" y="853"/>
                  </a:lnTo>
                  <a:lnTo>
                    <a:pt x="10386" y="1199"/>
                  </a:lnTo>
                  <a:lnTo>
                    <a:pt x="10014" y="1359"/>
                  </a:lnTo>
                  <a:lnTo>
                    <a:pt x="9614" y="1492"/>
                  </a:lnTo>
                  <a:lnTo>
                    <a:pt x="9215" y="1599"/>
                  </a:lnTo>
                  <a:lnTo>
                    <a:pt x="8815" y="1705"/>
                  </a:lnTo>
                  <a:lnTo>
                    <a:pt x="8389" y="1812"/>
                  </a:lnTo>
                  <a:lnTo>
                    <a:pt x="7990" y="1892"/>
                  </a:lnTo>
                  <a:lnTo>
                    <a:pt x="7564" y="1945"/>
                  </a:lnTo>
                  <a:lnTo>
                    <a:pt x="7137" y="1972"/>
                  </a:lnTo>
                  <a:lnTo>
                    <a:pt x="6685" y="1998"/>
                  </a:lnTo>
                  <a:lnTo>
                    <a:pt x="6259" y="2025"/>
                  </a:lnTo>
                  <a:lnTo>
                    <a:pt x="5833" y="1998"/>
                  </a:lnTo>
                  <a:lnTo>
                    <a:pt x="5380" y="1972"/>
                  </a:lnTo>
                  <a:lnTo>
                    <a:pt x="4954" y="1945"/>
                  </a:lnTo>
                  <a:lnTo>
                    <a:pt x="4554" y="1892"/>
                  </a:lnTo>
                  <a:lnTo>
                    <a:pt x="4128" y="1812"/>
                  </a:lnTo>
                  <a:lnTo>
                    <a:pt x="3729" y="1705"/>
                  </a:lnTo>
                  <a:lnTo>
                    <a:pt x="3303" y="1599"/>
                  </a:lnTo>
                  <a:lnTo>
                    <a:pt x="2903" y="1492"/>
                  </a:lnTo>
                  <a:lnTo>
                    <a:pt x="2530" y="1359"/>
                  </a:lnTo>
                  <a:lnTo>
                    <a:pt x="2131" y="1199"/>
                  </a:lnTo>
                  <a:lnTo>
                    <a:pt x="1385" y="853"/>
                  </a:lnTo>
                  <a:lnTo>
                    <a:pt x="666" y="4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1A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7" name="Google Shape;4166;p33">
              <a:extLst>
                <a:ext uri="{FF2B5EF4-FFF2-40B4-BE49-F238E27FC236}">
                  <a16:creationId xmlns:a16="http://schemas.microsoft.com/office/drawing/2014/main" id="{4BC56E4D-6749-49A4-B703-A8FDA9131693}"/>
                </a:ext>
              </a:extLst>
            </p:cNvPr>
            <p:cNvSpPr/>
            <p:nvPr/>
          </p:nvSpPr>
          <p:spPr>
            <a:xfrm>
              <a:off x="3979100" y="1366825"/>
              <a:ext cx="410125" cy="213725"/>
            </a:xfrm>
            <a:custGeom>
              <a:avLst/>
              <a:gdLst/>
              <a:ahLst/>
              <a:cxnLst/>
              <a:rect l="l" t="t" r="r" b="b"/>
              <a:pathLst>
                <a:path w="16405" h="8549" extrusionOk="0">
                  <a:moveTo>
                    <a:pt x="9880" y="640"/>
                  </a:moveTo>
                  <a:lnTo>
                    <a:pt x="10067" y="693"/>
                  </a:lnTo>
                  <a:lnTo>
                    <a:pt x="10227" y="799"/>
                  </a:lnTo>
                  <a:lnTo>
                    <a:pt x="10360" y="933"/>
                  </a:lnTo>
                  <a:lnTo>
                    <a:pt x="10466" y="1092"/>
                  </a:lnTo>
                  <a:lnTo>
                    <a:pt x="10679" y="1652"/>
                  </a:lnTo>
                  <a:lnTo>
                    <a:pt x="10919" y="2237"/>
                  </a:lnTo>
                  <a:lnTo>
                    <a:pt x="11105" y="2877"/>
                  </a:lnTo>
                  <a:lnTo>
                    <a:pt x="11292" y="3516"/>
                  </a:lnTo>
                  <a:lnTo>
                    <a:pt x="10519" y="3729"/>
                  </a:lnTo>
                  <a:lnTo>
                    <a:pt x="9774" y="3862"/>
                  </a:lnTo>
                  <a:lnTo>
                    <a:pt x="9002" y="3968"/>
                  </a:lnTo>
                  <a:lnTo>
                    <a:pt x="8203" y="3995"/>
                  </a:lnTo>
                  <a:lnTo>
                    <a:pt x="7430" y="3968"/>
                  </a:lnTo>
                  <a:lnTo>
                    <a:pt x="6658" y="3862"/>
                  </a:lnTo>
                  <a:lnTo>
                    <a:pt x="5886" y="3729"/>
                  </a:lnTo>
                  <a:lnTo>
                    <a:pt x="5140" y="3516"/>
                  </a:lnTo>
                  <a:lnTo>
                    <a:pt x="5300" y="2877"/>
                  </a:lnTo>
                  <a:lnTo>
                    <a:pt x="5513" y="2237"/>
                  </a:lnTo>
                  <a:lnTo>
                    <a:pt x="5726" y="1652"/>
                  </a:lnTo>
                  <a:lnTo>
                    <a:pt x="5966" y="1092"/>
                  </a:lnTo>
                  <a:lnTo>
                    <a:pt x="6045" y="933"/>
                  </a:lnTo>
                  <a:lnTo>
                    <a:pt x="6179" y="799"/>
                  </a:lnTo>
                  <a:lnTo>
                    <a:pt x="6338" y="693"/>
                  </a:lnTo>
                  <a:lnTo>
                    <a:pt x="6525" y="640"/>
                  </a:lnTo>
                  <a:lnTo>
                    <a:pt x="6711" y="640"/>
                  </a:lnTo>
                  <a:lnTo>
                    <a:pt x="6898" y="693"/>
                  </a:lnTo>
                  <a:lnTo>
                    <a:pt x="7057" y="773"/>
                  </a:lnTo>
                  <a:lnTo>
                    <a:pt x="7191" y="879"/>
                  </a:lnTo>
                  <a:lnTo>
                    <a:pt x="7430" y="1119"/>
                  </a:lnTo>
                  <a:lnTo>
                    <a:pt x="7697" y="1279"/>
                  </a:lnTo>
                  <a:lnTo>
                    <a:pt x="7803" y="1332"/>
                  </a:lnTo>
                  <a:lnTo>
                    <a:pt x="7936" y="1385"/>
                  </a:lnTo>
                  <a:lnTo>
                    <a:pt x="8069" y="1412"/>
                  </a:lnTo>
                  <a:lnTo>
                    <a:pt x="8336" y="1412"/>
                  </a:lnTo>
                  <a:lnTo>
                    <a:pt x="8469" y="1385"/>
                  </a:lnTo>
                  <a:lnTo>
                    <a:pt x="8602" y="1332"/>
                  </a:lnTo>
                  <a:lnTo>
                    <a:pt x="8735" y="1279"/>
                  </a:lnTo>
                  <a:lnTo>
                    <a:pt x="8975" y="1119"/>
                  </a:lnTo>
                  <a:lnTo>
                    <a:pt x="9215" y="879"/>
                  </a:lnTo>
                  <a:lnTo>
                    <a:pt x="9348" y="773"/>
                  </a:lnTo>
                  <a:lnTo>
                    <a:pt x="9508" y="693"/>
                  </a:lnTo>
                  <a:lnTo>
                    <a:pt x="9694" y="640"/>
                  </a:lnTo>
                  <a:close/>
                  <a:moveTo>
                    <a:pt x="11425" y="4155"/>
                  </a:moveTo>
                  <a:lnTo>
                    <a:pt x="11558" y="5007"/>
                  </a:lnTo>
                  <a:lnTo>
                    <a:pt x="11159" y="5140"/>
                  </a:lnTo>
                  <a:lnTo>
                    <a:pt x="10759" y="5247"/>
                  </a:lnTo>
                  <a:lnTo>
                    <a:pt x="10333" y="5353"/>
                  </a:lnTo>
                  <a:lnTo>
                    <a:pt x="9907" y="5433"/>
                  </a:lnTo>
                  <a:lnTo>
                    <a:pt x="9508" y="5486"/>
                  </a:lnTo>
                  <a:lnTo>
                    <a:pt x="9081" y="5513"/>
                  </a:lnTo>
                  <a:lnTo>
                    <a:pt x="8629" y="5540"/>
                  </a:lnTo>
                  <a:lnTo>
                    <a:pt x="8203" y="5566"/>
                  </a:lnTo>
                  <a:lnTo>
                    <a:pt x="7777" y="5540"/>
                  </a:lnTo>
                  <a:lnTo>
                    <a:pt x="7350" y="5513"/>
                  </a:lnTo>
                  <a:lnTo>
                    <a:pt x="6924" y="5486"/>
                  </a:lnTo>
                  <a:lnTo>
                    <a:pt x="6498" y="5433"/>
                  </a:lnTo>
                  <a:lnTo>
                    <a:pt x="6072" y="5353"/>
                  </a:lnTo>
                  <a:lnTo>
                    <a:pt x="5646" y="5247"/>
                  </a:lnTo>
                  <a:lnTo>
                    <a:pt x="5247" y="5140"/>
                  </a:lnTo>
                  <a:lnTo>
                    <a:pt x="4847" y="5007"/>
                  </a:lnTo>
                  <a:lnTo>
                    <a:pt x="4980" y="4155"/>
                  </a:lnTo>
                  <a:lnTo>
                    <a:pt x="5779" y="4368"/>
                  </a:lnTo>
                  <a:lnTo>
                    <a:pt x="6578" y="4501"/>
                  </a:lnTo>
                  <a:lnTo>
                    <a:pt x="7377" y="4608"/>
                  </a:lnTo>
                  <a:lnTo>
                    <a:pt x="8203" y="4634"/>
                  </a:lnTo>
                  <a:lnTo>
                    <a:pt x="9028" y="4608"/>
                  </a:lnTo>
                  <a:lnTo>
                    <a:pt x="9827" y="4501"/>
                  </a:lnTo>
                  <a:lnTo>
                    <a:pt x="10626" y="4368"/>
                  </a:lnTo>
                  <a:lnTo>
                    <a:pt x="11425" y="4155"/>
                  </a:lnTo>
                  <a:close/>
                  <a:moveTo>
                    <a:pt x="1358" y="3995"/>
                  </a:moveTo>
                  <a:lnTo>
                    <a:pt x="1492" y="4022"/>
                  </a:lnTo>
                  <a:lnTo>
                    <a:pt x="1651" y="4075"/>
                  </a:lnTo>
                  <a:lnTo>
                    <a:pt x="1811" y="4155"/>
                  </a:lnTo>
                  <a:lnTo>
                    <a:pt x="1918" y="4288"/>
                  </a:lnTo>
                  <a:lnTo>
                    <a:pt x="1998" y="4448"/>
                  </a:lnTo>
                  <a:lnTo>
                    <a:pt x="2317" y="5060"/>
                  </a:lnTo>
                  <a:lnTo>
                    <a:pt x="2690" y="5673"/>
                  </a:lnTo>
                  <a:lnTo>
                    <a:pt x="3116" y="6232"/>
                  </a:lnTo>
                  <a:lnTo>
                    <a:pt x="3329" y="6498"/>
                  </a:lnTo>
                  <a:lnTo>
                    <a:pt x="3569" y="6738"/>
                  </a:lnTo>
                  <a:lnTo>
                    <a:pt x="3196" y="6632"/>
                  </a:lnTo>
                  <a:lnTo>
                    <a:pt x="2850" y="6498"/>
                  </a:lnTo>
                  <a:lnTo>
                    <a:pt x="2504" y="6365"/>
                  </a:lnTo>
                  <a:lnTo>
                    <a:pt x="2157" y="6179"/>
                  </a:lnTo>
                  <a:lnTo>
                    <a:pt x="1811" y="5992"/>
                  </a:lnTo>
                  <a:lnTo>
                    <a:pt x="1492" y="5753"/>
                  </a:lnTo>
                  <a:lnTo>
                    <a:pt x="1172" y="5513"/>
                  </a:lnTo>
                  <a:lnTo>
                    <a:pt x="879" y="5247"/>
                  </a:lnTo>
                  <a:lnTo>
                    <a:pt x="773" y="5140"/>
                  </a:lnTo>
                  <a:lnTo>
                    <a:pt x="693" y="5007"/>
                  </a:lnTo>
                  <a:lnTo>
                    <a:pt x="639" y="4847"/>
                  </a:lnTo>
                  <a:lnTo>
                    <a:pt x="639" y="4714"/>
                  </a:lnTo>
                  <a:lnTo>
                    <a:pt x="666" y="4554"/>
                  </a:lnTo>
                  <a:lnTo>
                    <a:pt x="693" y="4421"/>
                  </a:lnTo>
                  <a:lnTo>
                    <a:pt x="773" y="4288"/>
                  </a:lnTo>
                  <a:lnTo>
                    <a:pt x="879" y="4182"/>
                  </a:lnTo>
                  <a:lnTo>
                    <a:pt x="986" y="4102"/>
                  </a:lnTo>
                  <a:lnTo>
                    <a:pt x="1092" y="4048"/>
                  </a:lnTo>
                  <a:lnTo>
                    <a:pt x="1225" y="4022"/>
                  </a:lnTo>
                  <a:lnTo>
                    <a:pt x="1358" y="3995"/>
                  </a:lnTo>
                  <a:close/>
                  <a:moveTo>
                    <a:pt x="15073" y="3995"/>
                  </a:moveTo>
                  <a:lnTo>
                    <a:pt x="15180" y="4022"/>
                  </a:lnTo>
                  <a:lnTo>
                    <a:pt x="15313" y="4048"/>
                  </a:lnTo>
                  <a:lnTo>
                    <a:pt x="15420" y="4102"/>
                  </a:lnTo>
                  <a:lnTo>
                    <a:pt x="15526" y="4182"/>
                  </a:lnTo>
                  <a:lnTo>
                    <a:pt x="15633" y="4288"/>
                  </a:lnTo>
                  <a:lnTo>
                    <a:pt x="15713" y="4421"/>
                  </a:lnTo>
                  <a:lnTo>
                    <a:pt x="15766" y="4554"/>
                  </a:lnTo>
                  <a:lnTo>
                    <a:pt x="15766" y="4714"/>
                  </a:lnTo>
                  <a:lnTo>
                    <a:pt x="15766" y="4847"/>
                  </a:lnTo>
                  <a:lnTo>
                    <a:pt x="15713" y="5007"/>
                  </a:lnTo>
                  <a:lnTo>
                    <a:pt x="15633" y="5140"/>
                  </a:lnTo>
                  <a:lnTo>
                    <a:pt x="15553" y="5247"/>
                  </a:lnTo>
                  <a:lnTo>
                    <a:pt x="15233" y="5513"/>
                  </a:lnTo>
                  <a:lnTo>
                    <a:pt x="14914" y="5753"/>
                  </a:lnTo>
                  <a:lnTo>
                    <a:pt x="14594" y="5992"/>
                  </a:lnTo>
                  <a:lnTo>
                    <a:pt x="14248" y="6179"/>
                  </a:lnTo>
                  <a:lnTo>
                    <a:pt x="13902" y="6365"/>
                  </a:lnTo>
                  <a:lnTo>
                    <a:pt x="13555" y="6498"/>
                  </a:lnTo>
                  <a:lnTo>
                    <a:pt x="13209" y="6632"/>
                  </a:lnTo>
                  <a:lnTo>
                    <a:pt x="12836" y="6738"/>
                  </a:lnTo>
                  <a:lnTo>
                    <a:pt x="13076" y="6498"/>
                  </a:lnTo>
                  <a:lnTo>
                    <a:pt x="13289" y="6232"/>
                  </a:lnTo>
                  <a:lnTo>
                    <a:pt x="13715" y="5673"/>
                  </a:lnTo>
                  <a:lnTo>
                    <a:pt x="14088" y="5060"/>
                  </a:lnTo>
                  <a:lnTo>
                    <a:pt x="14408" y="4448"/>
                  </a:lnTo>
                  <a:lnTo>
                    <a:pt x="14487" y="4288"/>
                  </a:lnTo>
                  <a:lnTo>
                    <a:pt x="14594" y="4155"/>
                  </a:lnTo>
                  <a:lnTo>
                    <a:pt x="14754" y="4075"/>
                  </a:lnTo>
                  <a:lnTo>
                    <a:pt x="14914" y="4022"/>
                  </a:lnTo>
                  <a:lnTo>
                    <a:pt x="15073" y="3995"/>
                  </a:lnTo>
                  <a:close/>
                  <a:moveTo>
                    <a:pt x="6605" y="0"/>
                  </a:moveTo>
                  <a:lnTo>
                    <a:pt x="6418" y="27"/>
                  </a:lnTo>
                  <a:lnTo>
                    <a:pt x="6259" y="54"/>
                  </a:lnTo>
                  <a:lnTo>
                    <a:pt x="6099" y="107"/>
                  </a:lnTo>
                  <a:lnTo>
                    <a:pt x="5939" y="187"/>
                  </a:lnTo>
                  <a:lnTo>
                    <a:pt x="5806" y="293"/>
                  </a:lnTo>
                  <a:lnTo>
                    <a:pt x="5673" y="400"/>
                  </a:lnTo>
                  <a:lnTo>
                    <a:pt x="5566" y="533"/>
                  </a:lnTo>
                  <a:lnTo>
                    <a:pt x="5460" y="666"/>
                  </a:lnTo>
                  <a:lnTo>
                    <a:pt x="5380" y="826"/>
                  </a:lnTo>
                  <a:lnTo>
                    <a:pt x="5193" y="1252"/>
                  </a:lnTo>
                  <a:lnTo>
                    <a:pt x="5007" y="1731"/>
                  </a:lnTo>
                  <a:lnTo>
                    <a:pt x="4847" y="2211"/>
                  </a:lnTo>
                  <a:lnTo>
                    <a:pt x="4687" y="2717"/>
                  </a:lnTo>
                  <a:lnTo>
                    <a:pt x="4554" y="3223"/>
                  </a:lnTo>
                  <a:lnTo>
                    <a:pt x="4421" y="3729"/>
                  </a:lnTo>
                  <a:lnTo>
                    <a:pt x="4314" y="4261"/>
                  </a:lnTo>
                  <a:lnTo>
                    <a:pt x="4235" y="4767"/>
                  </a:lnTo>
                  <a:lnTo>
                    <a:pt x="3675" y="4528"/>
                  </a:lnTo>
                  <a:lnTo>
                    <a:pt x="3143" y="4261"/>
                  </a:lnTo>
                  <a:lnTo>
                    <a:pt x="2610" y="3942"/>
                  </a:lnTo>
                  <a:lnTo>
                    <a:pt x="2104" y="3596"/>
                  </a:lnTo>
                  <a:lnTo>
                    <a:pt x="1891" y="3462"/>
                  </a:lnTo>
                  <a:lnTo>
                    <a:pt x="1651" y="3383"/>
                  </a:lnTo>
                  <a:lnTo>
                    <a:pt x="1492" y="3383"/>
                  </a:lnTo>
                  <a:lnTo>
                    <a:pt x="1332" y="3356"/>
                  </a:lnTo>
                  <a:lnTo>
                    <a:pt x="1172" y="3383"/>
                  </a:lnTo>
                  <a:lnTo>
                    <a:pt x="1012" y="3409"/>
                  </a:lnTo>
                  <a:lnTo>
                    <a:pt x="879" y="3462"/>
                  </a:lnTo>
                  <a:lnTo>
                    <a:pt x="719" y="3516"/>
                  </a:lnTo>
                  <a:lnTo>
                    <a:pt x="586" y="3596"/>
                  </a:lnTo>
                  <a:lnTo>
                    <a:pt x="453" y="3702"/>
                  </a:lnTo>
                  <a:lnTo>
                    <a:pt x="267" y="3915"/>
                  </a:lnTo>
                  <a:lnTo>
                    <a:pt x="133" y="4155"/>
                  </a:lnTo>
                  <a:lnTo>
                    <a:pt x="27" y="4421"/>
                  </a:lnTo>
                  <a:lnTo>
                    <a:pt x="0" y="4688"/>
                  </a:lnTo>
                  <a:lnTo>
                    <a:pt x="27" y="4980"/>
                  </a:lnTo>
                  <a:lnTo>
                    <a:pt x="107" y="5247"/>
                  </a:lnTo>
                  <a:lnTo>
                    <a:pt x="240" y="5513"/>
                  </a:lnTo>
                  <a:lnTo>
                    <a:pt x="426" y="5726"/>
                  </a:lnTo>
                  <a:lnTo>
                    <a:pt x="879" y="6099"/>
                  </a:lnTo>
                  <a:lnTo>
                    <a:pt x="1358" y="6445"/>
                  </a:lnTo>
                  <a:lnTo>
                    <a:pt x="1864" y="6738"/>
                  </a:lnTo>
                  <a:lnTo>
                    <a:pt x="2370" y="7004"/>
                  </a:lnTo>
                  <a:lnTo>
                    <a:pt x="2876" y="7191"/>
                  </a:lnTo>
                  <a:lnTo>
                    <a:pt x="3409" y="7351"/>
                  </a:lnTo>
                  <a:lnTo>
                    <a:pt x="3942" y="7457"/>
                  </a:lnTo>
                  <a:lnTo>
                    <a:pt x="4501" y="7510"/>
                  </a:lnTo>
                  <a:lnTo>
                    <a:pt x="5007" y="7857"/>
                  </a:lnTo>
                  <a:lnTo>
                    <a:pt x="5540" y="8123"/>
                  </a:lnTo>
                  <a:lnTo>
                    <a:pt x="6099" y="8363"/>
                  </a:lnTo>
                  <a:lnTo>
                    <a:pt x="6685" y="8522"/>
                  </a:lnTo>
                  <a:lnTo>
                    <a:pt x="6765" y="8549"/>
                  </a:lnTo>
                  <a:lnTo>
                    <a:pt x="6871" y="8522"/>
                  </a:lnTo>
                  <a:lnTo>
                    <a:pt x="6951" y="8469"/>
                  </a:lnTo>
                  <a:lnTo>
                    <a:pt x="7031" y="8389"/>
                  </a:lnTo>
                  <a:lnTo>
                    <a:pt x="7084" y="8309"/>
                  </a:lnTo>
                  <a:lnTo>
                    <a:pt x="7084" y="8176"/>
                  </a:lnTo>
                  <a:lnTo>
                    <a:pt x="7031" y="8070"/>
                  </a:lnTo>
                  <a:lnTo>
                    <a:pt x="6951" y="7963"/>
                  </a:lnTo>
                  <a:lnTo>
                    <a:pt x="6844" y="7910"/>
                  </a:lnTo>
                  <a:lnTo>
                    <a:pt x="6312" y="7750"/>
                  </a:lnTo>
                  <a:lnTo>
                    <a:pt x="5779" y="7537"/>
                  </a:lnTo>
                  <a:lnTo>
                    <a:pt x="5273" y="7271"/>
                  </a:lnTo>
                  <a:lnTo>
                    <a:pt x="4794" y="6951"/>
                  </a:lnTo>
                  <a:lnTo>
                    <a:pt x="4528" y="6738"/>
                  </a:lnTo>
                  <a:lnTo>
                    <a:pt x="4261" y="6498"/>
                  </a:lnTo>
                  <a:lnTo>
                    <a:pt x="4022" y="6259"/>
                  </a:lnTo>
                  <a:lnTo>
                    <a:pt x="3782" y="6019"/>
                  </a:lnTo>
                  <a:lnTo>
                    <a:pt x="3542" y="5753"/>
                  </a:lnTo>
                  <a:lnTo>
                    <a:pt x="3329" y="5460"/>
                  </a:lnTo>
                  <a:lnTo>
                    <a:pt x="3143" y="5193"/>
                  </a:lnTo>
                  <a:lnTo>
                    <a:pt x="2956" y="4874"/>
                  </a:lnTo>
                  <a:lnTo>
                    <a:pt x="3569" y="5193"/>
                  </a:lnTo>
                  <a:lnTo>
                    <a:pt x="4181" y="5460"/>
                  </a:lnTo>
                  <a:lnTo>
                    <a:pt x="4820" y="5673"/>
                  </a:lnTo>
                  <a:lnTo>
                    <a:pt x="5486" y="5859"/>
                  </a:lnTo>
                  <a:lnTo>
                    <a:pt x="6152" y="6019"/>
                  </a:lnTo>
                  <a:lnTo>
                    <a:pt x="6818" y="6126"/>
                  </a:lnTo>
                  <a:lnTo>
                    <a:pt x="7510" y="6179"/>
                  </a:lnTo>
                  <a:lnTo>
                    <a:pt x="8203" y="6205"/>
                  </a:lnTo>
                  <a:lnTo>
                    <a:pt x="8895" y="6179"/>
                  </a:lnTo>
                  <a:lnTo>
                    <a:pt x="9587" y="6126"/>
                  </a:lnTo>
                  <a:lnTo>
                    <a:pt x="10253" y="6019"/>
                  </a:lnTo>
                  <a:lnTo>
                    <a:pt x="10919" y="5859"/>
                  </a:lnTo>
                  <a:lnTo>
                    <a:pt x="11585" y="5673"/>
                  </a:lnTo>
                  <a:lnTo>
                    <a:pt x="12224" y="5460"/>
                  </a:lnTo>
                  <a:lnTo>
                    <a:pt x="12836" y="5193"/>
                  </a:lnTo>
                  <a:lnTo>
                    <a:pt x="13449" y="4874"/>
                  </a:lnTo>
                  <a:lnTo>
                    <a:pt x="13262" y="5193"/>
                  </a:lnTo>
                  <a:lnTo>
                    <a:pt x="13076" y="5460"/>
                  </a:lnTo>
                  <a:lnTo>
                    <a:pt x="12863" y="5753"/>
                  </a:lnTo>
                  <a:lnTo>
                    <a:pt x="12623" y="6019"/>
                  </a:lnTo>
                  <a:lnTo>
                    <a:pt x="12384" y="6259"/>
                  </a:lnTo>
                  <a:lnTo>
                    <a:pt x="12144" y="6498"/>
                  </a:lnTo>
                  <a:lnTo>
                    <a:pt x="11878" y="6738"/>
                  </a:lnTo>
                  <a:lnTo>
                    <a:pt x="11611" y="6951"/>
                  </a:lnTo>
                  <a:lnTo>
                    <a:pt x="11132" y="7271"/>
                  </a:lnTo>
                  <a:lnTo>
                    <a:pt x="10626" y="7537"/>
                  </a:lnTo>
                  <a:lnTo>
                    <a:pt x="10093" y="7750"/>
                  </a:lnTo>
                  <a:lnTo>
                    <a:pt x="9561" y="7910"/>
                  </a:lnTo>
                  <a:lnTo>
                    <a:pt x="9454" y="7963"/>
                  </a:lnTo>
                  <a:lnTo>
                    <a:pt x="9374" y="8070"/>
                  </a:lnTo>
                  <a:lnTo>
                    <a:pt x="9321" y="8176"/>
                  </a:lnTo>
                  <a:lnTo>
                    <a:pt x="9321" y="8309"/>
                  </a:lnTo>
                  <a:lnTo>
                    <a:pt x="9374" y="8389"/>
                  </a:lnTo>
                  <a:lnTo>
                    <a:pt x="9454" y="8469"/>
                  </a:lnTo>
                  <a:lnTo>
                    <a:pt x="9534" y="8522"/>
                  </a:lnTo>
                  <a:lnTo>
                    <a:pt x="9641" y="8549"/>
                  </a:lnTo>
                  <a:lnTo>
                    <a:pt x="9721" y="8522"/>
                  </a:lnTo>
                  <a:lnTo>
                    <a:pt x="10306" y="8363"/>
                  </a:lnTo>
                  <a:lnTo>
                    <a:pt x="10866" y="8123"/>
                  </a:lnTo>
                  <a:lnTo>
                    <a:pt x="11398" y="7857"/>
                  </a:lnTo>
                  <a:lnTo>
                    <a:pt x="11904" y="7510"/>
                  </a:lnTo>
                  <a:lnTo>
                    <a:pt x="12464" y="7457"/>
                  </a:lnTo>
                  <a:lnTo>
                    <a:pt x="12996" y="7351"/>
                  </a:lnTo>
                  <a:lnTo>
                    <a:pt x="13529" y="7191"/>
                  </a:lnTo>
                  <a:lnTo>
                    <a:pt x="14061" y="7004"/>
                  </a:lnTo>
                  <a:lnTo>
                    <a:pt x="14567" y="6738"/>
                  </a:lnTo>
                  <a:lnTo>
                    <a:pt x="15047" y="6445"/>
                  </a:lnTo>
                  <a:lnTo>
                    <a:pt x="15526" y="6099"/>
                  </a:lnTo>
                  <a:lnTo>
                    <a:pt x="15979" y="5726"/>
                  </a:lnTo>
                  <a:lnTo>
                    <a:pt x="16165" y="5513"/>
                  </a:lnTo>
                  <a:lnTo>
                    <a:pt x="16298" y="5247"/>
                  </a:lnTo>
                  <a:lnTo>
                    <a:pt x="16378" y="4980"/>
                  </a:lnTo>
                  <a:lnTo>
                    <a:pt x="16405" y="4688"/>
                  </a:lnTo>
                  <a:lnTo>
                    <a:pt x="16378" y="4421"/>
                  </a:lnTo>
                  <a:lnTo>
                    <a:pt x="16298" y="4155"/>
                  </a:lnTo>
                  <a:lnTo>
                    <a:pt x="16139" y="3915"/>
                  </a:lnTo>
                  <a:lnTo>
                    <a:pt x="15952" y="3702"/>
                  </a:lnTo>
                  <a:lnTo>
                    <a:pt x="15819" y="3596"/>
                  </a:lnTo>
                  <a:lnTo>
                    <a:pt x="15686" y="3516"/>
                  </a:lnTo>
                  <a:lnTo>
                    <a:pt x="15553" y="3462"/>
                  </a:lnTo>
                  <a:lnTo>
                    <a:pt x="15393" y="3409"/>
                  </a:lnTo>
                  <a:lnTo>
                    <a:pt x="15233" y="3383"/>
                  </a:lnTo>
                  <a:lnTo>
                    <a:pt x="15073" y="3356"/>
                  </a:lnTo>
                  <a:lnTo>
                    <a:pt x="14914" y="3383"/>
                  </a:lnTo>
                  <a:lnTo>
                    <a:pt x="14754" y="3383"/>
                  </a:lnTo>
                  <a:lnTo>
                    <a:pt x="14514" y="3462"/>
                  </a:lnTo>
                  <a:lnTo>
                    <a:pt x="14301" y="3596"/>
                  </a:lnTo>
                  <a:lnTo>
                    <a:pt x="13795" y="3942"/>
                  </a:lnTo>
                  <a:lnTo>
                    <a:pt x="13262" y="4261"/>
                  </a:lnTo>
                  <a:lnTo>
                    <a:pt x="12730" y="4528"/>
                  </a:lnTo>
                  <a:lnTo>
                    <a:pt x="12171" y="4767"/>
                  </a:lnTo>
                  <a:lnTo>
                    <a:pt x="12091" y="4261"/>
                  </a:lnTo>
                  <a:lnTo>
                    <a:pt x="11984" y="3729"/>
                  </a:lnTo>
                  <a:lnTo>
                    <a:pt x="11878" y="3223"/>
                  </a:lnTo>
                  <a:lnTo>
                    <a:pt x="11718" y="2717"/>
                  </a:lnTo>
                  <a:lnTo>
                    <a:pt x="11585" y="2211"/>
                  </a:lnTo>
                  <a:lnTo>
                    <a:pt x="11398" y="1731"/>
                  </a:lnTo>
                  <a:lnTo>
                    <a:pt x="11239" y="1252"/>
                  </a:lnTo>
                  <a:lnTo>
                    <a:pt x="11025" y="826"/>
                  </a:lnTo>
                  <a:lnTo>
                    <a:pt x="10946" y="666"/>
                  </a:lnTo>
                  <a:lnTo>
                    <a:pt x="10866" y="533"/>
                  </a:lnTo>
                  <a:lnTo>
                    <a:pt x="10733" y="400"/>
                  </a:lnTo>
                  <a:lnTo>
                    <a:pt x="10599" y="293"/>
                  </a:lnTo>
                  <a:lnTo>
                    <a:pt x="10466" y="187"/>
                  </a:lnTo>
                  <a:lnTo>
                    <a:pt x="10306" y="107"/>
                  </a:lnTo>
                  <a:lnTo>
                    <a:pt x="10147" y="54"/>
                  </a:lnTo>
                  <a:lnTo>
                    <a:pt x="9987" y="27"/>
                  </a:lnTo>
                  <a:lnTo>
                    <a:pt x="9800" y="0"/>
                  </a:lnTo>
                  <a:lnTo>
                    <a:pt x="9641" y="0"/>
                  </a:lnTo>
                  <a:lnTo>
                    <a:pt x="9454" y="27"/>
                  </a:lnTo>
                  <a:lnTo>
                    <a:pt x="9294" y="80"/>
                  </a:lnTo>
                  <a:lnTo>
                    <a:pt x="9135" y="160"/>
                  </a:lnTo>
                  <a:lnTo>
                    <a:pt x="9002" y="240"/>
                  </a:lnTo>
                  <a:lnTo>
                    <a:pt x="8868" y="347"/>
                  </a:lnTo>
                  <a:lnTo>
                    <a:pt x="8735" y="453"/>
                  </a:lnTo>
                  <a:lnTo>
                    <a:pt x="8629" y="560"/>
                  </a:lnTo>
                  <a:lnTo>
                    <a:pt x="8496" y="666"/>
                  </a:lnTo>
                  <a:lnTo>
                    <a:pt x="8362" y="746"/>
                  </a:lnTo>
                  <a:lnTo>
                    <a:pt x="8203" y="773"/>
                  </a:lnTo>
                  <a:lnTo>
                    <a:pt x="8043" y="746"/>
                  </a:lnTo>
                  <a:lnTo>
                    <a:pt x="7910" y="666"/>
                  </a:lnTo>
                  <a:lnTo>
                    <a:pt x="7777" y="560"/>
                  </a:lnTo>
                  <a:lnTo>
                    <a:pt x="7670" y="453"/>
                  </a:lnTo>
                  <a:lnTo>
                    <a:pt x="7563" y="347"/>
                  </a:lnTo>
                  <a:lnTo>
                    <a:pt x="7404" y="240"/>
                  </a:lnTo>
                  <a:lnTo>
                    <a:pt x="7271" y="160"/>
                  </a:lnTo>
                  <a:lnTo>
                    <a:pt x="7111" y="80"/>
                  </a:lnTo>
                  <a:lnTo>
                    <a:pt x="6951" y="27"/>
                  </a:lnTo>
                  <a:lnTo>
                    <a:pt x="67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8" name="Google Shape;4167;p33">
              <a:extLst>
                <a:ext uri="{FF2B5EF4-FFF2-40B4-BE49-F238E27FC236}">
                  <a16:creationId xmlns:a16="http://schemas.microsoft.com/office/drawing/2014/main" id="{13C188DA-8675-4F4F-A23C-812FAE325419}"/>
                </a:ext>
              </a:extLst>
            </p:cNvPr>
            <p:cNvSpPr/>
            <p:nvPr/>
          </p:nvSpPr>
          <p:spPr>
            <a:xfrm>
              <a:off x="4176175" y="1568550"/>
              <a:ext cx="16000" cy="16000"/>
            </a:xfrm>
            <a:custGeom>
              <a:avLst/>
              <a:gdLst/>
              <a:ahLst/>
              <a:cxnLst/>
              <a:rect l="l" t="t" r="r" b="b"/>
              <a:pathLst>
                <a:path w="640" h="640" extrusionOk="0">
                  <a:moveTo>
                    <a:pt x="320" y="1"/>
                  </a:moveTo>
                  <a:lnTo>
                    <a:pt x="186" y="27"/>
                  </a:lnTo>
                  <a:lnTo>
                    <a:pt x="107" y="107"/>
                  </a:lnTo>
                  <a:lnTo>
                    <a:pt x="27" y="214"/>
                  </a:lnTo>
                  <a:lnTo>
                    <a:pt x="0" y="320"/>
                  </a:lnTo>
                  <a:lnTo>
                    <a:pt x="27" y="453"/>
                  </a:lnTo>
                  <a:lnTo>
                    <a:pt x="107" y="560"/>
                  </a:lnTo>
                  <a:lnTo>
                    <a:pt x="186" y="613"/>
                  </a:lnTo>
                  <a:lnTo>
                    <a:pt x="320" y="640"/>
                  </a:lnTo>
                  <a:lnTo>
                    <a:pt x="453" y="613"/>
                  </a:lnTo>
                  <a:lnTo>
                    <a:pt x="559" y="560"/>
                  </a:lnTo>
                  <a:lnTo>
                    <a:pt x="613" y="453"/>
                  </a:lnTo>
                  <a:lnTo>
                    <a:pt x="639" y="320"/>
                  </a:lnTo>
                  <a:lnTo>
                    <a:pt x="613" y="214"/>
                  </a:lnTo>
                  <a:lnTo>
                    <a:pt x="559" y="107"/>
                  </a:lnTo>
                  <a:lnTo>
                    <a:pt x="453" y="27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CB612E-2098-4C96-9AD2-1D02965506D8}"/>
              </a:ext>
            </a:extLst>
          </p:cNvPr>
          <p:cNvSpPr/>
          <p:nvPr/>
        </p:nvSpPr>
        <p:spPr>
          <a:xfrm>
            <a:off x="448945" y="352425"/>
            <a:ext cx="11458575" cy="615315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4393;p41">
            <a:extLst>
              <a:ext uri="{FF2B5EF4-FFF2-40B4-BE49-F238E27FC236}">
                <a16:creationId xmlns:a16="http://schemas.microsoft.com/office/drawing/2014/main" id="{7D1273F0-C6BE-40CB-8FE3-D5D644771768}"/>
              </a:ext>
            </a:extLst>
          </p:cNvPr>
          <p:cNvSpPr/>
          <p:nvPr/>
        </p:nvSpPr>
        <p:spPr>
          <a:xfrm>
            <a:off x="716494" y="724913"/>
            <a:ext cx="579444" cy="588039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bg1"/>
                </a:solidFill>
              </a:rPr>
              <a:t>1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616A49-D3ED-4034-8921-E643905FB38A}"/>
              </a:ext>
            </a:extLst>
          </p:cNvPr>
          <p:cNvSpPr/>
          <p:nvPr/>
        </p:nvSpPr>
        <p:spPr>
          <a:xfrm flipV="1">
            <a:off x="1514556" y="724913"/>
            <a:ext cx="2803444" cy="494418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4FCCB0E-F10B-4DC1-A4F8-B841AD11A797}"/>
              </a:ext>
            </a:extLst>
          </p:cNvPr>
          <p:cNvSpPr/>
          <p:nvPr/>
        </p:nvSpPr>
        <p:spPr>
          <a:xfrm flipV="1">
            <a:off x="4694277" y="724913"/>
            <a:ext cx="1543963" cy="494418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1116A07-1A7A-495D-A632-C035726CAFC3}"/>
              </a:ext>
            </a:extLst>
          </p:cNvPr>
          <p:cNvSpPr/>
          <p:nvPr/>
        </p:nvSpPr>
        <p:spPr>
          <a:xfrm flipV="1">
            <a:off x="6909157" y="724912"/>
            <a:ext cx="2265323" cy="382527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6CCE506-A2E3-45FE-A5BC-44F3F040DDEF}"/>
              </a:ext>
            </a:extLst>
          </p:cNvPr>
          <p:cNvSpPr/>
          <p:nvPr/>
        </p:nvSpPr>
        <p:spPr>
          <a:xfrm flipV="1">
            <a:off x="9314055" y="724913"/>
            <a:ext cx="2462669" cy="382526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C13E90B-2890-4403-95DB-A8A4142234BB}"/>
              </a:ext>
            </a:extLst>
          </p:cNvPr>
          <p:cNvSpPr/>
          <p:nvPr/>
        </p:nvSpPr>
        <p:spPr>
          <a:xfrm flipV="1">
            <a:off x="1946949" y="1312952"/>
            <a:ext cx="1050251" cy="400173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文本框 31">
            <a:extLst>
              <a:ext uri="{FF2B5EF4-FFF2-40B4-BE49-F238E27FC236}">
                <a16:creationId xmlns:a16="http://schemas.microsoft.com/office/drawing/2014/main" id="{16C19654-D22A-499A-B110-BF393C2B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076" y="570055"/>
            <a:ext cx="10423444" cy="114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phương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có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cạnh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2,5cm.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Tính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mặt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toàn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và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của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phương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đó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.</a:t>
            </a:r>
            <a:endParaRPr lang="zh-CN" altLang="en-US" sz="2400" b="1" dirty="0">
              <a:solidFill>
                <a:schemeClr val="bg2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42" name="组合 15">
            <a:extLst>
              <a:ext uri="{FF2B5EF4-FFF2-40B4-BE49-F238E27FC236}">
                <a16:creationId xmlns:a16="http://schemas.microsoft.com/office/drawing/2014/main" id="{04A9D257-F49A-48B2-9358-52D089DB5C77}"/>
              </a:ext>
            </a:extLst>
          </p:cNvPr>
          <p:cNvGrpSpPr/>
          <p:nvPr/>
        </p:nvGrpSpPr>
        <p:grpSpPr>
          <a:xfrm rot="16200000">
            <a:off x="3029433" y="1771087"/>
            <a:ext cx="1596395" cy="2740594"/>
            <a:chOff x="1236832" y="2385044"/>
            <a:chExt cx="2128527" cy="3438102"/>
          </a:xfrm>
        </p:grpSpPr>
        <p:sp>
          <p:nvSpPr>
            <p:cNvPr id="43" name="Rectangle 69">
              <a:extLst>
                <a:ext uri="{FF2B5EF4-FFF2-40B4-BE49-F238E27FC236}">
                  <a16:creationId xmlns:a16="http://schemas.microsoft.com/office/drawing/2014/main" id="{E5ED4345-B3DD-4CAA-BF49-4A3C0EAFD569}"/>
                </a:ext>
              </a:extLst>
            </p:cNvPr>
            <p:cNvSpPr/>
            <p:nvPr/>
          </p:nvSpPr>
          <p:spPr>
            <a:xfrm rot="16200000">
              <a:off x="861979" y="3050018"/>
              <a:ext cx="3168353" cy="1838406"/>
            </a:xfrm>
            <a:prstGeom prst="homePlate">
              <a:avLst/>
            </a:prstGeom>
            <a:solidFill>
              <a:sysClr val="window" lastClr="FFFFFF"/>
            </a:solidFill>
            <a:ln w="28575" cap="rnd" cmpd="sng" algn="ctr">
              <a:solidFill>
                <a:srgbClr val="ED7D31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sym typeface="+mn-lt"/>
              </a:endParaRPr>
            </a:p>
          </p:txBody>
        </p:sp>
        <p:pic>
          <p:nvPicPr>
            <p:cNvPr id="44" name="图片 17">
              <a:extLst>
                <a:ext uri="{FF2B5EF4-FFF2-40B4-BE49-F238E27FC236}">
                  <a16:creationId xmlns:a16="http://schemas.microsoft.com/office/drawing/2014/main" id="{5022D34C-E05A-4815-A3DD-39A17831C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832" y="5283649"/>
              <a:ext cx="560833" cy="539497"/>
            </a:xfrm>
            <a:prstGeom prst="rect">
              <a:avLst/>
            </a:prstGeom>
          </p:spPr>
        </p:pic>
      </p:grpSp>
      <p:grpSp>
        <p:nvGrpSpPr>
          <p:cNvPr id="45" name="组合 18">
            <a:extLst>
              <a:ext uri="{FF2B5EF4-FFF2-40B4-BE49-F238E27FC236}">
                <a16:creationId xmlns:a16="http://schemas.microsoft.com/office/drawing/2014/main" id="{E2B9B870-1F59-4073-90C3-0F2571927ACA}"/>
              </a:ext>
            </a:extLst>
          </p:cNvPr>
          <p:cNvGrpSpPr/>
          <p:nvPr/>
        </p:nvGrpSpPr>
        <p:grpSpPr>
          <a:xfrm rot="16200000">
            <a:off x="5495138" y="2812727"/>
            <a:ext cx="1589118" cy="2754817"/>
            <a:chOff x="3644224" y="2385044"/>
            <a:chExt cx="2118824" cy="3409751"/>
          </a:xfrm>
        </p:grpSpPr>
        <p:sp>
          <p:nvSpPr>
            <p:cNvPr id="46" name="Rectangle 76">
              <a:extLst>
                <a:ext uri="{FF2B5EF4-FFF2-40B4-BE49-F238E27FC236}">
                  <a16:creationId xmlns:a16="http://schemas.microsoft.com/office/drawing/2014/main" id="{392DDDD1-63A2-4D11-923D-5590C9449111}"/>
                </a:ext>
              </a:extLst>
            </p:cNvPr>
            <p:cNvSpPr/>
            <p:nvPr/>
          </p:nvSpPr>
          <p:spPr>
            <a:xfrm rot="16200000">
              <a:off x="3259669" y="3050017"/>
              <a:ext cx="3168351" cy="1838406"/>
            </a:xfrm>
            <a:prstGeom prst="homePlate">
              <a:avLst/>
            </a:prstGeom>
            <a:solidFill>
              <a:sysClr val="window" lastClr="FFFFFF"/>
            </a:solidFill>
            <a:ln w="28575" cap="rnd" cmpd="sng" algn="ctr">
              <a:solidFill>
                <a:srgbClr val="E5007F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sym typeface="+mn-lt"/>
              </a:endParaRPr>
            </a:p>
          </p:txBody>
        </p:sp>
        <p:pic>
          <p:nvPicPr>
            <p:cNvPr id="47" name="图片 20">
              <a:extLst>
                <a:ext uri="{FF2B5EF4-FFF2-40B4-BE49-F238E27FC236}">
                  <a16:creationId xmlns:a16="http://schemas.microsoft.com/office/drawing/2014/main" id="{4D0399C8-6C67-4AD9-958C-F084AFE46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224" y="5255298"/>
              <a:ext cx="560833" cy="539497"/>
            </a:xfrm>
            <a:prstGeom prst="rect">
              <a:avLst/>
            </a:prstGeom>
          </p:spPr>
        </p:pic>
      </p:grpSp>
      <p:grpSp>
        <p:nvGrpSpPr>
          <p:cNvPr id="48" name="组合 21">
            <a:extLst>
              <a:ext uri="{FF2B5EF4-FFF2-40B4-BE49-F238E27FC236}">
                <a16:creationId xmlns:a16="http://schemas.microsoft.com/office/drawing/2014/main" id="{578A5FD6-54F6-4DF5-8D4F-7284EB1FCB70}"/>
              </a:ext>
            </a:extLst>
          </p:cNvPr>
          <p:cNvGrpSpPr/>
          <p:nvPr/>
        </p:nvGrpSpPr>
        <p:grpSpPr>
          <a:xfrm rot="16200000">
            <a:off x="8274048" y="3899716"/>
            <a:ext cx="1556157" cy="2579084"/>
            <a:chOff x="6085861" y="2385044"/>
            <a:chExt cx="2074876" cy="3438778"/>
          </a:xfrm>
        </p:grpSpPr>
        <p:sp>
          <p:nvSpPr>
            <p:cNvPr id="49" name="Rectangle 79">
              <a:extLst>
                <a:ext uri="{FF2B5EF4-FFF2-40B4-BE49-F238E27FC236}">
                  <a16:creationId xmlns:a16="http://schemas.microsoft.com/office/drawing/2014/main" id="{EBD8AE19-B874-4EFE-AB20-76C743671CA6}"/>
                </a:ext>
              </a:extLst>
            </p:cNvPr>
            <p:cNvSpPr/>
            <p:nvPr/>
          </p:nvSpPr>
          <p:spPr>
            <a:xfrm rot="16200000">
              <a:off x="5657357" y="3050018"/>
              <a:ext cx="3168353" cy="1838406"/>
            </a:xfrm>
            <a:prstGeom prst="homePlate">
              <a:avLst/>
            </a:prstGeom>
            <a:solidFill>
              <a:sysClr val="window" lastClr="FFFFFF"/>
            </a:solidFill>
            <a:ln w="28575" cap="rnd" cmpd="sng" algn="ctr">
              <a:solidFill>
                <a:srgbClr val="26BAD9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sym typeface="+mn-lt"/>
              </a:endParaRPr>
            </a:p>
          </p:txBody>
        </p:sp>
        <p:pic>
          <p:nvPicPr>
            <p:cNvPr id="50" name="图片 23">
              <a:extLst>
                <a:ext uri="{FF2B5EF4-FFF2-40B4-BE49-F238E27FC236}">
                  <a16:creationId xmlns:a16="http://schemas.microsoft.com/office/drawing/2014/main" id="{097C1C64-AEC8-426F-950A-370C999D8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5861" y="5284325"/>
              <a:ext cx="560833" cy="539497"/>
            </a:xfrm>
            <a:prstGeom prst="rect">
              <a:avLst/>
            </a:prstGeom>
          </p:spPr>
        </p:pic>
      </p:grpSp>
      <p:sp>
        <p:nvSpPr>
          <p:cNvPr id="51" name="矩形 24">
            <a:extLst>
              <a:ext uri="{FF2B5EF4-FFF2-40B4-BE49-F238E27FC236}">
                <a16:creationId xmlns:a16="http://schemas.microsoft.com/office/drawing/2014/main" id="{3CFDD0EE-F76D-40E0-9646-B6DF8E9E0386}"/>
              </a:ext>
            </a:extLst>
          </p:cNvPr>
          <p:cNvSpPr/>
          <p:nvPr/>
        </p:nvSpPr>
        <p:spPr>
          <a:xfrm>
            <a:off x="3136711" y="2714536"/>
            <a:ext cx="1781163" cy="573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en-US" altLang="zh-CN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S= a × a</a:t>
            </a:r>
            <a:endParaRPr lang="zh-CN" altLang="en-US" sz="28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2" name="矩形 25">
            <a:extLst>
              <a:ext uri="{FF2B5EF4-FFF2-40B4-BE49-F238E27FC236}">
                <a16:creationId xmlns:a16="http://schemas.microsoft.com/office/drawing/2014/main" id="{FA07F5C0-6254-418B-8D68-91BB7D799F18}"/>
              </a:ext>
            </a:extLst>
          </p:cNvPr>
          <p:cNvSpPr/>
          <p:nvPr/>
        </p:nvSpPr>
        <p:spPr>
          <a:xfrm>
            <a:off x="5586829" y="3806053"/>
            <a:ext cx="1707441" cy="573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en-US" altLang="zh-CN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a × a × 6</a:t>
            </a:r>
            <a:endParaRPr lang="zh-CN" altLang="en-US" sz="28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3" name="矩形 26">
            <a:extLst>
              <a:ext uri="{FF2B5EF4-FFF2-40B4-BE49-F238E27FC236}">
                <a16:creationId xmlns:a16="http://schemas.microsoft.com/office/drawing/2014/main" id="{CA2E8153-25B6-4F9E-8E37-603AF7ABE243}"/>
              </a:ext>
            </a:extLst>
          </p:cNvPr>
          <p:cNvSpPr/>
          <p:nvPr/>
        </p:nvSpPr>
        <p:spPr>
          <a:xfrm>
            <a:off x="8218313" y="4727133"/>
            <a:ext cx="1893783" cy="642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en-US" altLang="zh-CN" sz="32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a × a × a</a:t>
            </a:r>
            <a:endParaRPr lang="zh-CN" altLang="en-US" sz="32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54" name="组合 27">
            <a:extLst>
              <a:ext uri="{FF2B5EF4-FFF2-40B4-BE49-F238E27FC236}">
                <a16:creationId xmlns:a16="http://schemas.microsoft.com/office/drawing/2014/main" id="{1FD22B37-9841-4E26-B6A8-81BA5DDCB3B8}"/>
              </a:ext>
            </a:extLst>
          </p:cNvPr>
          <p:cNvGrpSpPr/>
          <p:nvPr/>
        </p:nvGrpSpPr>
        <p:grpSpPr>
          <a:xfrm>
            <a:off x="1606026" y="2326808"/>
            <a:ext cx="1433203" cy="1425567"/>
            <a:chOff x="1405779" y="1280834"/>
            <a:chExt cx="1910936" cy="1900756"/>
          </a:xfrm>
        </p:grpSpPr>
        <p:grpSp>
          <p:nvGrpSpPr>
            <p:cNvPr id="55" name="组合 28">
              <a:extLst>
                <a:ext uri="{FF2B5EF4-FFF2-40B4-BE49-F238E27FC236}">
                  <a16:creationId xmlns:a16="http://schemas.microsoft.com/office/drawing/2014/main" id="{4C675EFD-F7BF-4599-9875-2BC48F5F2939}"/>
                </a:ext>
              </a:extLst>
            </p:cNvPr>
            <p:cNvGrpSpPr/>
            <p:nvPr/>
          </p:nvGrpSpPr>
          <p:grpSpPr>
            <a:xfrm>
              <a:off x="1405779" y="1280834"/>
              <a:ext cx="1910936" cy="1900756"/>
              <a:chOff x="1405780" y="1376042"/>
              <a:chExt cx="1910936" cy="1900756"/>
            </a:xfrm>
          </p:grpSpPr>
          <p:sp>
            <p:nvSpPr>
              <p:cNvPr id="57" name="Oval 15">
                <a:extLst>
                  <a:ext uri="{FF2B5EF4-FFF2-40B4-BE49-F238E27FC236}">
                    <a16:creationId xmlns:a16="http://schemas.microsoft.com/office/drawing/2014/main" id="{EBEFCA6B-ABBE-4992-95B5-6132A7FC5D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5780" y="1376042"/>
                <a:ext cx="1910936" cy="1900756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ED7D3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58" name="Oval 15">
                <a:extLst>
                  <a:ext uri="{FF2B5EF4-FFF2-40B4-BE49-F238E27FC236}">
                    <a16:creationId xmlns:a16="http://schemas.microsoft.com/office/drawing/2014/main" id="{A7C2650D-C521-47CA-A91C-E397C3C04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2675" y="1452527"/>
                <a:ext cx="1686355" cy="1677373"/>
              </a:xfrm>
              <a:prstGeom prst="ellipse">
                <a:avLst/>
              </a:prstGeom>
              <a:solidFill>
                <a:srgbClr val="ED7D31"/>
              </a:solidFill>
              <a:ln w="12700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</p:grpSp>
        <p:sp>
          <p:nvSpPr>
            <p:cNvPr id="56" name="矩形 29">
              <a:extLst>
                <a:ext uri="{FF2B5EF4-FFF2-40B4-BE49-F238E27FC236}">
                  <a16:creationId xmlns:a16="http://schemas.microsoft.com/office/drawing/2014/main" id="{0772E925-3F1E-4722-BA57-B3693D53AF25}"/>
                </a:ext>
              </a:extLst>
            </p:cNvPr>
            <p:cNvSpPr/>
            <p:nvPr/>
          </p:nvSpPr>
          <p:spPr>
            <a:xfrm>
              <a:off x="1443724" y="1872354"/>
              <a:ext cx="175674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S 1 </a:t>
              </a:r>
              <a:r>
                <a:rPr kumimoji="0" lang="en-US" altLang="zh-CN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mặt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59" name="组合 32">
            <a:extLst>
              <a:ext uri="{FF2B5EF4-FFF2-40B4-BE49-F238E27FC236}">
                <a16:creationId xmlns:a16="http://schemas.microsoft.com/office/drawing/2014/main" id="{B83A32AA-6561-466C-BCAF-D3DB0CC2BE16}"/>
              </a:ext>
            </a:extLst>
          </p:cNvPr>
          <p:cNvGrpSpPr/>
          <p:nvPr/>
        </p:nvGrpSpPr>
        <p:grpSpPr>
          <a:xfrm rot="5400000">
            <a:off x="4137480" y="3376351"/>
            <a:ext cx="1440568" cy="1432895"/>
            <a:chOff x="4483199" y="8846174"/>
            <a:chExt cx="1920759" cy="1910527"/>
          </a:xfrm>
        </p:grpSpPr>
        <p:grpSp>
          <p:nvGrpSpPr>
            <p:cNvPr id="60" name="组合 33">
              <a:extLst>
                <a:ext uri="{FF2B5EF4-FFF2-40B4-BE49-F238E27FC236}">
                  <a16:creationId xmlns:a16="http://schemas.microsoft.com/office/drawing/2014/main" id="{D34267A4-0EDB-4F38-88D8-D3FE0ECD8D91}"/>
                </a:ext>
              </a:extLst>
            </p:cNvPr>
            <p:cNvGrpSpPr/>
            <p:nvPr/>
          </p:nvGrpSpPr>
          <p:grpSpPr>
            <a:xfrm>
              <a:off x="4483199" y="8846174"/>
              <a:ext cx="1920759" cy="1910527"/>
              <a:chOff x="2085510" y="8941382"/>
              <a:chExt cx="1920759" cy="1910527"/>
            </a:xfrm>
          </p:grpSpPr>
          <p:sp>
            <p:nvSpPr>
              <p:cNvPr id="62" name="Oval 15">
                <a:extLst>
                  <a:ext uri="{FF2B5EF4-FFF2-40B4-BE49-F238E27FC236}">
                    <a16:creationId xmlns:a16="http://schemas.microsoft.com/office/drawing/2014/main" id="{38CB7249-4106-40DA-A3E7-9FA91782C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5510" y="8941382"/>
                <a:ext cx="1920759" cy="1910527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E5007F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63" name="Oval 15">
                <a:extLst>
                  <a:ext uri="{FF2B5EF4-FFF2-40B4-BE49-F238E27FC236}">
                    <a16:creationId xmlns:a16="http://schemas.microsoft.com/office/drawing/2014/main" id="{04192376-BA29-476B-BDE0-50FCCEC2D4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2406" y="9089434"/>
                <a:ext cx="1695019" cy="1685992"/>
              </a:xfrm>
              <a:prstGeom prst="ellipse">
                <a:avLst/>
              </a:prstGeom>
              <a:solidFill>
                <a:srgbClr val="E5007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</p:grpSp>
        <p:sp>
          <p:nvSpPr>
            <p:cNvPr id="61" name="矩形 34">
              <a:extLst>
                <a:ext uri="{FF2B5EF4-FFF2-40B4-BE49-F238E27FC236}">
                  <a16:creationId xmlns:a16="http://schemas.microsoft.com/office/drawing/2014/main" id="{5E4B5E35-3198-49A2-890D-1DDE2C7E466F}"/>
                </a:ext>
              </a:extLst>
            </p:cNvPr>
            <p:cNvSpPr/>
            <p:nvPr/>
          </p:nvSpPr>
          <p:spPr>
            <a:xfrm rot="16200000">
              <a:off x="4849468" y="9392903"/>
              <a:ext cx="951544" cy="7797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S</a:t>
              </a:r>
              <a:r>
                <a:rPr kumimoji="0" lang="en-US" altLang="zh-CN" sz="3200" b="1" i="0" u="none" strike="noStrike" kern="0" cap="none" spc="0" normalizeH="0" baseline="-2500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tp</a:t>
              </a: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 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64" name="组合 37">
            <a:extLst>
              <a:ext uri="{FF2B5EF4-FFF2-40B4-BE49-F238E27FC236}">
                <a16:creationId xmlns:a16="http://schemas.microsoft.com/office/drawing/2014/main" id="{C96D7355-E9FC-4005-BD87-57D6881F7B93}"/>
              </a:ext>
            </a:extLst>
          </p:cNvPr>
          <p:cNvGrpSpPr/>
          <p:nvPr/>
        </p:nvGrpSpPr>
        <p:grpSpPr>
          <a:xfrm>
            <a:off x="6797533" y="4325804"/>
            <a:ext cx="1445513" cy="1437813"/>
            <a:chOff x="6593044" y="1700808"/>
            <a:chExt cx="1308575" cy="1301604"/>
          </a:xfrm>
        </p:grpSpPr>
        <p:grpSp>
          <p:nvGrpSpPr>
            <p:cNvPr id="65" name="组合 38">
              <a:extLst>
                <a:ext uri="{FF2B5EF4-FFF2-40B4-BE49-F238E27FC236}">
                  <a16:creationId xmlns:a16="http://schemas.microsoft.com/office/drawing/2014/main" id="{6B96BE2C-0099-430E-BF8D-DD691FFA518F}"/>
                </a:ext>
              </a:extLst>
            </p:cNvPr>
            <p:cNvGrpSpPr/>
            <p:nvPr/>
          </p:nvGrpSpPr>
          <p:grpSpPr>
            <a:xfrm>
              <a:off x="6593044" y="1700808"/>
              <a:ext cx="1308575" cy="1301604"/>
              <a:chOff x="1797666" y="1796016"/>
              <a:chExt cx="1308575" cy="1301604"/>
            </a:xfrm>
          </p:grpSpPr>
          <p:sp>
            <p:nvSpPr>
              <p:cNvPr id="67" name="Oval 15">
                <a:extLst>
                  <a:ext uri="{FF2B5EF4-FFF2-40B4-BE49-F238E27FC236}">
                    <a16:creationId xmlns:a16="http://schemas.microsoft.com/office/drawing/2014/main" id="{EED45E45-1DFB-41FD-B873-19F3054CBB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26BAD9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68" name="Oval 15">
                <a:extLst>
                  <a:ext uri="{FF2B5EF4-FFF2-40B4-BE49-F238E27FC236}">
                    <a16:creationId xmlns:a16="http://schemas.microsoft.com/office/drawing/2014/main" id="{E447E92E-73EA-4AFC-90FF-5D82879AB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4561" y="1872501"/>
                <a:ext cx="1154786" cy="1148634"/>
              </a:xfrm>
              <a:prstGeom prst="ellipse">
                <a:avLst/>
              </a:prstGeom>
              <a:solidFill>
                <a:srgbClr val="26BAD9"/>
              </a:solidFill>
              <a:ln w="12700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</p:grpSp>
        <p:sp>
          <p:nvSpPr>
            <p:cNvPr id="66" name="矩形 39">
              <a:extLst>
                <a:ext uri="{FF2B5EF4-FFF2-40B4-BE49-F238E27FC236}">
                  <a16:creationId xmlns:a16="http://schemas.microsoft.com/office/drawing/2014/main" id="{2D3B020B-E124-448F-A32B-C9A48775AEAA}"/>
                </a:ext>
              </a:extLst>
            </p:cNvPr>
            <p:cNvSpPr/>
            <p:nvPr/>
          </p:nvSpPr>
          <p:spPr>
            <a:xfrm>
              <a:off x="7072091" y="2109660"/>
              <a:ext cx="340078" cy="529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V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69" name="矩形 24">
            <a:extLst>
              <a:ext uri="{FF2B5EF4-FFF2-40B4-BE49-F238E27FC236}">
                <a16:creationId xmlns:a16="http://schemas.microsoft.com/office/drawing/2014/main" id="{051AB9A8-D467-4348-87A7-DDBD3D830E59}"/>
              </a:ext>
            </a:extLst>
          </p:cNvPr>
          <p:cNvSpPr/>
          <p:nvPr/>
        </p:nvSpPr>
        <p:spPr>
          <a:xfrm>
            <a:off x="7857684" y="2791159"/>
            <a:ext cx="2615040" cy="496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en-US" altLang="zh-CN" sz="24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a: </a:t>
            </a:r>
            <a:r>
              <a:rPr lang="en-US" altLang="zh-CN" sz="24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độ</a:t>
            </a:r>
            <a:r>
              <a:rPr lang="en-US" altLang="zh-CN" sz="24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dài</a:t>
            </a:r>
            <a:r>
              <a:rPr lang="en-US" altLang="zh-CN" sz="24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cạnh</a:t>
            </a:r>
            <a:endParaRPr lang="zh-CN" altLang="en-US" sz="2400" b="1" dirty="0">
              <a:solidFill>
                <a:srgbClr val="70AD47">
                  <a:lumMod val="50000"/>
                </a:srgb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081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3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3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6" grpId="0"/>
      <p:bldP spid="51" grpId="0"/>
      <p:bldP spid="52" grpId="0"/>
      <p:bldP spid="53" grpId="0"/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CB612E-2098-4C96-9AD2-1D02965506D8}"/>
              </a:ext>
            </a:extLst>
          </p:cNvPr>
          <p:cNvSpPr/>
          <p:nvPr/>
        </p:nvSpPr>
        <p:spPr>
          <a:xfrm>
            <a:off x="448945" y="352425"/>
            <a:ext cx="11458575" cy="615315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4393;p41">
            <a:extLst>
              <a:ext uri="{FF2B5EF4-FFF2-40B4-BE49-F238E27FC236}">
                <a16:creationId xmlns:a16="http://schemas.microsoft.com/office/drawing/2014/main" id="{7D1273F0-C6BE-40CB-8FE3-D5D644771768}"/>
              </a:ext>
            </a:extLst>
          </p:cNvPr>
          <p:cNvSpPr/>
          <p:nvPr/>
        </p:nvSpPr>
        <p:spPr>
          <a:xfrm>
            <a:off x="716494" y="724913"/>
            <a:ext cx="579444" cy="588039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616A49-D3ED-4034-8921-E643905FB38A}"/>
              </a:ext>
            </a:extLst>
          </p:cNvPr>
          <p:cNvSpPr/>
          <p:nvPr/>
        </p:nvSpPr>
        <p:spPr>
          <a:xfrm flipV="1">
            <a:off x="1514556" y="724913"/>
            <a:ext cx="2803444" cy="494418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4FCCB0E-F10B-4DC1-A4F8-B841AD11A797}"/>
              </a:ext>
            </a:extLst>
          </p:cNvPr>
          <p:cNvSpPr/>
          <p:nvPr/>
        </p:nvSpPr>
        <p:spPr>
          <a:xfrm flipV="1">
            <a:off x="4694277" y="724913"/>
            <a:ext cx="1543963" cy="494418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1116A07-1A7A-495D-A632-C035726CAFC3}"/>
              </a:ext>
            </a:extLst>
          </p:cNvPr>
          <p:cNvSpPr/>
          <p:nvPr/>
        </p:nvSpPr>
        <p:spPr>
          <a:xfrm flipV="1">
            <a:off x="6909157" y="724912"/>
            <a:ext cx="2265323" cy="382527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6CCE506-A2E3-45FE-A5BC-44F3F040DDEF}"/>
              </a:ext>
            </a:extLst>
          </p:cNvPr>
          <p:cNvSpPr/>
          <p:nvPr/>
        </p:nvSpPr>
        <p:spPr>
          <a:xfrm flipV="1">
            <a:off x="9314055" y="724913"/>
            <a:ext cx="2462669" cy="382526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C13E90B-2890-4403-95DB-A8A4142234BB}"/>
              </a:ext>
            </a:extLst>
          </p:cNvPr>
          <p:cNvSpPr/>
          <p:nvPr/>
        </p:nvSpPr>
        <p:spPr>
          <a:xfrm flipV="1">
            <a:off x="1946949" y="1312952"/>
            <a:ext cx="1050251" cy="400173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文本框 31">
            <a:extLst>
              <a:ext uri="{FF2B5EF4-FFF2-40B4-BE49-F238E27FC236}">
                <a16:creationId xmlns:a16="http://schemas.microsoft.com/office/drawing/2014/main" id="{16C19654-D22A-499A-B110-BF393C2B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076" y="570055"/>
            <a:ext cx="10423444" cy="114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lập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phương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2,5cm.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Tính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diện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mặt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,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diện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toàn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và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của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lập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phương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đó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15B5B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8" name="文本框 31">
            <a:extLst>
              <a:ext uri="{FF2B5EF4-FFF2-40B4-BE49-F238E27FC236}">
                <a16:creationId xmlns:a16="http://schemas.microsoft.com/office/drawing/2014/main" id="{538AAA66-FC7D-4439-8A1B-7D11ED97C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980" y="3275150"/>
            <a:ext cx="6197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toàn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ph</a:t>
            </a:r>
            <a:r>
              <a:rPr lang="vi-VN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ơng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đó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9" name="文本框 31">
            <a:extLst>
              <a:ext uri="{FF2B5EF4-FFF2-40B4-BE49-F238E27FC236}">
                <a16:creationId xmlns:a16="http://schemas.microsoft.com/office/drawing/2014/main" id="{9D3B3B0B-FAC3-4B83-B271-32ACD4629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627" y="3736815"/>
            <a:ext cx="31947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6,25 × 6 = 37,5 (cm</a:t>
            </a:r>
            <a:r>
              <a:rPr lang="en-US" altLang="zh-CN" sz="2400" b="1" baseline="30000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2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40" name="文本框 31">
            <a:extLst>
              <a:ext uri="{FF2B5EF4-FFF2-40B4-BE49-F238E27FC236}">
                <a16:creationId xmlns:a16="http://schemas.microsoft.com/office/drawing/2014/main" id="{94FF2D0E-D723-4B1F-9306-B138F7338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980" y="4198480"/>
            <a:ext cx="6197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ph</a:t>
            </a:r>
            <a:r>
              <a:rPr lang="vi-VN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ơng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đó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41" name="文本框 31">
            <a:extLst>
              <a:ext uri="{FF2B5EF4-FFF2-40B4-BE49-F238E27FC236}">
                <a16:creationId xmlns:a16="http://schemas.microsoft.com/office/drawing/2014/main" id="{06A5C7DE-90E1-401D-9295-C54418744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626" y="4660145"/>
            <a:ext cx="41934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2,5 × 2,5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× 2,5 = 15,625 (cm</a:t>
            </a:r>
            <a:r>
              <a:rPr lang="en-US" altLang="zh-CN" sz="2400" b="1" baseline="30000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3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0" name="文本框 31">
            <a:extLst>
              <a:ext uri="{FF2B5EF4-FFF2-40B4-BE49-F238E27FC236}">
                <a16:creationId xmlns:a16="http://schemas.microsoft.com/office/drawing/2014/main" id="{DB3A97D0-BC6A-4444-8DC3-EC129002B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322" y="5138220"/>
            <a:ext cx="68085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Đáp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số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: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mặt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: 6,25 cm</a:t>
            </a:r>
            <a:r>
              <a:rPr lang="en-US" altLang="zh-CN" sz="2400" b="1" baseline="30000" dirty="0">
                <a:solidFill>
                  <a:srgbClr val="002060"/>
                </a:solidFill>
                <a:cs typeface="Calibri" panose="020F0502020204030204" pitchFamily="34" charset="0"/>
                <a:sym typeface="+mn-lt"/>
              </a:rPr>
              <a:t>2</a:t>
            </a:r>
            <a:b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</a:b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	 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toàn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: 37,5 cm</a:t>
            </a:r>
            <a:r>
              <a:rPr lang="en-US" altLang="zh-CN" sz="2400" b="1" baseline="30000" dirty="0">
                <a:solidFill>
                  <a:srgbClr val="002060"/>
                </a:solidFill>
                <a:cs typeface="Calibri" panose="020F0502020204030204" pitchFamily="34" charset="0"/>
                <a:sym typeface="+mn-lt"/>
              </a:rPr>
              <a:t>2</a:t>
            </a:r>
            <a:endParaRPr lang="en-US" altLang="zh-CN" sz="2400" b="1" dirty="0">
              <a:solidFill>
                <a:srgbClr val="002060"/>
              </a:solidFill>
              <a:ea typeface="+mn-ea"/>
              <a:cs typeface="Calibri" panose="020F0502020204030204" pitchFamily="34" charset="0"/>
              <a:sym typeface="+mn-lt"/>
            </a:endParaRPr>
          </a:p>
          <a:p>
            <a:pPr lvl="0"/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	 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: 15,625 </a:t>
            </a:r>
            <a:r>
              <a:rPr lang="en-US" altLang="zh-CN" sz="2400" b="1" dirty="0">
                <a:solidFill>
                  <a:srgbClr val="002060"/>
                </a:solidFill>
                <a:cs typeface="Calibri" panose="020F0502020204030204" pitchFamily="34" charset="0"/>
                <a:sym typeface="+mn-lt"/>
              </a:rPr>
              <a:t>cm</a:t>
            </a:r>
            <a:r>
              <a:rPr lang="en-US" altLang="zh-CN" sz="2400" b="1" baseline="30000" dirty="0">
                <a:solidFill>
                  <a:srgbClr val="002060"/>
                </a:solidFill>
                <a:cs typeface="Calibri" panose="020F0502020204030204" pitchFamily="34" charset="0"/>
                <a:sym typeface="+mn-lt"/>
              </a:rPr>
              <a:t>3</a:t>
            </a:r>
            <a:endParaRPr lang="zh-CN" altLang="en-US" sz="2400" b="1" dirty="0">
              <a:solidFill>
                <a:srgbClr val="00206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1" name="文本框 31">
            <a:extLst>
              <a:ext uri="{FF2B5EF4-FFF2-40B4-BE49-F238E27FC236}">
                <a16:creationId xmlns:a16="http://schemas.microsoft.com/office/drawing/2014/main" id="{508FAE7E-83F8-40F2-B32F-4B48B4913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9323" y="1896560"/>
            <a:ext cx="12816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rgbClr val="55375F"/>
                </a:solidFill>
                <a:ea typeface="+mn-ea"/>
                <a:cs typeface="Calibri" panose="020F0502020204030204" pitchFamily="34" charset="0"/>
                <a:sym typeface="+mn-lt"/>
              </a:rPr>
              <a:t>Bài</a:t>
            </a:r>
            <a:r>
              <a:rPr lang="en-US" altLang="zh-CN" sz="2400" b="1" dirty="0">
                <a:solidFill>
                  <a:srgbClr val="55375F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55375F"/>
                </a:solidFill>
                <a:ea typeface="+mn-ea"/>
                <a:cs typeface="Calibri" panose="020F0502020204030204" pitchFamily="34" charset="0"/>
                <a:sym typeface="+mn-lt"/>
              </a:rPr>
              <a:t>giải</a:t>
            </a:r>
            <a:endParaRPr lang="zh-CN" altLang="en-US" sz="2400" b="1" dirty="0">
              <a:solidFill>
                <a:srgbClr val="55375F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2" name="文本框 31">
            <a:extLst>
              <a:ext uri="{FF2B5EF4-FFF2-40B4-BE49-F238E27FC236}">
                <a16:creationId xmlns:a16="http://schemas.microsoft.com/office/drawing/2014/main" id="{9B333454-B239-4BF3-80A7-13F666B86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980" y="2358225"/>
            <a:ext cx="6197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mặt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ph</a:t>
            </a:r>
            <a:r>
              <a:rPr lang="vi-VN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ơng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đó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3" name="文本框 31">
            <a:extLst>
              <a:ext uri="{FF2B5EF4-FFF2-40B4-BE49-F238E27FC236}">
                <a16:creationId xmlns:a16="http://schemas.microsoft.com/office/drawing/2014/main" id="{77081488-DBA4-4F2E-BA10-7FBF251E5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627" y="2819890"/>
            <a:ext cx="31947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2,5 × 2,5 = 6,25 (cm</a:t>
            </a:r>
            <a:r>
              <a:rPr lang="en-US" altLang="zh-CN" sz="2400" b="1" baseline="30000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2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06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70" grpId="0"/>
      <p:bldP spid="71" grpId="0"/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17DAD6E6-1B60-4B5B-8DA0-F228E7F972C0}"/>
              </a:ext>
            </a:extLst>
          </p:cNvPr>
          <p:cNvSpPr/>
          <p:nvPr/>
        </p:nvSpPr>
        <p:spPr>
          <a:xfrm>
            <a:off x="4171951" y="72755"/>
            <a:ext cx="4933950" cy="777819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本框 31">
            <a:extLst>
              <a:ext uri="{FF2B5EF4-FFF2-40B4-BE49-F238E27FC236}">
                <a16:creationId xmlns:a16="http://schemas.microsoft.com/office/drawing/2014/main" id="{BD17EC68-523A-49A0-A4FC-E68C915ED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297" y="230831"/>
            <a:ext cx="7976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Viết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đo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thích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hợp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vào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ô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trống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:</a:t>
            </a:r>
            <a:endParaRPr lang="zh-CN" altLang="en-US" sz="24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Google Shape;4393;p41">
            <a:extLst>
              <a:ext uri="{FF2B5EF4-FFF2-40B4-BE49-F238E27FC236}">
                <a16:creationId xmlns:a16="http://schemas.microsoft.com/office/drawing/2014/main" id="{D7DC870B-1B15-4DB8-808B-8AE097BC1857}"/>
              </a:ext>
            </a:extLst>
          </p:cNvPr>
          <p:cNvSpPr/>
          <p:nvPr/>
        </p:nvSpPr>
        <p:spPr>
          <a:xfrm>
            <a:off x="3416958" y="104457"/>
            <a:ext cx="579444" cy="588039"/>
          </a:xfrm>
          <a:prstGeom prst="octagon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bg1"/>
                </a:solidFill>
              </a:rPr>
              <a:t>2</a:t>
            </a:r>
            <a:endParaRPr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3">
                <a:extLst>
                  <a:ext uri="{FF2B5EF4-FFF2-40B4-BE49-F238E27FC236}">
                    <a16:creationId xmlns:a16="http://schemas.microsoft.com/office/drawing/2014/main" id="{9288EF9C-9880-4B63-808A-D920711B51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4426979"/>
                  </p:ext>
                </p:extLst>
              </p:nvPr>
            </p:nvGraphicFramePr>
            <p:xfrm>
              <a:off x="546100" y="1158117"/>
              <a:ext cx="11201401" cy="5410496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3095528">
                      <a:extLst>
                        <a:ext uri="{9D8B030D-6E8A-4147-A177-3AD203B41FA5}">
                          <a16:colId xmlns:a16="http://schemas.microsoft.com/office/drawing/2014/main" val="2251145978"/>
                        </a:ext>
                      </a:extLst>
                    </a:gridCol>
                    <a:gridCol w="2505171">
                      <a:extLst>
                        <a:ext uri="{9D8B030D-6E8A-4147-A177-3AD203B41FA5}">
                          <a16:colId xmlns:a16="http://schemas.microsoft.com/office/drawing/2014/main" val="691821434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1095137452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884421762"/>
                        </a:ext>
                      </a:extLst>
                    </a:gridCol>
                  </a:tblGrid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HHCN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(1)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(2)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(3)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6189877"/>
                      </a:ext>
                    </a:extLst>
                  </a:tr>
                  <a:tr h="78267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dài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11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0,4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5193838"/>
                      </a:ext>
                    </a:extLst>
                  </a:tr>
                  <a:tr h="785050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rộng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10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0,25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9326258"/>
                      </a:ext>
                    </a:extLst>
                  </a:tr>
                  <a:tr h="786602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cao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6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0,9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5950428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mặt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đáy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5079191"/>
                      </a:ext>
                    </a:extLst>
                  </a:tr>
                  <a:tr h="7997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xung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quanh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1952612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Thể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6255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3">
                <a:extLst>
                  <a:ext uri="{FF2B5EF4-FFF2-40B4-BE49-F238E27FC236}">
                    <a16:creationId xmlns:a16="http://schemas.microsoft.com/office/drawing/2014/main" id="{9288EF9C-9880-4B63-808A-D920711B51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4426979"/>
                  </p:ext>
                </p:extLst>
              </p:nvPr>
            </p:nvGraphicFramePr>
            <p:xfrm>
              <a:off x="546100" y="1158117"/>
              <a:ext cx="11201401" cy="5410496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3095528">
                      <a:extLst>
                        <a:ext uri="{9D8B030D-6E8A-4147-A177-3AD203B41FA5}">
                          <a16:colId xmlns:a16="http://schemas.microsoft.com/office/drawing/2014/main" val="2251145978"/>
                        </a:ext>
                      </a:extLst>
                    </a:gridCol>
                    <a:gridCol w="2505171">
                      <a:extLst>
                        <a:ext uri="{9D8B030D-6E8A-4147-A177-3AD203B41FA5}">
                          <a16:colId xmlns:a16="http://schemas.microsoft.com/office/drawing/2014/main" val="691821434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1095137452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884421762"/>
                        </a:ext>
                      </a:extLst>
                    </a:gridCol>
                  </a:tblGrid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HHCN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(1)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(2)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(3)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6189877"/>
                      </a:ext>
                    </a:extLst>
                  </a:tr>
                  <a:tr h="793560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dài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11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0,4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96923" r="-1739" b="-49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5193838"/>
                      </a:ext>
                    </a:extLst>
                  </a:tr>
                  <a:tr h="7959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rộng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10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0,25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195420" r="-1739" b="-3954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9326258"/>
                      </a:ext>
                    </a:extLst>
                  </a:tr>
                  <a:tr h="7959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cao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6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0,9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295420" r="-1739" b="-2954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5950428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mặt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đáy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5079191"/>
                      </a:ext>
                    </a:extLst>
                  </a:tr>
                  <a:tr h="7997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xung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quanh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1952612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Thể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62553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905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17DAD6E6-1B60-4B5B-8DA0-F228E7F972C0}"/>
              </a:ext>
            </a:extLst>
          </p:cNvPr>
          <p:cNvSpPr/>
          <p:nvPr/>
        </p:nvSpPr>
        <p:spPr>
          <a:xfrm>
            <a:off x="4171951" y="72755"/>
            <a:ext cx="4933950" cy="777819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文本框 31">
            <a:extLst>
              <a:ext uri="{FF2B5EF4-FFF2-40B4-BE49-F238E27FC236}">
                <a16:creationId xmlns:a16="http://schemas.microsoft.com/office/drawing/2014/main" id="{BD17EC68-523A-49A0-A4FC-E68C915ED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297" y="230831"/>
            <a:ext cx="7976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Viết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số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đo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thích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hợp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vào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ô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trống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: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15B5B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Google Shape;4393;p41">
            <a:extLst>
              <a:ext uri="{FF2B5EF4-FFF2-40B4-BE49-F238E27FC236}">
                <a16:creationId xmlns:a16="http://schemas.microsoft.com/office/drawing/2014/main" id="{D7DC870B-1B15-4DB8-808B-8AE097BC1857}"/>
              </a:ext>
            </a:extLst>
          </p:cNvPr>
          <p:cNvSpPr/>
          <p:nvPr/>
        </p:nvSpPr>
        <p:spPr>
          <a:xfrm>
            <a:off x="3416958" y="104457"/>
            <a:ext cx="579444" cy="588039"/>
          </a:xfrm>
          <a:prstGeom prst="octagon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3">
                <a:extLst>
                  <a:ext uri="{FF2B5EF4-FFF2-40B4-BE49-F238E27FC236}">
                    <a16:creationId xmlns:a16="http://schemas.microsoft.com/office/drawing/2014/main" id="{9288EF9C-9880-4B63-808A-D920711B51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0892466"/>
                  </p:ext>
                </p:extLst>
              </p:nvPr>
            </p:nvGraphicFramePr>
            <p:xfrm>
              <a:off x="546100" y="1158117"/>
              <a:ext cx="11201401" cy="5410496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3095528">
                      <a:extLst>
                        <a:ext uri="{9D8B030D-6E8A-4147-A177-3AD203B41FA5}">
                          <a16:colId xmlns:a16="http://schemas.microsoft.com/office/drawing/2014/main" val="2251145978"/>
                        </a:ext>
                      </a:extLst>
                    </a:gridCol>
                    <a:gridCol w="2505171">
                      <a:extLst>
                        <a:ext uri="{9D8B030D-6E8A-4147-A177-3AD203B41FA5}">
                          <a16:colId xmlns:a16="http://schemas.microsoft.com/office/drawing/2014/main" val="691821434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1095137452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884421762"/>
                        </a:ext>
                      </a:extLst>
                    </a:gridCol>
                  </a:tblGrid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HHCN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(1)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(2)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(3)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6189877"/>
                      </a:ext>
                    </a:extLst>
                  </a:tr>
                  <a:tr h="78267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dài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11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0,4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5193838"/>
                      </a:ext>
                    </a:extLst>
                  </a:tr>
                  <a:tr h="785050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rộng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10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0,25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9326258"/>
                      </a:ext>
                    </a:extLst>
                  </a:tr>
                  <a:tr h="786602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cao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6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0,9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5950428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mặt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đáy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5079191"/>
                      </a:ext>
                    </a:extLst>
                  </a:tr>
                  <a:tr h="7997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xung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quanh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1952612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Thể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6255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3">
                <a:extLst>
                  <a:ext uri="{FF2B5EF4-FFF2-40B4-BE49-F238E27FC236}">
                    <a16:creationId xmlns:a16="http://schemas.microsoft.com/office/drawing/2014/main" id="{9288EF9C-9880-4B63-808A-D920711B51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0892466"/>
                  </p:ext>
                </p:extLst>
              </p:nvPr>
            </p:nvGraphicFramePr>
            <p:xfrm>
              <a:off x="546100" y="1158117"/>
              <a:ext cx="11201401" cy="5410496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3095528">
                      <a:extLst>
                        <a:ext uri="{9D8B030D-6E8A-4147-A177-3AD203B41FA5}">
                          <a16:colId xmlns:a16="http://schemas.microsoft.com/office/drawing/2014/main" val="2251145978"/>
                        </a:ext>
                      </a:extLst>
                    </a:gridCol>
                    <a:gridCol w="2505171">
                      <a:extLst>
                        <a:ext uri="{9D8B030D-6E8A-4147-A177-3AD203B41FA5}">
                          <a16:colId xmlns:a16="http://schemas.microsoft.com/office/drawing/2014/main" val="691821434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1095137452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884421762"/>
                        </a:ext>
                      </a:extLst>
                    </a:gridCol>
                  </a:tblGrid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HHCN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(1)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(2)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(3)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6189877"/>
                      </a:ext>
                    </a:extLst>
                  </a:tr>
                  <a:tr h="793560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dài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11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0,4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96923" r="-1739" b="-49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5193838"/>
                      </a:ext>
                    </a:extLst>
                  </a:tr>
                  <a:tr h="7959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rộng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10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0,25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195420" r="-1739" b="-3954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9326258"/>
                      </a:ext>
                    </a:extLst>
                  </a:tr>
                  <a:tr h="7959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cao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6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0,9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295420" r="-1739" b="-2954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5950428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mặt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đáy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5079191"/>
                      </a:ext>
                    </a:extLst>
                  </a:tr>
                  <a:tr h="7997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xung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quanh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1952612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Thể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62553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51CB649-4010-439C-9F74-4A50BA5C0FDF}"/>
              </a:ext>
            </a:extLst>
          </p:cNvPr>
          <p:cNvSpPr txBox="1"/>
          <p:nvPr/>
        </p:nvSpPr>
        <p:spPr>
          <a:xfrm>
            <a:off x="3899811" y="4469879"/>
            <a:ext cx="2445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11 × 10 </a:t>
            </a:r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110 cm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998724-45E2-4D4F-832A-303E292FB19F}"/>
              </a:ext>
            </a:extLst>
          </p:cNvPr>
          <p:cNvSpPr txBox="1"/>
          <p:nvPr/>
        </p:nvSpPr>
        <p:spPr>
          <a:xfrm>
            <a:off x="3452600" y="5081985"/>
            <a:ext cx="2634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(11 + 10) × 2 × 6 </a:t>
            </a:r>
          </a:p>
          <a:p>
            <a:pPr algn="ctr"/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252 cm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B7119A-2724-4DF1-9A99-705802F2D632}"/>
              </a:ext>
            </a:extLst>
          </p:cNvPr>
          <p:cNvSpPr txBox="1"/>
          <p:nvPr/>
        </p:nvSpPr>
        <p:spPr>
          <a:xfrm>
            <a:off x="3416958" y="5888650"/>
            <a:ext cx="2634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11 × 10 × 6  </a:t>
            </a:r>
          </a:p>
          <a:p>
            <a:pPr algn="ctr"/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660 cm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76CFA8-9AE6-40A4-B6A1-B7AAFF55E761}"/>
              </a:ext>
            </a:extLst>
          </p:cNvPr>
          <p:cNvSpPr txBox="1"/>
          <p:nvPr/>
        </p:nvSpPr>
        <p:spPr>
          <a:xfrm>
            <a:off x="6315861" y="4490304"/>
            <a:ext cx="3122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0,4 × 0,25  </a:t>
            </a:r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0,1 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E7221D-CAD1-49D1-A8F7-BC4B4BBCE9D9}"/>
              </a:ext>
            </a:extLst>
          </p:cNvPr>
          <p:cNvSpPr txBox="1"/>
          <p:nvPr/>
        </p:nvSpPr>
        <p:spPr>
          <a:xfrm>
            <a:off x="6345021" y="5057552"/>
            <a:ext cx="2445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(0,4 + 0,25) × 2 × 0,9 </a:t>
            </a:r>
          </a:p>
          <a:p>
            <a:pPr algn="ctr"/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1,17 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E1E773-1462-45AE-A6F5-0CDB3041FADB}"/>
              </a:ext>
            </a:extLst>
          </p:cNvPr>
          <p:cNvSpPr txBox="1"/>
          <p:nvPr/>
        </p:nvSpPr>
        <p:spPr>
          <a:xfrm>
            <a:off x="6514433" y="5824686"/>
            <a:ext cx="2106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0,4 × 0,25 × 0,9 </a:t>
            </a:r>
          </a:p>
          <a:p>
            <a:pPr algn="ctr"/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0,09 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230BC3-EA1F-4B93-ABD0-434A148ABB3B}"/>
                  </a:ext>
                </a:extLst>
              </p:cNvPr>
              <p:cNvSpPr txBox="1"/>
              <p:nvPr/>
            </p:nvSpPr>
            <p:spPr>
              <a:xfrm>
                <a:off x="9291077" y="4339543"/>
                <a:ext cx="2167612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dm</a:t>
                </a:r>
                <a:r>
                  <a:rPr lang="en-US" sz="2400" b="1" baseline="30000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2400" b="1" dirty="0">
                  <a:solidFill>
                    <a:srgbClr val="E5007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230BC3-EA1F-4B93-ABD0-434A148AB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077" y="4339543"/>
                <a:ext cx="2167612" cy="624082"/>
              </a:xfrm>
              <a:prstGeom prst="rect">
                <a:avLst/>
              </a:prstGeom>
              <a:blipFill>
                <a:blip r:embed="rId3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B8FA96-8816-4102-9AE8-AE618D875449}"/>
                  </a:ext>
                </a:extLst>
              </p:cNvPr>
              <p:cNvSpPr txBox="1"/>
              <p:nvPr/>
            </p:nvSpPr>
            <p:spPr>
              <a:xfrm>
                <a:off x="8991489" y="5081985"/>
                <a:ext cx="3122389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× 2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E5007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2400" b="1" i="1">
                        <a:solidFill>
                          <a:srgbClr val="E5007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dm</a:t>
                </a:r>
                <a:r>
                  <a:rPr lang="en-US" sz="2400" b="1" baseline="30000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2400" b="1" dirty="0">
                  <a:solidFill>
                    <a:srgbClr val="E5007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B8FA96-8816-4102-9AE8-AE618D875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489" y="5081985"/>
                <a:ext cx="3122389" cy="625877"/>
              </a:xfrm>
              <a:prstGeom prst="rect">
                <a:avLst/>
              </a:prstGeom>
              <a:blipFill>
                <a:blip r:embed="rId4"/>
                <a:stretch>
                  <a:fillRect l="-3125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4CE684-02AE-4F18-9F9C-7DA821BC7C32}"/>
                  </a:ext>
                </a:extLst>
              </p:cNvPr>
              <p:cNvSpPr txBox="1"/>
              <p:nvPr/>
            </p:nvSpPr>
            <p:spPr>
              <a:xfrm>
                <a:off x="9145161" y="5860544"/>
                <a:ext cx="3235322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dm</a:t>
                </a:r>
                <a:r>
                  <a:rPr lang="en-US" sz="2400" b="1" baseline="30000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endParaRPr lang="en-US" sz="2400" b="1" dirty="0">
                  <a:solidFill>
                    <a:srgbClr val="E5007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4CE684-02AE-4F18-9F9C-7DA821BC7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161" y="5860544"/>
                <a:ext cx="3235322" cy="625877"/>
              </a:xfrm>
              <a:prstGeom prst="rect">
                <a:avLst/>
              </a:prstGeom>
              <a:blipFill>
                <a:blip r:embed="rId5"/>
                <a:stretch>
                  <a:fillRect b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66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CB612E-2098-4C96-9AD2-1D02965506D8}"/>
              </a:ext>
            </a:extLst>
          </p:cNvPr>
          <p:cNvSpPr/>
          <p:nvPr/>
        </p:nvSpPr>
        <p:spPr>
          <a:xfrm>
            <a:off x="448945" y="352425"/>
            <a:ext cx="11458575" cy="615315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4393;p41">
            <a:extLst>
              <a:ext uri="{FF2B5EF4-FFF2-40B4-BE49-F238E27FC236}">
                <a16:creationId xmlns:a16="http://schemas.microsoft.com/office/drawing/2014/main" id="{7D1273F0-C6BE-40CB-8FE3-D5D644771768}"/>
              </a:ext>
            </a:extLst>
          </p:cNvPr>
          <p:cNvSpPr/>
          <p:nvPr/>
        </p:nvSpPr>
        <p:spPr>
          <a:xfrm>
            <a:off x="716494" y="724913"/>
            <a:ext cx="579444" cy="588039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FFFF"/>
                </a:solidFill>
                <a:latin typeface="Arial"/>
              </a:rPr>
              <a:t>3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616A49-D3ED-4034-8921-E643905FB38A}"/>
              </a:ext>
            </a:extLst>
          </p:cNvPr>
          <p:cNvSpPr/>
          <p:nvPr/>
        </p:nvSpPr>
        <p:spPr>
          <a:xfrm flipV="1">
            <a:off x="1514556" y="724912"/>
            <a:ext cx="4581444" cy="510681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文本框 31">
            <a:extLst>
              <a:ext uri="{FF2B5EF4-FFF2-40B4-BE49-F238E27FC236}">
                <a16:creationId xmlns:a16="http://schemas.microsoft.com/office/drawing/2014/main" id="{16C19654-D22A-499A-B110-BF393C2B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007" y="602880"/>
            <a:ext cx="10423444" cy="225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khối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gỗ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dạng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hộp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chữ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nhật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có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các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kích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th</a:t>
            </a:r>
            <a:r>
              <a:rPr lang="vi-VN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ớc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như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bên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, ng</a:t>
            </a:r>
            <a:r>
              <a:rPr lang="vi-VN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ời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ta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cắt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đi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khối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gỗ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có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dạng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ph</a:t>
            </a:r>
            <a:r>
              <a:rPr lang="vi-VN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ơng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cạnh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4 cm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.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Tính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gỗ</a:t>
            </a:r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còn</a:t>
            </a:r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lại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.</a:t>
            </a:r>
            <a:endParaRPr lang="zh-CN" altLang="en-US" sz="2400" b="1" dirty="0">
              <a:solidFill>
                <a:srgbClr val="E5007F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15B5B">
                  <a:lumMod val="50000"/>
                </a:srgbClr>
              </a:solidFill>
              <a:effectLst/>
              <a:uLnTx/>
              <a:uFillTx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52994FC-9B65-471F-9EA2-7BD4AE48DE6A}"/>
              </a:ext>
            </a:extLst>
          </p:cNvPr>
          <p:cNvGrpSpPr/>
          <p:nvPr/>
        </p:nvGrpSpPr>
        <p:grpSpPr>
          <a:xfrm>
            <a:off x="4178300" y="2905957"/>
            <a:ext cx="3429000" cy="2196197"/>
            <a:chOff x="2881993" y="2024739"/>
            <a:chExt cx="3429000" cy="2196197"/>
          </a:xfrm>
        </p:grpSpPr>
        <p:sp>
          <p:nvSpPr>
            <p:cNvPr id="39" name="Rectangle 56" descr="Oak">
              <a:extLst>
                <a:ext uri="{FF2B5EF4-FFF2-40B4-BE49-F238E27FC236}">
                  <a16:creationId xmlns:a16="http://schemas.microsoft.com/office/drawing/2014/main" id="{EA3EF1EA-5246-45B9-A914-A9825C31D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840" y="2024739"/>
              <a:ext cx="2980153" cy="1758998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" name="Rectangle 58" descr="Oak">
              <a:extLst>
                <a:ext uri="{FF2B5EF4-FFF2-40B4-BE49-F238E27FC236}">
                  <a16:creationId xmlns:a16="http://schemas.microsoft.com/office/drawing/2014/main" id="{2AD0437D-0C84-4CD5-8B2C-630B94A82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993" y="3891124"/>
              <a:ext cx="2980153" cy="32981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" name="AutoShape 59" descr="Oak">
              <a:extLst>
                <a:ext uri="{FF2B5EF4-FFF2-40B4-BE49-F238E27FC236}">
                  <a16:creationId xmlns:a16="http://schemas.microsoft.com/office/drawing/2014/main" id="{2208F379-FD82-4C46-BFA3-975A97B93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993" y="2461938"/>
              <a:ext cx="1589415" cy="1429186"/>
            </a:xfrm>
            <a:prstGeom prst="flowChartProcess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233809F1-E1EC-4F90-9386-9E124D45CC2B}"/>
              </a:ext>
            </a:extLst>
          </p:cNvPr>
          <p:cNvSpPr txBox="1"/>
          <p:nvPr/>
        </p:nvSpPr>
        <p:spPr>
          <a:xfrm>
            <a:off x="4743590" y="3821466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1A5BF15-8F0A-4ABE-A8BD-383CF6165C01}"/>
              </a:ext>
            </a:extLst>
          </p:cNvPr>
          <p:cNvSpPr txBox="1"/>
          <p:nvPr/>
        </p:nvSpPr>
        <p:spPr>
          <a:xfrm>
            <a:off x="7766655" y="3534610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F46848D-EDFF-4C25-9FDA-76D280862C93}"/>
              </a:ext>
            </a:extLst>
          </p:cNvPr>
          <p:cNvSpPr txBox="1"/>
          <p:nvPr/>
        </p:nvSpPr>
        <p:spPr>
          <a:xfrm>
            <a:off x="7421115" y="4706415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cm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307AB46-44B6-4EB8-BADF-1D83D56584E7}"/>
              </a:ext>
            </a:extLst>
          </p:cNvPr>
          <p:cNvSpPr txBox="1"/>
          <p:nvPr/>
        </p:nvSpPr>
        <p:spPr>
          <a:xfrm>
            <a:off x="5349749" y="5102154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cm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E4327AAB-C85E-4618-BB4F-F9E2664EBFCE}"/>
              </a:ext>
            </a:extLst>
          </p:cNvPr>
          <p:cNvSpPr/>
          <p:nvPr/>
        </p:nvSpPr>
        <p:spPr>
          <a:xfrm>
            <a:off x="5582489" y="3322339"/>
            <a:ext cx="171518" cy="1404257"/>
          </a:xfrm>
          <a:custGeom>
            <a:avLst/>
            <a:gdLst>
              <a:gd name="connsiteX0" fmla="*/ 155190 w 171518"/>
              <a:gd name="connsiteY0" fmla="*/ 0 h 1404257"/>
              <a:gd name="connsiteX1" fmla="*/ 68 w 171518"/>
              <a:gd name="connsiteY1" fmla="*/ 742950 h 1404257"/>
              <a:gd name="connsiteX2" fmla="*/ 171518 w 171518"/>
              <a:gd name="connsiteY2" fmla="*/ 1404257 h 140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518" h="1404257">
                <a:moveTo>
                  <a:pt x="155190" y="0"/>
                </a:moveTo>
                <a:cubicBezTo>
                  <a:pt x="76268" y="254453"/>
                  <a:pt x="-2653" y="508907"/>
                  <a:pt x="68" y="742950"/>
                </a:cubicBezTo>
                <a:cubicBezTo>
                  <a:pt x="2789" y="976993"/>
                  <a:pt x="87153" y="1190625"/>
                  <a:pt x="171518" y="1404257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5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CB612E-2098-4C96-9AD2-1D02965506D8}"/>
              </a:ext>
            </a:extLst>
          </p:cNvPr>
          <p:cNvSpPr/>
          <p:nvPr/>
        </p:nvSpPr>
        <p:spPr>
          <a:xfrm>
            <a:off x="448945" y="352425"/>
            <a:ext cx="11458575" cy="615315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4393;p41">
            <a:extLst>
              <a:ext uri="{FF2B5EF4-FFF2-40B4-BE49-F238E27FC236}">
                <a16:creationId xmlns:a16="http://schemas.microsoft.com/office/drawing/2014/main" id="{7D1273F0-C6BE-40CB-8FE3-D5D644771768}"/>
              </a:ext>
            </a:extLst>
          </p:cNvPr>
          <p:cNvSpPr/>
          <p:nvPr/>
        </p:nvSpPr>
        <p:spPr>
          <a:xfrm>
            <a:off x="716494" y="724913"/>
            <a:ext cx="579444" cy="588039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616A49-D3ED-4034-8921-E643905FB38A}"/>
              </a:ext>
            </a:extLst>
          </p:cNvPr>
          <p:cNvSpPr/>
          <p:nvPr/>
        </p:nvSpPr>
        <p:spPr>
          <a:xfrm flipV="1">
            <a:off x="1514556" y="724912"/>
            <a:ext cx="4581444" cy="510681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文本框 31">
            <a:extLst>
              <a:ext uri="{FF2B5EF4-FFF2-40B4-BE49-F238E27FC236}">
                <a16:creationId xmlns:a16="http://schemas.microsoft.com/office/drawing/2014/main" id="{16C19654-D22A-499A-B110-BF393C2B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007" y="602880"/>
            <a:ext cx="10423444" cy="225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khối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dạng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hộp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chữ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nhật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các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th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ớc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như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bên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, ng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ời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ta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cắt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khối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dạng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lập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4 cm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.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Tính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còn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lại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5007F"/>
              </a:solidFill>
              <a:effectLst/>
              <a:uLnTx/>
              <a:uFillTx/>
              <a:latin typeface="Calibri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15B5B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15" name="Group 22">
            <a:extLst>
              <a:ext uri="{FF2B5EF4-FFF2-40B4-BE49-F238E27FC236}">
                <a16:creationId xmlns:a16="http://schemas.microsoft.com/office/drawing/2014/main" id="{E21F85E3-C439-41DB-BA57-CBE7B28404CC}"/>
              </a:ext>
            </a:extLst>
          </p:cNvPr>
          <p:cNvGrpSpPr>
            <a:grpSpLocks/>
          </p:cNvGrpSpPr>
          <p:nvPr/>
        </p:nvGrpSpPr>
        <p:grpSpPr bwMode="auto">
          <a:xfrm>
            <a:off x="1514556" y="2850960"/>
            <a:ext cx="2730500" cy="1663700"/>
            <a:chOff x="2592" y="2408"/>
            <a:chExt cx="1720" cy="1048"/>
          </a:xfrm>
        </p:grpSpPr>
        <p:sp>
          <p:nvSpPr>
            <p:cNvPr id="16" name="Rectangle 23" descr="Oak">
              <a:extLst>
                <a:ext uri="{FF2B5EF4-FFF2-40B4-BE49-F238E27FC236}">
                  <a16:creationId xmlns:a16="http://schemas.microsoft.com/office/drawing/2014/main" id="{F00ED97B-0CDB-4D60-BF21-803396825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2408"/>
              <a:ext cx="1440" cy="768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Rectangle 24" descr="Oak">
              <a:extLst>
                <a:ext uri="{FF2B5EF4-FFF2-40B4-BE49-F238E27FC236}">
                  <a16:creationId xmlns:a16="http://schemas.microsoft.com/office/drawing/2014/main" id="{241592C2-5410-4517-B278-5187CB30B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3312"/>
              <a:ext cx="1440" cy="144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AutoShape 25" descr="Oak">
              <a:extLst>
                <a:ext uri="{FF2B5EF4-FFF2-40B4-BE49-F238E27FC236}">
                  <a16:creationId xmlns:a16="http://schemas.microsoft.com/office/drawing/2014/main" id="{449C5CEA-2E5C-42CC-B1ED-8F63CBB86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680"/>
              <a:ext cx="768" cy="624"/>
            </a:xfrm>
            <a:prstGeom prst="flowChartProcess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9" name="Text Box 26">
            <a:extLst>
              <a:ext uri="{FF2B5EF4-FFF2-40B4-BE49-F238E27FC236}">
                <a16:creationId xmlns:a16="http://schemas.microsoft.com/office/drawing/2014/main" id="{99B8532C-DCB2-43C0-B506-485574A3F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956" y="450354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9 cm</a:t>
            </a:r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id="{500015A7-65BD-42F6-8B34-D5051EBF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0367" y="4010216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6 cm</a:t>
            </a:r>
          </a:p>
        </p:txBody>
      </p:sp>
      <p:sp>
        <p:nvSpPr>
          <p:cNvPr id="21" name="Text Box 28">
            <a:extLst>
              <a:ext uri="{FF2B5EF4-FFF2-40B4-BE49-F238E27FC236}">
                <a16:creationId xmlns:a16="http://schemas.microsoft.com/office/drawing/2014/main" id="{4C7B6D93-599D-4D7A-B212-2EA4980F4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356" y="313194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5 cm</a:t>
            </a:r>
          </a:p>
        </p:txBody>
      </p:sp>
      <p:sp>
        <p:nvSpPr>
          <p:cNvPr id="22" name="Rectangle 9" descr="Oak">
            <a:extLst>
              <a:ext uri="{FF2B5EF4-FFF2-40B4-BE49-F238E27FC236}">
                <a16:creationId xmlns:a16="http://schemas.microsoft.com/office/drawing/2014/main" id="{D53C8336-5AFC-4C9A-93AC-6861D3D09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056" y="3270060"/>
            <a:ext cx="1081088" cy="1003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2430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id="{D5155B5C-72FE-4FBA-B3EF-DDFB14BFC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0488" y="3588354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4 cm</a:t>
            </a:r>
          </a:p>
        </p:txBody>
      </p:sp>
      <p:sp>
        <p:nvSpPr>
          <p:cNvPr id="25" name="Rectangle: Rounded Corners 1">
            <a:extLst>
              <a:ext uri="{FF2B5EF4-FFF2-40B4-BE49-F238E27FC236}">
                <a16:creationId xmlns:a16="http://schemas.microsoft.com/office/drawing/2014/main" id="{DC65D255-2DDA-4839-BA8D-4C0447D32DEC}"/>
              </a:ext>
            </a:extLst>
          </p:cNvPr>
          <p:cNvSpPr/>
          <p:nvPr/>
        </p:nvSpPr>
        <p:spPr>
          <a:xfrm>
            <a:off x="1876021" y="5022550"/>
            <a:ext cx="8439957" cy="1219200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E8690C-D677-48E3-B855-EDF17DBF5750}"/>
              </a:ext>
            </a:extLst>
          </p:cNvPr>
          <p:cNvSpPr txBox="1"/>
          <p:nvPr/>
        </p:nvSpPr>
        <p:spPr>
          <a:xfrm>
            <a:off x="1959056" y="5206209"/>
            <a:ext cx="806611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gỗ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khối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gỗ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HHCN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khối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gỗ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HLP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05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0.43268 -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2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5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CB612E-2098-4C96-9AD2-1D02965506D8}"/>
              </a:ext>
            </a:extLst>
          </p:cNvPr>
          <p:cNvSpPr/>
          <p:nvPr/>
        </p:nvSpPr>
        <p:spPr>
          <a:xfrm>
            <a:off x="448945" y="352425"/>
            <a:ext cx="11458575" cy="615315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4393;p41">
            <a:extLst>
              <a:ext uri="{FF2B5EF4-FFF2-40B4-BE49-F238E27FC236}">
                <a16:creationId xmlns:a16="http://schemas.microsoft.com/office/drawing/2014/main" id="{7D1273F0-C6BE-40CB-8FE3-D5D644771768}"/>
              </a:ext>
            </a:extLst>
          </p:cNvPr>
          <p:cNvSpPr/>
          <p:nvPr/>
        </p:nvSpPr>
        <p:spPr>
          <a:xfrm>
            <a:off x="716494" y="724913"/>
            <a:ext cx="579444" cy="588039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616A49-D3ED-4034-8921-E643905FB38A}"/>
              </a:ext>
            </a:extLst>
          </p:cNvPr>
          <p:cNvSpPr/>
          <p:nvPr/>
        </p:nvSpPr>
        <p:spPr>
          <a:xfrm flipV="1">
            <a:off x="1514556" y="724912"/>
            <a:ext cx="4581444" cy="510681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文本框 31">
            <a:extLst>
              <a:ext uri="{FF2B5EF4-FFF2-40B4-BE49-F238E27FC236}">
                <a16:creationId xmlns:a16="http://schemas.microsoft.com/office/drawing/2014/main" id="{16C19654-D22A-499A-B110-BF393C2B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007" y="602880"/>
            <a:ext cx="10423444" cy="225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khối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dạng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hộp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chữ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nhật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các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th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ớc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như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bên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, ng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ời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ta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cắt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khối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dạng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lập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4 cm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.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Tính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còn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lại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5007F"/>
              </a:solidFill>
              <a:effectLst/>
              <a:uLnTx/>
              <a:uFillTx/>
              <a:latin typeface="Calibri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15B5B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52994FC-9B65-471F-9EA2-7BD4AE48DE6A}"/>
              </a:ext>
            </a:extLst>
          </p:cNvPr>
          <p:cNvGrpSpPr/>
          <p:nvPr/>
        </p:nvGrpSpPr>
        <p:grpSpPr>
          <a:xfrm>
            <a:off x="939800" y="2853945"/>
            <a:ext cx="3429000" cy="2196197"/>
            <a:chOff x="2881993" y="2024739"/>
            <a:chExt cx="3429000" cy="2196197"/>
          </a:xfrm>
        </p:grpSpPr>
        <p:sp>
          <p:nvSpPr>
            <p:cNvPr id="39" name="Rectangle 56" descr="Oak">
              <a:extLst>
                <a:ext uri="{FF2B5EF4-FFF2-40B4-BE49-F238E27FC236}">
                  <a16:creationId xmlns:a16="http://schemas.microsoft.com/office/drawing/2014/main" id="{EA3EF1EA-5246-45B9-A914-A9825C31D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840" y="2024739"/>
              <a:ext cx="2980153" cy="1758998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0" name="Rectangle 58" descr="Oak">
              <a:extLst>
                <a:ext uri="{FF2B5EF4-FFF2-40B4-BE49-F238E27FC236}">
                  <a16:creationId xmlns:a16="http://schemas.microsoft.com/office/drawing/2014/main" id="{2AD0437D-0C84-4CD5-8B2C-630B94A82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993" y="3891124"/>
              <a:ext cx="2980153" cy="32981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1" name="AutoShape 59" descr="Oak">
              <a:extLst>
                <a:ext uri="{FF2B5EF4-FFF2-40B4-BE49-F238E27FC236}">
                  <a16:creationId xmlns:a16="http://schemas.microsoft.com/office/drawing/2014/main" id="{2208F379-FD82-4C46-BFA3-975A97B93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993" y="2461938"/>
              <a:ext cx="1589415" cy="1429186"/>
            </a:xfrm>
            <a:prstGeom prst="flowChartProcess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233809F1-E1EC-4F90-9386-9E124D45CC2B}"/>
              </a:ext>
            </a:extLst>
          </p:cNvPr>
          <p:cNvSpPr txBox="1"/>
          <p:nvPr/>
        </p:nvSpPr>
        <p:spPr>
          <a:xfrm>
            <a:off x="1524886" y="3825541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1A5BF15-8F0A-4ABE-A8BD-383CF6165C01}"/>
              </a:ext>
            </a:extLst>
          </p:cNvPr>
          <p:cNvSpPr txBox="1"/>
          <p:nvPr/>
        </p:nvSpPr>
        <p:spPr>
          <a:xfrm>
            <a:off x="4528155" y="3482598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cm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F46848D-EDFF-4C25-9FDA-76D280862C93}"/>
              </a:ext>
            </a:extLst>
          </p:cNvPr>
          <p:cNvSpPr txBox="1"/>
          <p:nvPr/>
        </p:nvSpPr>
        <p:spPr>
          <a:xfrm>
            <a:off x="4182615" y="4654403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cm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307AB46-44B6-4EB8-BADF-1D83D56584E7}"/>
              </a:ext>
            </a:extLst>
          </p:cNvPr>
          <p:cNvSpPr txBox="1"/>
          <p:nvPr/>
        </p:nvSpPr>
        <p:spPr>
          <a:xfrm>
            <a:off x="2111249" y="5050142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cm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E4327AAB-C85E-4618-BB4F-F9E2664EBFCE}"/>
              </a:ext>
            </a:extLst>
          </p:cNvPr>
          <p:cNvSpPr/>
          <p:nvPr/>
        </p:nvSpPr>
        <p:spPr>
          <a:xfrm>
            <a:off x="2343989" y="3270327"/>
            <a:ext cx="171518" cy="1404257"/>
          </a:xfrm>
          <a:custGeom>
            <a:avLst/>
            <a:gdLst>
              <a:gd name="connsiteX0" fmla="*/ 155190 w 171518"/>
              <a:gd name="connsiteY0" fmla="*/ 0 h 1404257"/>
              <a:gd name="connsiteX1" fmla="*/ 68 w 171518"/>
              <a:gd name="connsiteY1" fmla="*/ 742950 h 1404257"/>
              <a:gd name="connsiteX2" fmla="*/ 171518 w 171518"/>
              <a:gd name="connsiteY2" fmla="*/ 1404257 h 140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518" h="1404257">
                <a:moveTo>
                  <a:pt x="155190" y="0"/>
                </a:moveTo>
                <a:cubicBezTo>
                  <a:pt x="76268" y="254453"/>
                  <a:pt x="-2653" y="508907"/>
                  <a:pt x="68" y="742950"/>
                </a:cubicBezTo>
                <a:cubicBezTo>
                  <a:pt x="2789" y="976993"/>
                  <a:pt x="87153" y="1190625"/>
                  <a:pt x="171518" y="1404257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文本框 31">
            <a:extLst>
              <a:ext uri="{FF2B5EF4-FFF2-40B4-BE49-F238E27FC236}">
                <a16:creationId xmlns:a16="http://schemas.microsoft.com/office/drawing/2014/main" id="{B239C7F8-67D9-4DD0-9FE8-C49704506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2647" y="2161447"/>
            <a:ext cx="1198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Bài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giải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8" name="文本框 31">
            <a:extLst>
              <a:ext uri="{FF2B5EF4-FFF2-40B4-BE49-F238E27FC236}">
                <a16:creationId xmlns:a16="http://schemas.microsoft.com/office/drawing/2014/main" id="{BB19D74C-C40B-4E87-AD9F-85CF8358F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3061" y="2623112"/>
            <a:ext cx="57966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hộp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chữ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nhật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9" name="文本框 31">
            <a:extLst>
              <a:ext uri="{FF2B5EF4-FFF2-40B4-BE49-F238E27FC236}">
                <a16:creationId xmlns:a16="http://schemas.microsoft.com/office/drawing/2014/main" id="{A3AAAAEE-88D5-41BA-9C13-F6A5CAAF2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3431" y="3084777"/>
            <a:ext cx="29881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9 × 6 × 5 = 270 (cm</a:t>
            </a:r>
            <a:r>
              <a:rPr lang="en-US" altLang="zh-CN" sz="2400" b="1" baseline="30000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3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0" name="文本框 31">
            <a:extLst>
              <a:ext uri="{FF2B5EF4-FFF2-40B4-BE49-F238E27FC236}">
                <a16:creationId xmlns:a16="http://schemas.microsoft.com/office/drawing/2014/main" id="{98152C48-99CF-4AC8-94C4-A74A9B3D0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3061" y="3546442"/>
            <a:ext cx="57966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ph</a:t>
            </a:r>
            <a:r>
              <a:rPr lang="vi-VN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ơng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1" name="文本框 31">
            <a:extLst>
              <a:ext uri="{FF2B5EF4-FFF2-40B4-BE49-F238E27FC236}">
                <a16:creationId xmlns:a16="http://schemas.microsoft.com/office/drawing/2014/main" id="{88FFF84B-D62B-453A-8BF2-8FBFB74A3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136" y="4024435"/>
            <a:ext cx="29881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4 × 4 × 4 = 64 (cm</a:t>
            </a:r>
            <a:r>
              <a:rPr lang="en-US" altLang="zh-CN" sz="2400" b="1" baseline="30000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3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2" name="文本框 31">
            <a:extLst>
              <a:ext uri="{FF2B5EF4-FFF2-40B4-BE49-F238E27FC236}">
                <a16:creationId xmlns:a16="http://schemas.microsoft.com/office/drawing/2014/main" id="{A9CBA263-9175-42C6-9B49-F0829B91F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3061" y="4469772"/>
            <a:ext cx="57966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còn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lại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rgbClr val="C0000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3" name="文本框 31">
            <a:extLst>
              <a:ext uri="{FF2B5EF4-FFF2-40B4-BE49-F238E27FC236}">
                <a16:creationId xmlns:a16="http://schemas.microsoft.com/office/drawing/2014/main" id="{0E8C32F2-C331-49BA-B269-C1CF65C21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913" y="4895790"/>
            <a:ext cx="39222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>
                <a:solidFill>
                  <a:srgbClr val="C00000"/>
                </a:solidFill>
                <a:cs typeface="Calibri" panose="020F0502020204030204" pitchFamily="34" charset="0"/>
                <a:sym typeface="+mn-lt"/>
              </a:rPr>
              <a:t>270 - 64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= 206 (cm</a:t>
            </a:r>
            <a:r>
              <a:rPr lang="en-US" altLang="zh-CN" sz="2400" b="1" baseline="30000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3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rgbClr val="C0000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4" name="文本框 31">
            <a:extLst>
              <a:ext uri="{FF2B5EF4-FFF2-40B4-BE49-F238E27FC236}">
                <a16:creationId xmlns:a16="http://schemas.microsoft.com/office/drawing/2014/main" id="{A0194951-5D23-4587-A003-CD0F71966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0037" y="5376774"/>
            <a:ext cx="24901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Đáp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số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: 206cm</a:t>
            </a:r>
            <a:r>
              <a:rPr lang="en-US" altLang="zh-CN" sz="2400" b="1" baseline="30000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3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211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Desert Minitheme by Slidesgo">
  <a:themeElements>
    <a:clrScheme name="Simple Light">
      <a:dk1>
        <a:srgbClr val="282829"/>
      </a:dk1>
      <a:lt1>
        <a:srgbClr val="FFFFFF"/>
      </a:lt1>
      <a:dk2>
        <a:srgbClr val="E15B5B"/>
      </a:dk2>
      <a:lt2>
        <a:srgbClr val="FFCA60"/>
      </a:lt2>
      <a:accent1>
        <a:srgbClr val="EBBD69"/>
      </a:accent1>
      <a:accent2>
        <a:srgbClr val="F7D077"/>
      </a:accent2>
      <a:accent3>
        <a:srgbClr val="4A9480"/>
      </a:accent3>
      <a:accent4>
        <a:srgbClr val="C1A580"/>
      </a:accent4>
      <a:accent5>
        <a:srgbClr val="FFFFFF"/>
      </a:accent5>
      <a:accent6>
        <a:srgbClr val="9FC3D8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668</Words>
  <Application>Microsoft Office PowerPoint</Application>
  <PresentationFormat>Màn hình rộng</PresentationFormat>
  <Paragraphs>109</Paragraphs>
  <Slides>10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22" baseType="lpstr">
      <vt:lpstr>Alef</vt:lpstr>
      <vt:lpstr>Arial</vt:lpstr>
      <vt:lpstr>Calibri</vt:lpstr>
      <vt:lpstr>Cambria Math</vt:lpstr>
      <vt:lpstr>Comfortaa Medium</vt:lpstr>
      <vt:lpstr>Dosis</vt:lpstr>
      <vt:lpstr>Manjari</vt:lpstr>
      <vt:lpstr>Open Sans</vt:lpstr>
      <vt:lpstr>Pacifico</vt:lpstr>
      <vt:lpstr>Rye</vt:lpstr>
      <vt:lpstr>Times New Roman</vt:lpstr>
      <vt:lpstr>Desert Minitheme by Slidesgo</vt:lpstr>
      <vt:lpstr>TOÁN 5</vt:lpstr>
      <vt:lpstr>Yêu cầu cần đạt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5</dc:title>
  <dc:creator>Windows User</dc:creator>
  <cp:lastModifiedBy>anh bich</cp:lastModifiedBy>
  <cp:revision>6</cp:revision>
  <dcterms:created xsi:type="dcterms:W3CDTF">2022-01-28T16:44:50Z</dcterms:created>
  <dcterms:modified xsi:type="dcterms:W3CDTF">2022-02-27T16:12:00Z</dcterms:modified>
</cp:coreProperties>
</file>