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22"/>
  </p:notesMasterIdLst>
  <p:sldIdLst>
    <p:sldId id="257" r:id="rId4"/>
    <p:sldId id="258" r:id="rId5"/>
    <p:sldId id="284" r:id="rId6"/>
    <p:sldId id="291" r:id="rId7"/>
    <p:sldId id="292" r:id="rId8"/>
    <p:sldId id="287" r:id="rId9"/>
    <p:sldId id="288" r:id="rId10"/>
    <p:sldId id="266" r:id="rId11"/>
    <p:sldId id="294" r:id="rId12"/>
    <p:sldId id="295" r:id="rId13"/>
    <p:sldId id="282" r:id="rId14"/>
    <p:sldId id="297" r:id="rId15"/>
    <p:sldId id="296" r:id="rId16"/>
    <p:sldId id="298" r:id="rId17"/>
    <p:sldId id="301" r:id="rId18"/>
    <p:sldId id="299" r:id="rId19"/>
    <p:sldId id="300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7FF"/>
    <a:srgbClr val="116B8B"/>
    <a:srgbClr val="B5DFE6"/>
    <a:srgbClr val="A8E3FA"/>
    <a:srgbClr val="E7F9FF"/>
    <a:srgbClr val="A7E3FA"/>
    <a:srgbClr val="FFB8B0"/>
    <a:srgbClr val="F2FCEB"/>
    <a:srgbClr val="FFB91E"/>
    <a:srgbClr val="FF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728"/>
  </p:normalViewPr>
  <p:slideViewPr>
    <p:cSldViewPr snapToGrid="0" showGuides="1">
      <p:cViewPr varScale="1">
        <p:scale>
          <a:sx n="77" d="100"/>
          <a:sy n="77" d="100"/>
        </p:scale>
        <p:origin x="49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58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287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20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6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4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1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6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13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8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65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zh-CN"/>
              <a:t>Bấm để chỉnh sửa kiểu tiêu đề phụ của Bản cái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559720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953236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931228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600018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655428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27687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362179175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4107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441171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608854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65269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326730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90329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1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4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6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20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0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4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5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4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altLang="zh-CN"/>
              <a:t>Bấm để sửa kiểu tiêu đề Bản cái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altLang="zh-CN"/>
              <a:t>Bấm biểu tượng để thêm hình ảnh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zh-CN"/>
              <a:t>Bấm để chỉnh sửa kiểu văn bản của Bản cái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8461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8764-41E1-4F9B-B41D-4DC66420159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38.emf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14.emf"/><Relationship Id="rId10" Type="http://schemas.openxmlformats.org/officeDocument/2006/relationships/image" Target="../media/image51.jpeg"/><Relationship Id="rId4" Type="http://schemas.openxmlformats.org/officeDocument/2006/relationships/image" Target="../media/image19.pn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9.jpeg"/><Relationship Id="rId3" Type="http://schemas.openxmlformats.org/officeDocument/2006/relationships/image" Target="../media/image38.emf"/><Relationship Id="rId7" Type="http://schemas.openxmlformats.org/officeDocument/2006/relationships/image" Target="../media/image53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50.jpeg"/><Relationship Id="rId5" Type="http://schemas.openxmlformats.org/officeDocument/2006/relationships/image" Target="../media/image56.jpeg"/><Relationship Id="rId10" Type="http://schemas.openxmlformats.org/officeDocument/2006/relationships/image" Target="../media/image49.jpe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6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4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9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8.png"/><Relationship Id="rId4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14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52" y="672989"/>
            <a:ext cx="8061170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12" y="4299908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39549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5530" y="-74413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DA4AA9F-573A-4D29-B4F4-28F2EAF0D5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11" y="907205"/>
            <a:ext cx="4685653" cy="117764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5A92320-2F7A-495F-959A-BA8B8BD896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6" y="1953619"/>
            <a:ext cx="7539717" cy="3355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3896141"/>
            <a:ext cx="12230100" cy="3429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123757" y="0"/>
            <a:ext cx="12300869" cy="6627435"/>
            <a:chOff x="100890" y="-170817"/>
            <a:chExt cx="12300869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27CF85D-E690-014C-A001-C07DCE22F752}"/>
              </a:ext>
            </a:extLst>
          </p:cNvPr>
          <p:cNvSpPr txBox="1"/>
          <p:nvPr/>
        </p:nvSpPr>
        <p:spPr>
          <a:xfrm>
            <a:off x="1711570" y="495578"/>
            <a:ext cx="6236676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216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…...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…….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  =  ……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D14311-6ED3-124E-99BA-15C4CD1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394" y="2592810"/>
            <a:ext cx="2447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0000"/>
                </a:solidFill>
              </a:rPr>
              <a:t>216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93FBE45-7D85-9042-878C-2E2377D549F7}"/>
              </a:ext>
            </a:extLst>
          </p:cNvPr>
          <p:cNvCxnSpPr/>
          <p:nvPr/>
        </p:nvCxnSpPr>
        <p:spPr>
          <a:xfrm>
            <a:off x="5161744" y="2670597"/>
            <a:ext cx="0" cy="2347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2945AD-B36A-D544-A160-BDCBF7C4F6AD}"/>
              </a:ext>
            </a:extLst>
          </p:cNvPr>
          <p:cNvCxnSpPr/>
          <p:nvPr/>
        </p:nvCxnSpPr>
        <p:spPr>
          <a:xfrm>
            <a:off x="5161744" y="3434185"/>
            <a:ext cx="215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989A157-7CC3-C543-8140-F79159C3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619" y="2592810"/>
            <a:ext cx="2447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>
                <a:solidFill>
                  <a:srgbClr val="FF0000"/>
                </a:solidFill>
              </a:rPr>
              <a:t>   60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E261FE-7963-5444-A57D-57B2DE5EC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656" y="3578647"/>
            <a:ext cx="53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34D56B-BBEE-7E48-8F2B-0C375B588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319" y="3578647"/>
            <a:ext cx="876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B5B224-3282-AC4F-8079-46628E74D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019" y="3578647"/>
            <a:ext cx="3571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0C1A91-F39D-A549-935F-125C8A01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919" y="3591347"/>
            <a:ext cx="530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F46CD5-52B6-2649-B4F7-50AF15A0D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481" y="4513685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C3F7935-1E4D-414B-94D4-EB5309445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44" y="358976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95">
            <a:extLst>
              <a:ext uri="{FF2B5EF4-FFF2-40B4-BE49-F238E27FC236}">
                <a16:creationId xmlns:a16="http://schemas.microsoft.com/office/drawing/2014/main" id="{8907FF3A-D10D-B846-B39A-8341F1CFC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206" y="3591347"/>
            <a:ext cx="2027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3" name="Text Box 96">
            <a:extLst>
              <a:ext uri="{FF2B5EF4-FFF2-40B4-BE49-F238E27FC236}">
                <a16:creationId xmlns:a16="http://schemas.microsoft.com/office/drawing/2014/main" id="{891CF471-A673-3B4B-8A61-CE8FBC60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781" y="3578647"/>
            <a:ext cx="76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4" name="Group 100">
            <a:extLst>
              <a:ext uri="{FF2B5EF4-FFF2-40B4-BE49-F238E27FC236}">
                <a16:creationId xmlns:a16="http://schemas.microsoft.com/office/drawing/2014/main" id="{7786BE40-D9FE-7F4F-AE53-A27D214782E0}"/>
              </a:ext>
            </a:extLst>
          </p:cNvPr>
          <p:cNvGrpSpPr>
            <a:grpSpLocks/>
          </p:cNvGrpSpPr>
          <p:nvPr/>
        </p:nvGrpSpPr>
        <p:grpSpPr bwMode="auto">
          <a:xfrm>
            <a:off x="5336776" y="3589760"/>
            <a:ext cx="1957387" cy="923925"/>
            <a:chOff x="4763" y="2600"/>
            <a:chExt cx="480" cy="582"/>
          </a:xfrm>
        </p:grpSpPr>
        <p:sp>
          <p:nvSpPr>
            <p:cNvPr id="55" name="Text Box 97">
              <a:extLst>
                <a:ext uri="{FF2B5EF4-FFF2-40B4-BE49-F238E27FC236}">
                  <a16:creationId xmlns:a16="http://schemas.microsoft.com/office/drawing/2014/main" id="{A4D35809-01C7-494A-8908-A9622F088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" y="2600"/>
              <a:ext cx="48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6" name="Text Box 98">
              <a:extLst>
                <a:ext uri="{FF2B5EF4-FFF2-40B4-BE49-F238E27FC236}">
                  <a16:creationId xmlns:a16="http://schemas.microsoft.com/office/drawing/2014/main" id="{F72EE812-4A40-1145-AFAD-83344D3B3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2" y="2600"/>
              <a:ext cx="24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7" name="Text Box 99">
              <a:extLst>
                <a:ext uri="{FF2B5EF4-FFF2-40B4-BE49-F238E27FC236}">
                  <a16:creationId xmlns:a16="http://schemas.microsoft.com/office/drawing/2014/main" id="{DC4ADDE8-5D44-E848-AA1F-F835F29F9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3" y="2600"/>
              <a:ext cx="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4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8203 -0.459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69 L 0.16693 -0.46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271 -0.317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1560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2" grpId="1"/>
      <p:bldP spid="53" grpId="0"/>
      <p:bldP spid="5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/>
        </p:blipFill>
        <p:spPr>
          <a:xfrm rot="21280033" flipH="1">
            <a:off x="4787448" y="-365364"/>
            <a:ext cx="7183280" cy="509612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6DB1C1F6-3BC7-4655-AC2B-C8C700B484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163647" y="0"/>
            <a:ext cx="1414559" cy="986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0A235F5E-04DC-4D01-8EDD-A90DF458B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9613794" y="-114703"/>
            <a:ext cx="1414559" cy="98692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B26A4E7-F051-4D2F-B424-460A00C20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94" y="1445661"/>
            <a:ext cx="6746101" cy="2738939"/>
          </a:xfrm>
          <a:prstGeom prst="rect">
            <a:avLst/>
          </a:prstGeom>
        </p:spPr>
      </p:pic>
      <p:pic>
        <p:nvPicPr>
          <p:cNvPr id="16" name="Picture 1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172B21-4150-49DE-BB4D-2094922D39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278" y="378759"/>
            <a:ext cx="5754898" cy="57548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A2CC64E-6E57-4152-AA4E-4078EAF674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05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7">
            <a:extLst>
              <a:ext uri="{FF2B5EF4-FFF2-40B4-BE49-F238E27FC236}">
                <a16:creationId xmlns:a16="http://schemas.microsoft.com/office/drawing/2014/main" id="{96EEF7C9-485E-7742-AEC1-F143D5B4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129" y="376602"/>
            <a:ext cx="9761358" cy="3283807"/>
          </a:xfrm>
          <a:custGeom>
            <a:avLst/>
            <a:gdLst>
              <a:gd name="connsiteX0" fmla="*/ 0 w 9761358"/>
              <a:gd name="connsiteY0" fmla="*/ 547312 h 3283807"/>
              <a:gd name="connsiteX1" fmla="*/ 547312 w 9761358"/>
              <a:gd name="connsiteY1" fmla="*/ 0 h 3283807"/>
              <a:gd name="connsiteX2" fmla="*/ 1213984 w 9761358"/>
              <a:gd name="connsiteY2" fmla="*/ 0 h 3283807"/>
              <a:gd name="connsiteX3" fmla="*/ 1620654 w 9761358"/>
              <a:gd name="connsiteY3" fmla="*/ 0 h 3283807"/>
              <a:gd name="connsiteX4" fmla="*/ 2287326 w 9761358"/>
              <a:gd name="connsiteY4" fmla="*/ 0 h 3283807"/>
              <a:gd name="connsiteX5" fmla="*/ 2693995 w 9761358"/>
              <a:gd name="connsiteY5" fmla="*/ 0 h 3283807"/>
              <a:gd name="connsiteX6" fmla="*/ 3534002 w 9761358"/>
              <a:gd name="connsiteY6" fmla="*/ 0 h 3283807"/>
              <a:gd name="connsiteX7" fmla="*/ 3940672 w 9761358"/>
              <a:gd name="connsiteY7" fmla="*/ 0 h 3283807"/>
              <a:gd name="connsiteX8" fmla="*/ 4780678 w 9761358"/>
              <a:gd name="connsiteY8" fmla="*/ 0 h 3283807"/>
              <a:gd name="connsiteX9" fmla="*/ 5360683 w 9761358"/>
              <a:gd name="connsiteY9" fmla="*/ 0 h 3283807"/>
              <a:gd name="connsiteX10" fmla="*/ 6027355 w 9761358"/>
              <a:gd name="connsiteY10" fmla="*/ 0 h 3283807"/>
              <a:gd name="connsiteX11" fmla="*/ 6434024 w 9761358"/>
              <a:gd name="connsiteY11" fmla="*/ 0 h 3283807"/>
              <a:gd name="connsiteX12" fmla="*/ 7274031 w 9761358"/>
              <a:gd name="connsiteY12" fmla="*/ 0 h 3283807"/>
              <a:gd name="connsiteX13" fmla="*/ 8114037 w 9761358"/>
              <a:gd name="connsiteY13" fmla="*/ 0 h 3283807"/>
              <a:gd name="connsiteX14" fmla="*/ 9214046 w 9761358"/>
              <a:gd name="connsiteY14" fmla="*/ 0 h 3283807"/>
              <a:gd name="connsiteX15" fmla="*/ 9761358 w 9761358"/>
              <a:gd name="connsiteY15" fmla="*/ 547312 h 3283807"/>
              <a:gd name="connsiteX16" fmla="*/ 9761358 w 9761358"/>
              <a:gd name="connsiteY16" fmla="*/ 1094608 h 3283807"/>
              <a:gd name="connsiteX17" fmla="*/ 9761358 w 9761358"/>
              <a:gd name="connsiteY17" fmla="*/ 1663795 h 3283807"/>
              <a:gd name="connsiteX18" fmla="*/ 9761358 w 9761358"/>
              <a:gd name="connsiteY18" fmla="*/ 2232983 h 3283807"/>
              <a:gd name="connsiteX19" fmla="*/ 9761358 w 9761358"/>
              <a:gd name="connsiteY19" fmla="*/ 2736495 h 3283807"/>
              <a:gd name="connsiteX20" fmla="*/ 9214046 w 9761358"/>
              <a:gd name="connsiteY20" fmla="*/ 3283807 h 3283807"/>
              <a:gd name="connsiteX21" fmla="*/ 8374039 w 9761358"/>
              <a:gd name="connsiteY21" fmla="*/ 3283807 h 3283807"/>
              <a:gd name="connsiteX22" fmla="*/ 7620700 w 9761358"/>
              <a:gd name="connsiteY22" fmla="*/ 3283807 h 3283807"/>
              <a:gd name="connsiteX23" fmla="*/ 7214030 w 9761358"/>
              <a:gd name="connsiteY23" fmla="*/ 3283807 h 3283807"/>
              <a:gd name="connsiteX24" fmla="*/ 6374024 w 9761358"/>
              <a:gd name="connsiteY24" fmla="*/ 3283807 h 3283807"/>
              <a:gd name="connsiteX25" fmla="*/ 5794019 w 9761358"/>
              <a:gd name="connsiteY25" fmla="*/ 3283807 h 3283807"/>
              <a:gd name="connsiteX26" fmla="*/ 5214015 w 9761358"/>
              <a:gd name="connsiteY26" fmla="*/ 3283807 h 3283807"/>
              <a:gd name="connsiteX27" fmla="*/ 4720678 w 9761358"/>
              <a:gd name="connsiteY27" fmla="*/ 3283807 h 3283807"/>
              <a:gd name="connsiteX28" fmla="*/ 4140673 w 9761358"/>
              <a:gd name="connsiteY28" fmla="*/ 3283807 h 3283807"/>
              <a:gd name="connsiteX29" fmla="*/ 3387334 w 9761358"/>
              <a:gd name="connsiteY29" fmla="*/ 3283807 h 3283807"/>
              <a:gd name="connsiteX30" fmla="*/ 2633995 w 9761358"/>
              <a:gd name="connsiteY30" fmla="*/ 3283807 h 3283807"/>
              <a:gd name="connsiteX31" fmla="*/ 2227325 w 9761358"/>
              <a:gd name="connsiteY31" fmla="*/ 3283807 h 3283807"/>
              <a:gd name="connsiteX32" fmla="*/ 1387319 w 9761358"/>
              <a:gd name="connsiteY32" fmla="*/ 3283807 h 3283807"/>
              <a:gd name="connsiteX33" fmla="*/ 547312 w 9761358"/>
              <a:gd name="connsiteY33" fmla="*/ 3283807 h 3283807"/>
              <a:gd name="connsiteX34" fmla="*/ 0 w 9761358"/>
              <a:gd name="connsiteY34" fmla="*/ 2736495 h 3283807"/>
              <a:gd name="connsiteX35" fmla="*/ 0 w 9761358"/>
              <a:gd name="connsiteY35" fmla="*/ 2254875 h 3283807"/>
              <a:gd name="connsiteX36" fmla="*/ 0 w 9761358"/>
              <a:gd name="connsiteY36" fmla="*/ 1707579 h 3283807"/>
              <a:gd name="connsiteX37" fmla="*/ 0 w 9761358"/>
              <a:gd name="connsiteY37" fmla="*/ 1204067 h 3283807"/>
              <a:gd name="connsiteX38" fmla="*/ 0 w 9761358"/>
              <a:gd name="connsiteY38" fmla="*/ 547312 h 328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761358" h="3283807" fill="none" extrusionOk="0">
                <a:moveTo>
                  <a:pt x="0" y="547312"/>
                </a:moveTo>
                <a:cubicBezTo>
                  <a:pt x="-27424" y="213967"/>
                  <a:pt x="270513" y="-64983"/>
                  <a:pt x="547312" y="0"/>
                </a:cubicBezTo>
                <a:cubicBezTo>
                  <a:pt x="715543" y="144"/>
                  <a:pt x="992569" y="-15658"/>
                  <a:pt x="1213984" y="0"/>
                </a:cubicBezTo>
                <a:cubicBezTo>
                  <a:pt x="1435399" y="15658"/>
                  <a:pt x="1441471" y="-17624"/>
                  <a:pt x="1620654" y="0"/>
                </a:cubicBezTo>
                <a:cubicBezTo>
                  <a:pt x="1799837" y="17624"/>
                  <a:pt x="2148938" y="1132"/>
                  <a:pt x="2287326" y="0"/>
                </a:cubicBezTo>
                <a:cubicBezTo>
                  <a:pt x="2425714" y="-1132"/>
                  <a:pt x="2602109" y="4526"/>
                  <a:pt x="2693995" y="0"/>
                </a:cubicBezTo>
                <a:cubicBezTo>
                  <a:pt x="2785881" y="-4526"/>
                  <a:pt x="3121344" y="14211"/>
                  <a:pt x="3534002" y="0"/>
                </a:cubicBezTo>
                <a:cubicBezTo>
                  <a:pt x="3946660" y="-14211"/>
                  <a:pt x="3815225" y="-12274"/>
                  <a:pt x="3940672" y="0"/>
                </a:cubicBezTo>
                <a:cubicBezTo>
                  <a:pt x="4066119" y="12274"/>
                  <a:pt x="4459589" y="-30036"/>
                  <a:pt x="4780678" y="0"/>
                </a:cubicBezTo>
                <a:cubicBezTo>
                  <a:pt x="5101767" y="30036"/>
                  <a:pt x="5136186" y="15525"/>
                  <a:pt x="5360683" y="0"/>
                </a:cubicBezTo>
                <a:cubicBezTo>
                  <a:pt x="5585181" y="-15525"/>
                  <a:pt x="5866387" y="-1167"/>
                  <a:pt x="6027355" y="0"/>
                </a:cubicBezTo>
                <a:cubicBezTo>
                  <a:pt x="6188323" y="1167"/>
                  <a:pt x="6320594" y="15782"/>
                  <a:pt x="6434024" y="0"/>
                </a:cubicBezTo>
                <a:cubicBezTo>
                  <a:pt x="6547454" y="-15782"/>
                  <a:pt x="6947592" y="-12996"/>
                  <a:pt x="7274031" y="0"/>
                </a:cubicBezTo>
                <a:cubicBezTo>
                  <a:pt x="7600470" y="12996"/>
                  <a:pt x="7899191" y="-22099"/>
                  <a:pt x="8114037" y="0"/>
                </a:cubicBezTo>
                <a:cubicBezTo>
                  <a:pt x="8328883" y="22099"/>
                  <a:pt x="8831492" y="-39041"/>
                  <a:pt x="9214046" y="0"/>
                </a:cubicBezTo>
                <a:cubicBezTo>
                  <a:pt x="9563615" y="-5702"/>
                  <a:pt x="9730402" y="249596"/>
                  <a:pt x="9761358" y="547312"/>
                </a:cubicBezTo>
                <a:cubicBezTo>
                  <a:pt x="9782327" y="706791"/>
                  <a:pt x="9767994" y="837023"/>
                  <a:pt x="9761358" y="1094608"/>
                </a:cubicBezTo>
                <a:cubicBezTo>
                  <a:pt x="9754722" y="1352193"/>
                  <a:pt x="9788236" y="1477684"/>
                  <a:pt x="9761358" y="1663795"/>
                </a:cubicBezTo>
                <a:cubicBezTo>
                  <a:pt x="9734480" y="1849906"/>
                  <a:pt x="9771398" y="2037523"/>
                  <a:pt x="9761358" y="2232983"/>
                </a:cubicBezTo>
                <a:cubicBezTo>
                  <a:pt x="9751318" y="2428443"/>
                  <a:pt x="9756385" y="2574684"/>
                  <a:pt x="9761358" y="2736495"/>
                </a:cubicBezTo>
                <a:cubicBezTo>
                  <a:pt x="9772713" y="3031293"/>
                  <a:pt x="9462383" y="3254405"/>
                  <a:pt x="9214046" y="3283807"/>
                </a:cubicBezTo>
                <a:cubicBezTo>
                  <a:pt x="8809613" y="3307267"/>
                  <a:pt x="8555119" y="3316117"/>
                  <a:pt x="8374039" y="3283807"/>
                </a:cubicBezTo>
                <a:cubicBezTo>
                  <a:pt x="8192959" y="3251497"/>
                  <a:pt x="7928630" y="3301988"/>
                  <a:pt x="7620700" y="3283807"/>
                </a:cubicBezTo>
                <a:cubicBezTo>
                  <a:pt x="7312770" y="3265626"/>
                  <a:pt x="7407844" y="3300616"/>
                  <a:pt x="7214030" y="3283807"/>
                </a:cubicBezTo>
                <a:cubicBezTo>
                  <a:pt x="7020216" y="3266999"/>
                  <a:pt x="6722449" y="3241880"/>
                  <a:pt x="6374024" y="3283807"/>
                </a:cubicBezTo>
                <a:cubicBezTo>
                  <a:pt x="6025599" y="3325734"/>
                  <a:pt x="5995597" y="3304774"/>
                  <a:pt x="5794019" y="3283807"/>
                </a:cubicBezTo>
                <a:cubicBezTo>
                  <a:pt x="5592441" y="3262840"/>
                  <a:pt x="5428282" y="3273884"/>
                  <a:pt x="5214015" y="3283807"/>
                </a:cubicBezTo>
                <a:cubicBezTo>
                  <a:pt x="4999748" y="3293730"/>
                  <a:pt x="4834388" y="3305294"/>
                  <a:pt x="4720678" y="3283807"/>
                </a:cubicBezTo>
                <a:cubicBezTo>
                  <a:pt x="4606968" y="3262320"/>
                  <a:pt x="4396215" y="3307542"/>
                  <a:pt x="4140673" y="3283807"/>
                </a:cubicBezTo>
                <a:cubicBezTo>
                  <a:pt x="3885131" y="3260072"/>
                  <a:pt x="3601630" y="3266058"/>
                  <a:pt x="3387334" y="3283807"/>
                </a:cubicBezTo>
                <a:cubicBezTo>
                  <a:pt x="3173038" y="3301556"/>
                  <a:pt x="2952169" y="3274729"/>
                  <a:pt x="2633995" y="3283807"/>
                </a:cubicBezTo>
                <a:cubicBezTo>
                  <a:pt x="2315821" y="3292885"/>
                  <a:pt x="2376784" y="3278833"/>
                  <a:pt x="2227325" y="3283807"/>
                </a:cubicBezTo>
                <a:cubicBezTo>
                  <a:pt x="2077866" y="3288782"/>
                  <a:pt x="1643020" y="3263809"/>
                  <a:pt x="1387319" y="3283807"/>
                </a:cubicBezTo>
                <a:cubicBezTo>
                  <a:pt x="1131618" y="3303805"/>
                  <a:pt x="826317" y="3285669"/>
                  <a:pt x="547312" y="3283807"/>
                </a:cubicBezTo>
                <a:cubicBezTo>
                  <a:pt x="304731" y="3270733"/>
                  <a:pt x="-38532" y="3048019"/>
                  <a:pt x="0" y="2736495"/>
                </a:cubicBezTo>
                <a:cubicBezTo>
                  <a:pt x="4908" y="2614471"/>
                  <a:pt x="7797" y="2424735"/>
                  <a:pt x="0" y="2254875"/>
                </a:cubicBezTo>
                <a:cubicBezTo>
                  <a:pt x="-7797" y="2085015"/>
                  <a:pt x="-10429" y="1831227"/>
                  <a:pt x="0" y="1707579"/>
                </a:cubicBezTo>
                <a:cubicBezTo>
                  <a:pt x="10429" y="1583931"/>
                  <a:pt x="22679" y="1400877"/>
                  <a:pt x="0" y="1204067"/>
                </a:cubicBezTo>
                <a:cubicBezTo>
                  <a:pt x="-22679" y="1007257"/>
                  <a:pt x="15512" y="692834"/>
                  <a:pt x="0" y="547312"/>
                </a:cubicBezTo>
                <a:close/>
              </a:path>
              <a:path w="9761358" h="3283807" stroke="0" extrusionOk="0">
                <a:moveTo>
                  <a:pt x="0" y="547312"/>
                </a:moveTo>
                <a:cubicBezTo>
                  <a:pt x="-50964" y="268608"/>
                  <a:pt x="249015" y="-31596"/>
                  <a:pt x="547312" y="0"/>
                </a:cubicBezTo>
                <a:cubicBezTo>
                  <a:pt x="914946" y="-34139"/>
                  <a:pt x="1197080" y="30656"/>
                  <a:pt x="1387319" y="0"/>
                </a:cubicBezTo>
                <a:cubicBezTo>
                  <a:pt x="1577558" y="-30656"/>
                  <a:pt x="1850439" y="-25439"/>
                  <a:pt x="2140658" y="0"/>
                </a:cubicBezTo>
                <a:cubicBezTo>
                  <a:pt x="2430877" y="25439"/>
                  <a:pt x="2509979" y="11529"/>
                  <a:pt x="2633995" y="0"/>
                </a:cubicBezTo>
                <a:cubicBezTo>
                  <a:pt x="2758011" y="-11529"/>
                  <a:pt x="3087481" y="12722"/>
                  <a:pt x="3213999" y="0"/>
                </a:cubicBezTo>
                <a:cubicBezTo>
                  <a:pt x="3340517" y="-12722"/>
                  <a:pt x="3517520" y="-15481"/>
                  <a:pt x="3794004" y="0"/>
                </a:cubicBezTo>
                <a:cubicBezTo>
                  <a:pt x="4070488" y="15481"/>
                  <a:pt x="4026083" y="13973"/>
                  <a:pt x="4200674" y="0"/>
                </a:cubicBezTo>
                <a:cubicBezTo>
                  <a:pt x="4375265" y="-13973"/>
                  <a:pt x="4776402" y="41616"/>
                  <a:pt x="5040680" y="0"/>
                </a:cubicBezTo>
                <a:cubicBezTo>
                  <a:pt x="5304958" y="-41616"/>
                  <a:pt x="5326743" y="-21149"/>
                  <a:pt x="5534017" y="0"/>
                </a:cubicBezTo>
                <a:cubicBezTo>
                  <a:pt x="5741291" y="21149"/>
                  <a:pt x="5938707" y="-24025"/>
                  <a:pt x="6287357" y="0"/>
                </a:cubicBezTo>
                <a:cubicBezTo>
                  <a:pt x="6636007" y="24025"/>
                  <a:pt x="6728240" y="-11849"/>
                  <a:pt x="6954028" y="0"/>
                </a:cubicBezTo>
                <a:cubicBezTo>
                  <a:pt x="7179816" y="11849"/>
                  <a:pt x="7344131" y="-8696"/>
                  <a:pt x="7707368" y="0"/>
                </a:cubicBezTo>
                <a:cubicBezTo>
                  <a:pt x="8070605" y="8696"/>
                  <a:pt x="8096862" y="37390"/>
                  <a:pt x="8460707" y="0"/>
                </a:cubicBezTo>
                <a:cubicBezTo>
                  <a:pt x="8824552" y="-37390"/>
                  <a:pt x="8884389" y="-361"/>
                  <a:pt x="9214046" y="0"/>
                </a:cubicBezTo>
                <a:cubicBezTo>
                  <a:pt x="9480294" y="20397"/>
                  <a:pt x="9754971" y="228546"/>
                  <a:pt x="9761358" y="547312"/>
                </a:cubicBezTo>
                <a:cubicBezTo>
                  <a:pt x="9766655" y="787148"/>
                  <a:pt x="9736962" y="923957"/>
                  <a:pt x="9761358" y="1116500"/>
                </a:cubicBezTo>
                <a:cubicBezTo>
                  <a:pt x="9785754" y="1309043"/>
                  <a:pt x="9737439" y="1422574"/>
                  <a:pt x="9761358" y="1641904"/>
                </a:cubicBezTo>
                <a:cubicBezTo>
                  <a:pt x="9785277" y="1861234"/>
                  <a:pt x="9759620" y="2023717"/>
                  <a:pt x="9761358" y="2167307"/>
                </a:cubicBezTo>
                <a:cubicBezTo>
                  <a:pt x="9763096" y="2310897"/>
                  <a:pt x="9767679" y="2594046"/>
                  <a:pt x="9761358" y="2736495"/>
                </a:cubicBezTo>
                <a:cubicBezTo>
                  <a:pt x="9751914" y="3058136"/>
                  <a:pt x="9546671" y="3303739"/>
                  <a:pt x="9214046" y="3283807"/>
                </a:cubicBezTo>
                <a:cubicBezTo>
                  <a:pt x="8996818" y="3290000"/>
                  <a:pt x="8764915" y="3248961"/>
                  <a:pt x="8460707" y="3283807"/>
                </a:cubicBezTo>
                <a:cubicBezTo>
                  <a:pt x="8156499" y="3318653"/>
                  <a:pt x="8143863" y="3272104"/>
                  <a:pt x="8054037" y="3283807"/>
                </a:cubicBezTo>
                <a:cubicBezTo>
                  <a:pt x="7964211" y="3295511"/>
                  <a:pt x="7584137" y="3300396"/>
                  <a:pt x="7214030" y="3283807"/>
                </a:cubicBezTo>
                <a:cubicBezTo>
                  <a:pt x="6843923" y="3267218"/>
                  <a:pt x="6792293" y="3306643"/>
                  <a:pt x="6374024" y="3283807"/>
                </a:cubicBezTo>
                <a:cubicBezTo>
                  <a:pt x="5955755" y="3260971"/>
                  <a:pt x="6124481" y="3296616"/>
                  <a:pt x="5967354" y="3283807"/>
                </a:cubicBezTo>
                <a:cubicBezTo>
                  <a:pt x="5810227" y="3270999"/>
                  <a:pt x="5522379" y="3274451"/>
                  <a:pt x="5300682" y="3283807"/>
                </a:cubicBezTo>
                <a:cubicBezTo>
                  <a:pt x="5078985" y="3293163"/>
                  <a:pt x="4988373" y="3289436"/>
                  <a:pt x="4894012" y="3283807"/>
                </a:cubicBezTo>
                <a:cubicBezTo>
                  <a:pt x="4799651" y="3278179"/>
                  <a:pt x="4590575" y="3296374"/>
                  <a:pt x="4400675" y="3283807"/>
                </a:cubicBezTo>
                <a:cubicBezTo>
                  <a:pt x="4210775" y="3271240"/>
                  <a:pt x="3871378" y="3312290"/>
                  <a:pt x="3734003" y="3283807"/>
                </a:cubicBezTo>
                <a:cubicBezTo>
                  <a:pt x="3596628" y="3255324"/>
                  <a:pt x="3241948" y="3312569"/>
                  <a:pt x="3067332" y="3283807"/>
                </a:cubicBezTo>
                <a:cubicBezTo>
                  <a:pt x="2892716" y="3255045"/>
                  <a:pt x="2718246" y="3256878"/>
                  <a:pt x="2487327" y="3283807"/>
                </a:cubicBezTo>
                <a:cubicBezTo>
                  <a:pt x="2256408" y="3310736"/>
                  <a:pt x="2189958" y="3262254"/>
                  <a:pt x="1907323" y="3283807"/>
                </a:cubicBezTo>
                <a:cubicBezTo>
                  <a:pt x="1624688" y="3305360"/>
                  <a:pt x="1643412" y="3286682"/>
                  <a:pt x="1500653" y="3283807"/>
                </a:cubicBezTo>
                <a:cubicBezTo>
                  <a:pt x="1357894" y="3280933"/>
                  <a:pt x="879263" y="3314658"/>
                  <a:pt x="547312" y="3283807"/>
                </a:cubicBezTo>
                <a:cubicBezTo>
                  <a:pt x="261185" y="3330430"/>
                  <a:pt x="-18057" y="3035276"/>
                  <a:pt x="0" y="2736495"/>
                </a:cubicBezTo>
                <a:cubicBezTo>
                  <a:pt x="-23949" y="2481223"/>
                  <a:pt x="12552" y="2318487"/>
                  <a:pt x="0" y="2211091"/>
                </a:cubicBezTo>
                <a:cubicBezTo>
                  <a:pt x="-12552" y="2103695"/>
                  <a:pt x="-5574" y="1830927"/>
                  <a:pt x="0" y="1685687"/>
                </a:cubicBezTo>
                <a:cubicBezTo>
                  <a:pt x="5574" y="1540447"/>
                  <a:pt x="-21252" y="1398902"/>
                  <a:pt x="0" y="1204067"/>
                </a:cubicBezTo>
                <a:cubicBezTo>
                  <a:pt x="21252" y="1009232"/>
                  <a:pt x="-30768" y="720651"/>
                  <a:pt x="0" y="547312"/>
                </a:cubicBezTo>
                <a:close/>
              </a:path>
            </a:pathLst>
          </a:custGeom>
          <a:solidFill>
            <a:srgbClr val="E7F9FF"/>
          </a:solidFill>
          <a:ln w="57150">
            <a:solidFill>
              <a:schemeClr val="bg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6783778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vĩ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1 free icon">
            <a:extLst>
              <a:ext uri="{FF2B5EF4-FFF2-40B4-BE49-F238E27FC236}">
                <a16:creationId xmlns:a16="http://schemas.microsoft.com/office/drawing/2014/main" id="{C7677D11-6600-364A-B8E4-A04A8793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980"/>
            <a:ext cx="2077670" cy="20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1" y="3038622"/>
            <a:ext cx="12230100" cy="37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3" y="3512060"/>
            <a:ext cx="11997941" cy="3363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43708" y="0"/>
            <a:ext cx="12424626" cy="6766527"/>
            <a:chOff x="-22867" y="-170817"/>
            <a:chExt cx="12424626" cy="6707517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id="{0860D7C5-0390-E34F-B406-7A406AE648E6}"/>
                </a:ext>
              </a:extLst>
            </p:cNvPr>
            <p:cNvSpPr/>
            <p:nvPr/>
          </p:nvSpPr>
          <p:spPr>
            <a:xfrm>
              <a:off x="-22866" y="-118073"/>
              <a:ext cx="11921740" cy="6654773"/>
            </a:xfrm>
            <a:custGeom>
              <a:avLst/>
              <a:gdLst>
                <a:gd name="connsiteX0" fmla="*/ 0 w 11921740"/>
                <a:gd name="connsiteY0" fmla="*/ 1109151 h 6654773"/>
                <a:gd name="connsiteX1" fmla="*/ 1109151 w 11921740"/>
                <a:gd name="connsiteY1" fmla="*/ 0 h 6654773"/>
                <a:gd name="connsiteX2" fmla="*/ 1996322 w 11921740"/>
                <a:gd name="connsiteY2" fmla="*/ 0 h 6654773"/>
                <a:gd name="connsiteX3" fmla="*/ 2786460 w 11921740"/>
                <a:gd name="connsiteY3" fmla="*/ 0 h 6654773"/>
                <a:gd name="connsiteX4" fmla="*/ 3382528 w 11921740"/>
                <a:gd name="connsiteY4" fmla="*/ 0 h 6654773"/>
                <a:gd name="connsiteX5" fmla="*/ 4269699 w 11921740"/>
                <a:gd name="connsiteY5" fmla="*/ 0 h 6654773"/>
                <a:gd name="connsiteX6" fmla="*/ 4768733 w 11921740"/>
                <a:gd name="connsiteY6" fmla="*/ 0 h 6654773"/>
                <a:gd name="connsiteX7" fmla="*/ 5364802 w 11921740"/>
                <a:gd name="connsiteY7" fmla="*/ 0 h 6654773"/>
                <a:gd name="connsiteX8" fmla="*/ 6154939 w 11921740"/>
                <a:gd name="connsiteY8" fmla="*/ 0 h 6654773"/>
                <a:gd name="connsiteX9" fmla="*/ 6751007 w 11921740"/>
                <a:gd name="connsiteY9" fmla="*/ 0 h 6654773"/>
                <a:gd name="connsiteX10" fmla="*/ 7153007 w 11921740"/>
                <a:gd name="connsiteY10" fmla="*/ 0 h 6654773"/>
                <a:gd name="connsiteX11" fmla="*/ 7749075 w 11921740"/>
                <a:gd name="connsiteY11" fmla="*/ 0 h 6654773"/>
                <a:gd name="connsiteX12" fmla="*/ 8345143 w 11921740"/>
                <a:gd name="connsiteY12" fmla="*/ 0 h 6654773"/>
                <a:gd name="connsiteX13" fmla="*/ 9038246 w 11921740"/>
                <a:gd name="connsiteY13" fmla="*/ 0 h 6654773"/>
                <a:gd name="connsiteX14" fmla="*/ 9537280 w 11921740"/>
                <a:gd name="connsiteY14" fmla="*/ 0 h 6654773"/>
                <a:gd name="connsiteX15" fmla="*/ 10812589 w 11921740"/>
                <a:gd name="connsiteY15" fmla="*/ 0 h 6654773"/>
                <a:gd name="connsiteX16" fmla="*/ 11921740 w 11921740"/>
                <a:gd name="connsiteY16" fmla="*/ 1109151 h 6654773"/>
                <a:gd name="connsiteX17" fmla="*/ 11921740 w 11921740"/>
                <a:gd name="connsiteY17" fmla="*/ 1787297 h 6654773"/>
                <a:gd name="connsiteX18" fmla="*/ 11921740 w 11921740"/>
                <a:gd name="connsiteY18" fmla="*/ 2287985 h 6654773"/>
                <a:gd name="connsiteX19" fmla="*/ 11921740 w 11921740"/>
                <a:gd name="connsiteY19" fmla="*/ 2966131 h 6654773"/>
                <a:gd name="connsiteX20" fmla="*/ 11921740 w 11921740"/>
                <a:gd name="connsiteY20" fmla="*/ 3555548 h 6654773"/>
                <a:gd name="connsiteX21" fmla="*/ 11921740 w 11921740"/>
                <a:gd name="connsiteY21" fmla="*/ 4233694 h 6654773"/>
                <a:gd name="connsiteX22" fmla="*/ 11921740 w 11921740"/>
                <a:gd name="connsiteY22" fmla="*/ 4734382 h 6654773"/>
                <a:gd name="connsiteX23" fmla="*/ 11921740 w 11921740"/>
                <a:gd name="connsiteY23" fmla="*/ 5545622 h 6654773"/>
                <a:gd name="connsiteX24" fmla="*/ 10812589 w 11921740"/>
                <a:gd name="connsiteY24" fmla="*/ 6654773 h 6654773"/>
                <a:gd name="connsiteX25" fmla="*/ 10022452 w 11921740"/>
                <a:gd name="connsiteY25" fmla="*/ 6654773 h 6654773"/>
                <a:gd name="connsiteX26" fmla="*/ 9329349 w 11921740"/>
                <a:gd name="connsiteY26" fmla="*/ 6654773 h 6654773"/>
                <a:gd name="connsiteX27" fmla="*/ 8636246 w 11921740"/>
                <a:gd name="connsiteY27" fmla="*/ 6654773 h 6654773"/>
                <a:gd name="connsiteX28" fmla="*/ 7943144 w 11921740"/>
                <a:gd name="connsiteY28" fmla="*/ 6654773 h 6654773"/>
                <a:gd name="connsiteX29" fmla="*/ 7055972 w 11921740"/>
                <a:gd name="connsiteY29" fmla="*/ 6654773 h 6654773"/>
                <a:gd name="connsiteX30" fmla="*/ 6168801 w 11921740"/>
                <a:gd name="connsiteY30" fmla="*/ 6654773 h 6654773"/>
                <a:gd name="connsiteX31" fmla="*/ 5378664 w 11921740"/>
                <a:gd name="connsiteY31" fmla="*/ 6654773 h 6654773"/>
                <a:gd name="connsiteX32" fmla="*/ 4976664 w 11921740"/>
                <a:gd name="connsiteY32" fmla="*/ 6654773 h 6654773"/>
                <a:gd name="connsiteX33" fmla="*/ 4477630 w 11921740"/>
                <a:gd name="connsiteY33" fmla="*/ 6654773 h 6654773"/>
                <a:gd name="connsiteX34" fmla="*/ 3687493 w 11921740"/>
                <a:gd name="connsiteY34" fmla="*/ 6654773 h 6654773"/>
                <a:gd name="connsiteX35" fmla="*/ 2800322 w 11921740"/>
                <a:gd name="connsiteY35" fmla="*/ 6654773 h 6654773"/>
                <a:gd name="connsiteX36" fmla="*/ 2107219 w 11921740"/>
                <a:gd name="connsiteY36" fmla="*/ 6654773 h 6654773"/>
                <a:gd name="connsiteX37" fmla="*/ 1109151 w 11921740"/>
                <a:gd name="connsiteY37" fmla="*/ 6654773 h 6654773"/>
                <a:gd name="connsiteX38" fmla="*/ 0 w 11921740"/>
                <a:gd name="connsiteY38" fmla="*/ 5545622 h 6654773"/>
                <a:gd name="connsiteX39" fmla="*/ 0 w 11921740"/>
                <a:gd name="connsiteY39" fmla="*/ 4911840 h 6654773"/>
                <a:gd name="connsiteX40" fmla="*/ 0 w 11921740"/>
                <a:gd name="connsiteY40" fmla="*/ 4366788 h 6654773"/>
                <a:gd name="connsiteX41" fmla="*/ 0 w 11921740"/>
                <a:gd name="connsiteY41" fmla="*/ 3866101 h 6654773"/>
                <a:gd name="connsiteX42" fmla="*/ 0 w 11921740"/>
                <a:gd name="connsiteY42" fmla="*/ 3143590 h 6654773"/>
                <a:gd name="connsiteX43" fmla="*/ 0 w 11921740"/>
                <a:gd name="connsiteY43" fmla="*/ 2554173 h 6654773"/>
                <a:gd name="connsiteX44" fmla="*/ 0 w 11921740"/>
                <a:gd name="connsiteY44" fmla="*/ 1876027 h 6654773"/>
                <a:gd name="connsiteX45" fmla="*/ 0 w 11921740"/>
                <a:gd name="connsiteY45" fmla="*/ 1109151 h 665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921740" h="6654773" fill="none" extrusionOk="0">
                  <a:moveTo>
                    <a:pt x="0" y="1109151"/>
                  </a:moveTo>
                  <a:cubicBezTo>
                    <a:pt x="2582" y="615991"/>
                    <a:pt x="489164" y="-69568"/>
                    <a:pt x="1109151" y="0"/>
                  </a:cubicBezTo>
                  <a:cubicBezTo>
                    <a:pt x="1527501" y="-13760"/>
                    <a:pt x="1603297" y="-16384"/>
                    <a:pt x="1996322" y="0"/>
                  </a:cubicBezTo>
                  <a:cubicBezTo>
                    <a:pt x="2389347" y="16384"/>
                    <a:pt x="2592508" y="10367"/>
                    <a:pt x="2786460" y="0"/>
                  </a:cubicBezTo>
                  <a:cubicBezTo>
                    <a:pt x="2980412" y="-10367"/>
                    <a:pt x="3174386" y="15195"/>
                    <a:pt x="3382528" y="0"/>
                  </a:cubicBezTo>
                  <a:cubicBezTo>
                    <a:pt x="3590670" y="-15195"/>
                    <a:pt x="3834472" y="38641"/>
                    <a:pt x="4269699" y="0"/>
                  </a:cubicBezTo>
                  <a:cubicBezTo>
                    <a:pt x="4704926" y="-38641"/>
                    <a:pt x="4578190" y="4840"/>
                    <a:pt x="4768733" y="0"/>
                  </a:cubicBezTo>
                  <a:cubicBezTo>
                    <a:pt x="4959276" y="-4840"/>
                    <a:pt x="5148257" y="-11967"/>
                    <a:pt x="5364802" y="0"/>
                  </a:cubicBezTo>
                  <a:cubicBezTo>
                    <a:pt x="5581347" y="11967"/>
                    <a:pt x="5867008" y="20826"/>
                    <a:pt x="6154939" y="0"/>
                  </a:cubicBezTo>
                  <a:cubicBezTo>
                    <a:pt x="6442870" y="-20826"/>
                    <a:pt x="6628607" y="-12652"/>
                    <a:pt x="6751007" y="0"/>
                  </a:cubicBezTo>
                  <a:cubicBezTo>
                    <a:pt x="6873407" y="12652"/>
                    <a:pt x="7061251" y="15466"/>
                    <a:pt x="7153007" y="0"/>
                  </a:cubicBezTo>
                  <a:cubicBezTo>
                    <a:pt x="7244763" y="-15466"/>
                    <a:pt x="7602452" y="-28755"/>
                    <a:pt x="7749075" y="0"/>
                  </a:cubicBezTo>
                  <a:cubicBezTo>
                    <a:pt x="7895698" y="28755"/>
                    <a:pt x="8186625" y="9139"/>
                    <a:pt x="8345143" y="0"/>
                  </a:cubicBezTo>
                  <a:cubicBezTo>
                    <a:pt x="8503661" y="-9139"/>
                    <a:pt x="8700821" y="9504"/>
                    <a:pt x="9038246" y="0"/>
                  </a:cubicBezTo>
                  <a:cubicBezTo>
                    <a:pt x="9375671" y="-9504"/>
                    <a:pt x="9331069" y="7610"/>
                    <a:pt x="9537280" y="0"/>
                  </a:cubicBezTo>
                  <a:cubicBezTo>
                    <a:pt x="9743491" y="-7610"/>
                    <a:pt x="10552715" y="-24791"/>
                    <a:pt x="10812589" y="0"/>
                  </a:cubicBezTo>
                  <a:cubicBezTo>
                    <a:pt x="11380023" y="6012"/>
                    <a:pt x="11998753" y="518535"/>
                    <a:pt x="11921740" y="1109151"/>
                  </a:cubicBezTo>
                  <a:cubicBezTo>
                    <a:pt x="11955404" y="1359358"/>
                    <a:pt x="11912482" y="1523337"/>
                    <a:pt x="11921740" y="1787297"/>
                  </a:cubicBezTo>
                  <a:cubicBezTo>
                    <a:pt x="11930998" y="2051257"/>
                    <a:pt x="11929568" y="2040294"/>
                    <a:pt x="11921740" y="2287985"/>
                  </a:cubicBezTo>
                  <a:cubicBezTo>
                    <a:pt x="11913912" y="2535676"/>
                    <a:pt x="11902451" y="2784701"/>
                    <a:pt x="11921740" y="2966131"/>
                  </a:cubicBezTo>
                  <a:cubicBezTo>
                    <a:pt x="11941029" y="3147561"/>
                    <a:pt x="11902496" y="3294178"/>
                    <a:pt x="11921740" y="3555548"/>
                  </a:cubicBezTo>
                  <a:cubicBezTo>
                    <a:pt x="11940984" y="3816918"/>
                    <a:pt x="11924501" y="3975346"/>
                    <a:pt x="11921740" y="4233694"/>
                  </a:cubicBezTo>
                  <a:cubicBezTo>
                    <a:pt x="11918979" y="4492042"/>
                    <a:pt x="11933659" y="4531382"/>
                    <a:pt x="11921740" y="4734382"/>
                  </a:cubicBezTo>
                  <a:cubicBezTo>
                    <a:pt x="11909821" y="4937382"/>
                    <a:pt x="11925747" y="5259333"/>
                    <a:pt x="11921740" y="5545622"/>
                  </a:cubicBezTo>
                  <a:cubicBezTo>
                    <a:pt x="11942628" y="6099669"/>
                    <a:pt x="11304394" y="6617187"/>
                    <a:pt x="10812589" y="6654773"/>
                  </a:cubicBezTo>
                  <a:cubicBezTo>
                    <a:pt x="10422769" y="6657106"/>
                    <a:pt x="10391645" y="6673243"/>
                    <a:pt x="10022452" y="6654773"/>
                  </a:cubicBezTo>
                  <a:cubicBezTo>
                    <a:pt x="9653259" y="6636303"/>
                    <a:pt x="9514108" y="6631897"/>
                    <a:pt x="9329349" y="6654773"/>
                  </a:cubicBezTo>
                  <a:cubicBezTo>
                    <a:pt x="9144590" y="6677649"/>
                    <a:pt x="8798823" y="6645220"/>
                    <a:pt x="8636246" y="6654773"/>
                  </a:cubicBezTo>
                  <a:cubicBezTo>
                    <a:pt x="8473669" y="6664326"/>
                    <a:pt x="8141051" y="6629674"/>
                    <a:pt x="7943144" y="6654773"/>
                  </a:cubicBezTo>
                  <a:cubicBezTo>
                    <a:pt x="7745237" y="6679872"/>
                    <a:pt x="7439197" y="6618107"/>
                    <a:pt x="7055972" y="6654773"/>
                  </a:cubicBezTo>
                  <a:cubicBezTo>
                    <a:pt x="6672747" y="6691439"/>
                    <a:pt x="6484160" y="6635444"/>
                    <a:pt x="6168801" y="6654773"/>
                  </a:cubicBezTo>
                  <a:cubicBezTo>
                    <a:pt x="5853442" y="6674102"/>
                    <a:pt x="5696728" y="6657414"/>
                    <a:pt x="5378664" y="6654773"/>
                  </a:cubicBezTo>
                  <a:cubicBezTo>
                    <a:pt x="5060600" y="6652132"/>
                    <a:pt x="5057850" y="6671613"/>
                    <a:pt x="4976664" y="6654773"/>
                  </a:cubicBezTo>
                  <a:cubicBezTo>
                    <a:pt x="4895478" y="6637933"/>
                    <a:pt x="4605292" y="6645026"/>
                    <a:pt x="4477630" y="6654773"/>
                  </a:cubicBezTo>
                  <a:cubicBezTo>
                    <a:pt x="4349968" y="6664520"/>
                    <a:pt x="3932701" y="6637232"/>
                    <a:pt x="3687493" y="6654773"/>
                  </a:cubicBezTo>
                  <a:cubicBezTo>
                    <a:pt x="3442285" y="6672314"/>
                    <a:pt x="3243190" y="6643035"/>
                    <a:pt x="2800322" y="6654773"/>
                  </a:cubicBezTo>
                  <a:cubicBezTo>
                    <a:pt x="2357454" y="6666511"/>
                    <a:pt x="2266909" y="6632493"/>
                    <a:pt x="2107219" y="6654773"/>
                  </a:cubicBezTo>
                  <a:cubicBezTo>
                    <a:pt x="1947529" y="6677053"/>
                    <a:pt x="1361660" y="6672313"/>
                    <a:pt x="1109151" y="6654773"/>
                  </a:cubicBezTo>
                  <a:cubicBezTo>
                    <a:pt x="645507" y="6630693"/>
                    <a:pt x="-13271" y="6037006"/>
                    <a:pt x="0" y="5545622"/>
                  </a:cubicBezTo>
                  <a:cubicBezTo>
                    <a:pt x="-30773" y="5287197"/>
                    <a:pt x="-22712" y="5061087"/>
                    <a:pt x="0" y="4911840"/>
                  </a:cubicBezTo>
                  <a:cubicBezTo>
                    <a:pt x="22712" y="4762593"/>
                    <a:pt x="-2322" y="4481678"/>
                    <a:pt x="0" y="4366788"/>
                  </a:cubicBezTo>
                  <a:cubicBezTo>
                    <a:pt x="2322" y="4251898"/>
                    <a:pt x="-9154" y="4046930"/>
                    <a:pt x="0" y="3866101"/>
                  </a:cubicBezTo>
                  <a:cubicBezTo>
                    <a:pt x="9154" y="3685272"/>
                    <a:pt x="-35301" y="3309352"/>
                    <a:pt x="0" y="3143590"/>
                  </a:cubicBezTo>
                  <a:cubicBezTo>
                    <a:pt x="35301" y="2977828"/>
                    <a:pt x="26302" y="2802090"/>
                    <a:pt x="0" y="2554173"/>
                  </a:cubicBezTo>
                  <a:cubicBezTo>
                    <a:pt x="-26302" y="2306256"/>
                    <a:pt x="-3905" y="2077065"/>
                    <a:pt x="0" y="1876027"/>
                  </a:cubicBezTo>
                  <a:cubicBezTo>
                    <a:pt x="3905" y="1674989"/>
                    <a:pt x="3095" y="1279766"/>
                    <a:pt x="0" y="1109151"/>
                  </a:cubicBezTo>
                  <a:close/>
                </a:path>
                <a:path w="11921740" h="6654773" stroke="0" extrusionOk="0">
                  <a:moveTo>
                    <a:pt x="0" y="1109151"/>
                  </a:moveTo>
                  <a:cubicBezTo>
                    <a:pt x="30709" y="621320"/>
                    <a:pt x="534416" y="40428"/>
                    <a:pt x="1109151" y="0"/>
                  </a:cubicBezTo>
                  <a:cubicBezTo>
                    <a:pt x="1317465" y="-6117"/>
                    <a:pt x="1499531" y="-4972"/>
                    <a:pt x="1608185" y="0"/>
                  </a:cubicBezTo>
                  <a:cubicBezTo>
                    <a:pt x="1716839" y="4972"/>
                    <a:pt x="1924212" y="-5163"/>
                    <a:pt x="2204253" y="0"/>
                  </a:cubicBezTo>
                  <a:cubicBezTo>
                    <a:pt x="2484294" y="5163"/>
                    <a:pt x="2666516" y="2226"/>
                    <a:pt x="2897356" y="0"/>
                  </a:cubicBezTo>
                  <a:cubicBezTo>
                    <a:pt x="3128196" y="-2226"/>
                    <a:pt x="3356002" y="13459"/>
                    <a:pt x="3590459" y="0"/>
                  </a:cubicBezTo>
                  <a:cubicBezTo>
                    <a:pt x="3824916" y="-13459"/>
                    <a:pt x="4052447" y="34124"/>
                    <a:pt x="4283561" y="0"/>
                  </a:cubicBezTo>
                  <a:cubicBezTo>
                    <a:pt x="4514675" y="-34124"/>
                    <a:pt x="4814324" y="29783"/>
                    <a:pt x="4976664" y="0"/>
                  </a:cubicBezTo>
                  <a:cubicBezTo>
                    <a:pt x="5139004" y="-29783"/>
                    <a:pt x="5588390" y="9821"/>
                    <a:pt x="5766801" y="0"/>
                  </a:cubicBezTo>
                  <a:cubicBezTo>
                    <a:pt x="5945212" y="-9821"/>
                    <a:pt x="6028620" y="7176"/>
                    <a:pt x="6265835" y="0"/>
                  </a:cubicBezTo>
                  <a:cubicBezTo>
                    <a:pt x="6503050" y="-7176"/>
                    <a:pt x="6486042" y="17819"/>
                    <a:pt x="6667835" y="0"/>
                  </a:cubicBezTo>
                  <a:cubicBezTo>
                    <a:pt x="6849628" y="-17819"/>
                    <a:pt x="6981276" y="-22456"/>
                    <a:pt x="7263903" y="0"/>
                  </a:cubicBezTo>
                  <a:cubicBezTo>
                    <a:pt x="7546530" y="22456"/>
                    <a:pt x="7553619" y="24440"/>
                    <a:pt x="7762937" y="0"/>
                  </a:cubicBezTo>
                  <a:cubicBezTo>
                    <a:pt x="7972255" y="-24440"/>
                    <a:pt x="8345876" y="-28622"/>
                    <a:pt x="8650109" y="0"/>
                  </a:cubicBezTo>
                  <a:cubicBezTo>
                    <a:pt x="8954342" y="28622"/>
                    <a:pt x="8960135" y="-3775"/>
                    <a:pt x="9052108" y="0"/>
                  </a:cubicBezTo>
                  <a:cubicBezTo>
                    <a:pt x="9144081" y="3775"/>
                    <a:pt x="9400935" y="21226"/>
                    <a:pt x="9745211" y="0"/>
                  </a:cubicBezTo>
                  <a:cubicBezTo>
                    <a:pt x="10089487" y="-21226"/>
                    <a:pt x="10570642" y="46441"/>
                    <a:pt x="10812589" y="0"/>
                  </a:cubicBezTo>
                  <a:cubicBezTo>
                    <a:pt x="11429157" y="-20231"/>
                    <a:pt x="11894098" y="472932"/>
                    <a:pt x="11921740" y="1109151"/>
                  </a:cubicBezTo>
                  <a:cubicBezTo>
                    <a:pt x="11915041" y="1322320"/>
                    <a:pt x="11939871" y="1458380"/>
                    <a:pt x="11921740" y="1698568"/>
                  </a:cubicBezTo>
                  <a:cubicBezTo>
                    <a:pt x="11903609" y="1938756"/>
                    <a:pt x="11891094" y="2142686"/>
                    <a:pt x="11921740" y="2332349"/>
                  </a:cubicBezTo>
                  <a:cubicBezTo>
                    <a:pt x="11952386" y="2522012"/>
                    <a:pt x="11909744" y="2767101"/>
                    <a:pt x="11921740" y="3054860"/>
                  </a:cubicBezTo>
                  <a:cubicBezTo>
                    <a:pt x="11933736" y="3342619"/>
                    <a:pt x="11901984" y="3374739"/>
                    <a:pt x="11921740" y="3555548"/>
                  </a:cubicBezTo>
                  <a:cubicBezTo>
                    <a:pt x="11941496" y="3736357"/>
                    <a:pt x="11929498" y="3957348"/>
                    <a:pt x="11921740" y="4233694"/>
                  </a:cubicBezTo>
                  <a:cubicBezTo>
                    <a:pt x="11913982" y="4510040"/>
                    <a:pt x="11896532" y="4737505"/>
                    <a:pt x="11921740" y="4911840"/>
                  </a:cubicBezTo>
                  <a:cubicBezTo>
                    <a:pt x="11946948" y="5086175"/>
                    <a:pt x="11942729" y="5276965"/>
                    <a:pt x="11921740" y="5545622"/>
                  </a:cubicBezTo>
                  <a:cubicBezTo>
                    <a:pt x="11894626" y="6168547"/>
                    <a:pt x="11409713" y="6626504"/>
                    <a:pt x="10812589" y="6654773"/>
                  </a:cubicBezTo>
                  <a:cubicBezTo>
                    <a:pt x="10370641" y="6660836"/>
                    <a:pt x="10204663" y="6681508"/>
                    <a:pt x="9925418" y="6654773"/>
                  </a:cubicBezTo>
                  <a:cubicBezTo>
                    <a:pt x="9646173" y="6628038"/>
                    <a:pt x="9459255" y="6680855"/>
                    <a:pt x="9329349" y="6654773"/>
                  </a:cubicBezTo>
                  <a:cubicBezTo>
                    <a:pt x="9199443" y="6628691"/>
                    <a:pt x="9045272" y="6640125"/>
                    <a:pt x="8927350" y="6654773"/>
                  </a:cubicBezTo>
                  <a:cubicBezTo>
                    <a:pt x="8809428" y="6669421"/>
                    <a:pt x="8671935" y="6649721"/>
                    <a:pt x="8428316" y="6654773"/>
                  </a:cubicBezTo>
                  <a:cubicBezTo>
                    <a:pt x="8184697" y="6659825"/>
                    <a:pt x="7890021" y="6625706"/>
                    <a:pt x="7735213" y="6654773"/>
                  </a:cubicBezTo>
                  <a:cubicBezTo>
                    <a:pt x="7580405" y="6683840"/>
                    <a:pt x="7395974" y="6641776"/>
                    <a:pt x="7236179" y="6654773"/>
                  </a:cubicBezTo>
                  <a:cubicBezTo>
                    <a:pt x="7076384" y="6667770"/>
                    <a:pt x="6946850" y="6668018"/>
                    <a:pt x="6834179" y="6654773"/>
                  </a:cubicBezTo>
                  <a:cubicBezTo>
                    <a:pt x="6721508" y="6641528"/>
                    <a:pt x="6324791" y="6672809"/>
                    <a:pt x="6044042" y="6654773"/>
                  </a:cubicBezTo>
                  <a:cubicBezTo>
                    <a:pt x="5763293" y="6636737"/>
                    <a:pt x="5793166" y="6668546"/>
                    <a:pt x="5642043" y="6654773"/>
                  </a:cubicBezTo>
                  <a:cubicBezTo>
                    <a:pt x="5490920" y="6641000"/>
                    <a:pt x="5127352" y="6683292"/>
                    <a:pt x="4851906" y="6654773"/>
                  </a:cubicBezTo>
                  <a:cubicBezTo>
                    <a:pt x="4576460" y="6626254"/>
                    <a:pt x="4552778" y="6674826"/>
                    <a:pt x="4352872" y="6654773"/>
                  </a:cubicBezTo>
                  <a:cubicBezTo>
                    <a:pt x="4152966" y="6634720"/>
                    <a:pt x="3650638" y="6682012"/>
                    <a:pt x="3465700" y="6654773"/>
                  </a:cubicBezTo>
                  <a:cubicBezTo>
                    <a:pt x="3280762" y="6627534"/>
                    <a:pt x="3184878" y="6672896"/>
                    <a:pt x="2966666" y="6654773"/>
                  </a:cubicBezTo>
                  <a:cubicBezTo>
                    <a:pt x="2748454" y="6636650"/>
                    <a:pt x="2448234" y="6689495"/>
                    <a:pt x="2079495" y="6654773"/>
                  </a:cubicBezTo>
                  <a:cubicBezTo>
                    <a:pt x="1710756" y="6620051"/>
                    <a:pt x="1398051" y="6680679"/>
                    <a:pt x="1109151" y="6654773"/>
                  </a:cubicBezTo>
                  <a:cubicBezTo>
                    <a:pt x="503641" y="6712342"/>
                    <a:pt x="43785" y="6222910"/>
                    <a:pt x="0" y="5545622"/>
                  </a:cubicBezTo>
                  <a:cubicBezTo>
                    <a:pt x="-6463" y="5208762"/>
                    <a:pt x="-26603" y="5061989"/>
                    <a:pt x="0" y="4823111"/>
                  </a:cubicBezTo>
                  <a:cubicBezTo>
                    <a:pt x="26603" y="4584233"/>
                    <a:pt x="26669" y="4379980"/>
                    <a:pt x="0" y="4189329"/>
                  </a:cubicBezTo>
                  <a:cubicBezTo>
                    <a:pt x="-26669" y="3998678"/>
                    <a:pt x="11405" y="3633682"/>
                    <a:pt x="0" y="3466818"/>
                  </a:cubicBezTo>
                  <a:cubicBezTo>
                    <a:pt x="-11405" y="3299954"/>
                    <a:pt x="5506" y="3076545"/>
                    <a:pt x="0" y="2921766"/>
                  </a:cubicBezTo>
                  <a:cubicBezTo>
                    <a:pt x="-5506" y="2766987"/>
                    <a:pt x="-20917" y="2603934"/>
                    <a:pt x="0" y="2332349"/>
                  </a:cubicBezTo>
                  <a:cubicBezTo>
                    <a:pt x="20917" y="2060764"/>
                    <a:pt x="-52752" y="1576268"/>
                    <a:pt x="0" y="1109151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867" y="-17408"/>
              <a:ext cx="837560" cy="1149417"/>
            </a:xfrm>
            <a:prstGeom prst="rect">
              <a:avLst/>
            </a:prstGeom>
          </p:spPr>
        </p:pic>
      </p:grpSp>
      <p:pic>
        <p:nvPicPr>
          <p:cNvPr id="26" name="Picture 10" descr="kinh vien vong.jpg">
            <a:extLst>
              <a:ext uri="{FF2B5EF4-FFF2-40B4-BE49-F238E27FC236}">
                <a16:creationId xmlns:a16="http://schemas.microsoft.com/office/drawing/2014/main" id="{46C860C0-1C1B-4741-8767-3ADA1AC35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8" y="229591"/>
            <a:ext cx="3001506" cy="16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dau may xe lua.jpg">
            <a:extLst>
              <a:ext uri="{FF2B5EF4-FFF2-40B4-BE49-F238E27FC236}">
                <a16:creationId xmlns:a16="http://schemas.microsoft.com/office/drawing/2014/main" id="{7EF1FBD9-D4C3-D34E-A14E-A72363265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08" y="117389"/>
            <a:ext cx="30067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xe dap.jpg">
            <a:extLst>
              <a:ext uri="{FF2B5EF4-FFF2-40B4-BE49-F238E27FC236}">
                <a16:creationId xmlns:a16="http://schemas.microsoft.com/office/drawing/2014/main" id="{F181C723-97AD-A546-9F57-ABD7F7A31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7" y="2364284"/>
            <a:ext cx="3124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o to.jpg">
            <a:extLst>
              <a:ext uri="{FF2B5EF4-FFF2-40B4-BE49-F238E27FC236}">
                <a16:creationId xmlns:a16="http://schemas.microsoft.com/office/drawing/2014/main" id="{114BEE1A-F979-7845-A366-1183050121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37" y="2380019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may bay.jpg">
            <a:extLst>
              <a:ext uri="{FF2B5EF4-FFF2-40B4-BE49-F238E27FC236}">
                <a16:creationId xmlns:a16="http://schemas.microsoft.com/office/drawing/2014/main" id="{F3C01C1C-8AE9-6A46-B9FB-7AACAE0125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12" y="2294971"/>
            <a:ext cx="3149021" cy="168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ve tinh nhan tao 1957.jpg">
            <a:extLst>
              <a:ext uri="{FF2B5EF4-FFF2-40B4-BE49-F238E27FC236}">
                <a16:creationId xmlns:a16="http://schemas.microsoft.com/office/drawing/2014/main" id="{DC38BE35-2554-0D4F-A909-41C052B4D5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4484133"/>
            <a:ext cx="3546620" cy="18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83F776A1-A963-E74B-9704-9CED5E70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42" y="1828696"/>
            <a:ext cx="44321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viễn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1671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D7C43498-22BD-C64D-8CA7-07ED64487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320" y="1838338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1794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E402B4-1DA4-7E46-8C08-A4B8B97C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595" y="1802528"/>
            <a:ext cx="48456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1804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0B92B617-50EA-B440-81FF-18A22C061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079" y="3963005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1869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B1641468-408D-004F-9AE4-C97F735A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320" y="4015974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1886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8B97866A-FAA4-154F-BD33-B16C6A44C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447" y="4028997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 </a:t>
            </a:r>
            <a:r>
              <a:rPr lang="en-US" altLang="en-US" sz="26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1903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C9FF97C4-46C8-A145-83CC-36EA4D22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262" y="6395452"/>
            <a:ext cx="46207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1946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16B55FE9-02A1-3F46-9411-1F99F650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453" y="6350244"/>
            <a:ext cx="53160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1957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284EAF3-9918-2047-BF0B-2E2EC3F9E7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3114" y="153145"/>
            <a:ext cx="2779251" cy="17128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7410" name="Picture 2" descr="ENIAC - máy tính hiện đại đầu tiên trên thế giới">
            <a:extLst>
              <a:ext uri="{FF2B5EF4-FFF2-40B4-BE49-F238E27FC236}">
                <a16:creationId xmlns:a16="http://schemas.microsoft.com/office/drawing/2014/main" id="{0168615A-4A81-E04A-A157-AE1F9331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08" y="4474540"/>
            <a:ext cx="3632307" cy="19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4589030"/>
            <a:ext cx="12230100" cy="2325146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6F09BED6-3473-0445-8BC0-44855AC88F74}"/>
              </a:ext>
            </a:extLst>
          </p:cNvPr>
          <p:cNvSpPr/>
          <p:nvPr/>
        </p:nvSpPr>
        <p:spPr>
          <a:xfrm>
            <a:off x="908941" y="222181"/>
            <a:ext cx="11254154" cy="5366232"/>
          </a:xfrm>
          <a:custGeom>
            <a:avLst/>
            <a:gdLst>
              <a:gd name="connsiteX0" fmla="*/ 0 w 10544312"/>
              <a:gd name="connsiteY0" fmla="*/ 400105 h 4854874"/>
              <a:gd name="connsiteX1" fmla="*/ 2227385 w 10544312"/>
              <a:gd name="connsiteY1" fmla="*/ 1520 h 4854874"/>
              <a:gd name="connsiteX2" fmla="*/ 6541477 w 10544312"/>
              <a:gd name="connsiteY2" fmla="*/ 529059 h 4854874"/>
              <a:gd name="connsiteX3" fmla="*/ 9917723 w 10544312"/>
              <a:gd name="connsiteY3" fmla="*/ 974536 h 4854874"/>
              <a:gd name="connsiteX4" fmla="*/ 9941169 w 10544312"/>
              <a:gd name="connsiteY4" fmla="*/ 2088228 h 4854874"/>
              <a:gd name="connsiteX5" fmla="*/ 3716216 w 10544312"/>
              <a:gd name="connsiteY5" fmla="*/ 2369582 h 4854874"/>
              <a:gd name="connsiteX6" fmla="*/ 996462 w 10544312"/>
              <a:gd name="connsiteY6" fmla="*/ 2955736 h 4854874"/>
              <a:gd name="connsiteX7" fmla="*/ 668216 w 10544312"/>
              <a:gd name="connsiteY7" fmla="*/ 4092874 h 4854874"/>
              <a:gd name="connsiteX8" fmla="*/ 7491046 w 10544312"/>
              <a:gd name="connsiteY8" fmla="*/ 4854874 h 48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4312" h="4854874">
                <a:moveTo>
                  <a:pt x="0" y="400105"/>
                </a:moveTo>
                <a:cubicBezTo>
                  <a:pt x="568569" y="190066"/>
                  <a:pt x="1137139" y="-19972"/>
                  <a:pt x="2227385" y="1520"/>
                </a:cubicBezTo>
                <a:cubicBezTo>
                  <a:pt x="3317631" y="23012"/>
                  <a:pt x="6541477" y="529059"/>
                  <a:pt x="6541477" y="529059"/>
                </a:cubicBezTo>
                <a:cubicBezTo>
                  <a:pt x="7823200" y="691228"/>
                  <a:pt x="9351108" y="714675"/>
                  <a:pt x="9917723" y="974536"/>
                </a:cubicBezTo>
                <a:cubicBezTo>
                  <a:pt x="10484338" y="1234397"/>
                  <a:pt x="10974753" y="1855720"/>
                  <a:pt x="9941169" y="2088228"/>
                </a:cubicBezTo>
                <a:cubicBezTo>
                  <a:pt x="8907585" y="2320736"/>
                  <a:pt x="5207000" y="2224997"/>
                  <a:pt x="3716216" y="2369582"/>
                </a:cubicBezTo>
                <a:cubicBezTo>
                  <a:pt x="2225432" y="2514167"/>
                  <a:pt x="1504462" y="2668521"/>
                  <a:pt x="996462" y="2955736"/>
                </a:cubicBezTo>
                <a:cubicBezTo>
                  <a:pt x="488462" y="3242951"/>
                  <a:pt x="-414215" y="3776351"/>
                  <a:pt x="668216" y="4092874"/>
                </a:cubicBezTo>
                <a:cubicBezTo>
                  <a:pt x="1750647" y="4409397"/>
                  <a:pt x="6320692" y="4850966"/>
                  <a:pt x="7491046" y="4854874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487" name="Picture 7" descr="Location free icon">
            <a:extLst>
              <a:ext uri="{FF2B5EF4-FFF2-40B4-BE49-F238E27FC236}">
                <a16:creationId xmlns:a16="http://schemas.microsoft.com/office/drawing/2014/main" id="{0DCB23A3-D7E5-A349-9A70-FE45BC7D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7" y="67862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kinh vien vong.jpg">
            <a:extLst>
              <a:ext uri="{FF2B5EF4-FFF2-40B4-BE49-F238E27FC236}">
                <a16:creationId xmlns:a16="http://schemas.microsoft.com/office/drawing/2014/main" id="{1099B05D-A5F4-AE44-B0B1-7F3ADC326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5" y="1371988"/>
            <a:ext cx="1291909" cy="8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">
            <a:extLst>
              <a:ext uri="{FF2B5EF4-FFF2-40B4-BE49-F238E27FC236}">
                <a16:creationId xmlns:a16="http://schemas.microsoft.com/office/drawing/2014/main" id="{E43ABDA8-C0DA-944B-A94C-3123C974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6" y="935811"/>
            <a:ext cx="292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viễn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(1671)</a:t>
            </a:r>
          </a:p>
        </p:txBody>
      </p:sp>
      <p:pic>
        <p:nvPicPr>
          <p:cNvPr id="30" name="Picture 7" descr="Location free icon">
            <a:extLst>
              <a:ext uri="{FF2B5EF4-FFF2-40B4-BE49-F238E27FC236}">
                <a16:creationId xmlns:a16="http://schemas.microsoft.com/office/drawing/2014/main" id="{5320DEF0-F53A-0743-9CBA-78DC1C2D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17" y="37342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Location free icon">
            <a:extLst>
              <a:ext uri="{FF2B5EF4-FFF2-40B4-BE49-F238E27FC236}">
                <a16:creationId xmlns:a16="http://schemas.microsoft.com/office/drawing/2014/main" id="{33241694-497B-8A44-BE5A-CD044A85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96" y="2123325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Location free icon">
            <a:extLst>
              <a:ext uri="{FF2B5EF4-FFF2-40B4-BE49-F238E27FC236}">
                <a16:creationId xmlns:a16="http://schemas.microsoft.com/office/drawing/2014/main" id="{C8895FAA-3B11-D14E-9902-07D7F0D0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58" y="2244383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Location free icon">
            <a:extLst>
              <a:ext uri="{FF2B5EF4-FFF2-40B4-BE49-F238E27FC236}">
                <a16:creationId xmlns:a16="http://schemas.microsoft.com/office/drawing/2014/main" id="{2DCBB9E6-E48F-8840-BEC0-CE6CFF46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79" y="3238749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Location free icon">
            <a:extLst>
              <a:ext uri="{FF2B5EF4-FFF2-40B4-BE49-F238E27FC236}">
                <a16:creationId xmlns:a16="http://schemas.microsoft.com/office/drawing/2014/main" id="{6D204D5F-4EAA-BC4F-BE57-4DB064FD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66" y="4623981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Location free icon">
            <a:extLst>
              <a:ext uri="{FF2B5EF4-FFF2-40B4-BE49-F238E27FC236}">
                <a16:creationId xmlns:a16="http://schemas.microsoft.com/office/drawing/2014/main" id="{F7178113-79B3-4442-BFA9-21DC1B02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03" y="4809731"/>
            <a:ext cx="631093" cy="6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4">
            <a:extLst>
              <a:ext uri="{FF2B5EF4-FFF2-40B4-BE49-F238E27FC236}">
                <a16:creationId xmlns:a16="http://schemas.microsoft.com/office/drawing/2014/main" id="{B785DD2C-902F-5F43-965F-EBA0D688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706" y="744605"/>
            <a:ext cx="2580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(1794)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603F30A-DC75-2C47-B829-80DDADBE0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120" y="1193676"/>
            <a:ext cx="1370090" cy="8443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9" name="Picture 11" descr="dau may xe lua.jpg">
            <a:extLst>
              <a:ext uri="{FF2B5EF4-FFF2-40B4-BE49-F238E27FC236}">
                <a16:creationId xmlns:a16="http://schemas.microsoft.com/office/drawing/2014/main" id="{90EF6B67-A7D7-E64A-AE09-436568F3FB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66" y="1193676"/>
            <a:ext cx="1691758" cy="94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4">
            <a:extLst>
              <a:ext uri="{FF2B5EF4-FFF2-40B4-BE49-F238E27FC236}">
                <a16:creationId xmlns:a16="http://schemas.microsoft.com/office/drawing/2014/main" id="{BE89DA2A-8D5E-CC45-9622-5794CA36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796" y="67128"/>
            <a:ext cx="3651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(1804)</a:t>
            </a:r>
          </a:p>
        </p:txBody>
      </p:sp>
      <p:pic>
        <p:nvPicPr>
          <p:cNvPr id="31" name="Picture 7" descr="Location free icon">
            <a:extLst>
              <a:ext uri="{FF2B5EF4-FFF2-40B4-BE49-F238E27FC236}">
                <a16:creationId xmlns:a16="http://schemas.microsoft.com/office/drawing/2014/main" id="{7E93C3E1-2CCC-F344-942A-0B54DD34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30" y="549776"/>
            <a:ext cx="496030" cy="4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xe dap.jpg">
            <a:extLst>
              <a:ext uri="{FF2B5EF4-FFF2-40B4-BE49-F238E27FC236}">
                <a16:creationId xmlns:a16="http://schemas.microsoft.com/office/drawing/2014/main" id="{B54A245D-EBFC-A44C-A0D8-54EF6D9D9E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65" y="3313137"/>
            <a:ext cx="1890869" cy="97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4">
            <a:extLst>
              <a:ext uri="{FF2B5EF4-FFF2-40B4-BE49-F238E27FC236}">
                <a16:creationId xmlns:a16="http://schemas.microsoft.com/office/drawing/2014/main" id="{E657C6B2-1125-D648-AAB0-8D921CB2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825" y="2816567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(1869)</a:t>
            </a:r>
          </a:p>
        </p:txBody>
      </p:sp>
      <p:pic>
        <p:nvPicPr>
          <p:cNvPr id="43" name="Picture 15" descr="o to.jpg">
            <a:extLst>
              <a:ext uri="{FF2B5EF4-FFF2-40B4-BE49-F238E27FC236}">
                <a16:creationId xmlns:a16="http://schemas.microsoft.com/office/drawing/2014/main" id="{2EEF7A10-E9BE-C549-86C7-A82E64CEC9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03" y="3445765"/>
            <a:ext cx="1766513" cy="9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>
            <a:extLst>
              <a:ext uri="{FF2B5EF4-FFF2-40B4-BE49-F238E27FC236}">
                <a16:creationId xmlns:a16="http://schemas.microsoft.com/office/drawing/2014/main" id="{C3ED707B-EAF3-2B43-9905-94D57681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858" y="2915501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(1886)</a:t>
            </a:r>
          </a:p>
        </p:txBody>
      </p:sp>
      <p:pic>
        <p:nvPicPr>
          <p:cNvPr id="45" name="Picture 16" descr="may bay.jpg">
            <a:extLst>
              <a:ext uri="{FF2B5EF4-FFF2-40B4-BE49-F238E27FC236}">
                <a16:creationId xmlns:a16="http://schemas.microsoft.com/office/drawing/2014/main" id="{1A238DF7-F6AF-F643-8FC4-9091C27885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2" y="4454031"/>
            <a:ext cx="1648935" cy="10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4">
            <a:extLst>
              <a:ext uri="{FF2B5EF4-FFF2-40B4-BE49-F238E27FC236}">
                <a16:creationId xmlns:a16="http://schemas.microsoft.com/office/drawing/2014/main" id="{15EDA872-4E5E-0849-92E5-0BD79B8C3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3913470"/>
            <a:ext cx="3048000" cy="523220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 (1903)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004D4E68-7BA5-D748-A712-66218C81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595" y="5322574"/>
            <a:ext cx="3499226" cy="492443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(1946)</a:t>
            </a:r>
          </a:p>
        </p:txBody>
      </p:sp>
      <p:pic>
        <p:nvPicPr>
          <p:cNvPr id="48" name="Picture 2" descr="ENIAC - máy tính hiện đại đầu tiên trên thế giới">
            <a:extLst>
              <a:ext uri="{FF2B5EF4-FFF2-40B4-BE49-F238E27FC236}">
                <a16:creationId xmlns:a16="http://schemas.microsoft.com/office/drawing/2014/main" id="{411C5F3F-695F-A245-9E42-ECAC9570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22" y="5757281"/>
            <a:ext cx="2007398" cy="10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ve tinh nhan tao 1957.jpg">
            <a:extLst>
              <a:ext uri="{FF2B5EF4-FFF2-40B4-BE49-F238E27FC236}">
                <a16:creationId xmlns:a16="http://schemas.microsoft.com/office/drawing/2014/main" id="{0A08317E-4735-7047-9A00-DDC2555F4A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71" y="5934173"/>
            <a:ext cx="1866395" cy="9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">
            <a:extLst>
              <a:ext uri="{FF2B5EF4-FFF2-40B4-BE49-F238E27FC236}">
                <a16:creationId xmlns:a16="http://schemas.microsoft.com/office/drawing/2014/main" id="{1ED1D4D6-98AB-1E4C-B70A-BE73EED2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986" y="5527030"/>
            <a:ext cx="35466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(1957)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8782259F-70A5-9E46-B84F-66EF9EFB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42" y="1505491"/>
            <a:ext cx="2281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XVII</a:t>
            </a:r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926AF3F7-1A2C-4C4D-BF31-66CA44E3D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007" y="1264977"/>
            <a:ext cx="2388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XVIII</a:t>
            </a:r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BAA86B12-F862-7340-AFCF-041B7B10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724" y="1406995"/>
            <a:ext cx="2226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218A30EE-4281-EB4B-83C7-A8A7458E8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64" y="3470731"/>
            <a:ext cx="2197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B3C07804-A1A2-2643-913D-03ACBD7C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69" y="3535190"/>
            <a:ext cx="2250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XIX</a:t>
            </a: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0EBC54B2-0087-9F48-A8EE-72282E17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71" y="4578898"/>
            <a:ext cx="2250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F3A3407B-7E2C-0142-98A0-E43625940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064" y="5918913"/>
            <a:ext cx="2190662" cy="584775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45355EE7-048F-E348-A1F5-57F15AE8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64" y="5989063"/>
            <a:ext cx="2385791" cy="584775"/>
          </a:xfrm>
          <a:prstGeom prst="rect">
            <a:avLst/>
          </a:prstGeom>
          <a:solidFill>
            <a:srgbClr val="A8E3F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alt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6188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3768"/>
            <a:ext cx="12230100" cy="3732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CF681-9AE5-954D-9A74-B869256E4DC9}"/>
                  </a:ext>
                </a:extLst>
              </p:cNvPr>
              <p:cNvSpPr txBox="1"/>
              <p:nvPr/>
            </p:nvSpPr>
            <p:spPr>
              <a:xfrm>
                <a:off x="6002215" y="1645520"/>
                <a:ext cx="5099832" cy="4865091"/>
              </a:xfrm>
              <a:prstGeom prst="roundRect">
                <a:avLst/>
              </a:prstGeom>
              <a:solidFill>
                <a:srgbClr val="E7F9FF"/>
              </a:solidFill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b) 3 giờ =   </a:t>
                </a:r>
                <a:r>
                  <a:rPr lang="en-VN" altLang="en-V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phút</a:t>
                </a:r>
                <a:endParaRPr kumimoji="0" lang="en-VN" altLang="en-VN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1,5 giờ  =   </a:t>
                </a:r>
                <a:r>
                  <a:rPr lang="en-VN" altLang="en-V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phút</a:t>
                </a:r>
                <a:endParaRPr kumimoji="0" lang="en-VN" altLang="en-VN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VN" altLang="en-VN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VN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VN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VN" altLang="en-VN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giờ	</a:t>
                </a:r>
                <a:r>
                  <a:rPr kumimoji="0" lang="en-VN" altLang="en-VN" sz="3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   </a:t>
                </a:r>
                <a:r>
                  <a:rPr lang="en-VN" altLang="en-V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phút</a:t>
                </a:r>
                <a:endParaRPr kumimoji="0" lang="en-VN" altLang="en-VN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 phút   =   </a:t>
                </a:r>
                <a:r>
                  <a:rPr lang="en-VN" altLang="en-V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giây</a:t>
                </a:r>
                <a:endParaRPr kumimoji="0" lang="en-VN" altLang="en-VN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VN" altLang="en-VN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VN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en-VN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VN" altLang="en-VN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phút   =   </a:t>
                </a:r>
                <a:r>
                  <a:rPr lang="en-VN" altLang="en-V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 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giây</a:t>
                </a:r>
                <a:endParaRPr kumimoji="0" lang="en-VN" altLang="en-VN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algn="just" eaLnBrk="0" fontAlgn="base" hangingPunct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giờ     =   </a:t>
                </a:r>
                <a:r>
                  <a:rPr lang="en-VN" altLang="en-V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…... </a:t>
                </a:r>
                <a:r>
                  <a:rPr kumimoji="0" lang="en-VN" altLang="en-VN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giây</a:t>
                </a:r>
                <a:endParaRPr lang="en-VN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0CF681-9AE5-954D-9A74-B869256E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5" y="1645520"/>
                <a:ext cx="5099832" cy="4865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27">
            <a:extLst>
              <a:ext uri="{FF2B5EF4-FFF2-40B4-BE49-F238E27FC236}">
                <a16:creationId xmlns:a16="http://schemas.microsoft.com/office/drawing/2014/main" id="{96EEF7C9-485E-7742-AEC1-F143D5B4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753" y="479782"/>
            <a:ext cx="7807569" cy="715089"/>
          </a:xfrm>
          <a:custGeom>
            <a:avLst/>
            <a:gdLst>
              <a:gd name="connsiteX0" fmla="*/ 0 w 7807569"/>
              <a:gd name="connsiteY0" fmla="*/ 119184 h 715089"/>
              <a:gd name="connsiteX1" fmla="*/ 119184 w 7807569"/>
              <a:gd name="connsiteY1" fmla="*/ 0 h 715089"/>
              <a:gd name="connsiteX2" fmla="*/ 882985 w 7807569"/>
              <a:gd name="connsiteY2" fmla="*/ 0 h 715089"/>
              <a:gd name="connsiteX3" fmla="*/ 1722478 w 7807569"/>
              <a:gd name="connsiteY3" fmla="*/ 0 h 715089"/>
              <a:gd name="connsiteX4" fmla="*/ 2183512 w 7807569"/>
              <a:gd name="connsiteY4" fmla="*/ 0 h 715089"/>
              <a:gd name="connsiteX5" fmla="*/ 2795929 w 7807569"/>
              <a:gd name="connsiteY5" fmla="*/ 0 h 715089"/>
              <a:gd name="connsiteX6" fmla="*/ 3635422 w 7807569"/>
              <a:gd name="connsiteY6" fmla="*/ 0 h 715089"/>
              <a:gd name="connsiteX7" fmla="*/ 4323531 w 7807569"/>
              <a:gd name="connsiteY7" fmla="*/ 0 h 715089"/>
              <a:gd name="connsiteX8" fmla="*/ 5087332 w 7807569"/>
              <a:gd name="connsiteY8" fmla="*/ 0 h 715089"/>
              <a:gd name="connsiteX9" fmla="*/ 5624057 w 7807569"/>
              <a:gd name="connsiteY9" fmla="*/ 0 h 715089"/>
              <a:gd name="connsiteX10" fmla="*/ 6463551 w 7807569"/>
              <a:gd name="connsiteY10" fmla="*/ 0 h 715089"/>
              <a:gd name="connsiteX11" fmla="*/ 6924584 w 7807569"/>
              <a:gd name="connsiteY11" fmla="*/ 0 h 715089"/>
              <a:gd name="connsiteX12" fmla="*/ 7688385 w 7807569"/>
              <a:gd name="connsiteY12" fmla="*/ 0 h 715089"/>
              <a:gd name="connsiteX13" fmla="*/ 7807569 w 7807569"/>
              <a:gd name="connsiteY13" fmla="*/ 119184 h 715089"/>
              <a:gd name="connsiteX14" fmla="*/ 7807569 w 7807569"/>
              <a:gd name="connsiteY14" fmla="*/ 595905 h 715089"/>
              <a:gd name="connsiteX15" fmla="*/ 7688385 w 7807569"/>
              <a:gd name="connsiteY15" fmla="*/ 715089 h 715089"/>
              <a:gd name="connsiteX16" fmla="*/ 7151660 w 7807569"/>
              <a:gd name="connsiteY16" fmla="*/ 715089 h 715089"/>
              <a:gd name="connsiteX17" fmla="*/ 6312167 w 7807569"/>
              <a:gd name="connsiteY17" fmla="*/ 715089 h 715089"/>
              <a:gd name="connsiteX18" fmla="*/ 5699749 w 7807569"/>
              <a:gd name="connsiteY18" fmla="*/ 715089 h 715089"/>
              <a:gd name="connsiteX19" fmla="*/ 5163024 w 7807569"/>
              <a:gd name="connsiteY19" fmla="*/ 715089 h 715089"/>
              <a:gd name="connsiteX20" fmla="*/ 4626299 w 7807569"/>
              <a:gd name="connsiteY20" fmla="*/ 715089 h 715089"/>
              <a:gd name="connsiteX21" fmla="*/ 4165266 w 7807569"/>
              <a:gd name="connsiteY21" fmla="*/ 715089 h 715089"/>
              <a:gd name="connsiteX22" fmla="*/ 3477157 w 7807569"/>
              <a:gd name="connsiteY22" fmla="*/ 715089 h 715089"/>
              <a:gd name="connsiteX23" fmla="*/ 2940432 w 7807569"/>
              <a:gd name="connsiteY23" fmla="*/ 715089 h 715089"/>
              <a:gd name="connsiteX24" fmla="*/ 2176630 w 7807569"/>
              <a:gd name="connsiteY24" fmla="*/ 715089 h 715089"/>
              <a:gd name="connsiteX25" fmla="*/ 1412829 w 7807569"/>
              <a:gd name="connsiteY25" fmla="*/ 715089 h 715089"/>
              <a:gd name="connsiteX26" fmla="*/ 876104 w 7807569"/>
              <a:gd name="connsiteY26" fmla="*/ 715089 h 715089"/>
              <a:gd name="connsiteX27" fmla="*/ 119184 w 7807569"/>
              <a:gd name="connsiteY27" fmla="*/ 715089 h 715089"/>
              <a:gd name="connsiteX28" fmla="*/ 0 w 7807569"/>
              <a:gd name="connsiteY28" fmla="*/ 595905 h 715089"/>
              <a:gd name="connsiteX29" fmla="*/ 0 w 7807569"/>
              <a:gd name="connsiteY29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7569" h="715089" fill="none" extrusionOk="0">
                <a:moveTo>
                  <a:pt x="0" y="119184"/>
                </a:moveTo>
                <a:cubicBezTo>
                  <a:pt x="-4726" y="53186"/>
                  <a:pt x="66294" y="-5408"/>
                  <a:pt x="119184" y="0"/>
                </a:cubicBezTo>
                <a:cubicBezTo>
                  <a:pt x="285255" y="10228"/>
                  <a:pt x="720478" y="-35164"/>
                  <a:pt x="882985" y="0"/>
                </a:cubicBezTo>
                <a:cubicBezTo>
                  <a:pt x="1045492" y="35164"/>
                  <a:pt x="1475480" y="-11206"/>
                  <a:pt x="1722478" y="0"/>
                </a:cubicBezTo>
                <a:cubicBezTo>
                  <a:pt x="1969476" y="11206"/>
                  <a:pt x="2000696" y="-11006"/>
                  <a:pt x="2183512" y="0"/>
                </a:cubicBezTo>
                <a:cubicBezTo>
                  <a:pt x="2366328" y="11006"/>
                  <a:pt x="2493685" y="-28147"/>
                  <a:pt x="2795929" y="0"/>
                </a:cubicBezTo>
                <a:cubicBezTo>
                  <a:pt x="3098173" y="28147"/>
                  <a:pt x="3239127" y="30982"/>
                  <a:pt x="3635422" y="0"/>
                </a:cubicBezTo>
                <a:cubicBezTo>
                  <a:pt x="4031717" y="-30982"/>
                  <a:pt x="4176950" y="8521"/>
                  <a:pt x="4323531" y="0"/>
                </a:cubicBezTo>
                <a:cubicBezTo>
                  <a:pt x="4470112" y="-8521"/>
                  <a:pt x="4738331" y="-25466"/>
                  <a:pt x="5087332" y="0"/>
                </a:cubicBezTo>
                <a:cubicBezTo>
                  <a:pt x="5436333" y="25466"/>
                  <a:pt x="5513958" y="-2963"/>
                  <a:pt x="5624057" y="0"/>
                </a:cubicBezTo>
                <a:cubicBezTo>
                  <a:pt x="5734157" y="2963"/>
                  <a:pt x="6227473" y="22207"/>
                  <a:pt x="6463551" y="0"/>
                </a:cubicBezTo>
                <a:cubicBezTo>
                  <a:pt x="6699629" y="-22207"/>
                  <a:pt x="6814104" y="-4741"/>
                  <a:pt x="6924584" y="0"/>
                </a:cubicBezTo>
                <a:cubicBezTo>
                  <a:pt x="7035064" y="4741"/>
                  <a:pt x="7310815" y="15361"/>
                  <a:pt x="7688385" y="0"/>
                </a:cubicBezTo>
                <a:cubicBezTo>
                  <a:pt x="7761232" y="-8879"/>
                  <a:pt x="7806587" y="48529"/>
                  <a:pt x="7807569" y="119184"/>
                </a:cubicBezTo>
                <a:cubicBezTo>
                  <a:pt x="7790818" y="228405"/>
                  <a:pt x="7795373" y="362980"/>
                  <a:pt x="7807569" y="595905"/>
                </a:cubicBezTo>
                <a:cubicBezTo>
                  <a:pt x="7803659" y="662105"/>
                  <a:pt x="7754028" y="712159"/>
                  <a:pt x="7688385" y="715089"/>
                </a:cubicBezTo>
                <a:cubicBezTo>
                  <a:pt x="7518081" y="719752"/>
                  <a:pt x="7381107" y="709413"/>
                  <a:pt x="7151660" y="715089"/>
                </a:cubicBezTo>
                <a:cubicBezTo>
                  <a:pt x="6922214" y="720765"/>
                  <a:pt x="6684379" y="749598"/>
                  <a:pt x="6312167" y="715089"/>
                </a:cubicBezTo>
                <a:cubicBezTo>
                  <a:pt x="5939955" y="680580"/>
                  <a:pt x="5972959" y="741792"/>
                  <a:pt x="5699749" y="715089"/>
                </a:cubicBezTo>
                <a:cubicBezTo>
                  <a:pt x="5426539" y="688386"/>
                  <a:pt x="5383192" y="725671"/>
                  <a:pt x="5163024" y="715089"/>
                </a:cubicBezTo>
                <a:cubicBezTo>
                  <a:pt x="4942857" y="704507"/>
                  <a:pt x="4859429" y="713224"/>
                  <a:pt x="4626299" y="715089"/>
                </a:cubicBezTo>
                <a:cubicBezTo>
                  <a:pt x="4393170" y="716954"/>
                  <a:pt x="4324316" y="697657"/>
                  <a:pt x="4165266" y="715089"/>
                </a:cubicBezTo>
                <a:cubicBezTo>
                  <a:pt x="4006216" y="732521"/>
                  <a:pt x="3742155" y="734768"/>
                  <a:pt x="3477157" y="715089"/>
                </a:cubicBezTo>
                <a:cubicBezTo>
                  <a:pt x="3212159" y="695410"/>
                  <a:pt x="3144368" y="721065"/>
                  <a:pt x="2940432" y="715089"/>
                </a:cubicBezTo>
                <a:cubicBezTo>
                  <a:pt x="2736497" y="709113"/>
                  <a:pt x="2478186" y="684612"/>
                  <a:pt x="2176630" y="715089"/>
                </a:cubicBezTo>
                <a:cubicBezTo>
                  <a:pt x="1875074" y="745566"/>
                  <a:pt x="1652558" y="690189"/>
                  <a:pt x="1412829" y="715089"/>
                </a:cubicBezTo>
                <a:cubicBezTo>
                  <a:pt x="1173100" y="739989"/>
                  <a:pt x="1073914" y="708731"/>
                  <a:pt x="876104" y="715089"/>
                </a:cubicBezTo>
                <a:cubicBezTo>
                  <a:pt x="678295" y="721447"/>
                  <a:pt x="311752" y="744263"/>
                  <a:pt x="119184" y="715089"/>
                </a:cubicBezTo>
                <a:cubicBezTo>
                  <a:pt x="51125" y="712285"/>
                  <a:pt x="5833" y="665123"/>
                  <a:pt x="0" y="595905"/>
                </a:cubicBezTo>
                <a:cubicBezTo>
                  <a:pt x="-23215" y="426722"/>
                  <a:pt x="8803" y="284374"/>
                  <a:pt x="0" y="119184"/>
                </a:cubicBezTo>
                <a:close/>
              </a:path>
              <a:path w="7807569" h="715089" stroke="0" extrusionOk="0">
                <a:moveTo>
                  <a:pt x="0" y="119184"/>
                </a:moveTo>
                <a:cubicBezTo>
                  <a:pt x="-13197" y="60956"/>
                  <a:pt x="50594" y="-6493"/>
                  <a:pt x="119184" y="0"/>
                </a:cubicBezTo>
                <a:cubicBezTo>
                  <a:pt x="416142" y="21226"/>
                  <a:pt x="582077" y="-24275"/>
                  <a:pt x="807293" y="0"/>
                </a:cubicBezTo>
                <a:cubicBezTo>
                  <a:pt x="1032509" y="24275"/>
                  <a:pt x="1289527" y="27617"/>
                  <a:pt x="1646786" y="0"/>
                </a:cubicBezTo>
                <a:cubicBezTo>
                  <a:pt x="2004045" y="-27617"/>
                  <a:pt x="2243391" y="-29763"/>
                  <a:pt x="2410588" y="0"/>
                </a:cubicBezTo>
                <a:cubicBezTo>
                  <a:pt x="2577785" y="29763"/>
                  <a:pt x="2690677" y="-5779"/>
                  <a:pt x="2871621" y="0"/>
                </a:cubicBezTo>
                <a:cubicBezTo>
                  <a:pt x="3052565" y="5779"/>
                  <a:pt x="3372645" y="34488"/>
                  <a:pt x="3711114" y="0"/>
                </a:cubicBezTo>
                <a:cubicBezTo>
                  <a:pt x="4049583" y="-34488"/>
                  <a:pt x="4294265" y="12650"/>
                  <a:pt x="4550607" y="0"/>
                </a:cubicBezTo>
                <a:cubicBezTo>
                  <a:pt x="4806949" y="-12650"/>
                  <a:pt x="4891603" y="-5914"/>
                  <a:pt x="5011640" y="0"/>
                </a:cubicBezTo>
                <a:cubicBezTo>
                  <a:pt x="5131677" y="5914"/>
                  <a:pt x="5406066" y="-28513"/>
                  <a:pt x="5699749" y="0"/>
                </a:cubicBezTo>
                <a:cubicBezTo>
                  <a:pt x="5993432" y="28513"/>
                  <a:pt x="6183099" y="-13670"/>
                  <a:pt x="6312167" y="0"/>
                </a:cubicBezTo>
                <a:cubicBezTo>
                  <a:pt x="6441235" y="13670"/>
                  <a:pt x="6553638" y="-12277"/>
                  <a:pt x="6773200" y="0"/>
                </a:cubicBezTo>
                <a:cubicBezTo>
                  <a:pt x="6992762" y="12277"/>
                  <a:pt x="7282972" y="-14954"/>
                  <a:pt x="7688385" y="0"/>
                </a:cubicBezTo>
                <a:cubicBezTo>
                  <a:pt x="7769802" y="3832"/>
                  <a:pt x="7810563" y="48925"/>
                  <a:pt x="7807569" y="119184"/>
                </a:cubicBezTo>
                <a:cubicBezTo>
                  <a:pt x="7822121" y="246118"/>
                  <a:pt x="7830202" y="447275"/>
                  <a:pt x="7807569" y="595905"/>
                </a:cubicBezTo>
                <a:cubicBezTo>
                  <a:pt x="7804703" y="661279"/>
                  <a:pt x="7743482" y="709987"/>
                  <a:pt x="7688385" y="715089"/>
                </a:cubicBezTo>
                <a:cubicBezTo>
                  <a:pt x="7483534" y="694482"/>
                  <a:pt x="7081648" y="691965"/>
                  <a:pt x="6848892" y="715089"/>
                </a:cubicBezTo>
                <a:cubicBezTo>
                  <a:pt x="6616136" y="738213"/>
                  <a:pt x="6600974" y="707779"/>
                  <a:pt x="6387859" y="715089"/>
                </a:cubicBezTo>
                <a:cubicBezTo>
                  <a:pt x="6174744" y="722399"/>
                  <a:pt x="5966813" y="686694"/>
                  <a:pt x="5624057" y="715089"/>
                </a:cubicBezTo>
                <a:cubicBezTo>
                  <a:pt x="5281301" y="743484"/>
                  <a:pt x="5256495" y="702695"/>
                  <a:pt x="5087332" y="715089"/>
                </a:cubicBezTo>
                <a:cubicBezTo>
                  <a:pt x="4918170" y="727483"/>
                  <a:pt x="4564597" y="750025"/>
                  <a:pt x="4323531" y="715089"/>
                </a:cubicBezTo>
                <a:cubicBezTo>
                  <a:pt x="4082465" y="680153"/>
                  <a:pt x="3966761" y="724274"/>
                  <a:pt x="3786806" y="715089"/>
                </a:cubicBezTo>
                <a:cubicBezTo>
                  <a:pt x="3606852" y="705904"/>
                  <a:pt x="3303547" y="736298"/>
                  <a:pt x="3098697" y="715089"/>
                </a:cubicBezTo>
                <a:cubicBezTo>
                  <a:pt x="2893847" y="693880"/>
                  <a:pt x="2633881" y="703520"/>
                  <a:pt x="2486280" y="715089"/>
                </a:cubicBezTo>
                <a:cubicBezTo>
                  <a:pt x="2338679" y="726658"/>
                  <a:pt x="2220292" y="736131"/>
                  <a:pt x="2025246" y="715089"/>
                </a:cubicBezTo>
                <a:cubicBezTo>
                  <a:pt x="1830200" y="694047"/>
                  <a:pt x="1598498" y="687469"/>
                  <a:pt x="1261445" y="715089"/>
                </a:cubicBezTo>
                <a:cubicBezTo>
                  <a:pt x="924392" y="742709"/>
                  <a:pt x="662107" y="729226"/>
                  <a:pt x="119184" y="715089"/>
                </a:cubicBezTo>
                <a:cubicBezTo>
                  <a:pt x="66527" y="713290"/>
                  <a:pt x="2948" y="663801"/>
                  <a:pt x="0" y="595905"/>
                </a:cubicBezTo>
                <a:cubicBezTo>
                  <a:pt x="1779" y="452222"/>
                  <a:pt x="548" y="223209"/>
                  <a:pt x="0" y="119184"/>
                </a:cubicBezTo>
                <a:close/>
              </a:path>
            </a:pathLst>
          </a:custGeom>
          <a:solidFill>
            <a:srgbClr val="E7F9FF"/>
          </a:solidFill>
          <a:ln w="38100">
            <a:solidFill>
              <a:schemeClr val="bg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079271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482" name="Picture 2" descr="2 free icon">
            <a:extLst>
              <a:ext uri="{FF2B5EF4-FFF2-40B4-BE49-F238E27FC236}">
                <a16:creationId xmlns:a16="http://schemas.microsoft.com/office/drawing/2014/main" id="{92DFF177-8435-AE4D-A367-73B832DB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1" y="136451"/>
            <a:ext cx="1276056" cy="12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1F15774-0C74-2249-9C4E-FF247A54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58" y="1855993"/>
            <a:ext cx="5252231" cy="4222433"/>
          </a:xfrm>
          <a:custGeom>
            <a:avLst/>
            <a:gdLst>
              <a:gd name="connsiteX0" fmla="*/ 0 w 5252231"/>
              <a:gd name="connsiteY0" fmla="*/ 703753 h 4222433"/>
              <a:gd name="connsiteX1" fmla="*/ 703753 w 5252231"/>
              <a:gd name="connsiteY1" fmla="*/ 0 h 4222433"/>
              <a:gd name="connsiteX2" fmla="*/ 1306093 w 5252231"/>
              <a:gd name="connsiteY2" fmla="*/ 0 h 4222433"/>
              <a:gd name="connsiteX3" fmla="*/ 1985328 w 5252231"/>
              <a:gd name="connsiteY3" fmla="*/ 0 h 4222433"/>
              <a:gd name="connsiteX4" fmla="*/ 2626116 w 5252231"/>
              <a:gd name="connsiteY4" fmla="*/ 0 h 4222433"/>
              <a:gd name="connsiteX5" fmla="*/ 3190009 w 5252231"/>
              <a:gd name="connsiteY5" fmla="*/ 0 h 4222433"/>
              <a:gd name="connsiteX6" fmla="*/ 3869243 w 5252231"/>
              <a:gd name="connsiteY6" fmla="*/ 0 h 4222433"/>
              <a:gd name="connsiteX7" fmla="*/ 4548478 w 5252231"/>
              <a:gd name="connsiteY7" fmla="*/ 0 h 4222433"/>
              <a:gd name="connsiteX8" fmla="*/ 5252231 w 5252231"/>
              <a:gd name="connsiteY8" fmla="*/ 703753 h 4222433"/>
              <a:gd name="connsiteX9" fmla="*/ 5252231 w 5252231"/>
              <a:gd name="connsiteY9" fmla="*/ 1182291 h 4222433"/>
              <a:gd name="connsiteX10" fmla="*/ 5252231 w 5252231"/>
              <a:gd name="connsiteY10" fmla="*/ 1773425 h 4222433"/>
              <a:gd name="connsiteX11" fmla="*/ 5252231 w 5252231"/>
              <a:gd name="connsiteY11" fmla="*/ 2392709 h 4222433"/>
              <a:gd name="connsiteX12" fmla="*/ 5252231 w 5252231"/>
              <a:gd name="connsiteY12" fmla="*/ 2871247 h 4222433"/>
              <a:gd name="connsiteX13" fmla="*/ 5252231 w 5252231"/>
              <a:gd name="connsiteY13" fmla="*/ 3518680 h 4222433"/>
              <a:gd name="connsiteX14" fmla="*/ 4548478 w 5252231"/>
              <a:gd name="connsiteY14" fmla="*/ 4222433 h 4222433"/>
              <a:gd name="connsiteX15" fmla="*/ 4023032 w 5252231"/>
              <a:gd name="connsiteY15" fmla="*/ 4222433 h 4222433"/>
              <a:gd name="connsiteX16" fmla="*/ 3420692 w 5252231"/>
              <a:gd name="connsiteY16" fmla="*/ 4222433 h 4222433"/>
              <a:gd name="connsiteX17" fmla="*/ 2856799 w 5252231"/>
              <a:gd name="connsiteY17" fmla="*/ 4222433 h 4222433"/>
              <a:gd name="connsiteX18" fmla="*/ 2139117 w 5252231"/>
              <a:gd name="connsiteY18" fmla="*/ 4222433 h 4222433"/>
              <a:gd name="connsiteX19" fmla="*/ 1613671 w 5252231"/>
              <a:gd name="connsiteY19" fmla="*/ 4222433 h 4222433"/>
              <a:gd name="connsiteX20" fmla="*/ 703753 w 5252231"/>
              <a:gd name="connsiteY20" fmla="*/ 4222433 h 4222433"/>
              <a:gd name="connsiteX21" fmla="*/ 0 w 5252231"/>
              <a:gd name="connsiteY21" fmla="*/ 3518680 h 4222433"/>
              <a:gd name="connsiteX22" fmla="*/ 0 w 5252231"/>
              <a:gd name="connsiteY22" fmla="*/ 3011993 h 4222433"/>
              <a:gd name="connsiteX23" fmla="*/ 0 w 5252231"/>
              <a:gd name="connsiteY23" fmla="*/ 2420858 h 4222433"/>
              <a:gd name="connsiteX24" fmla="*/ 0 w 5252231"/>
              <a:gd name="connsiteY24" fmla="*/ 1829724 h 4222433"/>
              <a:gd name="connsiteX25" fmla="*/ 0 w 5252231"/>
              <a:gd name="connsiteY25" fmla="*/ 1238589 h 4222433"/>
              <a:gd name="connsiteX26" fmla="*/ 0 w 5252231"/>
              <a:gd name="connsiteY26" fmla="*/ 703753 h 42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52231" h="4222433" fill="none" extrusionOk="0">
                <a:moveTo>
                  <a:pt x="0" y="703753"/>
                </a:moveTo>
                <a:cubicBezTo>
                  <a:pt x="10826" y="337864"/>
                  <a:pt x="291638" y="72913"/>
                  <a:pt x="703753" y="0"/>
                </a:cubicBezTo>
                <a:cubicBezTo>
                  <a:pt x="873551" y="5781"/>
                  <a:pt x="1084131" y="130"/>
                  <a:pt x="1306093" y="0"/>
                </a:cubicBezTo>
                <a:cubicBezTo>
                  <a:pt x="1528055" y="-130"/>
                  <a:pt x="1666965" y="16362"/>
                  <a:pt x="1985328" y="0"/>
                </a:cubicBezTo>
                <a:cubicBezTo>
                  <a:pt x="2303691" y="-16362"/>
                  <a:pt x="2355408" y="11727"/>
                  <a:pt x="2626116" y="0"/>
                </a:cubicBezTo>
                <a:cubicBezTo>
                  <a:pt x="2896824" y="-11727"/>
                  <a:pt x="3049211" y="-10245"/>
                  <a:pt x="3190009" y="0"/>
                </a:cubicBezTo>
                <a:cubicBezTo>
                  <a:pt x="3330807" y="10245"/>
                  <a:pt x="3671975" y="-22447"/>
                  <a:pt x="3869243" y="0"/>
                </a:cubicBezTo>
                <a:cubicBezTo>
                  <a:pt x="4066511" y="22447"/>
                  <a:pt x="4269820" y="-2383"/>
                  <a:pt x="4548478" y="0"/>
                </a:cubicBezTo>
                <a:cubicBezTo>
                  <a:pt x="4995821" y="-60524"/>
                  <a:pt x="5230272" y="373786"/>
                  <a:pt x="5252231" y="703753"/>
                </a:cubicBezTo>
                <a:cubicBezTo>
                  <a:pt x="5229099" y="884889"/>
                  <a:pt x="5251702" y="1064938"/>
                  <a:pt x="5252231" y="1182291"/>
                </a:cubicBezTo>
                <a:cubicBezTo>
                  <a:pt x="5252760" y="1299644"/>
                  <a:pt x="5242338" y="1513471"/>
                  <a:pt x="5252231" y="1773425"/>
                </a:cubicBezTo>
                <a:cubicBezTo>
                  <a:pt x="5262124" y="2033379"/>
                  <a:pt x="5224498" y="2136137"/>
                  <a:pt x="5252231" y="2392709"/>
                </a:cubicBezTo>
                <a:cubicBezTo>
                  <a:pt x="5279964" y="2649281"/>
                  <a:pt x="5230929" y="2636487"/>
                  <a:pt x="5252231" y="2871247"/>
                </a:cubicBezTo>
                <a:cubicBezTo>
                  <a:pt x="5273533" y="3106007"/>
                  <a:pt x="5226131" y="3255433"/>
                  <a:pt x="5252231" y="3518680"/>
                </a:cubicBezTo>
                <a:cubicBezTo>
                  <a:pt x="5245690" y="3926358"/>
                  <a:pt x="4940354" y="4262990"/>
                  <a:pt x="4548478" y="4222433"/>
                </a:cubicBezTo>
                <a:cubicBezTo>
                  <a:pt x="4311553" y="4241582"/>
                  <a:pt x="4186491" y="4232772"/>
                  <a:pt x="4023032" y="4222433"/>
                </a:cubicBezTo>
                <a:cubicBezTo>
                  <a:pt x="3859573" y="4212094"/>
                  <a:pt x="3558355" y="4224745"/>
                  <a:pt x="3420692" y="4222433"/>
                </a:cubicBezTo>
                <a:cubicBezTo>
                  <a:pt x="3283029" y="4220121"/>
                  <a:pt x="3031998" y="4236641"/>
                  <a:pt x="2856799" y="4222433"/>
                </a:cubicBezTo>
                <a:cubicBezTo>
                  <a:pt x="2681600" y="4208225"/>
                  <a:pt x="2486781" y="4211540"/>
                  <a:pt x="2139117" y="4222433"/>
                </a:cubicBezTo>
                <a:cubicBezTo>
                  <a:pt x="1791453" y="4233326"/>
                  <a:pt x="1854193" y="4205592"/>
                  <a:pt x="1613671" y="4222433"/>
                </a:cubicBezTo>
                <a:cubicBezTo>
                  <a:pt x="1373149" y="4239274"/>
                  <a:pt x="1121082" y="4190419"/>
                  <a:pt x="703753" y="4222433"/>
                </a:cubicBezTo>
                <a:cubicBezTo>
                  <a:pt x="260423" y="4226577"/>
                  <a:pt x="-12936" y="3884830"/>
                  <a:pt x="0" y="3518680"/>
                </a:cubicBezTo>
                <a:cubicBezTo>
                  <a:pt x="7645" y="3266840"/>
                  <a:pt x="-18466" y="3131693"/>
                  <a:pt x="0" y="3011993"/>
                </a:cubicBezTo>
                <a:cubicBezTo>
                  <a:pt x="18466" y="2892293"/>
                  <a:pt x="13625" y="2579963"/>
                  <a:pt x="0" y="2420858"/>
                </a:cubicBezTo>
                <a:cubicBezTo>
                  <a:pt x="-13625" y="2261753"/>
                  <a:pt x="6712" y="2003328"/>
                  <a:pt x="0" y="1829724"/>
                </a:cubicBezTo>
                <a:cubicBezTo>
                  <a:pt x="-6712" y="1656120"/>
                  <a:pt x="21114" y="1476553"/>
                  <a:pt x="0" y="1238589"/>
                </a:cubicBezTo>
                <a:cubicBezTo>
                  <a:pt x="-21114" y="1000626"/>
                  <a:pt x="-2466" y="866023"/>
                  <a:pt x="0" y="703753"/>
                </a:cubicBezTo>
                <a:close/>
              </a:path>
              <a:path w="5252231" h="4222433" stroke="0" extrusionOk="0">
                <a:moveTo>
                  <a:pt x="0" y="703753"/>
                </a:moveTo>
                <a:cubicBezTo>
                  <a:pt x="75168" y="285722"/>
                  <a:pt x="342185" y="-36422"/>
                  <a:pt x="703753" y="0"/>
                </a:cubicBezTo>
                <a:cubicBezTo>
                  <a:pt x="929971" y="3484"/>
                  <a:pt x="1039529" y="-9527"/>
                  <a:pt x="1229199" y="0"/>
                </a:cubicBezTo>
                <a:cubicBezTo>
                  <a:pt x="1418869" y="9527"/>
                  <a:pt x="1731913" y="-27514"/>
                  <a:pt x="1946881" y="0"/>
                </a:cubicBezTo>
                <a:cubicBezTo>
                  <a:pt x="2161849" y="27514"/>
                  <a:pt x="2318646" y="-29843"/>
                  <a:pt x="2549221" y="0"/>
                </a:cubicBezTo>
                <a:cubicBezTo>
                  <a:pt x="2779796" y="29843"/>
                  <a:pt x="2932341" y="11283"/>
                  <a:pt x="3074667" y="0"/>
                </a:cubicBezTo>
                <a:cubicBezTo>
                  <a:pt x="3216993" y="-11283"/>
                  <a:pt x="3483367" y="-17048"/>
                  <a:pt x="3753902" y="0"/>
                </a:cubicBezTo>
                <a:cubicBezTo>
                  <a:pt x="4024438" y="17048"/>
                  <a:pt x="4378581" y="-22029"/>
                  <a:pt x="4548478" y="0"/>
                </a:cubicBezTo>
                <a:cubicBezTo>
                  <a:pt x="5008848" y="-16723"/>
                  <a:pt x="5180241" y="329600"/>
                  <a:pt x="5252231" y="703753"/>
                </a:cubicBezTo>
                <a:cubicBezTo>
                  <a:pt x="5250192" y="835547"/>
                  <a:pt x="5237184" y="951624"/>
                  <a:pt x="5252231" y="1182291"/>
                </a:cubicBezTo>
                <a:cubicBezTo>
                  <a:pt x="5267278" y="1412958"/>
                  <a:pt x="5236081" y="1534650"/>
                  <a:pt x="5252231" y="1717127"/>
                </a:cubicBezTo>
                <a:cubicBezTo>
                  <a:pt x="5268381" y="1899604"/>
                  <a:pt x="5243386" y="2059767"/>
                  <a:pt x="5252231" y="2308261"/>
                </a:cubicBezTo>
                <a:cubicBezTo>
                  <a:pt x="5261076" y="2556755"/>
                  <a:pt x="5238838" y="2753585"/>
                  <a:pt x="5252231" y="2927545"/>
                </a:cubicBezTo>
                <a:cubicBezTo>
                  <a:pt x="5265624" y="3101505"/>
                  <a:pt x="5252343" y="3256290"/>
                  <a:pt x="5252231" y="3518680"/>
                </a:cubicBezTo>
                <a:cubicBezTo>
                  <a:pt x="5208436" y="3882146"/>
                  <a:pt x="5010393" y="4200365"/>
                  <a:pt x="4548478" y="4222433"/>
                </a:cubicBezTo>
                <a:cubicBezTo>
                  <a:pt x="4289701" y="4254136"/>
                  <a:pt x="4156310" y="4230322"/>
                  <a:pt x="3907691" y="4222433"/>
                </a:cubicBezTo>
                <a:cubicBezTo>
                  <a:pt x="3659072" y="4214544"/>
                  <a:pt x="3410918" y="4218240"/>
                  <a:pt x="3228456" y="4222433"/>
                </a:cubicBezTo>
                <a:cubicBezTo>
                  <a:pt x="3045994" y="4226626"/>
                  <a:pt x="2783997" y="4235133"/>
                  <a:pt x="2664563" y="4222433"/>
                </a:cubicBezTo>
                <a:cubicBezTo>
                  <a:pt x="2545129" y="4209733"/>
                  <a:pt x="2287921" y="4238866"/>
                  <a:pt x="1946881" y="4222433"/>
                </a:cubicBezTo>
                <a:cubicBezTo>
                  <a:pt x="1605841" y="4206000"/>
                  <a:pt x="1643389" y="4231430"/>
                  <a:pt x="1382988" y="4222433"/>
                </a:cubicBezTo>
                <a:cubicBezTo>
                  <a:pt x="1122587" y="4213436"/>
                  <a:pt x="965394" y="4211930"/>
                  <a:pt x="703753" y="4222433"/>
                </a:cubicBezTo>
                <a:cubicBezTo>
                  <a:pt x="345967" y="4311632"/>
                  <a:pt x="59857" y="3875912"/>
                  <a:pt x="0" y="3518680"/>
                </a:cubicBezTo>
                <a:cubicBezTo>
                  <a:pt x="13881" y="3344229"/>
                  <a:pt x="17131" y="3180757"/>
                  <a:pt x="0" y="2983844"/>
                </a:cubicBezTo>
                <a:cubicBezTo>
                  <a:pt x="-17131" y="2786931"/>
                  <a:pt x="-11789" y="2634386"/>
                  <a:pt x="0" y="2364560"/>
                </a:cubicBezTo>
                <a:cubicBezTo>
                  <a:pt x="11789" y="2094734"/>
                  <a:pt x="-2576" y="2002805"/>
                  <a:pt x="0" y="1773425"/>
                </a:cubicBezTo>
                <a:cubicBezTo>
                  <a:pt x="2576" y="1544045"/>
                  <a:pt x="18778" y="1436890"/>
                  <a:pt x="0" y="1294888"/>
                </a:cubicBezTo>
                <a:cubicBezTo>
                  <a:pt x="-18778" y="1152886"/>
                  <a:pt x="-5226" y="868070"/>
                  <a:pt x="0" y="703753"/>
                </a:cubicBezTo>
                <a:close/>
              </a:path>
            </a:pathLst>
          </a:custGeom>
          <a:solidFill>
            <a:srgbClr val="E7F9FF"/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49742455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6 năm 	=  …...  tháng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năm 2 tháng =  </a:t>
            </a:r>
            <a:r>
              <a:rPr lang="en-VN" alt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…... 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tháng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năm rưỡi =  </a:t>
            </a:r>
            <a:r>
              <a:rPr lang="en-VN" alt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…... 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tháng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ngày 	=  </a:t>
            </a:r>
            <a:r>
              <a:rPr lang="en-VN" alt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…...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giờ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0,5 ngày 	=  </a:t>
            </a:r>
            <a:r>
              <a:rPr lang="en-VN" alt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…...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giờ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ngày rưỡi = </a:t>
            </a:r>
            <a:r>
              <a:rPr lang="en-VN" alt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…...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giờ</a:t>
            </a:r>
          </a:p>
        </p:txBody>
      </p:sp>
      <p:sp>
        <p:nvSpPr>
          <p:cNvPr id="4" name="AutoShape 4" descr="\frac{3}{4}">
            <a:extLst>
              <a:ext uri="{FF2B5EF4-FFF2-40B4-BE49-F238E27FC236}">
                <a16:creationId xmlns:a16="http://schemas.microsoft.com/office/drawing/2014/main" id="{FCA1A782-1F69-944D-BBAF-A159474B7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60325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5" name="AutoShape 5" descr="\frac{1}{2}">
            <a:extLst>
              <a:ext uri="{FF2B5EF4-FFF2-40B4-BE49-F238E27FC236}">
                <a16:creationId xmlns:a16="http://schemas.microsoft.com/office/drawing/2014/main" id="{74E27991-E67F-9A4B-BB5E-8B6B76F28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725" y="731838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F8896-ECC8-BE4A-A577-D1CF64013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615" y="2084223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9B333-713E-F84D-A434-FE9D7720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978" y="2745345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057D50-7DF5-BE4C-BBAF-7B31829F0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23" y="3359191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22863-6E1C-5448-8769-DB9596B76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614" y="4020313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CF6B66-BDB1-5044-B87F-052C68B6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305" y="4681435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33B0D-273B-7948-BE8F-CFFE6A249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851" y="5322012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187E52-F2F5-5C40-AD64-43125D9F8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661" y="1868518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AAE59B-346C-4B4E-B090-4FC6F6D7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660" y="2531479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F3F71-8467-1641-9112-F687E1F3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660" y="3359191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ED37C8-63F2-644E-B168-F80F1C74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660" y="4107189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BD809-D83E-184E-B97B-8F3B6722C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660" y="4855187"/>
            <a:ext cx="776961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0B598C-269E-6B4B-AE27-870BE75A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395" y="5682899"/>
            <a:ext cx="1115489" cy="52322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</a:p>
        </p:txBody>
      </p:sp>
    </p:spTree>
    <p:extLst>
      <p:ext uri="{BB962C8B-B14F-4D97-AF65-F5344CB8AC3E}">
        <p14:creationId xmlns:p14="http://schemas.microsoft.com/office/powerpoint/2010/main" val="12581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3768"/>
            <a:ext cx="12230100" cy="3732593"/>
          </a:xfrm>
          <a:prstGeom prst="rect">
            <a:avLst/>
          </a:prstGeom>
        </p:spPr>
      </p:pic>
      <p:sp>
        <p:nvSpPr>
          <p:cNvPr id="15" name="Text Box 27">
            <a:extLst>
              <a:ext uri="{FF2B5EF4-FFF2-40B4-BE49-F238E27FC236}">
                <a16:creationId xmlns:a16="http://schemas.microsoft.com/office/drawing/2014/main" id="{96EEF7C9-485E-7742-AEC1-F143D5B4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753" y="479782"/>
            <a:ext cx="9260010" cy="715089"/>
          </a:xfrm>
          <a:custGeom>
            <a:avLst/>
            <a:gdLst>
              <a:gd name="connsiteX0" fmla="*/ 0 w 9260010"/>
              <a:gd name="connsiteY0" fmla="*/ 119184 h 715089"/>
              <a:gd name="connsiteX1" fmla="*/ 119184 w 9260010"/>
              <a:gd name="connsiteY1" fmla="*/ 0 h 715089"/>
              <a:gd name="connsiteX2" fmla="*/ 993589 w 9260010"/>
              <a:gd name="connsiteY2" fmla="*/ 0 h 715089"/>
              <a:gd name="connsiteX3" fmla="*/ 1507129 w 9260010"/>
              <a:gd name="connsiteY3" fmla="*/ 0 h 715089"/>
              <a:gd name="connsiteX4" fmla="*/ 2381534 w 9260010"/>
              <a:gd name="connsiteY4" fmla="*/ 0 h 715089"/>
              <a:gd name="connsiteX5" fmla="*/ 2804857 w 9260010"/>
              <a:gd name="connsiteY5" fmla="*/ 0 h 715089"/>
              <a:gd name="connsiteX6" fmla="*/ 3498830 w 9260010"/>
              <a:gd name="connsiteY6" fmla="*/ 0 h 715089"/>
              <a:gd name="connsiteX7" fmla="*/ 4102586 w 9260010"/>
              <a:gd name="connsiteY7" fmla="*/ 0 h 715089"/>
              <a:gd name="connsiteX8" fmla="*/ 4886775 w 9260010"/>
              <a:gd name="connsiteY8" fmla="*/ 0 h 715089"/>
              <a:gd name="connsiteX9" fmla="*/ 5670964 w 9260010"/>
              <a:gd name="connsiteY9" fmla="*/ 0 h 715089"/>
              <a:gd name="connsiteX10" fmla="*/ 6184503 w 9260010"/>
              <a:gd name="connsiteY10" fmla="*/ 0 h 715089"/>
              <a:gd name="connsiteX11" fmla="*/ 6698043 w 9260010"/>
              <a:gd name="connsiteY11" fmla="*/ 0 h 715089"/>
              <a:gd name="connsiteX12" fmla="*/ 7482232 w 9260010"/>
              <a:gd name="connsiteY12" fmla="*/ 0 h 715089"/>
              <a:gd name="connsiteX13" fmla="*/ 8356637 w 9260010"/>
              <a:gd name="connsiteY13" fmla="*/ 0 h 715089"/>
              <a:gd name="connsiteX14" fmla="*/ 9140826 w 9260010"/>
              <a:gd name="connsiteY14" fmla="*/ 0 h 715089"/>
              <a:gd name="connsiteX15" fmla="*/ 9260010 w 9260010"/>
              <a:gd name="connsiteY15" fmla="*/ 119184 h 715089"/>
              <a:gd name="connsiteX16" fmla="*/ 9260010 w 9260010"/>
              <a:gd name="connsiteY16" fmla="*/ 595905 h 715089"/>
              <a:gd name="connsiteX17" fmla="*/ 9140826 w 9260010"/>
              <a:gd name="connsiteY17" fmla="*/ 715089 h 715089"/>
              <a:gd name="connsiteX18" fmla="*/ 8717503 w 9260010"/>
              <a:gd name="connsiteY18" fmla="*/ 715089 h 715089"/>
              <a:gd name="connsiteX19" fmla="*/ 7933314 w 9260010"/>
              <a:gd name="connsiteY19" fmla="*/ 715089 h 715089"/>
              <a:gd name="connsiteX20" fmla="*/ 7419774 w 9260010"/>
              <a:gd name="connsiteY20" fmla="*/ 715089 h 715089"/>
              <a:gd name="connsiteX21" fmla="*/ 6906235 w 9260010"/>
              <a:gd name="connsiteY21" fmla="*/ 715089 h 715089"/>
              <a:gd name="connsiteX22" fmla="*/ 6302479 w 9260010"/>
              <a:gd name="connsiteY22" fmla="*/ 715089 h 715089"/>
              <a:gd name="connsiteX23" fmla="*/ 5608506 w 9260010"/>
              <a:gd name="connsiteY23" fmla="*/ 715089 h 715089"/>
              <a:gd name="connsiteX24" fmla="*/ 5004750 w 9260010"/>
              <a:gd name="connsiteY24" fmla="*/ 715089 h 715089"/>
              <a:gd name="connsiteX25" fmla="*/ 4130345 w 9260010"/>
              <a:gd name="connsiteY25" fmla="*/ 715089 h 715089"/>
              <a:gd name="connsiteX26" fmla="*/ 3526589 w 9260010"/>
              <a:gd name="connsiteY26" fmla="*/ 715089 h 715089"/>
              <a:gd name="connsiteX27" fmla="*/ 2742400 w 9260010"/>
              <a:gd name="connsiteY27" fmla="*/ 715089 h 715089"/>
              <a:gd name="connsiteX28" fmla="*/ 2138644 w 9260010"/>
              <a:gd name="connsiteY28" fmla="*/ 715089 h 715089"/>
              <a:gd name="connsiteX29" fmla="*/ 1534888 w 9260010"/>
              <a:gd name="connsiteY29" fmla="*/ 715089 h 715089"/>
              <a:gd name="connsiteX30" fmla="*/ 931132 w 9260010"/>
              <a:gd name="connsiteY30" fmla="*/ 715089 h 715089"/>
              <a:gd name="connsiteX31" fmla="*/ 119184 w 9260010"/>
              <a:gd name="connsiteY31" fmla="*/ 715089 h 715089"/>
              <a:gd name="connsiteX32" fmla="*/ 0 w 9260010"/>
              <a:gd name="connsiteY32" fmla="*/ 595905 h 715089"/>
              <a:gd name="connsiteX33" fmla="*/ 0 w 9260010"/>
              <a:gd name="connsiteY33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60010" h="715089" fill="none" extrusionOk="0">
                <a:moveTo>
                  <a:pt x="0" y="119184"/>
                </a:moveTo>
                <a:cubicBezTo>
                  <a:pt x="-5307" y="39311"/>
                  <a:pt x="46113" y="4526"/>
                  <a:pt x="119184" y="0"/>
                </a:cubicBezTo>
                <a:cubicBezTo>
                  <a:pt x="370185" y="-39607"/>
                  <a:pt x="646946" y="38119"/>
                  <a:pt x="993589" y="0"/>
                </a:cubicBezTo>
                <a:cubicBezTo>
                  <a:pt x="1340232" y="-38119"/>
                  <a:pt x="1374401" y="-11459"/>
                  <a:pt x="1507129" y="0"/>
                </a:cubicBezTo>
                <a:cubicBezTo>
                  <a:pt x="1639857" y="11459"/>
                  <a:pt x="2130219" y="16899"/>
                  <a:pt x="2381534" y="0"/>
                </a:cubicBezTo>
                <a:cubicBezTo>
                  <a:pt x="2632850" y="-16899"/>
                  <a:pt x="2633109" y="1618"/>
                  <a:pt x="2804857" y="0"/>
                </a:cubicBezTo>
                <a:cubicBezTo>
                  <a:pt x="2976605" y="-1618"/>
                  <a:pt x="3344966" y="-26028"/>
                  <a:pt x="3498830" y="0"/>
                </a:cubicBezTo>
                <a:cubicBezTo>
                  <a:pt x="3652694" y="26028"/>
                  <a:pt x="3882113" y="-27880"/>
                  <a:pt x="4102586" y="0"/>
                </a:cubicBezTo>
                <a:cubicBezTo>
                  <a:pt x="4323059" y="27880"/>
                  <a:pt x="4581390" y="-24921"/>
                  <a:pt x="4886775" y="0"/>
                </a:cubicBezTo>
                <a:cubicBezTo>
                  <a:pt x="5192160" y="24921"/>
                  <a:pt x="5500181" y="-28658"/>
                  <a:pt x="5670964" y="0"/>
                </a:cubicBezTo>
                <a:cubicBezTo>
                  <a:pt x="5841747" y="28658"/>
                  <a:pt x="5933307" y="6502"/>
                  <a:pt x="6184503" y="0"/>
                </a:cubicBezTo>
                <a:cubicBezTo>
                  <a:pt x="6435699" y="-6502"/>
                  <a:pt x="6559286" y="15909"/>
                  <a:pt x="6698043" y="0"/>
                </a:cubicBezTo>
                <a:cubicBezTo>
                  <a:pt x="6836800" y="-15909"/>
                  <a:pt x="7116223" y="-38850"/>
                  <a:pt x="7482232" y="0"/>
                </a:cubicBezTo>
                <a:cubicBezTo>
                  <a:pt x="7848241" y="38850"/>
                  <a:pt x="7926430" y="14494"/>
                  <a:pt x="8356637" y="0"/>
                </a:cubicBezTo>
                <a:cubicBezTo>
                  <a:pt x="8786844" y="-14494"/>
                  <a:pt x="8959367" y="8991"/>
                  <a:pt x="9140826" y="0"/>
                </a:cubicBezTo>
                <a:cubicBezTo>
                  <a:pt x="9202862" y="-15288"/>
                  <a:pt x="9270881" y="53917"/>
                  <a:pt x="9260010" y="119184"/>
                </a:cubicBezTo>
                <a:cubicBezTo>
                  <a:pt x="9250676" y="274954"/>
                  <a:pt x="9270571" y="363319"/>
                  <a:pt x="9260010" y="595905"/>
                </a:cubicBezTo>
                <a:cubicBezTo>
                  <a:pt x="9245372" y="663177"/>
                  <a:pt x="9210132" y="713407"/>
                  <a:pt x="9140826" y="715089"/>
                </a:cubicBezTo>
                <a:cubicBezTo>
                  <a:pt x="9018656" y="724117"/>
                  <a:pt x="8919504" y="694678"/>
                  <a:pt x="8717503" y="715089"/>
                </a:cubicBezTo>
                <a:cubicBezTo>
                  <a:pt x="8515502" y="735500"/>
                  <a:pt x="8276449" y="707211"/>
                  <a:pt x="7933314" y="715089"/>
                </a:cubicBezTo>
                <a:cubicBezTo>
                  <a:pt x="7590179" y="722967"/>
                  <a:pt x="7613850" y="737502"/>
                  <a:pt x="7419774" y="715089"/>
                </a:cubicBezTo>
                <a:cubicBezTo>
                  <a:pt x="7225698" y="692676"/>
                  <a:pt x="7026533" y="696165"/>
                  <a:pt x="6906235" y="715089"/>
                </a:cubicBezTo>
                <a:cubicBezTo>
                  <a:pt x="6785937" y="734013"/>
                  <a:pt x="6574359" y="739705"/>
                  <a:pt x="6302479" y="715089"/>
                </a:cubicBezTo>
                <a:cubicBezTo>
                  <a:pt x="6030599" y="690473"/>
                  <a:pt x="5749499" y="698043"/>
                  <a:pt x="5608506" y="715089"/>
                </a:cubicBezTo>
                <a:cubicBezTo>
                  <a:pt x="5467513" y="732135"/>
                  <a:pt x="5200869" y="728448"/>
                  <a:pt x="5004750" y="715089"/>
                </a:cubicBezTo>
                <a:cubicBezTo>
                  <a:pt x="4808631" y="701730"/>
                  <a:pt x="4358979" y="676959"/>
                  <a:pt x="4130345" y="715089"/>
                </a:cubicBezTo>
                <a:cubicBezTo>
                  <a:pt x="3901712" y="753219"/>
                  <a:pt x="3711868" y="714941"/>
                  <a:pt x="3526589" y="715089"/>
                </a:cubicBezTo>
                <a:cubicBezTo>
                  <a:pt x="3341310" y="715237"/>
                  <a:pt x="3106539" y="684125"/>
                  <a:pt x="2742400" y="715089"/>
                </a:cubicBezTo>
                <a:cubicBezTo>
                  <a:pt x="2378261" y="746053"/>
                  <a:pt x="2309546" y="718108"/>
                  <a:pt x="2138644" y="715089"/>
                </a:cubicBezTo>
                <a:cubicBezTo>
                  <a:pt x="1967742" y="712070"/>
                  <a:pt x="1730819" y="691274"/>
                  <a:pt x="1534888" y="715089"/>
                </a:cubicBezTo>
                <a:cubicBezTo>
                  <a:pt x="1338957" y="738904"/>
                  <a:pt x="1211120" y="694165"/>
                  <a:pt x="931132" y="715089"/>
                </a:cubicBezTo>
                <a:cubicBezTo>
                  <a:pt x="651144" y="736013"/>
                  <a:pt x="299868" y="684634"/>
                  <a:pt x="119184" y="715089"/>
                </a:cubicBezTo>
                <a:cubicBezTo>
                  <a:pt x="42870" y="707438"/>
                  <a:pt x="-6596" y="653375"/>
                  <a:pt x="0" y="595905"/>
                </a:cubicBezTo>
                <a:cubicBezTo>
                  <a:pt x="10085" y="405681"/>
                  <a:pt x="-6854" y="311208"/>
                  <a:pt x="0" y="119184"/>
                </a:cubicBezTo>
                <a:close/>
              </a:path>
              <a:path w="9260010" h="715089" stroke="0" extrusionOk="0">
                <a:moveTo>
                  <a:pt x="0" y="119184"/>
                </a:moveTo>
                <a:cubicBezTo>
                  <a:pt x="-13197" y="60956"/>
                  <a:pt x="50594" y="-6493"/>
                  <a:pt x="119184" y="0"/>
                </a:cubicBezTo>
                <a:cubicBezTo>
                  <a:pt x="425177" y="27942"/>
                  <a:pt x="527257" y="-26786"/>
                  <a:pt x="813156" y="0"/>
                </a:cubicBezTo>
                <a:cubicBezTo>
                  <a:pt x="1099055" y="26786"/>
                  <a:pt x="1255145" y="17563"/>
                  <a:pt x="1687562" y="0"/>
                </a:cubicBezTo>
                <a:cubicBezTo>
                  <a:pt x="2119979" y="-17563"/>
                  <a:pt x="2221329" y="-24609"/>
                  <a:pt x="2471751" y="0"/>
                </a:cubicBezTo>
                <a:cubicBezTo>
                  <a:pt x="2722173" y="24609"/>
                  <a:pt x="2731381" y="-16052"/>
                  <a:pt x="2895074" y="0"/>
                </a:cubicBezTo>
                <a:cubicBezTo>
                  <a:pt x="3058767" y="16052"/>
                  <a:pt x="3435541" y="34932"/>
                  <a:pt x="3769479" y="0"/>
                </a:cubicBezTo>
                <a:cubicBezTo>
                  <a:pt x="4103417" y="-34932"/>
                  <a:pt x="4380925" y="-7530"/>
                  <a:pt x="4643884" y="0"/>
                </a:cubicBezTo>
                <a:cubicBezTo>
                  <a:pt x="4906843" y="7530"/>
                  <a:pt x="4904486" y="15607"/>
                  <a:pt x="5067208" y="0"/>
                </a:cubicBezTo>
                <a:cubicBezTo>
                  <a:pt x="5229930" y="-15607"/>
                  <a:pt x="5546105" y="1260"/>
                  <a:pt x="5761180" y="0"/>
                </a:cubicBezTo>
                <a:cubicBezTo>
                  <a:pt x="5976255" y="-1260"/>
                  <a:pt x="6127430" y="-6298"/>
                  <a:pt x="6364936" y="0"/>
                </a:cubicBezTo>
                <a:cubicBezTo>
                  <a:pt x="6602442" y="6298"/>
                  <a:pt x="6588773" y="-16041"/>
                  <a:pt x="6788259" y="0"/>
                </a:cubicBezTo>
                <a:cubicBezTo>
                  <a:pt x="6987745" y="16041"/>
                  <a:pt x="7255338" y="-34224"/>
                  <a:pt x="7482232" y="0"/>
                </a:cubicBezTo>
                <a:cubicBezTo>
                  <a:pt x="7709126" y="34224"/>
                  <a:pt x="7748883" y="1054"/>
                  <a:pt x="7905555" y="0"/>
                </a:cubicBezTo>
                <a:cubicBezTo>
                  <a:pt x="8062227" y="-1054"/>
                  <a:pt x="8134161" y="6873"/>
                  <a:pt x="8328878" y="0"/>
                </a:cubicBezTo>
                <a:cubicBezTo>
                  <a:pt x="8523595" y="-6873"/>
                  <a:pt x="8788190" y="11991"/>
                  <a:pt x="9140826" y="0"/>
                </a:cubicBezTo>
                <a:cubicBezTo>
                  <a:pt x="9203784" y="-450"/>
                  <a:pt x="9249283" y="48258"/>
                  <a:pt x="9260010" y="119184"/>
                </a:cubicBezTo>
                <a:cubicBezTo>
                  <a:pt x="9240296" y="238788"/>
                  <a:pt x="9246453" y="373314"/>
                  <a:pt x="9260010" y="595905"/>
                </a:cubicBezTo>
                <a:cubicBezTo>
                  <a:pt x="9253945" y="661371"/>
                  <a:pt x="9198202" y="716689"/>
                  <a:pt x="9140826" y="715089"/>
                </a:cubicBezTo>
                <a:cubicBezTo>
                  <a:pt x="8989018" y="741785"/>
                  <a:pt x="8816050" y="692515"/>
                  <a:pt x="8537070" y="715089"/>
                </a:cubicBezTo>
                <a:cubicBezTo>
                  <a:pt x="8258090" y="737663"/>
                  <a:pt x="7936107" y="743006"/>
                  <a:pt x="7752881" y="715089"/>
                </a:cubicBezTo>
                <a:cubicBezTo>
                  <a:pt x="7569655" y="687172"/>
                  <a:pt x="7437697" y="725281"/>
                  <a:pt x="7239341" y="715089"/>
                </a:cubicBezTo>
                <a:cubicBezTo>
                  <a:pt x="7040985" y="704897"/>
                  <a:pt x="6842056" y="719042"/>
                  <a:pt x="6545369" y="715089"/>
                </a:cubicBezTo>
                <a:cubicBezTo>
                  <a:pt x="6248682" y="711136"/>
                  <a:pt x="6098476" y="718156"/>
                  <a:pt x="5941613" y="715089"/>
                </a:cubicBezTo>
                <a:cubicBezTo>
                  <a:pt x="5784750" y="712022"/>
                  <a:pt x="5663162" y="732271"/>
                  <a:pt x="5518290" y="715089"/>
                </a:cubicBezTo>
                <a:cubicBezTo>
                  <a:pt x="5373418" y="697907"/>
                  <a:pt x="5115651" y="696093"/>
                  <a:pt x="4734101" y="715089"/>
                </a:cubicBezTo>
                <a:cubicBezTo>
                  <a:pt x="4352551" y="734085"/>
                  <a:pt x="4299189" y="705055"/>
                  <a:pt x="4130345" y="715089"/>
                </a:cubicBezTo>
                <a:cubicBezTo>
                  <a:pt x="3961501" y="725123"/>
                  <a:pt x="3650805" y="758667"/>
                  <a:pt x="3255940" y="715089"/>
                </a:cubicBezTo>
                <a:cubicBezTo>
                  <a:pt x="2861076" y="671511"/>
                  <a:pt x="2807008" y="687522"/>
                  <a:pt x="2471751" y="715089"/>
                </a:cubicBezTo>
                <a:cubicBezTo>
                  <a:pt x="2136494" y="742656"/>
                  <a:pt x="2244117" y="730763"/>
                  <a:pt x="2048427" y="715089"/>
                </a:cubicBezTo>
                <a:cubicBezTo>
                  <a:pt x="1852737" y="699415"/>
                  <a:pt x="1792391" y="719169"/>
                  <a:pt x="1625104" y="715089"/>
                </a:cubicBezTo>
                <a:cubicBezTo>
                  <a:pt x="1457817" y="711009"/>
                  <a:pt x="1325432" y="710388"/>
                  <a:pt x="1201781" y="715089"/>
                </a:cubicBezTo>
                <a:cubicBezTo>
                  <a:pt x="1078130" y="719790"/>
                  <a:pt x="390236" y="763527"/>
                  <a:pt x="119184" y="715089"/>
                </a:cubicBezTo>
                <a:cubicBezTo>
                  <a:pt x="55492" y="717261"/>
                  <a:pt x="-8309" y="650287"/>
                  <a:pt x="0" y="595905"/>
                </a:cubicBezTo>
                <a:cubicBezTo>
                  <a:pt x="9866" y="375376"/>
                  <a:pt x="17486" y="273490"/>
                  <a:pt x="0" y="119184"/>
                </a:cubicBezTo>
                <a:close/>
              </a:path>
            </a:pathLst>
          </a:custGeom>
          <a:solidFill>
            <a:srgbClr val="E7F9FF"/>
          </a:solidFill>
          <a:ln w="38100">
            <a:solidFill>
              <a:schemeClr val="bg1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5079271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AutoShape 4" descr="\frac{3}{4}">
            <a:extLst>
              <a:ext uri="{FF2B5EF4-FFF2-40B4-BE49-F238E27FC236}">
                <a16:creationId xmlns:a16="http://schemas.microsoft.com/office/drawing/2014/main" id="{FCA1A782-1F69-944D-BBAF-A159474B7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319" y="-22214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 sz="1400"/>
          </a:p>
        </p:txBody>
      </p:sp>
      <p:sp>
        <p:nvSpPr>
          <p:cNvPr id="5" name="AutoShape 5" descr="\frac{1}{2}">
            <a:extLst>
              <a:ext uri="{FF2B5EF4-FFF2-40B4-BE49-F238E27FC236}">
                <a16:creationId xmlns:a16="http://schemas.microsoft.com/office/drawing/2014/main" id="{74E27991-E67F-9A4B-BB5E-8B6B76F28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319" y="649299"/>
            <a:ext cx="2032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 sz="14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963C814-B0C9-7E45-87C6-6AC85879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753" y="1826978"/>
            <a:ext cx="8360202" cy="3675045"/>
          </a:xfrm>
          <a:prstGeom prst="rect">
            <a:avLst/>
          </a:prstGeom>
          <a:solidFill>
            <a:srgbClr val="E7F9FF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a) 84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	=  ….. 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   210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	=  ..... 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GB" altLang="en-US" sz="4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b) 90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	= ……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br>
              <a:rPr lang="en-GB" alt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   45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	=  ……  </a:t>
            </a:r>
            <a:r>
              <a:rPr lang="en-GB" altLang="en-US" sz="40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GB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3B02D-8185-6743-A02F-CEEA2236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001" y="1910098"/>
            <a:ext cx="958390" cy="769441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051AF-26C4-3949-82C8-42FD4C80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152" y="2848186"/>
            <a:ext cx="958390" cy="769441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D755B-CD5C-3141-8CDE-F176F729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121" y="3818995"/>
            <a:ext cx="1118268" cy="769441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B8944-C1DC-4F45-95C0-397C5DFB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001" y="4708188"/>
            <a:ext cx="1222648" cy="769441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</a:p>
        </p:txBody>
      </p:sp>
      <p:pic>
        <p:nvPicPr>
          <p:cNvPr id="22530" name="Picture 2" descr="3 free icon">
            <a:extLst>
              <a:ext uri="{FF2B5EF4-FFF2-40B4-BE49-F238E27FC236}">
                <a16:creationId xmlns:a16="http://schemas.microsoft.com/office/drawing/2014/main" id="{BCCCFEF8-83BB-7D4C-941A-A13628CD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3986"/>
            <a:ext cx="1652992" cy="16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14498" y="1719440"/>
            <a:ext cx="8478982" cy="202693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375" y="832166"/>
            <a:ext cx="2992500" cy="6052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C0786-17A4-4199-BE89-CBC286366CD4}"/>
              </a:ext>
            </a:extLst>
          </p:cNvPr>
          <p:cNvSpPr txBox="1"/>
          <p:nvPr/>
        </p:nvSpPr>
        <p:spPr>
          <a:xfrm>
            <a:off x="1489515" y="360399"/>
            <a:ext cx="847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16B8B"/>
                </a:solidFill>
                <a:latin typeface="#9Slide07 SVNDessert Menu Scrip" panose="00000500000000000000" pitchFamily="2" charset="0"/>
              </a:rPr>
              <a:t>Đánh</a:t>
            </a:r>
            <a:r>
              <a:rPr lang="en-US" sz="4800" b="1" dirty="0">
                <a:solidFill>
                  <a:srgbClr val="116B8B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116B8B"/>
                </a:solidFill>
                <a:latin typeface="#9Slide07 SVNDessert Menu Scrip" panose="00000500000000000000" pitchFamily="2" charset="0"/>
              </a:rPr>
              <a:t>giá</a:t>
            </a:r>
            <a:r>
              <a:rPr lang="en-US" sz="4800" b="1" dirty="0">
                <a:solidFill>
                  <a:srgbClr val="116B8B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800" b="1" dirty="0" err="1">
                <a:solidFill>
                  <a:srgbClr val="116B8B"/>
                </a:solidFill>
                <a:latin typeface="#9Slide07 SVNDessert Menu Scrip" panose="00000500000000000000" pitchFamily="2" charset="0"/>
              </a:rPr>
              <a:t>yêu</a:t>
            </a:r>
            <a:r>
              <a:rPr lang="en-US" sz="4800" b="1" dirty="0">
                <a:solidFill>
                  <a:srgbClr val="116B8B"/>
                </a:solidFill>
                <a:latin typeface="#9Slide07 SVNDessert Menu Scrip" panose="00000500000000000000" pitchFamily="2" charset="0"/>
              </a:rPr>
              <a:t> cầu cần đạt</a:t>
            </a:r>
          </a:p>
        </p:txBody>
      </p:sp>
      <p:grpSp>
        <p:nvGrpSpPr>
          <p:cNvPr id="34" name="组合 1">
            <a:extLst>
              <a:ext uri="{FF2B5EF4-FFF2-40B4-BE49-F238E27FC236}">
                <a16:creationId xmlns:a16="http://schemas.microsoft.com/office/drawing/2014/main" id="{9B7DFF1B-B71E-4460-AD5A-6EF891B85E79}"/>
              </a:ext>
            </a:extLst>
          </p:cNvPr>
          <p:cNvGrpSpPr/>
          <p:nvPr/>
        </p:nvGrpSpPr>
        <p:grpSpPr>
          <a:xfrm>
            <a:off x="924762" y="4147696"/>
            <a:ext cx="8478982" cy="2175923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矩形 8">
              <a:extLst>
                <a:ext uri="{FF2B5EF4-FFF2-40B4-BE49-F238E27FC236}">
                  <a16:creationId xmlns:a16="http://schemas.microsoft.com/office/drawing/2014/main" id="{4916E535-BACB-4A37-91E8-942639B865A3}"/>
                </a:ext>
              </a:extLst>
            </p:cNvPr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9">
              <a:extLst>
                <a:ext uri="{FF2B5EF4-FFF2-40B4-BE49-F238E27FC236}">
                  <a16:creationId xmlns:a16="http://schemas.microsoft.com/office/drawing/2014/main" id="{852E676B-2B23-4163-9F34-76ED1C02A39D}"/>
                </a:ext>
              </a:extLst>
            </p:cNvPr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图片 33">
            <a:extLst>
              <a:ext uri="{FF2B5EF4-FFF2-40B4-BE49-F238E27FC236}">
                <a16:creationId xmlns:a16="http://schemas.microsoft.com/office/drawing/2014/main" id="{C5E6D1DA-8838-419C-82E1-1958A333F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509" y="2001634"/>
            <a:ext cx="1040096" cy="14273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767" y="4595057"/>
            <a:ext cx="932292" cy="130087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C71FC58-ACDD-46D9-A80A-50254E5A6C24}"/>
              </a:ext>
            </a:extLst>
          </p:cNvPr>
          <p:cNvSpPr txBox="1"/>
          <p:nvPr/>
        </p:nvSpPr>
        <p:spPr>
          <a:xfrm>
            <a:off x="2745634" y="4550326"/>
            <a:ext cx="6084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Rèn luyện kĩ năng chuyển đổi các đơn vị đo thời gian để vận dụng giải toán đúng và nhanh.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1B2BBC-B76B-4AE1-9C66-4DFEAFB38FD9}"/>
              </a:ext>
            </a:extLst>
          </p:cNvPr>
          <p:cNvSpPr txBox="1"/>
          <p:nvPr/>
        </p:nvSpPr>
        <p:spPr>
          <a:xfrm>
            <a:off x="2798520" y="2240918"/>
            <a:ext cx="63696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Củng cố ôn tập về các số đo thời gian và mối quan hệ giữa chúng.</a:t>
            </a:r>
          </a:p>
        </p:txBody>
      </p:sp>
      <p:pic>
        <p:nvPicPr>
          <p:cNvPr id="24578" name="Picture 2" descr="Check mark free icon">
            <a:extLst>
              <a:ext uri="{FF2B5EF4-FFF2-40B4-BE49-F238E27FC236}">
                <a16:creationId xmlns:a16="http://schemas.microsoft.com/office/drawing/2014/main" id="{E2731EDC-D2E5-5F4A-9DCB-89F55A44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12" y="2460103"/>
            <a:ext cx="1262966" cy="12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 mark free icon">
            <a:extLst>
              <a:ext uri="{FF2B5EF4-FFF2-40B4-BE49-F238E27FC236}">
                <a16:creationId xmlns:a16="http://schemas.microsoft.com/office/drawing/2014/main" id="{D93267C1-0EDE-784B-A141-337D624E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53" y="5035300"/>
            <a:ext cx="1262966" cy="12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2159193"/>
            <a:ext cx="837560" cy="11494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8881">
            <a:off x="3181866" y="818580"/>
            <a:ext cx="8905860" cy="81924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70" y="4766145"/>
            <a:ext cx="4074481" cy="2257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15976-4DF8-4AEB-A744-71AF62D41117}"/>
              </a:ext>
            </a:extLst>
          </p:cNvPr>
          <p:cNvSpPr txBox="1"/>
          <p:nvPr/>
        </p:nvSpPr>
        <p:spPr>
          <a:xfrm>
            <a:off x="581891" y="496648"/>
            <a:ext cx="5514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Dặn dò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80BD2D-95B8-4015-8A00-D1E9EFE3DFAF}"/>
              </a:ext>
            </a:extLst>
          </p:cNvPr>
          <p:cNvSpPr txBox="1"/>
          <p:nvPr/>
        </p:nvSpPr>
        <p:spPr>
          <a:xfrm>
            <a:off x="4367814" y="2914423"/>
            <a:ext cx="65339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n w="11430"/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itchFamily="18" charset="0"/>
              </a:rPr>
              <a:t>Chuẩn bị bài: 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itchFamily="18" charset="0"/>
              </a:rPr>
              <a:t>“Cộng số đo thời gian”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14498" y="1719440"/>
            <a:ext cx="8478982" cy="202693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375" y="832166"/>
            <a:ext cx="2992500" cy="6052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C0786-17A4-4199-BE89-CBC286366CD4}"/>
              </a:ext>
            </a:extLst>
          </p:cNvPr>
          <p:cNvSpPr txBox="1"/>
          <p:nvPr/>
        </p:nvSpPr>
        <p:spPr>
          <a:xfrm>
            <a:off x="1489515" y="360399"/>
            <a:ext cx="77527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16B8B"/>
                </a:solidFill>
                <a:latin typeface="#9Slide07 SVNDessert Menu Scrip" panose="00000500000000000000" pitchFamily="2" charset="0"/>
              </a:rPr>
              <a:t>Yêu cầu cần đạt</a:t>
            </a:r>
          </a:p>
        </p:txBody>
      </p:sp>
      <p:grpSp>
        <p:nvGrpSpPr>
          <p:cNvPr id="34" name="组合 1">
            <a:extLst>
              <a:ext uri="{FF2B5EF4-FFF2-40B4-BE49-F238E27FC236}">
                <a16:creationId xmlns:a16="http://schemas.microsoft.com/office/drawing/2014/main" id="{9B7DFF1B-B71E-4460-AD5A-6EF891B85E79}"/>
              </a:ext>
            </a:extLst>
          </p:cNvPr>
          <p:cNvGrpSpPr/>
          <p:nvPr/>
        </p:nvGrpSpPr>
        <p:grpSpPr>
          <a:xfrm>
            <a:off x="924762" y="4147696"/>
            <a:ext cx="8478982" cy="2175923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矩形 8">
              <a:extLst>
                <a:ext uri="{FF2B5EF4-FFF2-40B4-BE49-F238E27FC236}">
                  <a16:creationId xmlns:a16="http://schemas.microsoft.com/office/drawing/2014/main" id="{4916E535-BACB-4A37-91E8-942639B865A3}"/>
                </a:ext>
              </a:extLst>
            </p:cNvPr>
            <p:cNvSpPr/>
            <p:nvPr/>
          </p:nvSpPr>
          <p:spPr>
            <a:xfrm>
              <a:off x="1249363" y="868048"/>
              <a:ext cx="9126536" cy="53533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9">
              <a:extLst>
                <a:ext uri="{FF2B5EF4-FFF2-40B4-BE49-F238E27FC236}">
                  <a16:creationId xmlns:a16="http://schemas.microsoft.com/office/drawing/2014/main" id="{852E676B-2B23-4163-9F34-76ED1C02A39D}"/>
                </a:ext>
              </a:extLst>
            </p:cNvPr>
            <p:cNvSpPr/>
            <p:nvPr/>
          </p:nvSpPr>
          <p:spPr>
            <a:xfrm>
              <a:off x="1514006" y="1141439"/>
              <a:ext cx="8619345" cy="48418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图片 33">
            <a:extLst>
              <a:ext uri="{FF2B5EF4-FFF2-40B4-BE49-F238E27FC236}">
                <a16:creationId xmlns:a16="http://schemas.microsoft.com/office/drawing/2014/main" id="{C5E6D1DA-8838-419C-82E1-1958A333F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509" y="2001634"/>
            <a:ext cx="1040096" cy="14273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767" y="4595057"/>
            <a:ext cx="932292" cy="130087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676" y="360399"/>
            <a:ext cx="1092931" cy="87128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C71FC58-ACDD-46D9-A80A-50254E5A6C24}"/>
              </a:ext>
            </a:extLst>
          </p:cNvPr>
          <p:cNvSpPr txBox="1"/>
          <p:nvPr/>
        </p:nvSpPr>
        <p:spPr>
          <a:xfrm>
            <a:off x="2745634" y="4550326"/>
            <a:ext cx="6084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Rèn luyện kĩ năng chuyển đổi các đơn vị đo thời gian để vận dụng giải toán đúng và nhanh.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1B2BBC-B76B-4AE1-9C66-4DFEAFB38FD9}"/>
              </a:ext>
            </a:extLst>
          </p:cNvPr>
          <p:cNvSpPr txBox="1"/>
          <p:nvPr/>
        </p:nvSpPr>
        <p:spPr>
          <a:xfrm>
            <a:off x="2798520" y="2240918"/>
            <a:ext cx="63696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chemeClr val="accent5">
                    <a:lumMod val="50000"/>
                  </a:schemeClr>
                </a:solidFill>
                <a:effectLst/>
                <a:latin typeface="#9Slide03 AllRoundGothic" panose="020B0703020202020104" pitchFamily="34" charset="0"/>
              </a:rPr>
              <a:t>Củng cố ôn tập về các số đo thời gian và mối quan hệ giữa chúng.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/>
        </p:blipFill>
        <p:spPr>
          <a:xfrm rot="21280033" flipH="1">
            <a:off x="672008" y="-789864"/>
            <a:ext cx="8062784" cy="5720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0914390" y="56680"/>
            <a:ext cx="1660248" cy="1158339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6DB1C1F6-3BC7-4655-AC2B-C8C700B484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-76315" y="0"/>
            <a:ext cx="1414559" cy="986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0A235F5E-04DC-4D01-8EDD-A90DF458B5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6564626" y="-46991"/>
            <a:ext cx="1414559" cy="98692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AF6F318-B82B-4827-8BF9-A511D2B71E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78" y="1565484"/>
            <a:ext cx="6388803" cy="2649687"/>
          </a:xfrm>
          <a:prstGeom prst="rect">
            <a:avLst/>
          </a:prstGeom>
        </p:spPr>
      </p:pic>
      <p:pic>
        <p:nvPicPr>
          <p:cNvPr id="16" name="图片 29">
            <a:extLst>
              <a:ext uri="{FF2B5EF4-FFF2-40B4-BE49-F238E27FC236}">
                <a16:creationId xmlns:a16="http://schemas.microsoft.com/office/drawing/2014/main" id="{101C9396-AEC0-4AAF-899C-18667598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3"/>
          <a:stretch/>
        </p:blipFill>
        <p:spPr>
          <a:xfrm flipH="1">
            <a:off x="8440767" y="630315"/>
            <a:ext cx="3781671" cy="6227685"/>
          </a:xfrm>
          <a:prstGeom prst="rect">
            <a:avLst/>
          </a:prstGeom>
        </p:spPr>
      </p:pic>
      <p:pic>
        <p:nvPicPr>
          <p:cNvPr id="17" name="图片 36">
            <a:extLst>
              <a:ext uri="{FF2B5EF4-FFF2-40B4-BE49-F238E27FC236}">
                <a16:creationId xmlns:a16="http://schemas.microsoft.com/office/drawing/2014/main" id="{547D02F5-3A9B-47C1-AE6D-F646B23DD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71" y="3344199"/>
            <a:ext cx="2698813" cy="35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10804291" y="979193"/>
            <a:ext cx="911962" cy="11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 thien nhi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800" y="6096000"/>
            <a:ext cx="609600" cy="609600"/>
          </a:xfrm>
          <a:prstGeom prst="rect">
            <a:avLst/>
          </a:prstGeom>
        </p:spPr>
      </p:pic>
      <p:pic>
        <p:nvPicPr>
          <p:cNvPr id="11" name="Picture 4" descr="Branch free icon">
            <a:extLst>
              <a:ext uri="{FF2B5EF4-FFF2-40B4-BE49-F238E27FC236}">
                <a16:creationId xmlns:a16="http://schemas.microsoft.com/office/drawing/2014/main" id="{722F9BD7-F840-8D48-B128-E7B21204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911">
            <a:off x="-361341" y="-478036"/>
            <a:ext cx="6369115" cy="38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ehive free icon">
            <a:extLst>
              <a:ext uri="{FF2B5EF4-FFF2-40B4-BE49-F238E27FC236}">
                <a16:creationId xmlns:a16="http://schemas.microsoft.com/office/drawing/2014/main" id="{EE565C27-BBA2-C44D-A191-F4E5162F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0" y="1295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ris free icon">
            <a:extLst>
              <a:ext uri="{FF2B5EF4-FFF2-40B4-BE49-F238E27FC236}">
                <a16:creationId xmlns:a16="http://schemas.microsoft.com/office/drawing/2014/main" id="{9ABA6C34-A0BA-0C40-99B1-B1BED474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710181"/>
            <a:ext cx="736964" cy="7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ris free icon">
            <a:extLst>
              <a:ext uri="{FF2B5EF4-FFF2-40B4-BE49-F238E27FC236}">
                <a16:creationId xmlns:a16="http://schemas.microsoft.com/office/drawing/2014/main" id="{FBA2771A-6E4C-A44B-AF1E-7A54231A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33" y="5246772"/>
            <a:ext cx="997379" cy="9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ris free icon">
            <a:extLst>
              <a:ext uri="{FF2B5EF4-FFF2-40B4-BE49-F238E27FC236}">
                <a16:creationId xmlns:a16="http://schemas.microsoft.com/office/drawing/2014/main" id="{2EDF4263-9005-A142-9250-CE2A72F0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341" y="4696912"/>
            <a:ext cx="736964" cy="7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ee free icon">
            <a:extLst>
              <a:ext uri="{FF2B5EF4-FFF2-40B4-BE49-F238E27FC236}">
                <a16:creationId xmlns:a16="http://schemas.microsoft.com/office/drawing/2014/main" id="{ACC81517-9F93-D342-804C-17EFFED2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80" y="3016691"/>
            <a:ext cx="1472720" cy="14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FC43B09-A2F0-2747-9E49-B9FE564AE4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223769"/>
            <a:ext cx="5359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8">
            <a:extLst>
              <a:ext uri="{FF2B5EF4-FFF2-40B4-BE49-F238E27FC236}">
                <a16:creationId xmlns:a16="http://schemas.microsoft.com/office/drawing/2014/main" id="{7821AB17-BFE7-C641-93F0-E5A2280267C6}"/>
              </a:ext>
            </a:extLst>
          </p:cNvPr>
          <p:cNvSpPr/>
          <p:nvPr/>
        </p:nvSpPr>
        <p:spPr>
          <a:xfrm>
            <a:off x="365014" y="161410"/>
            <a:ext cx="11605747" cy="6456618"/>
          </a:xfrm>
          <a:custGeom>
            <a:avLst/>
            <a:gdLst>
              <a:gd name="connsiteX0" fmla="*/ 0 w 11605747"/>
              <a:gd name="connsiteY0" fmla="*/ 1076125 h 6456618"/>
              <a:gd name="connsiteX1" fmla="*/ 1076125 w 11605747"/>
              <a:gd name="connsiteY1" fmla="*/ 0 h 6456618"/>
              <a:gd name="connsiteX2" fmla="*/ 1940445 w 11605747"/>
              <a:gd name="connsiteY2" fmla="*/ 0 h 6456618"/>
              <a:gd name="connsiteX3" fmla="*/ 2710229 w 11605747"/>
              <a:gd name="connsiteY3" fmla="*/ 0 h 6456618"/>
              <a:gd name="connsiteX4" fmla="*/ 3290944 w 11605747"/>
              <a:gd name="connsiteY4" fmla="*/ 0 h 6456618"/>
              <a:gd name="connsiteX5" fmla="*/ 4155264 w 11605747"/>
              <a:gd name="connsiteY5" fmla="*/ 0 h 6456618"/>
              <a:gd name="connsiteX6" fmla="*/ 4641444 w 11605747"/>
              <a:gd name="connsiteY6" fmla="*/ 0 h 6456618"/>
              <a:gd name="connsiteX7" fmla="*/ 5222159 w 11605747"/>
              <a:gd name="connsiteY7" fmla="*/ 0 h 6456618"/>
              <a:gd name="connsiteX8" fmla="*/ 5991943 w 11605747"/>
              <a:gd name="connsiteY8" fmla="*/ 0 h 6456618"/>
              <a:gd name="connsiteX9" fmla="*/ 6572658 w 11605747"/>
              <a:gd name="connsiteY9" fmla="*/ 0 h 6456618"/>
              <a:gd name="connsiteX10" fmla="*/ 6964303 w 11605747"/>
              <a:gd name="connsiteY10" fmla="*/ 0 h 6456618"/>
              <a:gd name="connsiteX11" fmla="*/ 7545018 w 11605747"/>
              <a:gd name="connsiteY11" fmla="*/ 0 h 6456618"/>
              <a:gd name="connsiteX12" fmla="*/ 8125733 w 11605747"/>
              <a:gd name="connsiteY12" fmla="*/ 0 h 6456618"/>
              <a:gd name="connsiteX13" fmla="*/ 8800983 w 11605747"/>
              <a:gd name="connsiteY13" fmla="*/ 0 h 6456618"/>
              <a:gd name="connsiteX14" fmla="*/ 9287162 w 11605747"/>
              <a:gd name="connsiteY14" fmla="*/ 0 h 6456618"/>
              <a:gd name="connsiteX15" fmla="*/ 10529622 w 11605747"/>
              <a:gd name="connsiteY15" fmla="*/ 0 h 6456618"/>
              <a:gd name="connsiteX16" fmla="*/ 11605747 w 11605747"/>
              <a:gd name="connsiteY16" fmla="*/ 1076125 h 6456618"/>
              <a:gd name="connsiteX17" fmla="*/ 11605747 w 11605747"/>
              <a:gd name="connsiteY17" fmla="*/ 1734078 h 6456618"/>
              <a:gd name="connsiteX18" fmla="*/ 11605747 w 11605747"/>
              <a:gd name="connsiteY18" fmla="*/ 2219857 h 6456618"/>
              <a:gd name="connsiteX19" fmla="*/ 11605747 w 11605747"/>
              <a:gd name="connsiteY19" fmla="*/ 2877810 h 6456618"/>
              <a:gd name="connsiteX20" fmla="*/ 11605747 w 11605747"/>
              <a:gd name="connsiteY20" fmla="*/ 3449676 h 6456618"/>
              <a:gd name="connsiteX21" fmla="*/ 11605747 w 11605747"/>
              <a:gd name="connsiteY21" fmla="*/ 4107630 h 6456618"/>
              <a:gd name="connsiteX22" fmla="*/ 11605747 w 11605747"/>
              <a:gd name="connsiteY22" fmla="*/ 4593409 h 6456618"/>
              <a:gd name="connsiteX23" fmla="*/ 11605747 w 11605747"/>
              <a:gd name="connsiteY23" fmla="*/ 5380493 h 6456618"/>
              <a:gd name="connsiteX24" fmla="*/ 10529622 w 11605747"/>
              <a:gd name="connsiteY24" fmla="*/ 6456618 h 6456618"/>
              <a:gd name="connsiteX25" fmla="*/ 9759837 w 11605747"/>
              <a:gd name="connsiteY25" fmla="*/ 6456618 h 6456618"/>
              <a:gd name="connsiteX26" fmla="*/ 9084587 w 11605747"/>
              <a:gd name="connsiteY26" fmla="*/ 6456618 h 6456618"/>
              <a:gd name="connsiteX27" fmla="*/ 8409338 w 11605747"/>
              <a:gd name="connsiteY27" fmla="*/ 6456618 h 6456618"/>
              <a:gd name="connsiteX28" fmla="*/ 7734088 w 11605747"/>
              <a:gd name="connsiteY28" fmla="*/ 6456618 h 6456618"/>
              <a:gd name="connsiteX29" fmla="*/ 6869768 w 11605747"/>
              <a:gd name="connsiteY29" fmla="*/ 6456618 h 6456618"/>
              <a:gd name="connsiteX30" fmla="*/ 6005448 w 11605747"/>
              <a:gd name="connsiteY30" fmla="*/ 6456618 h 6456618"/>
              <a:gd name="connsiteX31" fmla="*/ 5235664 w 11605747"/>
              <a:gd name="connsiteY31" fmla="*/ 6456618 h 6456618"/>
              <a:gd name="connsiteX32" fmla="*/ 4844019 w 11605747"/>
              <a:gd name="connsiteY32" fmla="*/ 6456618 h 6456618"/>
              <a:gd name="connsiteX33" fmla="*/ 4357839 w 11605747"/>
              <a:gd name="connsiteY33" fmla="*/ 6456618 h 6456618"/>
              <a:gd name="connsiteX34" fmla="*/ 3588054 w 11605747"/>
              <a:gd name="connsiteY34" fmla="*/ 6456618 h 6456618"/>
              <a:gd name="connsiteX35" fmla="*/ 2723734 w 11605747"/>
              <a:gd name="connsiteY35" fmla="*/ 6456618 h 6456618"/>
              <a:gd name="connsiteX36" fmla="*/ 2048485 w 11605747"/>
              <a:gd name="connsiteY36" fmla="*/ 6456618 h 6456618"/>
              <a:gd name="connsiteX37" fmla="*/ 1076125 w 11605747"/>
              <a:gd name="connsiteY37" fmla="*/ 6456618 h 6456618"/>
              <a:gd name="connsiteX38" fmla="*/ 0 w 11605747"/>
              <a:gd name="connsiteY38" fmla="*/ 5380493 h 6456618"/>
              <a:gd name="connsiteX39" fmla="*/ 0 w 11605747"/>
              <a:gd name="connsiteY39" fmla="*/ 4765583 h 6456618"/>
              <a:gd name="connsiteX40" fmla="*/ 0 w 11605747"/>
              <a:gd name="connsiteY40" fmla="*/ 4236761 h 6456618"/>
              <a:gd name="connsiteX41" fmla="*/ 0 w 11605747"/>
              <a:gd name="connsiteY41" fmla="*/ 3750982 h 6456618"/>
              <a:gd name="connsiteX42" fmla="*/ 0 w 11605747"/>
              <a:gd name="connsiteY42" fmla="*/ 3049985 h 6456618"/>
              <a:gd name="connsiteX43" fmla="*/ 0 w 11605747"/>
              <a:gd name="connsiteY43" fmla="*/ 2478119 h 6456618"/>
              <a:gd name="connsiteX44" fmla="*/ 0 w 11605747"/>
              <a:gd name="connsiteY44" fmla="*/ 1820166 h 6456618"/>
              <a:gd name="connsiteX45" fmla="*/ 0 w 11605747"/>
              <a:gd name="connsiteY45" fmla="*/ 1076125 h 64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605747" h="6456618" fill="none" extrusionOk="0">
                <a:moveTo>
                  <a:pt x="0" y="1076125"/>
                </a:moveTo>
                <a:cubicBezTo>
                  <a:pt x="2786" y="610613"/>
                  <a:pt x="475209" y="-61783"/>
                  <a:pt x="1076125" y="0"/>
                </a:cubicBezTo>
                <a:cubicBezTo>
                  <a:pt x="1391275" y="10888"/>
                  <a:pt x="1725970" y="-25684"/>
                  <a:pt x="1940445" y="0"/>
                </a:cubicBezTo>
                <a:cubicBezTo>
                  <a:pt x="2154920" y="25684"/>
                  <a:pt x="2334720" y="4249"/>
                  <a:pt x="2710229" y="0"/>
                </a:cubicBezTo>
                <a:cubicBezTo>
                  <a:pt x="3085738" y="-4249"/>
                  <a:pt x="3040380" y="-10417"/>
                  <a:pt x="3290944" y="0"/>
                </a:cubicBezTo>
                <a:cubicBezTo>
                  <a:pt x="3541508" y="10417"/>
                  <a:pt x="3945481" y="1776"/>
                  <a:pt x="4155264" y="0"/>
                </a:cubicBezTo>
                <a:cubicBezTo>
                  <a:pt x="4365047" y="-1776"/>
                  <a:pt x="4515648" y="-22739"/>
                  <a:pt x="4641444" y="0"/>
                </a:cubicBezTo>
                <a:cubicBezTo>
                  <a:pt x="4767240" y="22739"/>
                  <a:pt x="5012693" y="28779"/>
                  <a:pt x="5222159" y="0"/>
                </a:cubicBezTo>
                <a:cubicBezTo>
                  <a:pt x="5431626" y="-28779"/>
                  <a:pt x="5687825" y="-20427"/>
                  <a:pt x="5991943" y="0"/>
                </a:cubicBezTo>
                <a:cubicBezTo>
                  <a:pt x="6296061" y="20427"/>
                  <a:pt x="6444802" y="-20949"/>
                  <a:pt x="6572658" y="0"/>
                </a:cubicBezTo>
                <a:cubicBezTo>
                  <a:pt x="6700515" y="20949"/>
                  <a:pt x="6840530" y="-12429"/>
                  <a:pt x="6964303" y="0"/>
                </a:cubicBezTo>
                <a:cubicBezTo>
                  <a:pt x="7088076" y="12429"/>
                  <a:pt x="7257312" y="-7191"/>
                  <a:pt x="7545018" y="0"/>
                </a:cubicBezTo>
                <a:cubicBezTo>
                  <a:pt x="7832724" y="7191"/>
                  <a:pt x="7884859" y="23534"/>
                  <a:pt x="8125733" y="0"/>
                </a:cubicBezTo>
                <a:cubicBezTo>
                  <a:pt x="8366607" y="-23534"/>
                  <a:pt x="8599083" y="18082"/>
                  <a:pt x="8800983" y="0"/>
                </a:cubicBezTo>
                <a:cubicBezTo>
                  <a:pt x="9002883" y="-18082"/>
                  <a:pt x="9080794" y="-16317"/>
                  <a:pt x="9287162" y="0"/>
                </a:cubicBezTo>
                <a:cubicBezTo>
                  <a:pt x="9493530" y="16317"/>
                  <a:pt x="9992398" y="29919"/>
                  <a:pt x="10529622" y="0"/>
                </a:cubicBezTo>
                <a:cubicBezTo>
                  <a:pt x="11109206" y="1964"/>
                  <a:pt x="11745064" y="521508"/>
                  <a:pt x="11605747" y="1076125"/>
                </a:cubicBezTo>
                <a:cubicBezTo>
                  <a:pt x="11624747" y="1295437"/>
                  <a:pt x="11594020" y="1574434"/>
                  <a:pt x="11605747" y="1734078"/>
                </a:cubicBezTo>
                <a:cubicBezTo>
                  <a:pt x="11617474" y="1893722"/>
                  <a:pt x="11621432" y="2054002"/>
                  <a:pt x="11605747" y="2219857"/>
                </a:cubicBezTo>
                <a:cubicBezTo>
                  <a:pt x="11590062" y="2385712"/>
                  <a:pt x="11573765" y="2646885"/>
                  <a:pt x="11605747" y="2877810"/>
                </a:cubicBezTo>
                <a:cubicBezTo>
                  <a:pt x="11637729" y="3108735"/>
                  <a:pt x="11592825" y="3317390"/>
                  <a:pt x="11605747" y="3449676"/>
                </a:cubicBezTo>
                <a:cubicBezTo>
                  <a:pt x="11618669" y="3581962"/>
                  <a:pt x="11597151" y="3792780"/>
                  <a:pt x="11605747" y="4107630"/>
                </a:cubicBezTo>
                <a:cubicBezTo>
                  <a:pt x="11614343" y="4422480"/>
                  <a:pt x="11614585" y="4357065"/>
                  <a:pt x="11605747" y="4593409"/>
                </a:cubicBezTo>
                <a:cubicBezTo>
                  <a:pt x="11596909" y="4829753"/>
                  <a:pt x="11618947" y="5003980"/>
                  <a:pt x="11605747" y="5380493"/>
                </a:cubicBezTo>
                <a:cubicBezTo>
                  <a:pt x="11632080" y="5901046"/>
                  <a:pt x="10995884" y="6416759"/>
                  <a:pt x="10529622" y="6456618"/>
                </a:cubicBezTo>
                <a:cubicBezTo>
                  <a:pt x="10222972" y="6458958"/>
                  <a:pt x="10002360" y="6467772"/>
                  <a:pt x="9759837" y="6456618"/>
                </a:cubicBezTo>
                <a:cubicBezTo>
                  <a:pt x="9517314" y="6445464"/>
                  <a:pt x="9269155" y="6445482"/>
                  <a:pt x="9084587" y="6456618"/>
                </a:cubicBezTo>
                <a:cubicBezTo>
                  <a:pt x="8900019" y="6467755"/>
                  <a:pt x="8728376" y="6428099"/>
                  <a:pt x="8409338" y="6456618"/>
                </a:cubicBezTo>
                <a:cubicBezTo>
                  <a:pt x="8090300" y="6485137"/>
                  <a:pt x="7892010" y="6455558"/>
                  <a:pt x="7734088" y="6456618"/>
                </a:cubicBezTo>
                <a:cubicBezTo>
                  <a:pt x="7576166" y="6457679"/>
                  <a:pt x="7278748" y="6434794"/>
                  <a:pt x="6869768" y="6456618"/>
                </a:cubicBezTo>
                <a:cubicBezTo>
                  <a:pt x="6460788" y="6478442"/>
                  <a:pt x="6212169" y="6435410"/>
                  <a:pt x="6005448" y="6456618"/>
                </a:cubicBezTo>
                <a:cubicBezTo>
                  <a:pt x="5798727" y="6477826"/>
                  <a:pt x="5410477" y="6447296"/>
                  <a:pt x="5235664" y="6456618"/>
                </a:cubicBezTo>
                <a:cubicBezTo>
                  <a:pt x="5060851" y="6465940"/>
                  <a:pt x="4942524" y="6459579"/>
                  <a:pt x="4844019" y="6456618"/>
                </a:cubicBezTo>
                <a:cubicBezTo>
                  <a:pt x="4745515" y="6453657"/>
                  <a:pt x="4462240" y="6475342"/>
                  <a:pt x="4357839" y="6456618"/>
                </a:cubicBezTo>
                <a:cubicBezTo>
                  <a:pt x="4253438" y="6437894"/>
                  <a:pt x="3784948" y="6491766"/>
                  <a:pt x="3588054" y="6456618"/>
                </a:cubicBezTo>
                <a:cubicBezTo>
                  <a:pt x="3391160" y="6421470"/>
                  <a:pt x="3020550" y="6449206"/>
                  <a:pt x="2723734" y="6456618"/>
                </a:cubicBezTo>
                <a:cubicBezTo>
                  <a:pt x="2426918" y="6464030"/>
                  <a:pt x="2332191" y="6470999"/>
                  <a:pt x="2048485" y="6456618"/>
                </a:cubicBezTo>
                <a:cubicBezTo>
                  <a:pt x="1764779" y="6442237"/>
                  <a:pt x="1505882" y="6498170"/>
                  <a:pt x="1076125" y="6456618"/>
                </a:cubicBezTo>
                <a:cubicBezTo>
                  <a:pt x="559545" y="6444047"/>
                  <a:pt x="-7629" y="5905162"/>
                  <a:pt x="0" y="5380493"/>
                </a:cubicBezTo>
                <a:cubicBezTo>
                  <a:pt x="23602" y="5165017"/>
                  <a:pt x="-15356" y="5061627"/>
                  <a:pt x="0" y="4765583"/>
                </a:cubicBezTo>
                <a:cubicBezTo>
                  <a:pt x="15356" y="4469539"/>
                  <a:pt x="-326" y="4385370"/>
                  <a:pt x="0" y="4236761"/>
                </a:cubicBezTo>
                <a:cubicBezTo>
                  <a:pt x="326" y="4088152"/>
                  <a:pt x="7089" y="3946887"/>
                  <a:pt x="0" y="3750982"/>
                </a:cubicBezTo>
                <a:cubicBezTo>
                  <a:pt x="-7089" y="3555077"/>
                  <a:pt x="26100" y="3363030"/>
                  <a:pt x="0" y="3049985"/>
                </a:cubicBezTo>
                <a:cubicBezTo>
                  <a:pt x="-26100" y="2736940"/>
                  <a:pt x="20949" y="2761895"/>
                  <a:pt x="0" y="2478119"/>
                </a:cubicBezTo>
                <a:cubicBezTo>
                  <a:pt x="-20949" y="2194343"/>
                  <a:pt x="-26033" y="1965375"/>
                  <a:pt x="0" y="1820166"/>
                </a:cubicBezTo>
                <a:cubicBezTo>
                  <a:pt x="26033" y="1674957"/>
                  <a:pt x="-14422" y="1352544"/>
                  <a:pt x="0" y="1076125"/>
                </a:cubicBezTo>
                <a:close/>
              </a:path>
              <a:path w="11605747" h="6456618" stroke="0" extrusionOk="0">
                <a:moveTo>
                  <a:pt x="0" y="1076125"/>
                </a:moveTo>
                <a:cubicBezTo>
                  <a:pt x="13879" y="538174"/>
                  <a:pt x="578942" y="103807"/>
                  <a:pt x="1076125" y="0"/>
                </a:cubicBezTo>
                <a:cubicBezTo>
                  <a:pt x="1258114" y="-21898"/>
                  <a:pt x="1404780" y="-21803"/>
                  <a:pt x="1562305" y="0"/>
                </a:cubicBezTo>
                <a:cubicBezTo>
                  <a:pt x="1719830" y="21803"/>
                  <a:pt x="2021156" y="-8068"/>
                  <a:pt x="2143020" y="0"/>
                </a:cubicBezTo>
                <a:cubicBezTo>
                  <a:pt x="2264885" y="8068"/>
                  <a:pt x="2560475" y="4130"/>
                  <a:pt x="2818269" y="0"/>
                </a:cubicBezTo>
                <a:cubicBezTo>
                  <a:pt x="3076063" y="-4130"/>
                  <a:pt x="3254983" y="32836"/>
                  <a:pt x="3493519" y="0"/>
                </a:cubicBezTo>
                <a:cubicBezTo>
                  <a:pt x="3732055" y="-32836"/>
                  <a:pt x="3836452" y="7043"/>
                  <a:pt x="4168769" y="0"/>
                </a:cubicBezTo>
                <a:cubicBezTo>
                  <a:pt x="4501086" y="-7043"/>
                  <a:pt x="4580476" y="16757"/>
                  <a:pt x="4844019" y="0"/>
                </a:cubicBezTo>
                <a:cubicBezTo>
                  <a:pt x="5107562" y="-16757"/>
                  <a:pt x="5324785" y="-9224"/>
                  <a:pt x="5613804" y="0"/>
                </a:cubicBezTo>
                <a:cubicBezTo>
                  <a:pt x="5902823" y="9224"/>
                  <a:pt x="5863333" y="-7089"/>
                  <a:pt x="6099983" y="0"/>
                </a:cubicBezTo>
                <a:cubicBezTo>
                  <a:pt x="6336633" y="7089"/>
                  <a:pt x="6381074" y="-1259"/>
                  <a:pt x="6491628" y="0"/>
                </a:cubicBezTo>
                <a:cubicBezTo>
                  <a:pt x="6602182" y="1259"/>
                  <a:pt x="6793107" y="1645"/>
                  <a:pt x="7072343" y="0"/>
                </a:cubicBezTo>
                <a:cubicBezTo>
                  <a:pt x="7351580" y="-1645"/>
                  <a:pt x="7419631" y="13284"/>
                  <a:pt x="7558523" y="0"/>
                </a:cubicBezTo>
                <a:cubicBezTo>
                  <a:pt x="7697415" y="-13284"/>
                  <a:pt x="8157871" y="-13460"/>
                  <a:pt x="8422843" y="0"/>
                </a:cubicBezTo>
                <a:cubicBezTo>
                  <a:pt x="8687815" y="13460"/>
                  <a:pt x="8641181" y="6788"/>
                  <a:pt x="8814488" y="0"/>
                </a:cubicBezTo>
                <a:cubicBezTo>
                  <a:pt x="8987795" y="-6788"/>
                  <a:pt x="9181806" y="17759"/>
                  <a:pt x="9489737" y="0"/>
                </a:cubicBezTo>
                <a:cubicBezTo>
                  <a:pt x="9797668" y="-17759"/>
                  <a:pt x="10263533" y="-42893"/>
                  <a:pt x="10529622" y="0"/>
                </a:cubicBezTo>
                <a:cubicBezTo>
                  <a:pt x="11145764" y="-110294"/>
                  <a:pt x="11527085" y="414491"/>
                  <a:pt x="11605747" y="1076125"/>
                </a:cubicBezTo>
                <a:cubicBezTo>
                  <a:pt x="11590222" y="1226608"/>
                  <a:pt x="11591603" y="1521452"/>
                  <a:pt x="11605747" y="1647991"/>
                </a:cubicBezTo>
                <a:cubicBezTo>
                  <a:pt x="11619891" y="1774530"/>
                  <a:pt x="11635408" y="2032697"/>
                  <a:pt x="11605747" y="2262901"/>
                </a:cubicBezTo>
                <a:cubicBezTo>
                  <a:pt x="11576087" y="2493105"/>
                  <a:pt x="11588654" y="2717277"/>
                  <a:pt x="11605747" y="2963898"/>
                </a:cubicBezTo>
                <a:cubicBezTo>
                  <a:pt x="11622840" y="3210519"/>
                  <a:pt x="11616232" y="3273329"/>
                  <a:pt x="11605747" y="3449676"/>
                </a:cubicBezTo>
                <a:cubicBezTo>
                  <a:pt x="11595262" y="3626023"/>
                  <a:pt x="11607062" y="3909375"/>
                  <a:pt x="11605747" y="4107630"/>
                </a:cubicBezTo>
                <a:cubicBezTo>
                  <a:pt x="11604432" y="4305885"/>
                  <a:pt x="11608087" y="4616975"/>
                  <a:pt x="11605747" y="4765583"/>
                </a:cubicBezTo>
                <a:cubicBezTo>
                  <a:pt x="11603407" y="4914191"/>
                  <a:pt x="11589167" y="5207568"/>
                  <a:pt x="11605747" y="5380493"/>
                </a:cubicBezTo>
                <a:cubicBezTo>
                  <a:pt x="11507194" y="6012469"/>
                  <a:pt x="11116100" y="6442251"/>
                  <a:pt x="10529622" y="6456618"/>
                </a:cubicBezTo>
                <a:cubicBezTo>
                  <a:pt x="10317511" y="6446032"/>
                  <a:pt x="9975815" y="6478290"/>
                  <a:pt x="9665302" y="6456618"/>
                </a:cubicBezTo>
                <a:cubicBezTo>
                  <a:pt x="9354789" y="6434946"/>
                  <a:pt x="9305145" y="6444930"/>
                  <a:pt x="9084587" y="6456618"/>
                </a:cubicBezTo>
                <a:cubicBezTo>
                  <a:pt x="8864030" y="6468306"/>
                  <a:pt x="8886986" y="6474287"/>
                  <a:pt x="8692943" y="6456618"/>
                </a:cubicBezTo>
                <a:cubicBezTo>
                  <a:pt x="8498900" y="6438949"/>
                  <a:pt x="8380840" y="6439536"/>
                  <a:pt x="8206763" y="6456618"/>
                </a:cubicBezTo>
                <a:cubicBezTo>
                  <a:pt x="8032686" y="6473700"/>
                  <a:pt x="7734919" y="6459331"/>
                  <a:pt x="7531513" y="6456618"/>
                </a:cubicBezTo>
                <a:cubicBezTo>
                  <a:pt x="7328107" y="6453906"/>
                  <a:pt x="7214081" y="6477912"/>
                  <a:pt x="7045333" y="6456618"/>
                </a:cubicBezTo>
                <a:cubicBezTo>
                  <a:pt x="6876585" y="6435324"/>
                  <a:pt x="6808216" y="6461853"/>
                  <a:pt x="6653688" y="6456618"/>
                </a:cubicBezTo>
                <a:cubicBezTo>
                  <a:pt x="6499161" y="6451383"/>
                  <a:pt x="6238058" y="6489986"/>
                  <a:pt x="5883903" y="6456618"/>
                </a:cubicBezTo>
                <a:cubicBezTo>
                  <a:pt x="5529749" y="6423250"/>
                  <a:pt x="5641275" y="6472874"/>
                  <a:pt x="5492259" y="6456618"/>
                </a:cubicBezTo>
                <a:cubicBezTo>
                  <a:pt x="5343243" y="6440362"/>
                  <a:pt x="5102128" y="6490710"/>
                  <a:pt x="4722474" y="6456618"/>
                </a:cubicBezTo>
                <a:cubicBezTo>
                  <a:pt x="4342821" y="6422526"/>
                  <a:pt x="4387576" y="6434712"/>
                  <a:pt x="4236294" y="6456618"/>
                </a:cubicBezTo>
                <a:cubicBezTo>
                  <a:pt x="4085012" y="6478524"/>
                  <a:pt x="3670702" y="6443766"/>
                  <a:pt x="3371974" y="6456618"/>
                </a:cubicBezTo>
                <a:cubicBezTo>
                  <a:pt x="3073246" y="6469470"/>
                  <a:pt x="3117470" y="6472467"/>
                  <a:pt x="2885794" y="6456618"/>
                </a:cubicBezTo>
                <a:cubicBezTo>
                  <a:pt x="2654118" y="6440769"/>
                  <a:pt x="2315164" y="6429463"/>
                  <a:pt x="2021475" y="6456618"/>
                </a:cubicBezTo>
                <a:cubicBezTo>
                  <a:pt x="1727786" y="6483773"/>
                  <a:pt x="1309085" y="6451859"/>
                  <a:pt x="1076125" y="6456618"/>
                </a:cubicBezTo>
                <a:cubicBezTo>
                  <a:pt x="494935" y="6563780"/>
                  <a:pt x="71918" y="6081126"/>
                  <a:pt x="0" y="5380493"/>
                </a:cubicBezTo>
                <a:cubicBezTo>
                  <a:pt x="15110" y="5205342"/>
                  <a:pt x="-21928" y="4932690"/>
                  <a:pt x="0" y="4679496"/>
                </a:cubicBezTo>
                <a:cubicBezTo>
                  <a:pt x="21928" y="4426302"/>
                  <a:pt x="28182" y="4335106"/>
                  <a:pt x="0" y="4064586"/>
                </a:cubicBezTo>
                <a:cubicBezTo>
                  <a:pt x="-28182" y="3794066"/>
                  <a:pt x="34483" y="3555207"/>
                  <a:pt x="0" y="3363589"/>
                </a:cubicBezTo>
                <a:cubicBezTo>
                  <a:pt x="-34483" y="3171971"/>
                  <a:pt x="-20293" y="2970595"/>
                  <a:pt x="0" y="2834767"/>
                </a:cubicBezTo>
                <a:cubicBezTo>
                  <a:pt x="20293" y="2698939"/>
                  <a:pt x="10020" y="2536106"/>
                  <a:pt x="0" y="2262901"/>
                </a:cubicBezTo>
                <a:cubicBezTo>
                  <a:pt x="-10020" y="1989696"/>
                  <a:pt x="-57553" y="1664606"/>
                  <a:pt x="0" y="1076125"/>
                </a:cubicBezTo>
                <a:close/>
              </a:path>
            </a:pathLst>
          </a:custGeom>
          <a:solidFill>
            <a:srgbClr val="C3F7FF">
              <a:alpha val="63211"/>
            </a:srgb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040467-4A55-6242-9519-E1E287523E63}"/>
              </a:ext>
            </a:extLst>
          </p:cNvPr>
          <p:cNvGrpSpPr/>
          <p:nvPr/>
        </p:nvGrpSpPr>
        <p:grpSpPr>
          <a:xfrm>
            <a:off x="1960549" y="654031"/>
            <a:ext cx="3984631" cy="762376"/>
            <a:chOff x="1265502" y="572156"/>
            <a:chExt cx="3984631" cy="762376"/>
          </a:xfrm>
        </p:grpSpPr>
        <p:pic>
          <p:nvPicPr>
            <p:cNvPr id="7" name="Picture 2" descr="C:\Users\ADMIN\Desktop\ TO ONG.jpg">
              <a:extLst>
                <a:ext uri="{FF2B5EF4-FFF2-40B4-BE49-F238E27FC236}">
                  <a16:creationId xmlns:a16="http://schemas.microsoft.com/office/drawing/2014/main" id="{D9A48883-714A-4C4D-A95F-641553D06B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65502" y="572156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C417C4-5E84-FC48-BAD8-B7C17CB936AB}"/>
                </a:ext>
              </a:extLst>
            </p:cNvPr>
            <p:cNvSpPr txBox="1"/>
            <p:nvPr/>
          </p:nvSpPr>
          <p:spPr>
            <a:xfrm>
              <a:off x="2078310" y="719267"/>
              <a:ext cx="3171823" cy="578882"/>
            </a:xfrm>
            <a:custGeom>
              <a:avLst/>
              <a:gdLst>
                <a:gd name="connsiteX0" fmla="*/ 0 w 3171823"/>
                <a:gd name="connsiteY0" fmla="*/ 96482 h 578882"/>
                <a:gd name="connsiteX1" fmla="*/ 96482 w 3171823"/>
                <a:gd name="connsiteY1" fmla="*/ 0 h 578882"/>
                <a:gd name="connsiteX2" fmla="*/ 632677 w 3171823"/>
                <a:gd name="connsiteY2" fmla="*/ 0 h 578882"/>
                <a:gd name="connsiteX3" fmla="*/ 1228448 w 3171823"/>
                <a:gd name="connsiteY3" fmla="*/ 0 h 578882"/>
                <a:gd name="connsiteX4" fmla="*/ 1764643 w 3171823"/>
                <a:gd name="connsiteY4" fmla="*/ 0 h 578882"/>
                <a:gd name="connsiteX5" fmla="*/ 2360415 w 3171823"/>
                <a:gd name="connsiteY5" fmla="*/ 0 h 578882"/>
                <a:gd name="connsiteX6" fmla="*/ 3075341 w 3171823"/>
                <a:gd name="connsiteY6" fmla="*/ 0 h 578882"/>
                <a:gd name="connsiteX7" fmla="*/ 3171823 w 3171823"/>
                <a:gd name="connsiteY7" fmla="*/ 96482 h 578882"/>
                <a:gd name="connsiteX8" fmla="*/ 3171823 w 3171823"/>
                <a:gd name="connsiteY8" fmla="*/ 482400 h 578882"/>
                <a:gd name="connsiteX9" fmla="*/ 3075341 w 3171823"/>
                <a:gd name="connsiteY9" fmla="*/ 578882 h 578882"/>
                <a:gd name="connsiteX10" fmla="*/ 2509358 w 3171823"/>
                <a:gd name="connsiteY10" fmla="*/ 578882 h 578882"/>
                <a:gd name="connsiteX11" fmla="*/ 2002952 w 3171823"/>
                <a:gd name="connsiteY11" fmla="*/ 578882 h 578882"/>
                <a:gd name="connsiteX12" fmla="*/ 1377391 w 3171823"/>
                <a:gd name="connsiteY12" fmla="*/ 578882 h 578882"/>
                <a:gd name="connsiteX13" fmla="*/ 841197 w 3171823"/>
                <a:gd name="connsiteY13" fmla="*/ 578882 h 578882"/>
                <a:gd name="connsiteX14" fmla="*/ 96482 w 3171823"/>
                <a:gd name="connsiteY14" fmla="*/ 578882 h 578882"/>
                <a:gd name="connsiteX15" fmla="*/ 0 w 3171823"/>
                <a:gd name="connsiteY15" fmla="*/ 482400 h 578882"/>
                <a:gd name="connsiteX16" fmla="*/ 0 w 3171823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1823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239336" y="-6170"/>
                    <a:pt x="435196" y="-1353"/>
                    <a:pt x="632677" y="0"/>
                  </a:cubicBezTo>
                  <a:cubicBezTo>
                    <a:pt x="830158" y="1353"/>
                    <a:pt x="940263" y="11017"/>
                    <a:pt x="1228448" y="0"/>
                  </a:cubicBezTo>
                  <a:cubicBezTo>
                    <a:pt x="1516633" y="-11017"/>
                    <a:pt x="1582089" y="5603"/>
                    <a:pt x="1764643" y="0"/>
                  </a:cubicBezTo>
                  <a:cubicBezTo>
                    <a:pt x="1947198" y="-5603"/>
                    <a:pt x="2223555" y="-4269"/>
                    <a:pt x="2360415" y="0"/>
                  </a:cubicBezTo>
                  <a:cubicBezTo>
                    <a:pt x="2497275" y="4269"/>
                    <a:pt x="2796313" y="-32948"/>
                    <a:pt x="3075341" y="0"/>
                  </a:cubicBezTo>
                  <a:cubicBezTo>
                    <a:pt x="3131541" y="-8964"/>
                    <a:pt x="3179965" y="51999"/>
                    <a:pt x="3171823" y="96482"/>
                  </a:cubicBezTo>
                  <a:cubicBezTo>
                    <a:pt x="3170019" y="254490"/>
                    <a:pt x="3154333" y="401547"/>
                    <a:pt x="3171823" y="482400"/>
                  </a:cubicBezTo>
                  <a:cubicBezTo>
                    <a:pt x="3171350" y="525874"/>
                    <a:pt x="3137701" y="584599"/>
                    <a:pt x="3075341" y="578882"/>
                  </a:cubicBezTo>
                  <a:cubicBezTo>
                    <a:pt x="2798260" y="562383"/>
                    <a:pt x="2740106" y="552397"/>
                    <a:pt x="2509358" y="578882"/>
                  </a:cubicBezTo>
                  <a:cubicBezTo>
                    <a:pt x="2278610" y="605367"/>
                    <a:pt x="2182292" y="572720"/>
                    <a:pt x="2002952" y="578882"/>
                  </a:cubicBezTo>
                  <a:cubicBezTo>
                    <a:pt x="1823612" y="585044"/>
                    <a:pt x="1638103" y="558568"/>
                    <a:pt x="1377391" y="578882"/>
                  </a:cubicBezTo>
                  <a:cubicBezTo>
                    <a:pt x="1116679" y="599196"/>
                    <a:pt x="1027032" y="604163"/>
                    <a:pt x="841197" y="578882"/>
                  </a:cubicBezTo>
                  <a:cubicBezTo>
                    <a:pt x="655362" y="553601"/>
                    <a:pt x="427688" y="541881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171823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71170" y="-24810"/>
                    <a:pt x="460354" y="19316"/>
                    <a:pt x="751831" y="0"/>
                  </a:cubicBezTo>
                  <a:cubicBezTo>
                    <a:pt x="1043308" y="-19316"/>
                    <a:pt x="1096019" y="22664"/>
                    <a:pt x="1317814" y="0"/>
                  </a:cubicBezTo>
                  <a:cubicBezTo>
                    <a:pt x="1539609" y="-22664"/>
                    <a:pt x="1658998" y="-5475"/>
                    <a:pt x="1854009" y="0"/>
                  </a:cubicBezTo>
                  <a:cubicBezTo>
                    <a:pt x="2049021" y="5475"/>
                    <a:pt x="2309833" y="-17491"/>
                    <a:pt x="2479569" y="0"/>
                  </a:cubicBezTo>
                  <a:cubicBezTo>
                    <a:pt x="2649305" y="17491"/>
                    <a:pt x="2871391" y="17472"/>
                    <a:pt x="3075341" y="0"/>
                  </a:cubicBezTo>
                  <a:cubicBezTo>
                    <a:pt x="3129396" y="-1252"/>
                    <a:pt x="3162858" y="51075"/>
                    <a:pt x="3171823" y="96482"/>
                  </a:cubicBezTo>
                  <a:cubicBezTo>
                    <a:pt x="3162852" y="182530"/>
                    <a:pt x="3168495" y="321674"/>
                    <a:pt x="3171823" y="482400"/>
                  </a:cubicBezTo>
                  <a:cubicBezTo>
                    <a:pt x="3179295" y="537482"/>
                    <a:pt x="3120828" y="577621"/>
                    <a:pt x="3075341" y="578882"/>
                  </a:cubicBezTo>
                  <a:cubicBezTo>
                    <a:pt x="2935274" y="608228"/>
                    <a:pt x="2640389" y="570439"/>
                    <a:pt x="2479569" y="578882"/>
                  </a:cubicBezTo>
                  <a:cubicBezTo>
                    <a:pt x="2318749" y="587325"/>
                    <a:pt x="2076308" y="567249"/>
                    <a:pt x="1913586" y="578882"/>
                  </a:cubicBezTo>
                  <a:cubicBezTo>
                    <a:pt x="1750864" y="590515"/>
                    <a:pt x="1399092" y="588746"/>
                    <a:pt x="1258237" y="578882"/>
                  </a:cubicBezTo>
                  <a:cubicBezTo>
                    <a:pt x="1117382" y="569018"/>
                    <a:pt x="820607" y="549254"/>
                    <a:pt x="602888" y="578882"/>
                  </a:cubicBezTo>
                  <a:cubicBezTo>
                    <a:pt x="385169" y="608510"/>
                    <a:pt x="250276" y="588168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kỉ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 ……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B3201C-BCC8-0D4C-AA7A-66779809E7D7}"/>
              </a:ext>
            </a:extLst>
          </p:cNvPr>
          <p:cNvGrpSpPr/>
          <p:nvPr/>
        </p:nvGrpSpPr>
        <p:grpSpPr>
          <a:xfrm>
            <a:off x="1967116" y="1857664"/>
            <a:ext cx="4172261" cy="762376"/>
            <a:chOff x="1237939" y="1793827"/>
            <a:chExt cx="4172261" cy="762376"/>
          </a:xfrm>
        </p:grpSpPr>
        <p:pic>
          <p:nvPicPr>
            <p:cNvPr id="13" name="Picture 2" descr="C:\Users\ADMIN\Desktop\ TO ONG.jpg">
              <a:extLst>
                <a:ext uri="{FF2B5EF4-FFF2-40B4-BE49-F238E27FC236}">
                  <a16:creationId xmlns:a16="http://schemas.microsoft.com/office/drawing/2014/main" id="{86407043-748C-3F4C-8012-CC42F008C6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37939" y="179382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30B623-ECF8-B241-9D8E-FB94FFFDD97A}"/>
                </a:ext>
              </a:extLst>
            </p:cNvPr>
            <p:cNvSpPr txBox="1"/>
            <p:nvPr/>
          </p:nvSpPr>
          <p:spPr>
            <a:xfrm>
              <a:off x="2076251" y="1880342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……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EBBA0D-5677-2B4A-A0E5-CB963B2E7DB2}"/>
              </a:ext>
            </a:extLst>
          </p:cNvPr>
          <p:cNvGrpSpPr/>
          <p:nvPr/>
        </p:nvGrpSpPr>
        <p:grpSpPr>
          <a:xfrm>
            <a:off x="1981652" y="2863663"/>
            <a:ext cx="4183500" cy="762376"/>
            <a:chOff x="1243178" y="2983587"/>
            <a:chExt cx="4183500" cy="762376"/>
          </a:xfrm>
        </p:grpSpPr>
        <p:pic>
          <p:nvPicPr>
            <p:cNvPr id="15" name="Picture 2" descr="C:\Users\ADMIN\Desktop\ TO ONG.jpg">
              <a:extLst>
                <a:ext uri="{FF2B5EF4-FFF2-40B4-BE49-F238E27FC236}">
                  <a16:creationId xmlns:a16="http://schemas.microsoft.com/office/drawing/2014/main" id="{88D161EC-05EB-5045-BBFC-7AE62C10D4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43178" y="298358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008D9A-ED95-914F-8B59-3DF20A09C956}"/>
                </a:ext>
              </a:extLst>
            </p:cNvPr>
            <p:cNvSpPr txBox="1"/>
            <p:nvPr/>
          </p:nvSpPr>
          <p:spPr>
            <a:xfrm>
              <a:off x="2092729" y="3093019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9CE9BF-7A5C-DD4D-9B3A-7BF9C453B5F7}"/>
              </a:ext>
            </a:extLst>
          </p:cNvPr>
          <p:cNvGrpSpPr/>
          <p:nvPr/>
        </p:nvGrpSpPr>
        <p:grpSpPr>
          <a:xfrm>
            <a:off x="1534503" y="4054412"/>
            <a:ext cx="5018697" cy="762376"/>
            <a:chOff x="1204992" y="4144251"/>
            <a:chExt cx="5018697" cy="762376"/>
          </a:xfrm>
        </p:grpSpPr>
        <p:pic>
          <p:nvPicPr>
            <p:cNvPr id="17" name="Picture 2" descr="C:\Users\ADMIN\Desktop\ TO ONG.jpg">
              <a:extLst>
                <a:ext uri="{FF2B5EF4-FFF2-40B4-BE49-F238E27FC236}">
                  <a16:creationId xmlns:a16="http://schemas.microsoft.com/office/drawing/2014/main" id="{4D0A84DD-A165-E344-9850-64BA89AD1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04992" y="4144251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F013D9-84C4-EE48-84FA-A142507CC3BD}"/>
                </a:ext>
              </a:extLst>
            </p:cNvPr>
            <p:cNvSpPr txBox="1"/>
            <p:nvPr/>
          </p:nvSpPr>
          <p:spPr>
            <a:xfrm>
              <a:off x="2026831" y="4206860"/>
              <a:ext cx="4196858" cy="578882"/>
            </a:xfrm>
            <a:custGeom>
              <a:avLst/>
              <a:gdLst>
                <a:gd name="connsiteX0" fmla="*/ 0 w 4196858"/>
                <a:gd name="connsiteY0" fmla="*/ 96482 h 578882"/>
                <a:gd name="connsiteX1" fmla="*/ 96482 w 4196858"/>
                <a:gd name="connsiteY1" fmla="*/ 0 h 578882"/>
                <a:gd name="connsiteX2" fmla="*/ 803837 w 4196858"/>
                <a:gd name="connsiteY2" fmla="*/ 0 h 578882"/>
                <a:gd name="connsiteX3" fmla="*/ 1391074 w 4196858"/>
                <a:gd name="connsiteY3" fmla="*/ 0 h 578882"/>
                <a:gd name="connsiteX4" fmla="*/ 2058390 w 4196858"/>
                <a:gd name="connsiteY4" fmla="*/ 0 h 578882"/>
                <a:gd name="connsiteX5" fmla="*/ 2605589 w 4196858"/>
                <a:gd name="connsiteY5" fmla="*/ 0 h 578882"/>
                <a:gd name="connsiteX6" fmla="*/ 3152788 w 4196858"/>
                <a:gd name="connsiteY6" fmla="*/ 0 h 578882"/>
                <a:gd name="connsiteX7" fmla="*/ 4100376 w 4196858"/>
                <a:gd name="connsiteY7" fmla="*/ 0 h 578882"/>
                <a:gd name="connsiteX8" fmla="*/ 4196858 w 4196858"/>
                <a:gd name="connsiteY8" fmla="*/ 96482 h 578882"/>
                <a:gd name="connsiteX9" fmla="*/ 4196858 w 4196858"/>
                <a:gd name="connsiteY9" fmla="*/ 482400 h 578882"/>
                <a:gd name="connsiteX10" fmla="*/ 4100376 w 4196858"/>
                <a:gd name="connsiteY10" fmla="*/ 578882 h 578882"/>
                <a:gd name="connsiteX11" fmla="*/ 3433060 w 4196858"/>
                <a:gd name="connsiteY11" fmla="*/ 578882 h 578882"/>
                <a:gd name="connsiteX12" fmla="*/ 2845823 w 4196858"/>
                <a:gd name="connsiteY12" fmla="*/ 578882 h 578882"/>
                <a:gd name="connsiteX13" fmla="*/ 2298624 w 4196858"/>
                <a:gd name="connsiteY13" fmla="*/ 578882 h 578882"/>
                <a:gd name="connsiteX14" fmla="*/ 1711386 w 4196858"/>
                <a:gd name="connsiteY14" fmla="*/ 578882 h 578882"/>
                <a:gd name="connsiteX15" fmla="*/ 1004031 w 4196858"/>
                <a:gd name="connsiteY15" fmla="*/ 578882 h 578882"/>
                <a:gd name="connsiteX16" fmla="*/ 96482 w 4196858"/>
                <a:gd name="connsiteY16" fmla="*/ 578882 h 578882"/>
                <a:gd name="connsiteX17" fmla="*/ 0 w 4196858"/>
                <a:gd name="connsiteY17" fmla="*/ 482400 h 578882"/>
                <a:gd name="connsiteX18" fmla="*/ 0 w 4196858"/>
                <a:gd name="connsiteY18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6858" h="578882" fill="none" extrusionOk="0">
                  <a:moveTo>
                    <a:pt x="0" y="96482"/>
                  </a:moveTo>
                  <a:cubicBezTo>
                    <a:pt x="-2377" y="43294"/>
                    <a:pt x="48577" y="-9700"/>
                    <a:pt x="96482" y="0"/>
                  </a:cubicBezTo>
                  <a:cubicBezTo>
                    <a:pt x="408534" y="16931"/>
                    <a:pt x="478707" y="32869"/>
                    <a:pt x="803837" y="0"/>
                  </a:cubicBezTo>
                  <a:cubicBezTo>
                    <a:pt x="1128968" y="-32869"/>
                    <a:pt x="1225955" y="24293"/>
                    <a:pt x="1391074" y="0"/>
                  </a:cubicBezTo>
                  <a:cubicBezTo>
                    <a:pt x="1556193" y="-24293"/>
                    <a:pt x="1854625" y="22107"/>
                    <a:pt x="2058390" y="0"/>
                  </a:cubicBezTo>
                  <a:cubicBezTo>
                    <a:pt x="2262155" y="-22107"/>
                    <a:pt x="2373022" y="8593"/>
                    <a:pt x="2605589" y="0"/>
                  </a:cubicBezTo>
                  <a:cubicBezTo>
                    <a:pt x="2838156" y="-8593"/>
                    <a:pt x="2910042" y="-19830"/>
                    <a:pt x="3152788" y="0"/>
                  </a:cubicBezTo>
                  <a:cubicBezTo>
                    <a:pt x="3395534" y="19830"/>
                    <a:pt x="3798695" y="-43949"/>
                    <a:pt x="4100376" y="0"/>
                  </a:cubicBezTo>
                  <a:cubicBezTo>
                    <a:pt x="4161636" y="2791"/>
                    <a:pt x="4199984" y="53727"/>
                    <a:pt x="4196858" y="96482"/>
                  </a:cubicBezTo>
                  <a:cubicBezTo>
                    <a:pt x="4210515" y="269875"/>
                    <a:pt x="4188038" y="330525"/>
                    <a:pt x="4196858" y="482400"/>
                  </a:cubicBezTo>
                  <a:cubicBezTo>
                    <a:pt x="4196132" y="537950"/>
                    <a:pt x="4151396" y="571745"/>
                    <a:pt x="4100376" y="578882"/>
                  </a:cubicBezTo>
                  <a:cubicBezTo>
                    <a:pt x="3781704" y="610776"/>
                    <a:pt x="3582433" y="553653"/>
                    <a:pt x="3433060" y="578882"/>
                  </a:cubicBezTo>
                  <a:cubicBezTo>
                    <a:pt x="3283687" y="604111"/>
                    <a:pt x="3127244" y="555153"/>
                    <a:pt x="2845823" y="578882"/>
                  </a:cubicBezTo>
                  <a:cubicBezTo>
                    <a:pt x="2564402" y="602611"/>
                    <a:pt x="2536589" y="556615"/>
                    <a:pt x="2298624" y="578882"/>
                  </a:cubicBezTo>
                  <a:cubicBezTo>
                    <a:pt x="2060659" y="601149"/>
                    <a:pt x="1854074" y="572890"/>
                    <a:pt x="1711386" y="578882"/>
                  </a:cubicBezTo>
                  <a:cubicBezTo>
                    <a:pt x="1568698" y="584874"/>
                    <a:pt x="1221008" y="544405"/>
                    <a:pt x="1004031" y="578882"/>
                  </a:cubicBezTo>
                  <a:cubicBezTo>
                    <a:pt x="787055" y="613359"/>
                    <a:pt x="548744" y="564268"/>
                    <a:pt x="96482" y="578882"/>
                  </a:cubicBezTo>
                  <a:cubicBezTo>
                    <a:pt x="53249" y="579202"/>
                    <a:pt x="6062" y="541967"/>
                    <a:pt x="0" y="482400"/>
                  </a:cubicBezTo>
                  <a:cubicBezTo>
                    <a:pt x="17864" y="385254"/>
                    <a:pt x="4373" y="199702"/>
                    <a:pt x="0" y="96482"/>
                  </a:cubicBezTo>
                  <a:close/>
                </a:path>
                <a:path w="4196858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00536" y="36629"/>
                    <a:pt x="654396" y="-24429"/>
                    <a:pt x="843876" y="0"/>
                  </a:cubicBezTo>
                  <a:cubicBezTo>
                    <a:pt x="1033356" y="24429"/>
                    <a:pt x="1282183" y="22480"/>
                    <a:pt x="1471152" y="0"/>
                  </a:cubicBezTo>
                  <a:cubicBezTo>
                    <a:pt x="1660121" y="-22480"/>
                    <a:pt x="1884240" y="3887"/>
                    <a:pt x="2058390" y="0"/>
                  </a:cubicBezTo>
                  <a:cubicBezTo>
                    <a:pt x="2232540" y="-3887"/>
                    <a:pt x="2581801" y="-27357"/>
                    <a:pt x="2765745" y="0"/>
                  </a:cubicBezTo>
                  <a:cubicBezTo>
                    <a:pt x="2949690" y="27357"/>
                    <a:pt x="3247381" y="26441"/>
                    <a:pt x="3393021" y="0"/>
                  </a:cubicBezTo>
                  <a:cubicBezTo>
                    <a:pt x="3538661" y="-26441"/>
                    <a:pt x="3846488" y="14302"/>
                    <a:pt x="4100376" y="0"/>
                  </a:cubicBezTo>
                  <a:cubicBezTo>
                    <a:pt x="4153109" y="-5272"/>
                    <a:pt x="4192451" y="49320"/>
                    <a:pt x="4196858" y="96482"/>
                  </a:cubicBezTo>
                  <a:cubicBezTo>
                    <a:pt x="4201039" y="225060"/>
                    <a:pt x="4187247" y="380970"/>
                    <a:pt x="4196858" y="482400"/>
                  </a:cubicBezTo>
                  <a:cubicBezTo>
                    <a:pt x="4186052" y="535068"/>
                    <a:pt x="4156792" y="570299"/>
                    <a:pt x="4100376" y="578882"/>
                  </a:cubicBezTo>
                  <a:cubicBezTo>
                    <a:pt x="3904836" y="544738"/>
                    <a:pt x="3629393" y="592434"/>
                    <a:pt x="3393021" y="578882"/>
                  </a:cubicBezTo>
                  <a:cubicBezTo>
                    <a:pt x="3156649" y="565330"/>
                    <a:pt x="2817322" y="568556"/>
                    <a:pt x="2645628" y="578882"/>
                  </a:cubicBezTo>
                  <a:cubicBezTo>
                    <a:pt x="2473934" y="589208"/>
                    <a:pt x="2075373" y="585657"/>
                    <a:pt x="1898234" y="578882"/>
                  </a:cubicBezTo>
                  <a:cubicBezTo>
                    <a:pt x="1721095" y="572107"/>
                    <a:pt x="1530920" y="575622"/>
                    <a:pt x="1310997" y="578882"/>
                  </a:cubicBezTo>
                  <a:cubicBezTo>
                    <a:pt x="1091074" y="582142"/>
                    <a:pt x="470304" y="534410"/>
                    <a:pt x="96482" y="578882"/>
                  </a:cubicBezTo>
                  <a:cubicBezTo>
                    <a:pt x="37638" y="567553"/>
                    <a:pt x="760" y="525409"/>
                    <a:pt x="0" y="482400"/>
                  </a:cubicBezTo>
                  <a:cubicBezTo>
                    <a:pt x="12279" y="345322"/>
                    <a:pt x="-16003" y="259406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7AC000-366B-1040-A3B0-23D4EF20820D}"/>
              </a:ext>
            </a:extLst>
          </p:cNvPr>
          <p:cNvGrpSpPr/>
          <p:nvPr/>
        </p:nvGrpSpPr>
        <p:grpSpPr>
          <a:xfrm>
            <a:off x="1569962" y="5110652"/>
            <a:ext cx="6581689" cy="762377"/>
            <a:chOff x="1273398" y="5233487"/>
            <a:chExt cx="6581689" cy="762377"/>
          </a:xfrm>
        </p:grpSpPr>
        <p:pic>
          <p:nvPicPr>
            <p:cNvPr id="19" name="Picture 2" descr="C:\Users\ADMIN\Desktop\ TO ONG.jpg">
              <a:extLst>
                <a:ext uri="{FF2B5EF4-FFF2-40B4-BE49-F238E27FC236}">
                  <a16:creationId xmlns:a16="http://schemas.microsoft.com/office/drawing/2014/main" id="{6D3C8CAA-A69A-0342-B342-4700E7FB91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73398" y="5233487"/>
              <a:ext cx="665586" cy="76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C6AC25-507B-9648-B657-355C78325028}"/>
                </a:ext>
              </a:extLst>
            </p:cNvPr>
            <p:cNvSpPr txBox="1"/>
            <p:nvPr/>
          </p:nvSpPr>
          <p:spPr>
            <a:xfrm>
              <a:off x="2063901" y="5340353"/>
              <a:ext cx="5791186" cy="578882"/>
            </a:xfrm>
            <a:custGeom>
              <a:avLst/>
              <a:gdLst>
                <a:gd name="connsiteX0" fmla="*/ 0 w 5791186"/>
                <a:gd name="connsiteY0" fmla="*/ 96482 h 578882"/>
                <a:gd name="connsiteX1" fmla="*/ 96482 w 5791186"/>
                <a:gd name="connsiteY1" fmla="*/ 0 h 578882"/>
                <a:gd name="connsiteX2" fmla="*/ 796260 w 5791186"/>
                <a:gd name="connsiteY2" fmla="*/ 0 h 578882"/>
                <a:gd name="connsiteX3" fmla="*/ 1384073 w 5791186"/>
                <a:gd name="connsiteY3" fmla="*/ 0 h 578882"/>
                <a:gd name="connsiteX4" fmla="*/ 2139833 w 5791186"/>
                <a:gd name="connsiteY4" fmla="*/ 0 h 578882"/>
                <a:gd name="connsiteX5" fmla="*/ 2727646 w 5791186"/>
                <a:gd name="connsiteY5" fmla="*/ 0 h 578882"/>
                <a:gd name="connsiteX6" fmla="*/ 3483406 w 5791186"/>
                <a:gd name="connsiteY6" fmla="*/ 0 h 578882"/>
                <a:gd name="connsiteX7" fmla="*/ 4015237 w 5791186"/>
                <a:gd name="connsiteY7" fmla="*/ 0 h 578882"/>
                <a:gd name="connsiteX8" fmla="*/ 4770997 w 5791186"/>
                <a:gd name="connsiteY8" fmla="*/ 0 h 578882"/>
                <a:gd name="connsiteX9" fmla="*/ 5694704 w 5791186"/>
                <a:gd name="connsiteY9" fmla="*/ 0 h 578882"/>
                <a:gd name="connsiteX10" fmla="*/ 5791186 w 5791186"/>
                <a:gd name="connsiteY10" fmla="*/ 96482 h 578882"/>
                <a:gd name="connsiteX11" fmla="*/ 5791186 w 5791186"/>
                <a:gd name="connsiteY11" fmla="*/ 482400 h 578882"/>
                <a:gd name="connsiteX12" fmla="*/ 5694704 w 5791186"/>
                <a:gd name="connsiteY12" fmla="*/ 578882 h 578882"/>
                <a:gd name="connsiteX13" fmla="*/ 5106891 w 5791186"/>
                <a:gd name="connsiteY13" fmla="*/ 578882 h 578882"/>
                <a:gd name="connsiteX14" fmla="*/ 4463095 w 5791186"/>
                <a:gd name="connsiteY14" fmla="*/ 578882 h 578882"/>
                <a:gd name="connsiteX15" fmla="*/ 3763317 w 5791186"/>
                <a:gd name="connsiteY15" fmla="*/ 578882 h 578882"/>
                <a:gd name="connsiteX16" fmla="*/ 3175504 w 5791186"/>
                <a:gd name="connsiteY16" fmla="*/ 578882 h 578882"/>
                <a:gd name="connsiteX17" fmla="*/ 2363762 w 5791186"/>
                <a:gd name="connsiteY17" fmla="*/ 578882 h 578882"/>
                <a:gd name="connsiteX18" fmla="*/ 1663984 w 5791186"/>
                <a:gd name="connsiteY18" fmla="*/ 578882 h 578882"/>
                <a:gd name="connsiteX19" fmla="*/ 852242 w 5791186"/>
                <a:gd name="connsiteY19" fmla="*/ 578882 h 578882"/>
                <a:gd name="connsiteX20" fmla="*/ 96482 w 5791186"/>
                <a:gd name="connsiteY20" fmla="*/ 578882 h 578882"/>
                <a:gd name="connsiteX21" fmla="*/ 0 w 5791186"/>
                <a:gd name="connsiteY21" fmla="*/ 482400 h 578882"/>
                <a:gd name="connsiteX22" fmla="*/ 0 w 5791186"/>
                <a:gd name="connsiteY22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91186" h="578882" fill="none" extrusionOk="0">
                  <a:moveTo>
                    <a:pt x="0" y="96482"/>
                  </a:moveTo>
                  <a:cubicBezTo>
                    <a:pt x="-3498" y="42998"/>
                    <a:pt x="47377" y="3600"/>
                    <a:pt x="96482" y="0"/>
                  </a:cubicBezTo>
                  <a:cubicBezTo>
                    <a:pt x="418427" y="34954"/>
                    <a:pt x="546799" y="34487"/>
                    <a:pt x="796260" y="0"/>
                  </a:cubicBezTo>
                  <a:cubicBezTo>
                    <a:pt x="1045721" y="-34487"/>
                    <a:pt x="1093083" y="-27493"/>
                    <a:pt x="1384073" y="0"/>
                  </a:cubicBezTo>
                  <a:cubicBezTo>
                    <a:pt x="1675063" y="27493"/>
                    <a:pt x="1970778" y="-3235"/>
                    <a:pt x="2139833" y="0"/>
                  </a:cubicBezTo>
                  <a:cubicBezTo>
                    <a:pt x="2308888" y="3235"/>
                    <a:pt x="2565578" y="-5709"/>
                    <a:pt x="2727646" y="0"/>
                  </a:cubicBezTo>
                  <a:cubicBezTo>
                    <a:pt x="2889714" y="5709"/>
                    <a:pt x="3231421" y="-26790"/>
                    <a:pt x="3483406" y="0"/>
                  </a:cubicBezTo>
                  <a:cubicBezTo>
                    <a:pt x="3735391" y="26790"/>
                    <a:pt x="3822450" y="-16583"/>
                    <a:pt x="4015237" y="0"/>
                  </a:cubicBezTo>
                  <a:cubicBezTo>
                    <a:pt x="4208024" y="16583"/>
                    <a:pt x="4450442" y="9001"/>
                    <a:pt x="4770997" y="0"/>
                  </a:cubicBezTo>
                  <a:cubicBezTo>
                    <a:pt x="5091552" y="-9001"/>
                    <a:pt x="5486996" y="24488"/>
                    <a:pt x="5694704" y="0"/>
                  </a:cubicBezTo>
                  <a:cubicBezTo>
                    <a:pt x="5746523" y="823"/>
                    <a:pt x="5793344" y="49042"/>
                    <a:pt x="5791186" y="96482"/>
                  </a:cubicBezTo>
                  <a:cubicBezTo>
                    <a:pt x="5801350" y="194461"/>
                    <a:pt x="5780724" y="290862"/>
                    <a:pt x="5791186" y="482400"/>
                  </a:cubicBezTo>
                  <a:cubicBezTo>
                    <a:pt x="5799118" y="533587"/>
                    <a:pt x="5746769" y="587339"/>
                    <a:pt x="5694704" y="578882"/>
                  </a:cubicBezTo>
                  <a:cubicBezTo>
                    <a:pt x="5453217" y="558701"/>
                    <a:pt x="5231088" y="587433"/>
                    <a:pt x="5106891" y="578882"/>
                  </a:cubicBezTo>
                  <a:cubicBezTo>
                    <a:pt x="4982694" y="570331"/>
                    <a:pt x="4666856" y="575942"/>
                    <a:pt x="4463095" y="578882"/>
                  </a:cubicBezTo>
                  <a:cubicBezTo>
                    <a:pt x="4259334" y="581822"/>
                    <a:pt x="4028874" y="595996"/>
                    <a:pt x="3763317" y="578882"/>
                  </a:cubicBezTo>
                  <a:cubicBezTo>
                    <a:pt x="3497760" y="561768"/>
                    <a:pt x="3403767" y="594553"/>
                    <a:pt x="3175504" y="578882"/>
                  </a:cubicBezTo>
                  <a:cubicBezTo>
                    <a:pt x="2947241" y="563211"/>
                    <a:pt x="2643103" y="614612"/>
                    <a:pt x="2363762" y="578882"/>
                  </a:cubicBezTo>
                  <a:cubicBezTo>
                    <a:pt x="2084421" y="543152"/>
                    <a:pt x="1838100" y="596589"/>
                    <a:pt x="1663984" y="578882"/>
                  </a:cubicBezTo>
                  <a:cubicBezTo>
                    <a:pt x="1489868" y="561175"/>
                    <a:pt x="1236006" y="556275"/>
                    <a:pt x="852242" y="578882"/>
                  </a:cubicBezTo>
                  <a:cubicBezTo>
                    <a:pt x="468478" y="601489"/>
                    <a:pt x="331498" y="605297"/>
                    <a:pt x="96482" y="578882"/>
                  </a:cubicBezTo>
                  <a:cubicBezTo>
                    <a:pt x="40661" y="588165"/>
                    <a:pt x="1332" y="533443"/>
                    <a:pt x="0" y="482400"/>
                  </a:cubicBezTo>
                  <a:cubicBezTo>
                    <a:pt x="-8179" y="313840"/>
                    <a:pt x="4418" y="244011"/>
                    <a:pt x="0" y="96482"/>
                  </a:cubicBezTo>
                  <a:close/>
                </a:path>
                <a:path w="5791186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40982" y="-38099"/>
                    <a:pt x="600283" y="-25103"/>
                    <a:pt x="908224" y="0"/>
                  </a:cubicBezTo>
                  <a:cubicBezTo>
                    <a:pt x="1216165" y="25103"/>
                    <a:pt x="1372278" y="-4556"/>
                    <a:pt x="1552020" y="0"/>
                  </a:cubicBezTo>
                  <a:cubicBezTo>
                    <a:pt x="1731762" y="4556"/>
                    <a:pt x="1955046" y="-6841"/>
                    <a:pt x="2139833" y="0"/>
                  </a:cubicBezTo>
                  <a:cubicBezTo>
                    <a:pt x="2324620" y="6841"/>
                    <a:pt x="2726154" y="-25081"/>
                    <a:pt x="2895593" y="0"/>
                  </a:cubicBezTo>
                  <a:cubicBezTo>
                    <a:pt x="3065032" y="25081"/>
                    <a:pt x="3352733" y="13911"/>
                    <a:pt x="3539389" y="0"/>
                  </a:cubicBezTo>
                  <a:cubicBezTo>
                    <a:pt x="3726045" y="-13911"/>
                    <a:pt x="4098825" y="15302"/>
                    <a:pt x="4351131" y="0"/>
                  </a:cubicBezTo>
                  <a:cubicBezTo>
                    <a:pt x="4603437" y="-15302"/>
                    <a:pt x="4714495" y="11057"/>
                    <a:pt x="4938944" y="0"/>
                  </a:cubicBezTo>
                  <a:cubicBezTo>
                    <a:pt x="5163393" y="-11057"/>
                    <a:pt x="5382038" y="12711"/>
                    <a:pt x="5694704" y="0"/>
                  </a:cubicBezTo>
                  <a:cubicBezTo>
                    <a:pt x="5755462" y="1796"/>
                    <a:pt x="5783387" y="41935"/>
                    <a:pt x="5791186" y="96482"/>
                  </a:cubicBezTo>
                  <a:cubicBezTo>
                    <a:pt x="5773998" y="278272"/>
                    <a:pt x="5808961" y="370880"/>
                    <a:pt x="5791186" y="482400"/>
                  </a:cubicBezTo>
                  <a:cubicBezTo>
                    <a:pt x="5799103" y="527863"/>
                    <a:pt x="5753051" y="575619"/>
                    <a:pt x="5694704" y="578882"/>
                  </a:cubicBezTo>
                  <a:cubicBezTo>
                    <a:pt x="5356308" y="555843"/>
                    <a:pt x="5225154" y="595823"/>
                    <a:pt x="4994926" y="578882"/>
                  </a:cubicBezTo>
                  <a:cubicBezTo>
                    <a:pt x="4764698" y="561941"/>
                    <a:pt x="4677411" y="556323"/>
                    <a:pt x="4407113" y="578882"/>
                  </a:cubicBezTo>
                  <a:cubicBezTo>
                    <a:pt x="4136815" y="601441"/>
                    <a:pt x="3979355" y="593394"/>
                    <a:pt x="3707335" y="578882"/>
                  </a:cubicBezTo>
                  <a:cubicBezTo>
                    <a:pt x="3435315" y="564370"/>
                    <a:pt x="3214614" y="539283"/>
                    <a:pt x="2895593" y="578882"/>
                  </a:cubicBezTo>
                  <a:cubicBezTo>
                    <a:pt x="2576572" y="618481"/>
                    <a:pt x="2544848" y="551981"/>
                    <a:pt x="2195815" y="578882"/>
                  </a:cubicBezTo>
                  <a:cubicBezTo>
                    <a:pt x="1846782" y="605783"/>
                    <a:pt x="1814042" y="563113"/>
                    <a:pt x="1663984" y="578882"/>
                  </a:cubicBezTo>
                  <a:cubicBezTo>
                    <a:pt x="1513926" y="594651"/>
                    <a:pt x="1319325" y="569998"/>
                    <a:pt x="1076171" y="578882"/>
                  </a:cubicBezTo>
                  <a:cubicBezTo>
                    <a:pt x="833017" y="587766"/>
                    <a:pt x="468702" y="534852"/>
                    <a:pt x="96482" y="578882"/>
                  </a:cubicBezTo>
                  <a:cubicBezTo>
                    <a:pt x="44959" y="578509"/>
                    <a:pt x="536" y="540773"/>
                    <a:pt x="0" y="482400"/>
                  </a:cubicBezTo>
                  <a:cubicBezTo>
                    <a:pt x="13603" y="387833"/>
                    <a:pt x="3151" y="179915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Cứ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.....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lại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</a:t>
              </a:r>
            </a:p>
          </p:txBody>
        </p:sp>
      </p:grpSp>
      <p:pic>
        <p:nvPicPr>
          <p:cNvPr id="21" name="Picture 2" descr="Beehive free icon">
            <a:extLst>
              <a:ext uri="{FF2B5EF4-FFF2-40B4-BE49-F238E27FC236}">
                <a16:creationId xmlns:a16="http://schemas.microsoft.com/office/drawing/2014/main" id="{03FC4EA9-49CC-BB4F-BD0E-B767E698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519001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B99D58-ED78-6A4D-9268-D784D2AA74A3}"/>
              </a:ext>
            </a:extLst>
          </p:cNvPr>
          <p:cNvSpPr txBox="1"/>
          <p:nvPr/>
        </p:nvSpPr>
        <p:spPr>
          <a:xfrm>
            <a:off x="7587362" y="713613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lễ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……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 descr="Beehive free icon">
            <a:extLst>
              <a:ext uri="{FF2B5EF4-FFF2-40B4-BE49-F238E27FC236}">
                <a16:creationId xmlns:a16="http://schemas.microsoft.com/office/drawing/2014/main" id="{4EE1532D-DF3D-914C-8D16-9AB379AC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1" y="1592475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F38F48-8369-1040-A60D-5304FF3097D4}"/>
              </a:ext>
            </a:extLst>
          </p:cNvPr>
          <p:cNvSpPr txBox="1"/>
          <p:nvPr/>
        </p:nvSpPr>
        <p:spPr>
          <a:xfrm>
            <a:off x="7604069" y="1825664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" descr="Beehive free icon">
            <a:extLst>
              <a:ext uri="{FF2B5EF4-FFF2-40B4-BE49-F238E27FC236}">
                <a16:creationId xmlns:a16="http://schemas.microsoft.com/office/drawing/2014/main" id="{4BC67779-9375-D04D-86EF-9353C1D5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2767028"/>
            <a:ext cx="841064" cy="8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4F3A92-0E20-FE42-96D0-D369CB8D80DC}"/>
              </a:ext>
            </a:extLst>
          </p:cNvPr>
          <p:cNvSpPr txBox="1"/>
          <p:nvPr/>
        </p:nvSpPr>
        <p:spPr>
          <a:xfrm>
            <a:off x="7604069" y="2942709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" descr="Beehive free icon">
            <a:extLst>
              <a:ext uri="{FF2B5EF4-FFF2-40B4-BE49-F238E27FC236}">
                <a16:creationId xmlns:a16="http://schemas.microsoft.com/office/drawing/2014/main" id="{AACE7087-D22B-8046-AEEB-21A70809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5" y="3932569"/>
            <a:ext cx="835420" cy="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16AB70B-44D6-9549-A965-CF87AE91CC6B}"/>
              </a:ext>
            </a:extLst>
          </p:cNvPr>
          <p:cNvSpPr txBox="1"/>
          <p:nvPr/>
        </p:nvSpPr>
        <p:spPr>
          <a:xfrm>
            <a:off x="7723291" y="4119242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D985F2-53D9-994D-9E17-E18083B21A49}"/>
              </a:ext>
            </a:extLst>
          </p:cNvPr>
          <p:cNvGrpSpPr/>
          <p:nvPr/>
        </p:nvGrpSpPr>
        <p:grpSpPr>
          <a:xfrm>
            <a:off x="304197" y="3667100"/>
            <a:ext cx="603596" cy="1086052"/>
            <a:chOff x="9100824" y="5006334"/>
            <a:chExt cx="603596" cy="1086052"/>
          </a:xfrm>
        </p:grpSpPr>
        <p:pic>
          <p:nvPicPr>
            <p:cNvPr id="3076" name="Picture 4" descr="Bee free icon">
              <a:extLst>
                <a:ext uri="{FF2B5EF4-FFF2-40B4-BE49-F238E27FC236}">
                  <a16:creationId xmlns:a16="http://schemas.microsoft.com/office/drawing/2014/main" id="{28C7C839-7609-CE4F-A764-541BB46D9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070E67C-1846-774D-9446-6262962B49A4}"/>
                </a:ext>
              </a:extLst>
            </p:cNvPr>
            <p:cNvSpPr/>
            <p:nvPr/>
          </p:nvSpPr>
          <p:spPr>
            <a:xfrm>
              <a:off x="9125538" y="5574712"/>
              <a:ext cx="57888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F66218-8C95-AE49-8205-AE5C86CDDF00}"/>
              </a:ext>
            </a:extLst>
          </p:cNvPr>
          <p:cNvGrpSpPr/>
          <p:nvPr/>
        </p:nvGrpSpPr>
        <p:grpSpPr>
          <a:xfrm>
            <a:off x="10661729" y="4877882"/>
            <a:ext cx="791022" cy="1060700"/>
            <a:chOff x="8916482" y="5006334"/>
            <a:chExt cx="791022" cy="1060700"/>
          </a:xfrm>
        </p:grpSpPr>
        <p:pic>
          <p:nvPicPr>
            <p:cNvPr id="42" name="Picture 4" descr="Bee free icon">
              <a:extLst>
                <a:ext uri="{FF2B5EF4-FFF2-40B4-BE49-F238E27FC236}">
                  <a16:creationId xmlns:a16="http://schemas.microsoft.com/office/drawing/2014/main" id="{E48B89BC-8725-AA41-9E7E-FDC8049CE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6FA930B-71FF-E745-A90D-0298FE5EAB2D}"/>
                </a:ext>
              </a:extLst>
            </p:cNvPr>
            <p:cNvSpPr/>
            <p:nvPr/>
          </p:nvSpPr>
          <p:spPr>
            <a:xfrm>
              <a:off x="8916482" y="5549360"/>
              <a:ext cx="79102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AE08AD-B64A-3D49-8D57-47EEA548E4E3}"/>
              </a:ext>
            </a:extLst>
          </p:cNvPr>
          <p:cNvGrpSpPr/>
          <p:nvPr/>
        </p:nvGrpSpPr>
        <p:grpSpPr>
          <a:xfrm>
            <a:off x="9543506" y="5110652"/>
            <a:ext cx="684035" cy="1060700"/>
            <a:chOff x="8916482" y="5006334"/>
            <a:chExt cx="684035" cy="1060700"/>
          </a:xfrm>
        </p:grpSpPr>
        <p:pic>
          <p:nvPicPr>
            <p:cNvPr id="45" name="Picture 4" descr="Bee free icon">
              <a:extLst>
                <a:ext uri="{FF2B5EF4-FFF2-40B4-BE49-F238E27FC236}">
                  <a16:creationId xmlns:a16="http://schemas.microsoft.com/office/drawing/2014/main" id="{795EDBF5-07CC-6B4D-B510-78A5701BD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03C1D83C-6003-8642-924C-5F2B28F22E38}"/>
                </a:ext>
              </a:extLst>
            </p:cNvPr>
            <p:cNvSpPr/>
            <p:nvPr/>
          </p:nvSpPr>
          <p:spPr>
            <a:xfrm>
              <a:off x="8916482" y="5549360"/>
              <a:ext cx="684035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7EAAEC-F539-3941-A192-BC4A06EF8BDD}"/>
              </a:ext>
            </a:extLst>
          </p:cNvPr>
          <p:cNvGrpSpPr/>
          <p:nvPr/>
        </p:nvGrpSpPr>
        <p:grpSpPr>
          <a:xfrm>
            <a:off x="244255" y="673325"/>
            <a:ext cx="842292" cy="1015876"/>
            <a:chOff x="8895772" y="5065954"/>
            <a:chExt cx="842292" cy="1015876"/>
          </a:xfrm>
        </p:grpSpPr>
        <p:pic>
          <p:nvPicPr>
            <p:cNvPr id="48" name="Picture 4" descr="Bee free icon">
              <a:extLst>
                <a:ext uri="{FF2B5EF4-FFF2-40B4-BE49-F238E27FC236}">
                  <a16:creationId xmlns:a16="http://schemas.microsoft.com/office/drawing/2014/main" id="{CFAD9A81-B26E-2946-A4F0-28415BC60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65954"/>
              <a:ext cx="519261" cy="51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871AECC9-C372-BA43-A786-3C3438F760ED}"/>
                </a:ext>
              </a:extLst>
            </p:cNvPr>
            <p:cNvSpPr/>
            <p:nvPr/>
          </p:nvSpPr>
          <p:spPr>
            <a:xfrm>
              <a:off x="8895772" y="5564156"/>
              <a:ext cx="84229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D46FBB-83FD-4B47-8945-7C049D3EF2B5}"/>
              </a:ext>
            </a:extLst>
          </p:cNvPr>
          <p:cNvGrpSpPr/>
          <p:nvPr/>
        </p:nvGrpSpPr>
        <p:grpSpPr>
          <a:xfrm>
            <a:off x="243331" y="2181879"/>
            <a:ext cx="793899" cy="1075496"/>
            <a:chOff x="8895772" y="5006334"/>
            <a:chExt cx="793899" cy="1075496"/>
          </a:xfrm>
        </p:grpSpPr>
        <p:pic>
          <p:nvPicPr>
            <p:cNvPr id="51" name="Picture 4" descr="Bee free icon">
              <a:extLst>
                <a:ext uri="{FF2B5EF4-FFF2-40B4-BE49-F238E27FC236}">
                  <a16:creationId xmlns:a16="http://schemas.microsoft.com/office/drawing/2014/main" id="{50CC31D0-C932-364C-B404-B531BB3C8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A6CCD66-1032-C044-9B69-94C804BD4BB1}"/>
                </a:ext>
              </a:extLst>
            </p:cNvPr>
            <p:cNvSpPr/>
            <p:nvPr/>
          </p:nvSpPr>
          <p:spPr>
            <a:xfrm>
              <a:off x="8895772" y="5564156"/>
              <a:ext cx="793899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366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409939-2744-044D-859C-DBF7F38E390F}"/>
              </a:ext>
            </a:extLst>
          </p:cNvPr>
          <p:cNvGrpSpPr/>
          <p:nvPr/>
        </p:nvGrpSpPr>
        <p:grpSpPr>
          <a:xfrm>
            <a:off x="11281236" y="1800788"/>
            <a:ext cx="603596" cy="1086052"/>
            <a:chOff x="9100824" y="5006334"/>
            <a:chExt cx="603596" cy="1086052"/>
          </a:xfrm>
        </p:grpSpPr>
        <p:pic>
          <p:nvPicPr>
            <p:cNvPr id="54" name="Picture 4" descr="Bee free icon">
              <a:extLst>
                <a:ext uri="{FF2B5EF4-FFF2-40B4-BE49-F238E27FC236}">
                  <a16:creationId xmlns:a16="http://schemas.microsoft.com/office/drawing/2014/main" id="{9FCBDDCD-D8AF-8140-8C5A-B98F7D884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5D40AD2-C700-E440-B8A8-DBEA5600776F}"/>
                </a:ext>
              </a:extLst>
            </p:cNvPr>
            <p:cNvSpPr/>
            <p:nvPr/>
          </p:nvSpPr>
          <p:spPr>
            <a:xfrm>
              <a:off x="9125538" y="5574712"/>
              <a:ext cx="57888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AC8C16-6E7B-464A-A65C-332DC9013B61}"/>
              </a:ext>
            </a:extLst>
          </p:cNvPr>
          <p:cNvGrpSpPr/>
          <p:nvPr/>
        </p:nvGrpSpPr>
        <p:grpSpPr>
          <a:xfrm>
            <a:off x="365014" y="5156103"/>
            <a:ext cx="603596" cy="1086052"/>
            <a:chOff x="9100824" y="5006334"/>
            <a:chExt cx="603596" cy="1086052"/>
          </a:xfrm>
        </p:grpSpPr>
        <p:pic>
          <p:nvPicPr>
            <p:cNvPr id="57" name="Picture 4" descr="Bee free icon">
              <a:extLst>
                <a:ext uri="{FF2B5EF4-FFF2-40B4-BE49-F238E27FC236}">
                  <a16:creationId xmlns:a16="http://schemas.microsoft.com/office/drawing/2014/main" id="{1FA91071-7056-C04F-8B7A-AE7AD2C3F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FC8E77EB-75BF-534E-9425-E863F376DAE9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CF785A6-A783-EE43-996F-391A540F9D03}"/>
              </a:ext>
            </a:extLst>
          </p:cNvPr>
          <p:cNvGrpSpPr/>
          <p:nvPr/>
        </p:nvGrpSpPr>
        <p:grpSpPr>
          <a:xfrm>
            <a:off x="11281236" y="236836"/>
            <a:ext cx="603596" cy="1086052"/>
            <a:chOff x="9100824" y="5006334"/>
            <a:chExt cx="603596" cy="1086052"/>
          </a:xfrm>
        </p:grpSpPr>
        <p:pic>
          <p:nvPicPr>
            <p:cNvPr id="60" name="Picture 4" descr="Bee free icon">
              <a:extLst>
                <a:ext uri="{FF2B5EF4-FFF2-40B4-BE49-F238E27FC236}">
                  <a16:creationId xmlns:a16="http://schemas.microsoft.com/office/drawing/2014/main" id="{0393CCD2-6634-8D4D-BDC1-87F677B7A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70C33FD2-D904-F040-A45E-EBBC4ADF4E99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C0FE915-A689-E946-8248-D7E430892854}"/>
              </a:ext>
            </a:extLst>
          </p:cNvPr>
          <p:cNvGrpSpPr/>
          <p:nvPr/>
        </p:nvGrpSpPr>
        <p:grpSpPr>
          <a:xfrm>
            <a:off x="11256522" y="3149426"/>
            <a:ext cx="603596" cy="1086052"/>
            <a:chOff x="9100824" y="5006334"/>
            <a:chExt cx="603596" cy="1086052"/>
          </a:xfrm>
        </p:grpSpPr>
        <p:pic>
          <p:nvPicPr>
            <p:cNvPr id="63" name="Picture 4" descr="Bee free icon">
              <a:extLst>
                <a:ext uri="{FF2B5EF4-FFF2-40B4-BE49-F238E27FC236}">
                  <a16:creationId xmlns:a16="http://schemas.microsoft.com/office/drawing/2014/main" id="{871B1F18-7AA5-514E-A7B1-70C9F1A32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7942E83-D35F-8D4F-93CB-80FAB4679E96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9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C -0.13021 0.00463 -0.26002 0.00972 -0.34661 -0.10417 C -0.4332 -0.21829 -0.4763 -0.45162 -0.51927 -0.6844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-3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-0.14571 0.01135 -0.29141 0.02338 -0.3655 -0.06898 C -0.43946 -0.1618 -0.44193 -0.35833 -0.44427 -0.5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2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0495 0.07824 -0.00976 0.15671 -0.00573 0.2132 C -0.00169 0.26968 -0.03099 0.33079 0.02422 0.33843 C 0.0793 0.34583 0.20235 0.30208 0.32526 0.2583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644 C -0.00807 0.10578 -0.01302 0.22801 0.04909 0.26435 C 0.11107 0.30046 0.24037 0.25069 0.36993 0.2006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732 C 0.00234 0.11898 0.00482 0.26528 0.04362 0.29467 C 0.08255 0.32407 0.15768 0.23657 0.23294 0.14907 " pathEditMode="relative" ptsTypes="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2778 L -0.15977 -0.24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-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71 C 0.18385 -0.02963 0.36719 -0.05278 0.48646 -0.14607 C 0.60573 -0.23935 0.66094 -0.40301 0.71614 -0.566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13 L -0.19427 0.31921 " pathEditMode="relative" ptsTypes="AA"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57 C -0.06927 0.01481 -0.13894 0.05555 -0.16341 0.06666 " pathEditMode="relative" ptsTypes="AA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100890" y="227812"/>
            <a:ext cx="11797983" cy="1322987"/>
            <a:chOff x="100890" y="227812"/>
            <a:chExt cx="11797983" cy="1322987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9" name="Text Box 13">
            <a:hlinkClick r:id="rId6" action="ppaction://hlinksldjump"/>
            <a:extLst>
              <a:ext uri="{FF2B5EF4-FFF2-40B4-BE49-F238E27FC236}">
                <a16:creationId xmlns:a16="http://schemas.microsoft.com/office/drawing/2014/main" id="{22C7538E-F93F-B34E-AC15-623263F76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785" y="151541"/>
            <a:ext cx="8001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defRPr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10" name="Group 3">
            <a:extLst>
              <a:ext uri="{FF2B5EF4-FFF2-40B4-BE49-F238E27FC236}">
                <a16:creationId xmlns:a16="http://schemas.microsoft.com/office/drawing/2014/main" id="{472B48BE-8ADE-A64A-81E8-8B4703FD9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97226"/>
              </p:ext>
            </p:extLst>
          </p:nvPr>
        </p:nvGraphicFramePr>
        <p:xfrm>
          <a:off x="688731" y="2735556"/>
          <a:ext cx="10814538" cy="3868196"/>
        </p:xfrm>
        <a:graphic>
          <a:graphicData uri="http://schemas.openxmlformats.org/drawingml/2006/table">
            <a:tbl>
              <a:tblPr/>
              <a:tblGrid>
                <a:gridCol w="53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35">
            <a:extLst>
              <a:ext uri="{FF2B5EF4-FFF2-40B4-BE49-F238E27FC236}">
                <a16:creationId xmlns:a16="http://schemas.microsoft.com/office/drawing/2014/main" id="{9ED4EBA1-47CC-054D-B6C7-01B885D3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104C36D9-BC12-2F43-A5E8-F0D46DA4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70CD3AB0-227B-8543-BDA0-C043DE54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427" y="745108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</a:p>
        </p:txBody>
      </p:sp>
      <p:sp>
        <p:nvSpPr>
          <p:cNvPr id="14" name="Text Box 38">
            <a:extLst>
              <a:ext uri="{FF2B5EF4-FFF2-40B4-BE49-F238E27FC236}">
                <a16:creationId xmlns:a16="http://schemas.microsoft.com/office/drawing/2014/main" id="{AC259F56-12F0-FA45-8B1D-6C2E7B148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727" y="745107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5" name="Text Box 39">
            <a:extLst>
              <a:ext uri="{FF2B5EF4-FFF2-40B4-BE49-F238E27FC236}">
                <a16:creationId xmlns:a16="http://schemas.microsoft.com/office/drawing/2014/main" id="{0DC238D7-E172-8D4A-802C-3EF45133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8F7A5B89-F159-CA4B-B059-368665AF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78AD2900-A373-AB4C-A4D5-14093CC1C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14219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195AF673-C944-8647-BAFF-B4A5E4FF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14355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C449DAF2-2708-C645-B917-52F6BEE9A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7EC738C1-BC7C-F54D-AE86-6463F04F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</a:p>
        </p:txBody>
      </p:sp>
      <p:sp>
        <p:nvSpPr>
          <p:cNvPr id="21" name="Text Box 45">
            <a:extLst>
              <a:ext uri="{FF2B5EF4-FFF2-40B4-BE49-F238E27FC236}">
                <a16:creationId xmlns:a16="http://schemas.microsoft.com/office/drawing/2014/main" id="{986BC236-6702-F940-8FAD-3621EC7D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20315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22" name="Text Box 46">
            <a:extLst>
              <a:ext uri="{FF2B5EF4-FFF2-40B4-BE49-F238E27FC236}">
                <a16:creationId xmlns:a16="http://schemas.microsoft.com/office/drawing/2014/main" id="{2B6D68DD-3F2E-184D-9F9E-E82DD9F3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20451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8920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42357 0.387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0.08802 0.31111 0.17617 0.62291 0.21588 0.7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2608 0.38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66497 0.4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5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42357 0.3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62 L 0.02304 0.3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608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2708 0.4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1628 0.314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49726 0.397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185 L -0.21276 0.3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093 L -0.08984 0.462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272549" y="227812"/>
            <a:ext cx="11797983" cy="6228806"/>
            <a:chOff x="100890" y="227812"/>
            <a:chExt cx="11797983" cy="6228806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2FF3BB3-2BE6-9F42-AFC6-2BE514A2F3F3}"/>
              </a:ext>
            </a:extLst>
          </p:cNvPr>
          <p:cNvSpPr txBox="1">
            <a:spLocks/>
          </p:cNvSpPr>
          <p:nvPr/>
        </p:nvSpPr>
        <p:spPr bwMode="auto">
          <a:xfrm>
            <a:off x="1524000" y="518880"/>
            <a:ext cx="9144000" cy="1400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A748B0-B67E-EB45-A33D-4C5E088FB155}"/>
              </a:ext>
            </a:extLst>
          </p:cNvPr>
          <p:cNvSpPr txBox="1">
            <a:spLocks/>
          </p:cNvSpPr>
          <p:nvPr/>
        </p:nvSpPr>
        <p:spPr bwMode="auto">
          <a:xfrm>
            <a:off x="1223963" y="2205038"/>
            <a:ext cx="6696075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2004, 2008, 2012, …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AC94620-1BFC-3649-B805-623646B0D452}"/>
              </a:ext>
            </a:extLst>
          </p:cNvPr>
          <p:cNvSpPr/>
          <p:nvPr/>
        </p:nvSpPr>
        <p:spPr>
          <a:xfrm>
            <a:off x="444210" y="4861685"/>
            <a:ext cx="865188" cy="288925"/>
          </a:xfrm>
          <a:prstGeom prst="rightArrow">
            <a:avLst/>
          </a:prstGeom>
          <a:solidFill>
            <a:srgbClr val="A7E3FA"/>
          </a:solidFill>
          <a:ln>
            <a:solidFill>
              <a:srgbClr val="11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0227ED-E6A0-DC45-9739-17584C54AE2F}"/>
              </a:ext>
            </a:extLst>
          </p:cNvPr>
          <p:cNvSpPr/>
          <p:nvPr/>
        </p:nvSpPr>
        <p:spPr>
          <a:xfrm>
            <a:off x="1358046" y="4619854"/>
            <a:ext cx="9626991" cy="149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năm nhuận là các năm có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chữ số tận cùng chia hết cho 4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A29D2D8-AED6-8640-A328-666839EB5535}"/>
              </a:ext>
            </a:extLst>
          </p:cNvPr>
          <p:cNvSpPr/>
          <p:nvPr/>
        </p:nvSpPr>
        <p:spPr>
          <a:xfrm>
            <a:off x="395288" y="2420938"/>
            <a:ext cx="828675" cy="317500"/>
          </a:xfrm>
          <a:prstGeom prst="rightArrow">
            <a:avLst/>
          </a:prstGeom>
          <a:solidFill>
            <a:srgbClr val="A7E3FA"/>
          </a:solidFill>
          <a:ln>
            <a:solidFill>
              <a:srgbClr val="11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06B90B-1F05-9448-AD30-DDE591757A43}"/>
              </a:ext>
            </a:extLst>
          </p:cNvPr>
          <p:cNvSpPr txBox="1"/>
          <p:nvPr/>
        </p:nvSpPr>
        <p:spPr>
          <a:xfrm>
            <a:off x="2744566" y="3475503"/>
            <a:ext cx="7046183" cy="715089"/>
          </a:xfrm>
          <a:custGeom>
            <a:avLst/>
            <a:gdLst>
              <a:gd name="connsiteX0" fmla="*/ 0 w 7046183"/>
              <a:gd name="connsiteY0" fmla="*/ 119184 h 715089"/>
              <a:gd name="connsiteX1" fmla="*/ 119184 w 7046183"/>
              <a:gd name="connsiteY1" fmla="*/ 0 h 715089"/>
              <a:gd name="connsiteX2" fmla="*/ 731887 w 7046183"/>
              <a:gd name="connsiteY2" fmla="*/ 0 h 715089"/>
              <a:gd name="connsiteX3" fmla="*/ 1344591 w 7046183"/>
              <a:gd name="connsiteY3" fmla="*/ 0 h 715089"/>
              <a:gd name="connsiteX4" fmla="*/ 1821138 w 7046183"/>
              <a:gd name="connsiteY4" fmla="*/ 0 h 715089"/>
              <a:gd name="connsiteX5" fmla="*/ 2297685 w 7046183"/>
              <a:gd name="connsiteY5" fmla="*/ 0 h 715089"/>
              <a:gd name="connsiteX6" fmla="*/ 2842310 w 7046183"/>
              <a:gd name="connsiteY6" fmla="*/ 0 h 715089"/>
              <a:gd name="connsiteX7" fmla="*/ 3591170 w 7046183"/>
              <a:gd name="connsiteY7" fmla="*/ 0 h 715089"/>
              <a:gd name="connsiteX8" fmla="*/ 4340029 w 7046183"/>
              <a:gd name="connsiteY8" fmla="*/ 0 h 715089"/>
              <a:gd name="connsiteX9" fmla="*/ 4952733 w 7046183"/>
              <a:gd name="connsiteY9" fmla="*/ 0 h 715089"/>
              <a:gd name="connsiteX10" fmla="*/ 5429280 w 7046183"/>
              <a:gd name="connsiteY10" fmla="*/ 0 h 715089"/>
              <a:gd name="connsiteX11" fmla="*/ 6041983 w 7046183"/>
              <a:gd name="connsiteY11" fmla="*/ 0 h 715089"/>
              <a:gd name="connsiteX12" fmla="*/ 6926999 w 7046183"/>
              <a:gd name="connsiteY12" fmla="*/ 0 h 715089"/>
              <a:gd name="connsiteX13" fmla="*/ 7046183 w 7046183"/>
              <a:gd name="connsiteY13" fmla="*/ 119184 h 715089"/>
              <a:gd name="connsiteX14" fmla="*/ 7046183 w 7046183"/>
              <a:gd name="connsiteY14" fmla="*/ 595905 h 715089"/>
              <a:gd name="connsiteX15" fmla="*/ 6926999 w 7046183"/>
              <a:gd name="connsiteY15" fmla="*/ 715089 h 715089"/>
              <a:gd name="connsiteX16" fmla="*/ 6246218 w 7046183"/>
              <a:gd name="connsiteY16" fmla="*/ 715089 h 715089"/>
              <a:gd name="connsiteX17" fmla="*/ 5769670 w 7046183"/>
              <a:gd name="connsiteY17" fmla="*/ 715089 h 715089"/>
              <a:gd name="connsiteX18" fmla="*/ 4952733 w 7046183"/>
              <a:gd name="connsiteY18" fmla="*/ 715089 h 715089"/>
              <a:gd name="connsiteX19" fmla="*/ 4340029 w 7046183"/>
              <a:gd name="connsiteY19" fmla="*/ 715089 h 715089"/>
              <a:gd name="connsiteX20" fmla="*/ 3659248 w 7046183"/>
              <a:gd name="connsiteY20" fmla="*/ 715089 h 715089"/>
              <a:gd name="connsiteX21" fmla="*/ 3182701 w 7046183"/>
              <a:gd name="connsiteY21" fmla="*/ 715089 h 715089"/>
              <a:gd name="connsiteX22" fmla="*/ 2365763 w 7046183"/>
              <a:gd name="connsiteY22" fmla="*/ 715089 h 715089"/>
              <a:gd name="connsiteX23" fmla="*/ 1548825 w 7046183"/>
              <a:gd name="connsiteY23" fmla="*/ 715089 h 715089"/>
              <a:gd name="connsiteX24" fmla="*/ 799965 w 7046183"/>
              <a:gd name="connsiteY24" fmla="*/ 715089 h 715089"/>
              <a:gd name="connsiteX25" fmla="*/ 119184 w 7046183"/>
              <a:gd name="connsiteY25" fmla="*/ 715089 h 715089"/>
              <a:gd name="connsiteX26" fmla="*/ 0 w 7046183"/>
              <a:gd name="connsiteY26" fmla="*/ 595905 h 715089"/>
              <a:gd name="connsiteX27" fmla="*/ 0 w 7046183"/>
              <a:gd name="connsiteY27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6183" h="715089" fill="none" extrusionOk="0">
                <a:moveTo>
                  <a:pt x="0" y="119184"/>
                </a:moveTo>
                <a:cubicBezTo>
                  <a:pt x="9845" y="50730"/>
                  <a:pt x="50007" y="5687"/>
                  <a:pt x="119184" y="0"/>
                </a:cubicBezTo>
                <a:cubicBezTo>
                  <a:pt x="274772" y="-14735"/>
                  <a:pt x="513215" y="-27293"/>
                  <a:pt x="731887" y="0"/>
                </a:cubicBezTo>
                <a:cubicBezTo>
                  <a:pt x="950559" y="27293"/>
                  <a:pt x="1213960" y="1492"/>
                  <a:pt x="1344591" y="0"/>
                </a:cubicBezTo>
                <a:cubicBezTo>
                  <a:pt x="1475222" y="-1492"/>
                  <a:pt x="1600778" y="21487"/>
                  <a:pt x="1821138" y="0"/>
                </a:cubicBezTo>
                <a:cubicBezTo>
                  <a:pt x="2041498" y="-21487"/>
                  <a:pt x="2067818" y="9386"/>
                  <a:pt x="2297685" y="0"/>
                </a:cubicBezTo>
                <a:cubicBezTo>
                  <a:pt x="2527552" y="-9386"/>
                  <a:pt x="2692866" y="12953"/>
                  <a:pt x="2842310" y="0"/>
                </a:cubicBezTo>
                <a:cubicBezTo>
                  <a:pt x="2991754" y="-12953"/>
                  <a:pt x="3362470" y="-24260"/>
                  <a:pt x="3591170" y="0"/>
                </a:cubicBezTo>
                <a:cubicBezTo>
                  <a:pt x="3819870" y="24260"/>
                  <a:pt x="4002093" y="11750"/>
                  <a:pt x="4340029" y="0"/>
                </a:cubicBezTo>
                <a:cubicBezTo>
                  <a:pt x="4677965" y="-11750"/>
                  <a:pt x="4716203" y="-6574"/>
                  <a:pt x="4952733" y="0"/>
                </a:cubicBezTo>
                <a:cubicBezTo>
                  <a:pt x="5189263" y="6574"/>
                  <a:pt x="5218886" y="-5632"/>
                  <a:pt x="5429280" y="0"/>
                </a:cubicBezTo>
                <a:cubicBezTo>
                  <a:pt x="5639674" y="5632"/>
                  <a:pt x="5820996" y="-25573"/>
                  <a:pt x="6041983" y="0"/>
                </a:cubicBezTo>
                <a:cubicBezTo>
                  <a:pt x="6262970" y="25573"/>
                  <a:pt x="6723879" y="671"/>
                  <a:pt x="6926999" y="0"/>
                </a:cubicBezTo>
                <a:cubicBezTo>
                  <a:pt x="6994046" y="5795"/>
                  <a:pt x="7048597" y="60275"/>
                  <a:pt x="7046183" y="119184"/>
                </a:cubicBezTo>
                <a:cubicBezTo>
                  <a:pt x="7045469" y="225461"/>
                  <a:pt x="7038118" y="363895"/>
                  <a:pt x="7046183" y="595905"/>
                </a:cubicBezTo>
                <a:cubicBezTo>
                  <a:pt x="7054865" y="650927"/>
                  <a:pt x="6989695" y="711400"/>
                  <a:pt x="6926999" y="715089"/>
                </a:cubicBezTo>
                <a:cubicBezTo>
                  <a:pt x="6632584" y="701520"/>
                  <a:pt x="6428156" y="715385"/>
                  <a:pt x="6246218" y="715089"/>
                </a:cubicBezTo>
                <a:cubicBezTo>
                  <a:pt x="6064280" y="714793"/>
                  <a:pt x="6002710" y="695899"/>
                  <a:pt x="5769670" y="715089"/>
                </a:cubicBezTo>
                <a:cubicBezTo>
                  <a:pt x="5536630" y="734279"/>
                  <a:pt x="5128524" y="708050"/>
                  <a:pt x="4952733" y="715089"/>
                </a:cubicBezTo>
                <a:cubicBezTo>
                  <a:pt x="4776942" y="722128"/>
                  <a:pt x="4604389" y="727210"/>
                  <a:pt x="4340029" y="715089"/>
                </a:cubicBezTo>
                <a:cubicBezTo>
                  <a:pt x="4075669" y="702968"/>
                  <a:pt x="3814175" y="697907"/>
                  <a:pt x="3659248" y="715089"/>
                </a:cubicBezTo>
                <a:cubicBezTo>
                  <a:pt x="3504321" y="732271"/>
                  <a:pt x="3375802" y="711435"/>
                  <a:pt x="3182701" y="715089"/>
                </a:cubicBezTo>
                <a:cubicBezTo>
                  <a:pt x="2989600" y="718743"/>
                  <a:pt x="2589642" y="728808"/>
                  <a:pt x="2365763" y="715089"/>
                </a:cubicBezTo>
                <a:cubicBezTo>
                  <a:pt x="2141884" y="701370"/>
                  <a:pt x="1911734" y="717944"/>
                  <a:pt x="1548825" y="715089"/>
                </a:cubicBezTo>
                <a:cubicBezTo>
                  <a:pt x="1185916" y="712234"/>
                  <a:pt x="1146844" y="734865"/>
                  <a:pt x="799965" y="715089"/>
                </a:cubicBezTo>
                <a:cubicBezTo>
                  <a:pt x="453086" y="695313"/>
                  <a:pt x="322146" y="697683"/>
                  <a:pt x="119184" y="715089"/>
                </a:cubicBezTo>
                <a:cubicBezTo>
                  <a:pt x="50025" y="726118"/>
                  <a:pt x="4417" y="658957"/>
                  <a:pt x="0" y="595905"/>
                </a:cubicBezTo>
                <a:cubicBezTo>
                  <a:pt x="19969" y="421072"/>
                  <a:pt x="-21823" y="318407"/>
                  <a:pt x="0" y="119184"/>
                </a:cubicBezTo>
                <a:close/>
              </a:path>
              <a:path w="7046183" h="715089" stroke="0" extrusionOk="0">
                <a:moveTo>
                  <a:pt x="0" y="119184"/>
                </a:moveTo>
                <a:cubicBezTo>
                  <a:pt x="-8651" y="57361"/>
                  <a:pt x="54682" y="-10512"/>
                  <a:pt x="119184" y="0"/>
                </a:cubicBezTo>
                <a:cubicBezTo>
                  <a:pt x="355172" y="-3096"/>
                  <a:pt x="543841" y="18699"/>
                  <a:pt x="936122" y="0"/>
                </a:cubicBezTo>
                <a:cubicBezTo>
                  <a:pt x="1328403" y="-18699"/>
                  <a:pt x="1444869" y="9148"/>
                  <a:pt x="1684981" y="0"/>
                </a:cubicBezTo>
                <a:cubicBezTo>
                  <a:pt x="1925093" y="-9148"/>
                  <a:pt x="1982413" y="567"/>
                  <a:pt x="2229607" y="0"/>
                </a:cubicBezTo>
                <a:cubicBezTo>
                  <a:pt x="2476801" y="-567"/>
                  <a:pt x="2650648" y="25258"/>
                  <a:pt x="2842310" y="0"/>
                </a:cubicBezTo>
                <a:cubicBezTo>
                  <a:pt x="3033972" y="-25258"/>
                  <a:pt x="3206933" y="-11763"/>
                  <a:pt x="3455013" y="0"/>
                </a:cubicBezTo>
                <a:cubicBezTo>
                  <a:pt x="3703093" y="11763"/>
                  <a:pt x="3721533" y="21607"/>
                  <a:pt x="3931560" y="0"/>
                </a:cubicBezTo>
                <a:cubicBezTo>
                  <a:pt x="4141587" y="-21607"/>
                  <a:pt x="4547832" y="28306"/>
                  <a:pt x="4748498" y="0"/>
                </a:cubicBezTo>
                <a:cubicBezTo>
                  <a:pt x="4949164" y="-28306"/>
                  <a:pt x="5114248" y="-24902"/>
                  <a:pt x="5293123" y="0"/>
                </a:cubicBezTo>
                <a:cubicBezTo>
                  <a:pt x="5471998" y="24902"/>
                  <a:pt x="5800694" y="-17641"/>
                  <a:pt x="6041983" y="0"/>
                </a:cubicBezTo>
                <a:cubicBezTo>
                  <a:pt x="6283272" y="17641"/>
                  <a:pt x="6554407" y="-21602"/>
                  <a:pt x="6926999" y="0"/>
                </a:cubicBezTo>
                <a:cubicBezTo>
                  <a:pt x="6999202" y="8098"/>
                  <a:pt x="7058262" y="50188"/>
                  <a:pt x="7046183" y="119184"/>
                </a:cubicBezTo>
                <a:cubicBezTo>
                  <a:pt x="7059867" y="262993"/>
                  <a:pt x="7037808" y="419254"/>
                  <a:pt x="7046183" y="595905"/>
                </a:cubicBezTo>
                <a:cubicBezTo>
                  <a:pt x="7043456" y="663273"/>
                  <a:pt x="6987662" y="701760"/>
                  <a:pt x="6926999" y="715089"/>
                </a:cubicBezTo>
                <a:cubicBezTo>
                  <a:pt x="6613333" y="678209"/>
                  <a:pt x="6498711" y="717886"/>
                  <a:pt x="6178139" y="715089"/>
                </a:cubicBezTo>
                <a:cubicBezTo>
                  <a:pt x="5857567" y="712292"/>
                  <a:pt x="5746992" y="745040"/>
                  <a:pt x="5565436" y="715089"/>
                </a:cubicBezTo>
                <a:cubicBezTo>
                  <a:pt x="5383880" y="685138"/>
                  <a:pt x="5132673" y="722323"/>
                  <a:pt x="4952733" y="715089"/>
                </a:cubicBezTo>
                <a:cubicBezTo>
                  <a:pt x="4772793" y="707855"/>
                  <a:pt x="4663879" y="693860"/>
                  <a:pt x="4476186" y="715089"/>
                </a:cubicBezTo>
                <a:cubicBezTo>
                  <a:pt x="4288493" y="736318"/>
                  <a:pt x="4080919" y="703593"/>
                  <a:pt x="3931560" y="715089"/>
                </a:cubicBezTo>
                <a:cubicBezTo>
                  <a:pt x="3782201" y="726585"/>
                  <a:pt x="3612703" y="708198"/>
                  <a:pt x="3455013" y="715089"/>
                </a:cubicBezTo>
                <a:cubicBezTo>
                  <a:pt x="3297323" y="721980"/>
                  <a:pt x="3085337" y="709547"/>
                  <a:pt x="2842310" y="715089"/>
                </a:cubicBezTo>
                <a:cubicBezTo>
                  <a:pt x="2599283" y="720631"/>
                  <a:pt x="2603464" y="703370"/>
                  <a:pt x="2365763" y="715089"/>
                </a:cubicBezTo>
                <a:cubicBezTo>
                  <a:pt x="2128062" y="726808"/>
                  <a:pt x="1729013" y="753245"/>
                  <a:pt x="1548825" y="715089"/>
                </a:cubicBezTo>
                <a:cubicBezTo>
                  <a:pt x="1368637" y="676933"/>
                  <a:pt x="972568" y="712628"/>
                  <a:pt x="731887" y="715089"/>
                </a:cubicBezTo>
                <a:cubicBezTo>
                  <a:pt x="491206" y="717550"/>
                  <a:pt x="298500" y="693587"/>
                  <a:pt x="119184" y="715089"/>
                </a:cubicBezTo>
                <a:cubicBezTo>
                  <a:pt x="54444" y="720095"/>
                  <a:pt x="-3822" y="662610"/>
                  <a:pt x="0" y="595905"/>
                </a:cubicBezTo>
                <a:cubicBezTo>
                  <a:pt x="-15816" y="456604"/>
                  <a:pt x="1034" y="263673"/>
                  <a:pt x="0" y="119184"/>
                </a:cubicBezTo>
                <a:close/>
              </a:path>
            </a:pathLst>
          </a:custGeom>
          <a:solidFill>
            <a:srgbClr val="FFB8B0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783778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nhuận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1269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750"/>
            <a:ext cx="2171250" cy="16762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80792">
            <a:off x="-790020" y="786744"/>
            <a:ext cx="8850802" cy="7851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A245A2-07C6-C94E-BD71-FDEDB5DED7A8}"/>
              </a:ext>
            </a:extLst>
          </p:cNvPr>
          <p:cNvSpPr txBox="1"/>
          <p:nvPr/>
        </p:nvSpPr>
        <p:spPr>
          <a:xfrm>
            <a:off x="1684721" y="165021"/>
            <a:ext cx="7107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#9SLIDE03 ALLROUNDGOTHIC DEMI" panose="020B0703020202020104" pitchFamily="34" charset="77"/>
              </a:rPr>
              <a:t>Đổi đơn vị đo thời gian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AFDB62-1C89-2B4F-9BD9-CA205B558AB0}"/>
                  </a:ext>
                </a:extLst>
              </p:cNvPr>
              <p:cNvSpPr txBox="1"/>
              <p:nvPr/>
            </p:nvSpPr>
            <p:spPr>
              <a:xfrm>
                <a:off x="930957" y="1707003"/>
                <a:ext cx="7097150" cy="5024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rưỡi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……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tháng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0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  ...… 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0,5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  ...... 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216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…...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…….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phút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  = …… </a:t>
                </a:r>
                <a:r>
                  <a:rPr lang="en-US" altLang="en-US" sz="4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endPara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AFDB62-1C89-2B4F-9BD9-CA205B558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57" y="1707003"/>
                <a:ext cx="7097150" cy="5024004"/>
              </a:xfrm>
              <a:prstGeom prst="rect">
                <a:avLst/>
              </a:prstGeom>
              <a:blipFill>
                <a:blip r:embed="rId5"/>
                <a:stretch>
                  <a:fillRect l="-3036" b="-45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 flipH="1">
            <a:off x="6672263" y="0"/>
            <a:ext cx="5388751" cy="7132501"/>
            <a:chOff x="3041306" y="1382701"/>
            <a:chExt cx="5388751" cy="71325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1306" y="1382701"/>
              <a:ext cx="5388751" cy="713250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66057" y="2113950"/>
              <a:ext cx="4230000" cy="567000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37" y="319765"/>
            <a:ext cx="1094000" cy="1501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264433" y="-38161"/>
            <a:ext cx="12300869" cy="6627435"/>
            <a:chOff x="100890" y="-170817"/>
            <a:chExt cx="12300869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FBAF0A-F0B3-D742-8C7F-8EDA8ACEF2E2}"/>
                  </a:ext>
                </a:extLst>
              </p:cNvPr>
              <p:cNvSpPr txBox="1"/>
              <p:nvPr/>
            </p:nvSpPr>
            <p:spPr>
              <a:xfrm>
                <a:off x="1294229" y="1351624"/>
                <a:ext cx="3255271" cy="3284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năm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rưỡi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</a:p>
              <a:p>
                <a:pPr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0,5 </a:t>
                </a:r>
                <a:r>
                  <a:rPr lang="en-US" altLang="en-US" sz="4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  <a:r>
                  <a:rPr lang="en-US" alt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=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FBAF0A-F0B3-D742-8C7F-8EDA8ACEF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229" y="1351624"/>
                <a:ext cx="3255271" cy="3284938"/>
              </a:xfrm>
              <a:prstGeom prst="rect">
                <a:avLst/>
              </a:prstGeom>
              <a:blipFill>
                <a:blip r:embed="rId6"/>
                <a:stretch>
                  <a:fillRect l="-6589" b="-692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DA78B4-2EE0-F047-9FD6-663EBA518729}"/>
              </a:ext>
            </a:extLst>
          </p:cNvPr>
          <p:cNvSpPr txBox="1"/>
          <p:nvPr/>
        </p:nvSpPr>
        <p:spPr>
          <a:xfrm>
            <a:off x="4098381" y="1557950"/>
            <a:ext cx="193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libri" panose="020F0502020204030204" pitchFamily="34" charset="0"/>
                <a:cs typeface="Calibri" panose="020F0502020204030204" pitchFamily="34" charset="0"/>
              </a:rPr>
              <a:t>1,5 năm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492F0-67EC-4243-A96E-D40F759F4C0A}"/>
              </a:ext>
            </a:extLst>
          </p:cNvPr>
          <p:cNvSpPr txBox="1"/>
          <p:nvPr/>
        </p:nvSpPr>
        <p:spPr>
          <a:xfrm>
            <a:off x="5833420" y="1557950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libri" panose="020F0502020204030204" pitchFamily="34" charset="0"/>
                <a:cs typeface="Calibri" panose="020F0502020204030204" pitchFamily="34" charset="0"/>
              </a:rPr>
              <a:t>= 12 tháng x 1,5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52DFF-8FD6-064B-875C-D47FCD7F8F94}"/>
              </a:ext>
            </a:extLst>
          </p:cNvPr>
          <p:cNvSpPr txBox="1"/>
          <p:nvPr/>
        </p:nvSpPr>
        <p:spPr>
          <a:xfrm>
            <a:off x="9340241" y="1557950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tháng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C018B4-3021-7E4D-9815-1529E88D3D5C}"/>
                  </a:ext>
                </a:extLst>
              </p:cNvPr>
              <p:cNvSpPr txBox="1"/>
              <p:nvPr/>
            </p:nvSpPr>
            <p:spPr>
              <a:xfrm>
                <a:off x="3552402" y="2623869"/>
                <a:ext cx="2614883" cy="105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60 phút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VN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C018B4-3021-7E4D-9815-1529E88D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02" y="2623869"/>
                <a:ext cx="2614883" cy="1053237"/>
              </a:xfrm>
              <a:prstGeom prst="rect">
                <a:avLst/>
              </a:prstGeom>
              <a:blipFill>
                <a:blip r:embed="rId7"/>
                <a:stretch>
                  <a:fillRect l="-8213" b="-10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0356733-A540-CF4C-8473-D0CE751CAA2E}"/>
              </a:ext>
            </a:extLst>
          </p:cNvPr>
          <p:cNvSpPr txBox="1"/>
          <p:nvPr/>
        </p:nvSpPr>
        <p:spPr>
          <a:xfrm>
            <a:off x="6154162" y="2815079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 phút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1BCC7-C49C-B947-BAA3-3BAB8F9E4087}"/>
              </a:ext>
            </a:extLst>
          </p:cNvPr>
          <p:cNvSpPr txBox="1"/>
          <p:nvPr/>
        </p:nvSpPr>
        <p:spPr>
          <a:xfrm>
            <a:off x="3724214" y="3877427"/>
            <a:ext cx="350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latin typeface="Calibri" panose="020F0502020204030204" pitchFamily="34" charset="0"/>
                <a:cs typeface="Calibri" panose="020F0502020204030204" pitchFamily="34" charset="0"/>
              </a:rPr>
              <a:t>60 phút x 0,5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0F063-E230-BB4D-862A-CBFA471AC50B}"/>
              </a:ext>
            </a:extLst>
          </p:cNvPr>
          <p:cNvSpPr txBox="1"/>
          <p:nvPr/>
        </p:nvSpPr>
        <p:spPr>
          <a:xfrm>
            <a:off x="6815344" y="3877427"/>
            <a:ext cx="3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 phút</a:t>
            </a:r>
          </a:p>
        </p:txBody>
      </p:sp>
    </p:spTree>
    <p:extLst>
      <p:ext uri="{BB962C8B-B14F-4D97-AF65-F5344CB8AC3E}">
        <p14:creationId xmlns:p14="http://schemas.microsoft.com/office/powerpoint/2010/main" val="83140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25 - Toán - Bảng ĐV đo thời gian - Miki cá con (1)</Template>
  <TotalTime>1</TotalTime>
  <Words>672</Words>
  <Application>Microsoft Office PowerPoint</Application>
  <PresentationFormat>Màn hình rộng</PresentationFormat>
  <Paragraphs>151</Paragraphs>
  <Slides>18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18</vt:i4>
      </vt:variant>
    </vt:vector>
  </HeadingPairs>
  <TitlesOfParts>
    <vt:vector size="31" baseType="lpstr">
      <vt:lpstr>等线</vt:lpstr>
      <vt:lpstr>等线 Light</vt:lpstr>
      <vt:lpstr>微软雅黑</vt:lpstr>
      <vt:lpstr>#9Slide03 AllRoundGothic</vt:lpstr>
      <vt:lpstr>#9SLIDE03 ALLROUNDGOTHIC DEMI</vt:lpstr>
      <vt:lpstr>#9Slide07 SVNDessert Menu Scrip</vt:lpstr>
      <vt:lpstr>Arial</vt:lpstr>
      <vt:lpstr>Calibri</vt:lpstr>
      <vt:lpstr>Cambria Math</vt:lpstr>
      <vt:lpstr>Times New Roman</vt:lpstr>
      <vt:lpstr>Office 主题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anh bich</dc:creator>
  <dc:description>www.051661.com</dc:description>
  <cp:lastModifiedBy>anh bich</cp:lastModifiedBy>
  <cp:revision>1</cp:revision>
  <dcterms:created xsi:type="dcterms:W3CDTF">2022-03-08T10:15:25Z</dcterms:created>
  <dcterms:modified xsi:type="dcterms:W3CDTF">2022-03-08T10:17:02Z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