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67" r:id="rId13"/>
    <p:sldId id="268" r:id="rId14"/>
    <p:sldId id="275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Be Vietnam" panose="020B0604020202020204" charset="0"/>
      <p:regular r:id="rId21"/>
    </p:embeddedFont>
    <p:embeddedFont>
      <p:font typeface="Be Vietnam Bold" panose="020B0604020202020204" charset="0"/>
      <p:regular r:id="rId22"/>
    </p:embeddedFont>
    <p:embeddedFont>
      <p:font typeface="Boldoa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ivvic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AA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86.png"/><Relationship Id="rId18" Type="http://schemas.openxmlformats.org/officeDocument/2006/relationships/image" Target="../media/image26.svg"/><Relationship Id="rId3" Type="http://schemas.openxmlformats.org/officeDocument/2006/relationships/audio" Target="../media/media10.m4a"/><Relationship Id="rId21" Type="http://schemas.openxmlformats.org/officeDocument/2006/relationships/image" Target="../media/image90.jpg"/><Relationship Id="rId7" Type="http://schemas.openxmlformats.org/officeDocument/2006/relationships/image" Target="../media/image91.png"/><Relationship Id="rId12" Type="http://schemas.openxmlformats.org/officeDocument/2006/relationships/image" Target="../media/image64.svg"/><Relationship Id="rId17" Type="http://schemas.openxmlformats.org/officeDocument/2006/relationships/image" Target="../media/image25.png"/><Relationship Id="rId2" Type="http://schemas.microsoft.com/office/2007/relationships/media" Target="../media/media10.m4a"/><Relationship Id="rId16" Type="http://schemas.openxmlformats.org/officeDocument/2006/relationships/image" Target="../media/image62.svg"/><Relationship Id="rId20" Type="http://schemas.openxmlformats.org/officeDocument/2006/relationships/image" Target="../media/image89.jpeg"/><Relationship Id="rId1" Type="http://schemas.openxmlformats.org/officeDocument/2006/relationships/tags" Target="../tags/tag6.xml"/><Relationship Id="rId6" Type="http://schemas.openxmlformats.org/officeDocument/2006/relationships/image" Target="../media/image15.svg"/><Relationship Id="rId11" Type="http://schemas.openxmlformats.org/officeDocument/2006/relationships/image" Target="../media/image63.png"/><Relationship Id="rId5" Type="http://schemas.openxmlformats.org/officeDocument/2006/relationships/image" Target="../media/image14.png"/><Relationship Id="rId15" Type="http://schemas.openxmlformats.org/officeDocument/2006/relationships/image" Target="../media/image61.png"/><Relationship Id="rId10" Type="http://schemas.openxmlformats.org/officeDocument/2006/relationships/image" Target="../media/image94.svg"/><Relationship Id="rId19" Type="http://schemas.openxmlformats.org/officeDocument/2006/relationships/image" Target="../media/image8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3.png"/><Relationship Id="rId14" Type="http://schemas.openxmlformats.org/officeDocument/2006/relationships/image" Target="../media/image87.svg"/><Relationship Id="rId2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7.svg"/><Relationship Id="rId18" Type="http://schemas.openxmlformats.org/officeDocument/2006/relationships/image" Target="../media/image9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86.png"/><Relationship Id="rId17" Type="http://schemas.openxmlformats.org/officeDocument/2006/relationships/image" Target="../media/image26.svg"/><Relationship Id="rId2" Type="http://schemas.openxmlformats.org/officeDocument/2006/relationships/audio" Target="../media/media11.m4a"/><Relationship Id="rId16" Type="http://schemas.openxmlformats.org/officeDocument/2006/relationships/image" Target="../media/image25.png"/><Relationship Id="rId20" Type="http://schemas.openxmlformats.org/officeDocument/2006/relationships/image" Target="../media/image9.png"/><Relationship Id="rId1" Type="http://schemas.microsoft.com/office/2007/relationships/media" Target="../media/media11.m4a"/><Relationship Id="rId6" Type="http://schemas.openxmlformats.org/officeDocument/2006/relationships/image" Target="../media/image91.png"/><Relationship Id="rId11" Type="http://schemas.openxmlformats.org/officeDocument/2006/relationships/image" Target="../media/image64.svg"/><Relationship Id="rId5" Type="http://schemas.openxmlformats.org/officeDocument/2006/relationships/image" Target="../media/image15.svg"/><Relationship Id="rId15" Type="http://schemas.openxmlformats.org/officeDocument/2006/relationships/image" Target="../media/image62.svg"/><Relationship Id="rId10" Type="http://schemas.openxmlformats.org/officeDocument/2006/relationships/image" Target="../media/image63.png"/><Relationship Id="rId19" Type="http://schemas.openxmlformats.org/officeDocument/2006/relationships/image" Target="../media/image96.jpe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e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97.jpeg"/><Relationship Id="rId17" Type="http://schemas.openxmlformats.org/officeDocument/2006/relationships/image" Target="../media/image71.png"/><Relationship Id="rId2" Type="http://schemas.openxmlformats.org/officeDocument/2006/relationships/audio" Target="../media/media12.m4a"/><Relationship Id="rId16" Type="http://schemas.openxmlformats.org/officeDocument/2006/relationships/image" Target="../media/image101.jpeg"/><Relationship Id="rId1" Type="http://schemas.microsoft.com/office/2007/relationships/media" Target="../media/media12.m4a"/><Relationship Id="rId6" Type="http://schemas.openxmlformats.org/officeDocument/2006/relationships/image" Target="../media/image91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5" Type="http://schemas.openxmlformats.org/officeDocument/2006/relationships/image" Target="../media/image100.jpe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9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10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1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104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1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110.png"/><Relationship Id="rId2" Type="http://schemas.openxmlformats.org/officeDocument/2006/relationships/audio" Target="../media/media15.m4a"/><Relationship Id="rId16" Type="http://schemas.openxmlformats.org/officeDocument/2006/relationships/image" Target="../media/image9.png"/><Relationship Id="rId1" Type="http://schemas.microsoft.com/office/2007/relationships/media" Target="../media/media15.m4a"/><Relationship Id="rId6" Type="http://schemas.openxmlformats.org/officeDocument/2006/relationships/image" Target="../media/image14.png"/><Relationship Id="rId11" Type="http://schemas.openxmlformats.org/officeDocument/2006/relationships/image" Target="../media/image109.svg"/><Relationship Id="rId5" Type="http://schemas.openxmlformats.org/officeDocument/2006/relationships/image" Target="../media/image13.svg"/><Relationship Id="rId15" Type="http://schemas.openxmlformats.org/officeDocument/2006/relationships/image" Target="../media/image26.svg"/><Relationship Id="rId10" Type="http://schemas.openxmlformats.org/officeDocument/2006/relationships/image" Target="../media/image108.png"/><Relationship Id="rId4" Type="http://schemas.openxmlformats.org/officeDocument/2006/relationships/image" Target="../media/image12.png"/><Relationship Id="rId9" Type="http://schemas.openxmlformats.org/officeDocument/2006/relationships/image" Target="../media/image107.sv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12.jpe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11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9.png"/><Relationship Id="rId11" Type="http://schemas.openxmlformats.org/officeDocument/2006/relationships/image" Target="../media/image116.png"/><Relationship Id="rId5" Type="http://schemas.openxmlformats.org/officeDocument/2006/relationships/image" Target="../media/image114.svg"/><Relationship Id="rId10" Type="http://schemas.openxmlformats.org/officeDocument/2006/relationships/image" Target="../media/image115.png"/><Relationship Id="rId4" Type="http://schemas.openxmlformats.org/officeDocument/2006/relationships/image" Target="../media/image113.png"/><Relationship Id="rId9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1.svg"/><Relationship Id="rId12" Type="http://schemas.openxmlformats.org/officeDocument/2006/relationships/image" Target="../media/image10.png"/><Relationship Id="rId2" Type="http://schemas.openxmlformats.org/officeDocument/2006/relationships/audio" Target="../media/media18.m4a"/><Relationship Id="rId16" Type="http://schemas.openxmlformats.org/officeDocument/2006/relationships/image" Target="../media/image9.png"/><Relationship Id="rId1" Type="http://schemas.microsoft.com/office/2007/relationships/media" Target="../media/media18.m4a"/><Relationship Id="rId6" Type="http://schemas.openxmlformats.org/officeDocument/2006/relationships/image" Target="../media/image120.png"/><Relationship Id="rId11" Type="http://schemas.openxmlformats.org/officeDocument/2006/relationships/image" Target="../media/image125.svg"/><Relationship Id="rId5" Type="http://schemas.openxmlformats.org/officeDocument/2006/relationships/image" Target="../media/image119.svg"/><Relationship Id="rId15" Type="http://schemas.openxmlformats.org/officeDocument/2006/relationships/image" Target="../media/image127.sv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svg"/><Relationship Id="rId14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110.png"/><Relationship Id="rId2" Type="http://schemas.openxmlformats.org/officeDocument/2006/relationships/audio" Target="../media/media19.m4a"/><Relationship Id="rId16" Type="http://schemas.openxmlformats.org/officeDocument/2006/relationships/image" Target="../media/image9.png"/><Relationship Id="rId1" Type="http://schemas.microsoft.com/office/2007/relationships/media" Target="../media/media19.m4a"/><Relationship Id="rId6" Type="http://schemas.openxmlformats.org/officeDocument/2006/relationships/image" Target="../media/image14.png"/><Relationship Id="rId11" Type="http://schemas.openxmlformats.org/officeDocument/2006/relationships/image" Target="../media/image109.svg"/><Relationship Id="rId5" Type="http://schemas.openxmlformats.org/officeDocument/2006/relationships/image" Target="../media/image13.svg"/><Relationship Id="rId15" Type="http://schemas.openxmlformats.org/officeDocument/2006/relationships/image" Target="../media/image26.svg"/><Relationship Id="rId10" Type="http://schemas.openxmlformats.org/officeDocument/2006/relationships/image" Target="../media/image108.png"/><Relationship Id="rId4" Type="http://schemas.openxmlformats.org/officeDocument/2006/relationships/image" Target="../media/image12.png"/><Relationship Id="rId9" Type="http://schemas.openxmlformats.org/officeDocument/2006/relationships/image" Target="../media/image107.sv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audio" Target="../media/media2.m4a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audio" Target="../media/media4.m4a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4.m4a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15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image" Target="../media/image14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26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8.svg"/><Relationship Id="rId11" Type="http://schemas.openxmlformats.org/officeDocument/2006/relationships/image" Target="../media/image25.png"/><Relationship Id="rId5" Type="http://schemas.openxmlformats.org/officeDocument/2006/relationships/image" Target="../media/image47.png"/><Relationship Id="rId10" Type="http://schemas.openxmlformats.org/officeDocument/2006/relationships/image" Target="../media/image24.svg"/><Relationship Id="rId4" Type="http://schemas.openxmlformats.org/officeDocument/2006/relationships/image" Target="../media/image46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audio" Target="../media/media6.m4a"/><Relationship Id="rId21" Type="http://schemas.openxmlformats.org/officeDocument/2006/relationships/image" Target="../media/image63.png"/><Relationship Id="rId7" Type="http://schemas.openxmlformats.org/officeDocument/2006/relationships/image" Target="../media/image51.png"/><Relationship Id="rId12" Type="http://schemas.openxmlformats.org/officeDocument/2006/relationships/image" Target="../media/image15.svg"/><Relationship Id="rId17" Type="http://schemas.openxmlformats.org/officeDocument/2006/relationships/image" Target="../media/image59.png"/><Relationship Id="rId2" Type="http://schemas.microsoft.com/office/2007/relationships/media" Target="../media/media6.m4a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1" Type="http://schemas.openxmlformats.org/officeDocument/2006/relationships/tags" Target="../tags/tag2.xml"/><Relationship Id="rId6" Type="http://schemas.openxmlformats.org/officeDocument/2006/relationships/image" Target="../media/image26.svg"/><Relationship Id="rId11" Type="http://schemas.openxmlformats.org/officeDocument/2006/relationships/image" Target="../media/image14.png"/><Relationship Id="rId5" Type="http://schemas.openxmlformats.org/officeDocument/2006/relationships/image" Target="../media/image25.png"/><Relationship Id="rId15" Type="http://schemas.openxmlformats.org/officeDocument/2006/relationships/image" Target="../media/image57.png"/><Relationship Id="rId23" Type="http://schemas.openxmlformats.org/officeDocument/2006/relationships/image" Target="../media/image9.png"/><Relationship Id="rId10" Type="http://schemas.openxmlformats.org/officeDocument/2006/relationships/image" Target="../media/image54.svg"/><Relationship Id="rId19" Type="http://schemas.openxmlformats.org/officeDocument/2006/relationships/image" Target="../media/image6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3.png"/><Relationship Id="rId14" Type="http://schemas.openxmlformats.org/officeDocument/2006/relationships/image" Target="../media/image56.svg"/><Relationship Id="rId22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71.png"/><Relationship Id="rId3" Type="http://schemas.openxmlformats.org/officeDocument/2006/relationships/audio" Target="../media/media7.m4a"/><Relationship Id="rId7" Type="http://schemas.openxmlformats.org/officeDocument/2006/relationships/image" Target="../media/image30.png"/><Relationship Id="rId12" Type="http://schemas.openxmlformats.org/officeDocument/2006/relationships/image" Target="../media/image70.svg"/><Relationship Id="rId2" Type="http://schemas.microsoft.com/office/2007/relationships/media" Target="../media/media7.m4a"/><Relationship Id="rId16" Type="http://schemas.openxmlformats.org/officeDocument/2006/relationships/image" Target="../media/image9.png"/><Relationship Id="rId1" Type="http://schemas.openxmlformats.org/officeDocument/2006/relationships/tags" Target="../tags/tag3.xml"/><Relationship Id="rId6" Type="http://schemas.openxmlformats.org/officeDocument/2006/relationships/image" Target="../media/image66.sv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0.png"/><Relationship Id="rId3" Type="http://schemas.openxmlformats.org/officeDocument/2006/relationships/audio" Target="../media/media8.m4a"/><Relationship Id="rId7" Type="http://schemas.openxmlformats.org/officeDocument/2006/relationships/image" Target="../media/image76.png"/><Relationship Id="rId12" Type="http://schemas.openxmlformats.org/officeDocument/2006/relationships/image" Target="../media/image79.svg"/><Relationship Id="rId17" Type="http://schemas.openxmlformats.org/officeDocument/2006/relationships/image" Target="../media/image9.png"/><Relationship Id="rId2" Type="http://schemas.microsoft.com/office/2007/relationships/media" Target="../media/media8.m4a"/><Relationship Id="rId16" Type="http://schemas.openxmlformats.org/officeDocument/2006/relationships/image" Target="../media/image83.svg"/><Relationship Id="rId1" Type="http://schemas.openxmlformats.org/officeDocument/2006/relationships/tags" Target="../tags/tag4.xml"/><Relationship Id="rId6" Type="http://schemas.openxmlformats.org/officeDocument/2006/relationships/image" Target="../media/image75.sv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5" Type="http://schemas.openxmlformats.org/officeDocument/2006/relationships/image" Target="../media/image82.png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8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88.jpeg"/><Relationship Id="rId3" Type="http://schemas.openxmlformats.org/officeDocument/2006/relationships/audio" Target="../media/media9.m4a"/><Relationship Id="rId7" Type="http://schemas.openxmlformats.org/officeDocument/2006/relationships/image" Target="../media/image61.png"/><Relationship Id="rId12" Type="http://schemas.openxmlformats.org/officeDocument/2006/relationships/image" Target="../media/image64.svg"/><Relationship Id="rId2" Type="http://schemas.microsoft.com/office/2007/relationships/media" Target="../media/media9.m4a"/><Relationship Id="rId16" Type="http://schemas.openxmlformats.org/officeDocument/2006/relationships/image" Target="../media/image9.png"/><Relationship Id="rId1" Type="http://schemas.openxmlformats.org/officeDocument/2006/relationships/tags" Target="../tags/tag5.xml"/><Relationship Id="rId6" Type="http://schemas.openxmlformats.org/officeDocument/2006/relationships/image" Target="../media/image85.svg"/><Relationship Id="rId11" Type="http://schemas.openxmlformats.org/officeDocument/2006/relationships/image" Target="../media/image63.png"/><Relationship Id="rId5" Type="http://schemas.openxmlformats.org/officeDocument/2006/relationships/image" Target="../media/image84.png"/><Relationship Id="rId15" Type="http://schemas.openxmlformats.org/officeDocument/2006/relationships/image" Target="../media/image90.jpg"/><Relationship Id="rId10" Type="http://schemas.openxmlformats.org/officeDocument/2006/relationships/image" Target="../media/image87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6.png"/><Relationship Id="rId14" Type="http://schemas.openxmlformats.org/officeDocument/2006/relationships/image" Target="../media/image8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670935"/>
            <a:ext cx="15770962" cy="2746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0"/>
              </a:lnSpc>
            </a:pPr>
            <a:r>
              <a:rPr lang="vi-VN" sz="6000" spc="489" dirty="0">
                <a:solidFill>
                  <a:srgbClr val="E17795"/>
                </a:solidFill>
                <a:latin typeface="Livvic Bold"/>
              </a:rPr>
              <a:t>CHỦ ĐỀ 4: </a:t>
            </a:r>
            <a:r>
              <a:rPr lang="en-US" sz="6000" spc="489" dirty="0">
                <a:solidFill>
                  <a:srgbClr val="E17795"/>
                </a:solidFill>
                <a:latin typeface="Livvic Bold"/>
              </a:rPr>
              <a:t>EM SÁNG TẠO CÙNG NHỮNG CON CHỮ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1442" b="28086"/>
          <a:stretch>
            <a:fillRect/>
          </a:stretch>
        </p:blipFill>
        <p:spPr>
          <a:xfrm>
            <a:off x="15517527" y="6518980"/>
            <a:ext cx="2770473" cy="3768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231" b="3630"/>
          <a:stretch>
            <a:fillRect/>
          </a:stretch>
        </p:blipFill>
        <p:spPr>
          <a:xfrm>
            <a:off x="0" y="6384433"/>
            <a:ext cx="2684872" cy="39025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091812" cy="2059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711679">
            <a:off x="14842843" y="238668"/>
            <a:ext cx="3948050" cy="1159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084624">
            <a:off x="14740891" y="-685906"/>
            <a:ext cx="4250136" cy="12484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820286" y="1127533"/>
            <a:ext cx="8624010" cy="967211"/>
            <a:chOff x="0" y="0"/>
            <a:chExt cx="2420499" cy="271467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964928" y="1257369"/>
            <a:ext cx="839104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8"/>
              </a:lnSpc>
              <a:spcBef>
                <a:spcPct val="0"/>
              </a:spcBef>
            </a:pPr>
            <a:r>
              <a:rPr lang="en-US" sz="2432" spc="121" dirty="0">
                <a:solidFill>
                  <a:srgbClr val="000000"/>
                </a:solidFill>
                <a:latin typeface="Livvic Bold"/>
              </a:rPr>
              <a:t>PHÒNG GIÁO DỤC VÀ ĐÀO TẠO QUẬN LONG BIÊN</a:t>
            </a:r>
          </a:p>
          <a:p>
            <a:pPr marL="0" lvl="0" indent="0" algn="ctr">
              <a:lnSpc>
                <a:spcPts val="2918"/>
              </a:lnSpc>
              <a:spcBef>
                <a:spcPct val="0"/>
              </a:spcBef>
            </a:pPr>
            <a:r>
              <a:rPr lang="en-US" sz="2432" spc="121" dirty="0">
                <a:solidFill>
                  <a:srgbClr val="000000"/>
                </a:solidFill>
                <a:latin typeface="Livvic Bold"/>
              </a:rPr>
              <a:t>TRƯỜNG TIỂU HỌC GIANG BIÊN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43240" y="2728295"/>
            <a:ext cx="4569052" cy="64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4900" dirty="0">
                <a:solidFill>
                  <a:srgbClr val="000000"/>
                </a:solidFill>
                <a:latin typeface="Livvic Bold"/>
              </a:rPr>
              <a:t>MĨ THUẬT 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36081" y="7027630"/>
            <a:ext cx="12415838" cy="48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Be Vietnam Bold"/>
              </a:rPr>
              <a:t>TIẾT 3: CẮT DÁN VÀ TRANG TRÍ CHỮ BẰNG CÁC CHẤT LIỆU</a:t>
            </a: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1070C14D-67A0-4CB1-ADD3-880E6A2EB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487">
        <p14:window dir="vert"/>
      </p:transition>
    </mc:Choice>
    <mc:Fallback xmlns="">
      <p:transition spd="slow" advTm="15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56160" y="1309059"/>
            <a:ext cx="1197429" cy="10363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641858" y="7079190"/>
            <a:ext cx="1197429" cy="10363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94049" y="7149933"/>
            <a:ext cx="1197429" cy="103632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247" y="7007058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995599"/>
                </a:solidFill>
                <a:latin typeface="Boldoa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64056" y="6936315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78358" y="1166184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62153" y="7220674"/>
            <a:ext cx="3802778" cy="52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TẠO DÁNG CHỮ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99897" y="1379800"/>
            <a:ext cx="3823764" cy="52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TRANG TRÍ CHỮ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14528" y="6955167"/>
            <a:ext cx="514530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TÔ MÀU &amp; CẮT DÁN THÊM CHI TIẾT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57841" y="781650"/>
            <a:ext cx="2161282" cy="4970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1" y="2835034"/>
            <a:ext cx="4922775" cy="36920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23" y="2835034"/>
            <a:ext cx="4927600" cy="3695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700" y="2818614"/>
            <a:ext cx="4899825" cy="3670415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504F3D0F-E328-492B-9B2B-D3E2F92318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2"/>
    </mc:Choice>
    <mc:Fallback xmlns="">
      <p:transition spd="slow" advTm="1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  <p:bldP spid="17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56160" y="1309059"/>
            <a:ext cx="1197429" cy="10363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641858" y="7079190"/>
            <a:ext cx="1197429" cy="10363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94049" y="7149933"/>
            <a:ext cx="1197429" cy="103632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247" y="7007058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995599"/>
                </a:solidFill>
                <a:latin typeface="Boldoa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64056" y="6936315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78358" y="1166184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62153" y="7220674"/>
            <a:ext cx="380277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TẠO DÁNG CHỮ</a:t>
            </a:r>
            <a:r>
              <a:rPr lang="vi-VN" sz="3500" spc="175" dirty="0">
                <a:solidFill>
                  <a:srgbClr val="995599"/>
                </a:solidFill>
                <a:latin typeface="Livvic Bold"/>
              </a:rPr>
              <a:t> BẰNG BÌA</a:t>
            </a:r>
            <a:endParaRPr lang="en-US" sz="3500" spc="175" dirty="0">
              <a:solidFill>
                <a:srgbClr val="995599"/>
              </a:solidFill>
              <a:latin typeface="Livvic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799897" y="1379800"/>
            <a:ext cx="382376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TRANG TRÍ CHỮ</a:t>
            </a:r>
            <a:r>
              <a:rPr lang="vi-VN" sz="3500" spc="175" dirty="0">
                <a:solidFill>
                  <a:srgbClr val="995599"/>
                </a:solidFill>
                <a:latin typeface="Livvic Bold"/>
              </a:rPr>
              <a:t> BẰNG SỢI LEN</a:t>
            </a:r>
            <a:endParaRPr lang="en-US" sz="3500" spc="175" dirty="0">
              <a:solidFill>
                <a:srgbClr val="995599"/>
              </a:solidFill>
              <a:latin typeface="Livvic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014528" y="6955167"/>
            <a:ext cx="514530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 THÊM CHI TIẾT</a:t>
            </a:r>
            <a:r>
              <a:rPr lang="vi-VN" sz="3500" spc="175" dirty="0">
                <a:solidFill>
                  <a:srgbClr val="995599"/>
                </a:solidFill>
                <a:latin typeface="Livvic Bold"/>
              </a:rPr>
              <a:t> VÀ HOÀN THIỆN SẢN PHẨM</a:t>
            </a:r>
            <a:endParaRPr lang="en-US" sz="3500" spc="175" dirty="0">
              <a:solidFill>
                <a:srgbClr val="995599"/>
              </a:solidFill>
              <a:latin typeface="Livvic Bold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57841" y="781650"/>
            <a:ext cx="2161282" cy="497095"/>
          </a:xfrm>
          <a:prstGeom prst="rect">
            <a:avLst/>
          </a:prstGeom>
        </p:spPr>
      </p:pic>
      <p:pic>
        <p:nvPicPr>
          <p:cNvPr id="19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C5E3855D-A68D-4E68-8A4D-EC70343C3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19" b="59069"/>
          <a:stretch/>
        </p:blipFill>
        <p:spPr bwMode="auto">
          <a:xfrm>
            <a:off x="420865" y="3776365"/>
            <a:ext cx="4117916" cy="311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260A5FE2-D322-4EC6-ACD7-7BF58A6A5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2" t="27050" r="3134"/>
          <a:stretch/>
        </p:blipFill>
        <p:spPr bwMode="auto">
          <a:xfrm>
            <a:off x="7691578" y="2450262"/>
            <a:ext cx="3241494" cy="329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D1842FA4-2AC0-42DC-B7E3-E818E4BE8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41671" r="72119" b="29949"/>
          <a:stretch/>
        </p:blipFill>
        <p:spPr bwMode="auto">
          <a:xfrm>
            <a:off x="13347018" y="4151569"/>
            <a:ext cx="2265482" cy="25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58BA2B92-7385-4291-9DEB-AD5714E10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70792" r="72373"/>
          <a:stretch/>
        </p:blipFill>
        <p:spPr bwMode="auto">
          <a:xfrm>
            <a:off x="15612499" y="4133336"/>
            <a:ext cx="2265482" cy="257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ướng dẫn làm chữ tuyệt đẹp bằng dây thừng">
            <a:extLst>
              <a:ext uri="{FF2B5EF4-FFF2-40B4-BE49-F238E27FC236}">
                <a16:creationId xmlns:a16="http://schemas.microsoft.com/office/drawing/2014/main" id="{8574A297-A1CF-45E5-BE39-6BAD66CED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0"/>
          <a:stretch/>
        </p:blipFill>
        <p:spPr bwMode="auto">
          <a:xfrm>
            <a:off x="4590724" y="3720545"/>
            <a:ext cx="1912256" cy="311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ướng dẫn làm chữ tuyệt đẹp bằng dây thừng">
            <a:extLst>
              <a:ext uri="{FF2B5EF4-FFF2-40B4-BE49-F238E27FC236}">
                <a16:creationId xmlns:a16="http://schemas.microsoft.com/office/drawing/2014/main" id="{F51A94E1-206E-4092-A5EB-EC5BAFD55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0"/>
          <a:stretch/>
        </p:blipFill>
        <p:spPr bwMode="auto">
          <a:xfrm>
            <a:off x="10924215" y="2457018"/>
            <a:ext cx="2090313" cy="332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8DE12360-2A51-4919-9E4C-0E7E1F323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93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374">
        <p15:prstTrans prst="peelOff"/>
      </p:transition>
    </mc:Choice>
    <mc:Fallback xmlns="">
      <p:transition spd="slow" advTm="233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791604" y="2174588"/>
            <a:ext cx="2658196" cy="5488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10660"/>
              </a:lnSpc>
            </a:pPr>
            <a:r>
              <a:rPr lang="en-US" sz="5400" dirty="0">
                <a:solidFill>
                  <a:srgbClr val="E17795"/>
                </a:solidFill>
                <a:latin typeface="Livvic Bold"/>
              </a:rPr>
              <a:t>SẢN PHẨM THAM KHẢO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61303" y="7616738"/>
            <a:ext cx="2161282" cy="4970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464518" y="460488"/>
            <a:ext cx="4449909" cy="44499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04809" y="5049664"/>
            <a:ext cx="3427357" cy="45698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04809" y="460488"/>
            <a:ext cx="3427357" cy="430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l="17147" t="12530" r="8968" b="29368"/>
          <a:stretch>
            <a:fillRect/>
          </a:stretch>
        </p:blipFill>
        <p:spPr>
          <a:xfrm>
            <a:off x="10472450" y="460488"/>
            <a:ext cx="3652606" cy="43085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482272" y="5088088"/>
            <a:ext cx="3758890" cy="46001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425118" y="5143500"/>
            <a:ext cx="4489309" cy="4489309"/>
          </a:xfrm>
          <a:prstGeom prst="rect">
            <a:avLst/>
          </a:prstGeom>
        </p:spPr>
      </p:pic>
      <p:pic>
        <p:nvPicPr>
          <p:cNvPr id="13" name="Âm thanh 12">
            <a:hlinkClick r:id="" action="ppaction://media"/>
            <a:extLst>
              <a:ext uri="{FF2B5EF4-FFF2-40B4-BE49-F238E27FC236}">
                <a16:creationId xmlns:a16="http://schemas.microsoft.com/office/drawing/2014/main" id="{BCF7B9F2-C2E9-4B65-84EC-40C5DEE6E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05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780153"/>
            <a:ext cx="2161282" cy="4970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44653" y="2003765"/>
            <a:ext cx="8958820" cy="6279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75664" y="1223274"/>
            <a:ext cx="5374086" cy="7230136"/>
          </a:xfrm>
          <a:prstGeom prst="rect">
            <a:avLst/>
          </a:prstGeom>
        </p:spPr>
      </p:pic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37F4CD88-8C89-4C10-8950-6E973072B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7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780153"/>
            <a:ext cx="2161282" cy="497095"/>
          </a:xfrm>
          <a:prstGeom prst="rect">
            <a:avLst/>
          </a:prstGeom>
        </p:spPr>
      </p:pic>
      <p:pic>
        <p:nvPicPr>
          <p:cNvPr id="8" name="Picture 2" descr="Hướng dẫn làm chữ tuyệt đẹp bằng dây thừng">
            <a:extLst>
              <a:ext uri="{FF2B5EF4-FFF2-40B4-BE49-F238E27FC236}">
                <a16:creationId xmlns:a16="http://schemas.microsoft.com/office/drawing/2014/main" id="{9FA65793-C20F-4DDF-BBA3-AF37D8D8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18" y="1443777"/>
            <a:ext cx="435292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ham khảo cách tự làm bảng hiệu bằng dây thừng độc đáo">
            <a:extLst>
              <a:ext uri="{FF2B5EF4-FFF2-40B4-BE49-F238E27FC236}">
                <a16:creationId xmlns:a16="http://schemas.microsoft.com/office/drawing/2014/main" id="{A17458A2-187D-4CA0-97E7-FCDBDEE91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11989" b="18900"/>
          <a:stretch/>
        </p:blipFill>
        <p:spPr bwMode="auto">
          <a:xfrm>
            <a:off x="6105291" y="1556120"/>
            <a:ext cx="7400832" cy="30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2B4F2B3B-7222-465D-9761-16253262B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4" r="86706" b="30936"/>
          <a:stretch/>
        </p:blipFill>
        <p:spPr bwMode="auto">
          <a:xfrm>
            <a:off x="5791200" y="5499052"/>
            <a:ext cx="3687792" cy="3923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CA6176A3-39FD-4511-BC66-239BB44F1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45" r="86499"/>
          <a:stretch/>
        </p:blipFill>
        <p:spPr bwMode="auto">
          <a:xfrm>
            <a:off x="12163455" y="5143500"/>
            <a:ext cx="3525694" cy="3966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269F0B2A-2961-4F4A-AD2D-3C96A0540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03406"/>
      </p:ext>
    </p:extLst>
  </p:cSld>
  <p:clrMapOvr>
    <a:masterClrMapping/>
  </p:clrMapOvr>
  <p:transition spd="slow" advTm="264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50176" y="1367625"/>
            <a:ext cx="7987648" cy="895841"/>
            <a:chOff x="0" y="0"/>
            <a:chExt cx="2420499" cy="27146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590630" y="1495505"/>
            <a:ext cx="710674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3800" spc="190">
                <a:solidFill>
                  <a:srgbClr val="000000"/>
                </a:solidFill>
                <a:latin typeface="Livvic Bold"/>
              </a:rPr>
              <a:t>3. LUYỆN TẬP - SÁNG TẠO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80570" y="3762375"/>
            <a:ext cx="12662180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200"/>
              </a:lnSpc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CÁC EM HÃY CẮT DÁN TẠO DÁNG CHỮ CÁI HOẶC CHỮ SỐ BẰNG CÁC CHẤT LIỆU KHÁC NHAU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7377" b="21037"/>
          <a:stretch>
            <a:fillRect/>
          </a:stretch>
        </p:blipFill>
        <p:spPr>
          <a:xfrm>
            <a:off x="15156831" y="7062794"/>
            <a:ext cx="3131169" cy="324542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302798" y="7631778"/>
            <a:ext cx="1956502" cy="19938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9652" b="31607"/>
          <a:stretch>
            <a:fillRect/>
          </a:stretch>
        </p:blipFill>
        <p:spPr>
          <a:xfrm>
            <a:off x="0" y="7404950"/>
            <a:ext cx="2580570" cy="28480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45865" y="7917528"/>
            <a:ext cx="2196271" cy="505142"/>
          </a:xfrm>
          <a:prstGeom prst="rect">
            <a:avLst/>
          </a:prstGeom>
        </p:spPr>
      </p:pic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6F280ED2-2350-45E6-A99E-F259DD8E5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94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300" y="3236234"/>
            <a:ext cx="10894567" cy="6022066"/>
            <a:chOff x="0" y="0"/>
            <a:chExt cx="14526089" cy="802942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t="8543" b="8543"/>
            <a:stretch>
              <a:fillRect/>
            </a:stretch>
          </p:blipFill>
          <p:spPr>
            <a:xfrm>
              <a:off x="0" y="0"/>
              <a:ext cx="14526089" cy="8029422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332048" y="-379152"/>
            <a:ext cx="2002830" cy="3366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7089" b="38686"/>
          <a:stretch>
            <a:fillRect/>
          </a:stretch>
        </p:blipFill>
        <p:spPr>
          <a:xfrm>
            <a:off x="0" y="7476200"/>
            <a:ext cx="4745723" cy="2810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9867"/>
          <a:stretch>
            <a:fillRect/>
          </a:stretch>
        </p:blipFill>
        <p:spPr>
          <a:xfrm rot="-10109067">
            <a:off x="15317521" y="-173982"/>
            <a:ext cx="1790370" cy="2440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59368" y="8915025"/>
            <a:ext cx="2984997" cy="68654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1465198"/>
            <a:ext cx="16230600" cy="864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500"/>
              </a:lnSpc>
              <a:spcBef>
                <a:spcPct val="0"/>
              </a:spcBef>
            </a:pPr>
            <a:r>
              <a:rPr lang="en-US" sz="6500">
                <a:solidFill>
                  <a:srgbClr val="E17795"/>
                </a:solidFill>
                <a:latin typeface="Livvic Bold"/>
              </a:rPr>
              <a:t>4. PHÂN TÍCH - ĐÁNH GIÁ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60706" y="4545504"/>
            <a:ext cx="4172756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500" spc="175">
                <a:solidFill>
                  <a:srgbClr val="995599"/>
                </a:solidFill>
                <a:latin typeface="Livvic Bold"/>
              </a:rPr>
              <a:t>EM HÃY GIỚI THIỆU VÀ CHIA SẺ SẢN PHẨM CỦA MÌNH TỚI NGƯỜI THÂN NHÉ ! </a:t>
            </a: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B1CE33A4-BAED-4D65-91CF-40B9BC927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83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57064" y="542673"/>
            <a:ext cx="990054" cy="972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47" t="17829"/>
          <a:stretch>
            <a:fillRect/>
          </a:stretch>
        </p:blipFill>
        <p:spPr>
          <a:xfrm rot="-10800000" flipH="1">
            <a:off x="0" y="6523351"/>
            <a:ext cx="3422711" cy="48255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9867"/>
          <a:stretch>
            <a:fillRect/>
          </a:stretch>
        </p:blipFill>
        <p:spPr>
          <a:xfrm rot="620722">
            <a:off x="2313818" y="7513912"/>
            <a:ext cx="2293987" cy="31268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69319" y="5601061"/>
            <a:ext cx="5899978" cy="43430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069319" y="839558"/>
            <a:ext cx="5806146" cy="42685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353800" y="847730"/>
            <a:ext cx="6248400" cy="822960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78334" y="1028700"/>
            <a:ext cx="581766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000"/>
              </a:lnSpc>
              <a:spcBef>
                <a:spcPct val="0"/>
              </a:spcBef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5.VẬN DỤNG SÁNG TẠO </a:t>
            </a: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7306EB6D-124D-4318-838F-795D4DBF5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11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271" r="7259" b="62451"/>
          <a:stretch>
            <a:fillRect/>
          </a:stretch>
        </p:blipFill>
        <p:spPr>
          <a:xfrm rot="-10800000">
            <a:off x="14524311" y="0"/>
            <a:ext cx="3763689" cy="34365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8028" b="13083"/>
          <a:stretch>
            <a:fillRect/>
          </a:stretch>
        </p:blipFill>
        <p:spPr>
          <a:xfrm rot="-5400000" flipV="1">
            <a:off x="256003" y="-256003"/>
            <a:ext cx="3436516" cy="3948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1834499" cy="1685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45044" y="1315641"/>
            <a:ext cx="797913" cy="805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8586246" y="641412"/>
            <a:ext cx="1115507" cy="4145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800000">
            <a:off x="14719776" y="747289"/>
            <a:ext cx="2539524" cy="17300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989705" y="4586281"/>
            <a:ext cx="12308588" cy="175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0"/>
              </a:lnSpc>
              <a:spcBef>
                <a:spcPct val="0"/>
              </a:spcBef>
            </a:pPr>
            <a:r>
              <a:rPr lang="en-US" sz="5400" dirty="0">
                <a:solidFill>
                  <a:srgbClr val="E17795"/>
                </a:solidFill>
                <a:latin typeface="Livvic Bold"/>
              </a:rPr>
              <a:t>-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Hoàn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thành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sản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phẩm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tạo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dáng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và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trang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trí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chữ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/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số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theo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ý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thích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67017" y="2428039"/>
            <a:ext cx="5353966" cy="610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1"/>
              </a:lnSpc>
              <a:spcBef>
                <a:spcPct val="0"/>
              </a:spcBef>
            </a:pPr>
            <a:r>
              <a:rPr lang="en-US" sz="4256" spc="212">
                <a:solidFill>
                  <a:srgbClr val="000000"/>
                </a:solidFill>
                <a:latin typeface="Livvic Bold"/>
              </a:rPr>
              <a:t>DẶN DÒ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2989705" y="6646552"/>
            <a:ext cx="12308588" cy="84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0"/>
              </a:lnSpc>
              <a:spcBef>
                <a:spcPct val="0"/>
              </a:spcBef>
            </a:pPr>
            <a:r>
              <a:rPr lang="en-US" sz="5400" dirty="0">
                <a:solidFill>
                  <a:srgbClr val="E17795"/>
                </a:solidFill>
                <a:latin typeface="Livvic Bold"/>
              </a:rPr>
              <a:t>-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Chụp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ảnh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sản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phẩm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và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gửi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cho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cô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.</a:t>
            </a:r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8D0F2123-6771-4B41-A0D5-77E850A45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55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6169" y="4670126"/>
            <a:ext cx="16435776" cy="974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300"/>
              </a:lnSpc>
              <a:spcBef>
                <a:spcPct val="0"/>
              </a:spcBef>
            </a:pPr>
            <a:r>
              <a:rPr lang="en-US" sz="7300" dirty="0">
                <a:solidFill>
                  <a:srgbClr val="E17795"/>
                </a:solidFill>
                <a:latin typeface="Livvic Bold"/>
              </a:rPr>
              <a:t>XIN CHÀO VÀ HẸN GẶP LẠI CÁC CON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7377" b="21037"/>
          <a:stretch>
            <a:fillRect/>
          </a:stretch>
        </p:blipFill>
        <p:spPr>
          <a:xfrm>
            <a:off x="15156831" y="7062794"/>
            <a:ext cx="3131169" cy="32454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302798" y="7631778"/>
            <a:ext cx="1956502" cy="19938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9652" b="31607"/>
          <a:stretch>
            <a:fillRect/>
          </a:stretch>
        </p:blipFill>
        <p:spPr>
          <a:xfrm>
            <a:off x="0" y="7404950"/>
            <a:ext cx="2580570" cy="28480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45865" y="7917528"/>
            <a:ext cx="2196271" cy="505142"/>
          </a:xfrm>
          <a:prstGeom prst="rect">
            <a:avLst/>
          </a:prstGeom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AF4EB478-23CD-459A-9D41-F71EE9C3A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1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3441197" y="6006855"/>
            <a:ext cx="1201109" cy="44635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4293482" y="6127409"/>
            <a:ext cx="1111544" cy="4130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8882586" y="6127409"/>
            <a:ext cx="1111544" cy="41307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80052"/>
          <a:stretch>
            <a:fillRect/>
          </a:stretch>
        </p:blipFill>
        <p:spPr>
          <a:xfrm>
            <a:off x="-85614" y="9372783"/>
            <a:ext cx="18459227" cy="1335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l="10601" t="34502" r="3891" b="12528"/>
          <a:stretch>
            <a:fillRect/>
          </a:stretch>
        </p:blipFill>
        <p:spPr>
          <a:xfrm>
            <a:off x="2239382" y="2653912"/>
            <a:ext cx="4043607" cy="3652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 l="33041" t="35103" r="4931" b="8562"/>
          <a:stretch>
            <a:fillRect/>
          </a:stretch>
        </p:blipFill>
        <p:spPr>
          <a:xfrm>
            <a:off x="7778660" y="2414512"/>
            <a:ext cx="3127434" cy="41317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 l="9932" t="5373" r="5818" b="8745"/>
          <a:stretch>
            <a:fillRect/>
          </a:stretch>
        </p:blipFill>
        <p:spPr>
          <a:xfrm>
            <a:off x="13180634" y="2414512"/>
            <a:ext cx="2858887" cy="413172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809961" y="7766840"/>
            <a:ext cx="4463582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000000"/>
                </a:solidFill>
                <a:latin typeface="Livvic Bold"/>
              </a:rPr>
              <a:t>CHỮ NÉT THANH NÉT ĐẬM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32780" y="979293"/>
            <a:ext cx="880030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900"/>
              </a:lnSpc>
              <a:spcBef>
                <a:spcPct val="0"/>
              </a:spcBef>
            </a:pPr>
            <a:r>
              <a:rPr lang="en-US" sz="6600" dirty="0">
                <a:solidFill>
                  <a:srgbClr val="E17795"/>
                </a:solidFill>
                <a:latin typeface="Livvic Bold"/>
              </a:rPr>
              <a:t>CÁC KIỂU CHỮ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83885" y="7720973"/>
            <a:ext cx="4130739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175">
                <a:solidFill>
                  <a:srgbClr val="000000"/>
                </a:solidFill>
                <a:latin typeface="Livvic Bold"/>
              </a:rPr>
              <a:t>CHỮ IN HOA </a:t>
            </a:r>
          </a:p>
          <a:p>
            <a:pPr marL="0" lvl="0" indent="0" algn="ctr">
              <a:lnSpc>
                <a:spcPts val="3850"/>
              </a:lnSpc>
              <a:spcBef>
                <a:spcPct val="0"/>
              </a:spcBef>
            </a:pPr>
            <a:r>
              <a:rPr lang="en-US" sz="3500" spc="175">
                <a:solidFill>
                  <a:srgbClr val="000000"/>
                </a:solidFill>
                <a:latin typeface="Livvic Bold"/>
              </a:rPr>
              <a:t>NÉT ĐỀU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72989" y="7964813"/>
            <a:ext cx="4130739" cy="49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000000"/>
                </a:solidFill>
                <a:latin typeface="Livvic Bold"/>
              </a:rPr>
              <a:t>CHỮ TRANG TRÍ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301283" y="6306834"/>
            <a:ext cx="10405317" cy="1330172"/>
          </a:xfrm>
          <a:prstGeom prst="line">
            <a:avLst/>
          </a:prstGeom>
          <a:ln w="38100">
            <a:solidFill>
              <a:srgbClr val="CBA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9" idx="2"/>
          </p:cNvCxnSpPr>
          <p:nvPr/>
        </p:nvCxnSpPr>
        <p:spPr>
          <a:xfrm flipV="1">
            <a:off x="4051197" y="6546235"/>
            <a:ext cx="5291180" cy="974534"/>
          </a:xfrm>
          <a:prstGeom prst="line">
            <a:avLst/>
          </a:prstGeom>
          <a:ln w="38100">
            <a:solidFill>
              <a:srgbClr val="CBA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592463" y="6616604"/>
            <a:ext cx="5291180" cy="974534"/>
          </a:xfrm>
          <a:prstGeom prst="line">
            <a:avLst/>
          </a:prstGeom>
          <a:ln w="38100">
            <a:solidFill>
              <a:srgbClr val="CBA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Âm thanh 16">
            <a:hlinkClick r:id="" action="ppaction://media"/>
            <a:extLst>
              <a:ext uri="{FF2B5EF4-FFF2-40B4-BE49-F238E27FC236}">
                <a16:creationId xmlns:a16="http://schemas.microsoft.com/office/drawing/2014/main" id="{B9CCA941-6BFB-44D0-A059-2E43A9B5CD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484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332048" y="-379152"/>
            <a:ext cx="2002830" cy="3366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089" b="38686"/>
          <a:stretch>
            <a:fillRect/>
          </a:stretch>
        </p:blipFill>
        <p:spPr>
          <a:xfrm>
            <a:off x="0" y="7476200"/>
            <a:ext cx="4745723" cy="2810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9867"/>
          <a:stretch>
            <a:fillRect/>
          </a:stretch>
        </p:blipFill>
        <p:spPr>
          <a:xfrm rot="-10109067">
            <a:off x="15317521" y="-173982"/>
            <a:ext cx="1790370" cy="24403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59368" y="8915025"/>
            <a:ext cx="2984997" cy="686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 l="6568" b="28023"/>
          <a:stretch>
            <a:fillRect/>
          </a:stretch>
        </p:blipFill>
        <p:spPr>
          <a:xfrm>
            <a:off x="1273328" y="2743211"/>
            <a:ext cx="6613105" cy="50944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 l="4407" t="7272" r="1747" b="8318"/>
          <a:stretch>
            <a:fillRect/>
          </a:stretch>
        </p:blipFill>
        <p:spPr>
          <a:xfrm>
            <a:off x="13100916" y="2574272"/>
            <a:ext cx="3982068" cy="53658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 b="3818"/>
          <a:stretch>
            <a:fillRect/>
          </a:stretch>
        </p:blipFill>
        <p:spPr>
          <a:xfrm>
            <a:off x="8318075" y="2640759"/>
            <a:ext cx="4214990" cy="529937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73328" y="1545915"/>
            <a:ext cx="16230600" cy="618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4699"/>
              </a:lnSpc>
              <a:spcBef>
                <a:spcPct val="0"/>
              </a:spcBef>
            </a:pPr>
            <a:r>
              <a:rPr lang="en-US" sz="4699">
                <a:solidFill>
                  <a:srgbClr val="E17795"/>
                </a:solidFill>
                <a:latin typeface="Livvic Bold"/>
              </a:rPr>
              <a:t>CHỮ TRANG TRÍ</a:t>
            </a: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65775F40-5131-4330-87AC-7B064A30E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86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33684" y="-159808"/>
            <a:ext cx="2820866" cy="1410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08551">
            <a:off x="15231084" y="97894"/>
            <a:ext cx="3466859" cy="2305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0204" y="5143500"/>
            <a:ext cx="2042600" cy="4750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88022">
            <a:off x="11750967" y="2220198"/>
            <a:ext cx="1670272" cy="5435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314527" y="4918183"/>
            <a:ext cx="1740160" cy="33464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921385" y="2953235"/>
            <a:ext cx="2803015" cy="26943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119437" y="6173860"/>
            <a:ext cx="2041128" cy="20907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160565" y="3262112"/>
            <a:ext cx="2396125" cy="303787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41504" y="1437589"/>
            <a:ext cx="9438120" cy="900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E17795"/>
                </a:solidFill>
                <a:latin typeface="Livvic Bold"/>
              </a:rPr>
              <a:t>CHUẨN BỊ ĐỒ DÙNG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90852" y="5165300"/>
            <a:ext cx="4768448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</a:pPr>
            <a:r>
              <a:rPr lang="en-US" sz="4200" spc="210" dirty="0">
                <a:solidFill>
                  <a:srgbClr val="995599"/>
                </a:solidFill>
                <a:latin typeface="Be Vietnam"/>
              </a:rPr>
              <a:t>&amp; MỘT SỐ CÁC VẬT LIỆU KHÁC </a:t>
            </a: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0AC23F74-C312-49A9-A8CD-CE7F72455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27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77369" y="1444192"/>
            <a:ext cx="10596060" cy="1095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100"/>
              </a:lnSpc>
              <a:spcBef>
                <a:spcPct val="0"/>
              </a:spcBef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YÊU CẦU CẦN ĐẠT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820187" y="3226314"/>
            <a:ext cx="5439113" cy="5202901"/>
            <a:chOff x="0" y="0"/>
            <a:chExt cx="7252151" cy="693720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5109" r="15109"/>
            <a:stretch>
              <a:fillRect/>
            </a:stretch>
          </p:blipFill>
          <p:spPr>
            <a:xfrm>
              <a:off x="0" y="0"/>
              <a:ext cx="7252151" cy="6937202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3671173"/>
            <a:ext cx="10431653" cy="397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Nêu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được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đặc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điểm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kiểu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trang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trí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Sử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dụng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hình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thức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cắt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dán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để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tạo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hình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Ứng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dụng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được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đa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dạng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các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chất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liệu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Giới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thiệu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nhận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xét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về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sản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phẩm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mình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924" b="45534"/>
          <a:stretch>
            <a:fillRect/>
          </a:stretch>
        </p:blipFill>
        <p:spPr>
          <a:xfrm>
            <a:off x="0" y="7624238"/>
            <a:ext cx="4728777" cy="26627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635" r="760" b="24318"/>
          <a:stretch>
            <a:fillRect/>
          </a:stretch>
        </p:blipFill>
        <p:spPr>
          <a:xfrm rot="-10800000">
            <a:off x="15611373" y="0"/>
            <a:ext cx="2721778" cy="1028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7259300" y="0"/>
            <a:ext cx="1304743" cy="19731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97391" y="9258300"/>
            <a:ext cx="2483602" cy="571229"/>
          </a:xfrm>
          <a:prstGeom prst="rect">
            <a:avLst/>
          </a:prstGeom>
        </p:spPr>
      </p:pic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3D2386C6-1056-48B5-A84E-097844A3D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48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44003" y="1879312"/>
            <a:ext cx="2196271" cy="5051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 flipH="1">
            <a:off x="349525" y="508823"/>
            <a:ext cx="1358349" cy="1039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7089" b="38686"/>
          <a:stretch>
            <a:fillRect/>
          </a:stretch>
        </p:blipFill>
        <p:spPr>
          <a:xfrm>
            <a:off x="0" y="7472315"/>
            <a:ext cx="4173334" cy="24717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6556981" y="6817014"/>
            <a:ext cx="1345407" cy="394258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2005327" y="3080245"/>
            <a:ext cx="5244448" cy="1785985"/>
            <a:chOff x="0" y="0"/>
            <a:chExt cx="1589227" cy="541208"/>
          </a:xfrm>
        </p:grpSpPr>
        <p:sp>
          <p:nvSpPr>
            <p:cNvPr id="8" name="Freeform 8"/>
            <p:cNvSpPr/>
            <p:nvPr/>
          </p:nvSpPr>
          <p:spPr>
            <a:xfrm>
              <a:off x="10160" y="16510"/>
              <a:ext cx="1566367" cy="513268"/>
            </a:xfrm>
            <a:custGeom>
              <a:avLst/>
              <a:gdLst/>
              <a:ahLst/>
              <a:cxnLst/>
              <a:rect l="l" t="t" r="r" b="b"/>
              <a:pathLst>
                <a:path w="1566367" h="513268">
                  <a:moveTo>
                    <a:pt x="1566367" y="513268"/>
                  </a:moveTo>
                  <a:lnTo>
                    <a:pt x="0" y="505648"/>
                  </a:lnTo>
                  <a:lnTo>
                    <a:pt x="0" y="191242"/>
                  </a:lnTo>
                  <a:lnTo>
                    <a:pt x="17780" y="19050"/>
                  </a:lnTo>
                  <a:lnTo>
                    <a:pt x="778891" y="0"/>
                  </a:lnTo>
                  <a:lnTo>
                    <a:pt x="154731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1595577" cy="539938"/>
            </a:xfrm>
            <a:custGeom>
              <a:avLst/>
              <a:gdLst/>
              <a:ahLst/>
              <a:cxnLst/>
              <a:rect l="l" t="t" r="r" b="b"/>
              <a:pathLst>
                <a:path w="1595577" h="539938">
                  <a:moveTo>
                    <a:pt x="1561287" y="21590"/>
                  </a:moveTo>
                  <a:cubicBezTo>
                    <a:pt x="1562557" y="34290"/>
                    <a:pt x="1562557" y="44450"/>
                    <a:pt x="1563827" y="54610"/>
                  </a:cubicBezTo>
                  <a:cubicBezTo>
                    <a:pt x="1566367" y="70746"/>
                    <a:pt x="1567637" y="80012"/>
                    <a:pt x="1570177" y="88947"/>
                  </a:cubicBezTo>
                  <a:cubicBezTo>
                    <a:pt x="1570177" y="101853"/>
                    <a:pt x="1582877" y="356340"/>
                    <a:pt x="1589227" y="369246"/>
                  </a:cubicBezTo>
                  <a:cubicBezTo>
                    <a:pt x="1595577" y="388771"/>
                    <a:pt x="1591767" y="408627"/>
                    <a:pt x="1591767" y="428152"/>
                  </a:cubicBezTo>
                  <a:cubicBezTo>
                    <a:pt x="1591767" y="445361"/>
                    <a:pt x="1593037" y="461245"/>
                    <a:pt x="1594307" y="478978"/>
                  </a:cubicBezTo>
                  <a:cubicBezTo>
                    <a:pt x="1594307" y="500568"/>
                    <a:pt x="1594307" y="514538"/>
                    <a:pt x="1594307" y="538668"/>
                  </a:cubicBezTo>
                  <a:cubicBezTo>
                    <a:pt x="1571447" y="538668"/>
                    <a:pt x="1551127" y="539938"/>
                    <a:pt x="1531192" y="538668"/>
                  </a:cubicBezTo>
                  <a:cubicBezTo>
                    <a:pt x="1454773" y="533588"/>
                    <a:pt x="1377178" y="539938"/>
                    <a:pt x="1300758" y="534858"/>
                  </a:cubicBezTo>
                  <a:cubicBezTo>
                    <a:pt x="1254906" y="531048"/>
                    <a:pt x="1210230" y="533588"/>
                    <a:pt x="1164378" y="531048"/>
                  </a:cubicBezTo>
                  <a:cubicBezTo>
                    <a:pt x="1143216" y="529778"/>
                    <a:pt x="1122053" y="528508"/>
                    <a:pt x="1100891" y="527238"/>
                  </a:cubicBezTo>
                  <a:cubicBezTo>
                    <a:pt x="1087959" y="527238"/>
                    <a:pt x="1076202" y="528508"/>
                    <a:pt x="1063269" y="528508"/>
                  </a:cubicBezTo>
                  <a:cubicBezTo>
                    <a:pt x="1030350" y="527238"/>
                    <a:pt x="939822" y="528508"/>
                    <a:pt x="906903" y="527238"/>
                  </a:cubicBezTo>
                  <a:cubicBezTo>
                    <a:pt x="883389" y="525968"/>
                    <a:pt x="413114" y="534858"/>
                    <a:pt x="389601" y="533588"/>
                  </a:cubicBezTo>
                  <a:cubicBezTo>
                    <a:pt x="383722" y="533588"/>
                    <a:pt x="376668" y="534858"/>
                    <a:pt x="370790" y="534858"/>
                  </a:cubicBezTo>
                  <a:cubicBezTo>
                    <a:pt x="356682" y="534858"/>
                    <a:pt x="343749" y="536128"/>
                    <a:pt x="329641" y="536128"/>
                  </a:cubicBezTo>
                  <a:cubicBezTo>
                    <a:pt x="294370" y="536128"/>
                    <a:pt x="260275" y="534858"/>
                    <a:pt x="225005" y="533588"/>
                  </a:cubicBezTo>
                  <a:cubicBezTo>
                    <a:pt x="203842" y="532318"/>
                    <a:pt x="182680" y="531048"/>
                    <a:pt x="162693" y="529778"/>
                  </a:cubicBezTo>
                  <a:cubicBezTo>
                    <a:pt x="125071" y="528508"/>
                    <a:pt x="87449" y="527238"/>
                    <a:pt x="48260" y="527238"/>
                  </a:cubicBezTo>
                  <a:cubicBezTo>
                    <a:pt x="38100" y="527238"/>
                    <a:pt x="29210" y="527238"/>
                    <a:pt x="19050" y="525968"/>
                  </a:cubicBezTo>
                  <a:cubicBezTo>
                    <a:pt x="10160" y="524698"/>
                    <a:pt x="5080" y="518348"/>
                    <a:pt x="7620" y="509458"/>
                  </a:cubicBezTo>
                  <a:cubicBezTo>
                    <a:pt x="16510" y="477792"/>
                    <a:pt x="12700" y="469519"/>
                    <a:pt x="11430" y="460915"/>
                  </a:cubicBezTo>
                  <a:cubicBezTo>
                    <a:pt x="10160" y="443375"/>
                    <a:pt x="6350" y="426167"/>
                    <a:pt x="7620" y="408627"/>
                  </a:cubicBezTo>
                  <a:cubicBezTo>
                    <a:pt x="5080" y="386786"/>
                    <a:pt x="0" y="116414"/>
                    <a:pt x="7620" y="94242"/>
                  </a:cubicBezTo>
                  <a:cubicBezTo>
                    <a:pt x="8890" y="89940"/>
                    <a:pt x="7620" y="85307"/>
                    <a:pt x="8890" y="81005"/>
                  </a:cubicBezTo>
                  <a:cubicBezTo>
                    <a:pt x="10160" y="74055"/>
                    <a:pt x="12700" y="664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057" y="30480"/>
                    <a:pt x="76868" y="29210"/>
                  </a:cubicBezTo>
                  <a:cubicBezTo>
                    <a:pt x="108612" y="25400"/>
                    <a:pt x="140355" y="22860"/>
                    <a:pt x="173274" y="20320"/>
                  </a:cubicBezTo>
                  <a:cubicBezTo>
                    <a:pt x="195612" y="17780"/>
                    <a:pt x="217950" y="16510"/>
                    <a:pt x="239113" y="13970"/>
                  </a:cubicBezTo>
                  <a:cubicBezTo>
                    <a:pt x="260275" y="11430"/>
                    <a:pt x="282613" y="8890"/>
                    <a:pt x="303776" y="8890"/>
                  </a:cubicBezTo>
                  <a:cubicBezTo>
                    <a:pt x="327289" y="7620"/>
                    <a:pt x="350803" y="10160"/>
                    <a:pt x="374317" y="8890"/>
                  </a:cubicBezTo>
                  <a:cubicBezTo>
                    <a:pt x="403709" y="8890"/>
                    <a:pt x="936295" y="6350"/>
                    <a:pt x="965687" y="5080"/>
                  </a:cubicBezTo>
                  <a:cubicBezTo>
                    <a:pt x="993904" y="3810"/>
                    <a:pt x="1022120" y="2540"/>
                    <a:pt x="1051512" y="2540"/>
                  </a:cubicBezTo>
                  <a:cubicBezTo>
                    <a:pt x="1099715" y="1270"/>
                    <a:pt x="1146743" y="0"/>
                    <a:pt x="1194946" y="0"/>
                  </a:cubicBezTo>
                  <a:cubicBezTo>
                    <a:pt x="1214933" y="0"/>
                    <a:pt x="1236095" y="2540"/>
                    <a:pt x="1256082" y="2540"/>
                  </a:cubicBezTo>
                  <a:cubicBezTo>
                    <a:pt x="1311339" y="3810"/>
                    <a:pt x="1367772" y="5080"/>
                    <a:pt x="1423029" y="7620"/>
                  </a:cubicBezTo>
                  <a:cubicBezTo>
                    <a:pt x="1452421" y="8890"/>
                    <a:pt x="1481814" y="12700"/>
                    <a:pt x="1511206" y="16510"/>
                  </a:cubicBezTo>
                  <a:cubicBezTo>
                    <a:pt x="1518260" y="16510"/>
                    <a:pt x="1525314" y="16510"/>
                    <a:pt x="1531192" y="16510"/>
                  </a:cubicBezTo>
                  <a:cubicBezTo>
                    <a:pt x="1542237" y="17780"/>
                    <a:pt x="1551127" y="20320"/>
                    <a:pt x="1561287" y="21590"/>
                  </a:cubicBezTo>
                  <a:close/>
                  <a:moveTo>
                    <a:pt x="1571447" y="522158"/>
                  </a:moveTo>
                  <a:cubicBezTo>
                    <a:pt x="1572717" y="505648"/>
                    <a:pt x="1573987" y="492948"/>
                    <a:pt x="1573987" y="480248"/>
                  </a:cubicBezTo>
                  <a:cubicBezTo>
                    <a:pt x="1572717" y="459591"/>
                    <a:pt x="1571447" y="442051"/>
                    <a:pt x="1571447" y="423188"/>
                  </a:cubicBezTo>
                  <a:cubicBezTo>
                    <a:pt x="1571447" y="414584"/>
                    <a:pt x="1573987" y="405980"/>
                    <a:pt x="1572717" y="397376"/>
                  </a:cubicBezTo>
                  <a:cubicBezTo>
                    <a:pt x="1572717" y="389433"/>
                    <a:pt x="1571447" y="381160"/>
                    <a:pt x="1570177" y="373218"/>
                  </a:cubicBezTo>
                  <a:cubicBezTo>
                    <a:pt x="1565097" y="360973"/>
                    <a:pt x="1553667" y="107479"/>
                    <a:pt x="1553667" y="95235"/>
                  </a:cubicBezTo>
                  <a:cubicBezTo>
                    <a:pt x="1551127" y="84976"/>
                    <a:pt x="1548587" y="74386"/>
                    <a:pt x="1546047" y="63500"/>
                  </a:cubicBezTo>
                  <a:cubicBezTo>
                    <a:pt x="1544777" y="44450"/>
                    <a:pt x="1543507" y="43180"/>
                    <a:pt x="1527665" y="41910"/>
                  </a:cubicBezTo>
                  <a:cubicBezTo>
                    <a:pt x="1524138" y="41910"/>
                    <a:pt x="1521787" y="41910"/>
                    <a:pt x="1518260" y="40640"/>
                  </a:cubicBezTo>
                  <a:cubicBezTo>
                    <a:pt x="1488868" y="36830"/>
                    <a:pt x="1458300" y="31750"/>
                    <a:pt x="1428908" y="30480"/>
                  </a:cubicBezTo>
                  <a:cubicBezTo>
                    <a:pt x="1357191" y="26670"/>
                    <a:pt x="1284298" y="25400"/>
                    <a:pt x="1212581" y="22860"/>
                  </a:cubicBezTo>
                  <a:cubicBezTo>
                    <a:pt x="1202000" y="22860"/>
                    <a:pt x="1190243" y="22860"/>
                    <a:pt x="1179662" y="22860"/>
                  </a:cubicBezTo>
                  <a:cubicBezTo>
                    <a:pt x="1162027" y="22860"/>
                    <a:pt x="1144392" y="22860"/>
                    <a:pt x="1127932" y="22860"/>
                  </a:cubicBezTo>
                  <a:cubicBezTo>
                    <a:pt x="1090310" y="22860"/>
                    <a:pt x="1052688" y="22860"/>
                    <a:pt x="1016242" y="24130"/>
                  </a:cubicBezTo>
                  <a:cubicBezTo>
                    <a:pt x="984498" y="25400"/>
                    <a:pt x="449561" y="29210"/>
                    <a:pt x="417817" y="29210"/>
                  </a:cubicBezTo>
                  <a:cubicBezTo>
                    <a:pt x="366087" y="29210"/>
                    <a:pt x="314357" y="26670"/>
                    <a:pt x="262627" y="33020"/>
                  </a:cubicBezTo>
                  <a:cubicBezTo>
                    <a:pt x="235586" y="36830"/>
                    <a:pt x="209721" y="36830"/>
                    <a:pt x="183856" y="38100"/>
                  </a:cubicBezTo>
                  <a:cubicBezTo>
                    <a:pt x="139179" y="41910"/>
                    <a:pt x="94503" y="45720"/>
                    <a:pt x="49530" y="50800"/>
                  </a:cubicBezTo>
                  <a:cubicBezTo>
                    <a:pt x="36830" y="50800"/>
                    <a:pt x="34290" y="53340"/>
                    <a:pt x="33020" y="65451"/>
                  </a:cubicBezTo>
                  <a:cubicBezTo>
                    <a:pt x="31750" y="71408"/>
                    <a:pt x="31750" y="77364"/>
                    <a:pt x="30480" y="83321"/>
                  </a:cubicBezTo>
                  <a:cubicBezTo>
                    <a:pt x="29210" y="93249"/>
                    <a:pt x="26670" y="102846"/>
                    <a:pt x="25400" y="112774"/>
                  </a:cubicBezTo>
                  <a:cubicBezTo>
                    <a:pt x="20320" y="123364"/>
                    <a:pt x="26670" y="382153"/>
                    <a:pt x="29210" y="392743"/>
                  </a:cubicBezTo>
                  <a:cubicBezTo>
                    <a:pt x="29210" y="403994"/>
                    <a:pt x="29210" y="415577"/>
                    <a:pt x="30480" y="426829"/>
                  </a:cubicBezTo>
                  <a:cubicBezTo>
                    <a:pt x="30480" y="435102"/>
                    <a:pt x="33020" y="443375"/>
                    <a:pt x="33020" y="451648"/>
                  </a:cubicBezTo>
                  <a:cubicBezTo>
                    <a:pt x="33020" y="460584"/>
                    <a:pt x="33020" y="469519"/>
                    <a:pt x="31750" y="480248"/>
                  </a:cubicBezTo>
                  <a:cubicBezTo>
                    <a:pt x="31750" y="484058"/>
                    <a:pt x="31750" y="486598"/>
                    <a:pt x="31750" y="490408"/>
                  </a:cubicBezTo>
                  <a:cubicBezTo>
                    <a:pt x="31750" y="500568"/>
                    <a:pt x="35560" y="504378"/>
                    <a:pt x="44450" y="504378"/>
                  </a:cubicBezTo>
                  <a:cubicBezTo>
                    <a:pt x="60408" y="504378"/>
                    <a:pt x="76868" y="505648"/>
                    <a:pt x="92152" y="505648"/>
                  </a:cubicBezTo>
                  <a:cubicBezTo>
                    <a:pt x="114490" y="505648"/>
                    <a:pt x="138004" y="503108"/>
                    <a:pt x="160342" y="505648"/>
                  </a:cubicBezTo>
                  <a:cubicBezTo>
                    <a:pt x="196788" y="509458"/>
                    <a:pt x="233234" y="511998"/>
                    <a:pt x="269681" y="510728"/>
                  </a:cubicBezTo>
                  <a:cubicBezTo>
                    <a:pt x="293194" y="509458"/>
                    <a:pt x="315532" y="511998"/>
                    <a:pt x="339046" y="511998"/>
                  </a:cubicBezTo>
                  <a:cubicBezTo>
                    <a:pt x="373141" y="511998"/>
                    <a:pt x="407236" y="510728"/>
                    <a:pt x="441331" y="511998"/>
                  </a:cubicBezTo>
                  <a:cubicBezTo>
                    <a:pt x="491885" y="513268"/>
                    <a:pt x="1046810" y="503108"/>
                    <a:pt x="1098540" y="505648"/>
                  </a:cubicBezTo>
                  <a:cubicBezTo>
                    <a:pt x="1120878" y="506918"/>
                    <a:pt x="1143216" y="508188"/>
                    <a:pt x="1164378" y="508188"/>
                  </a:cubicBezTo>
                  <a:cubicBezTo>
                    <a:pt x="1203176" y="510728"/>
                    <a:pt x="1240798" y="506918"/>
                    <a:pt x="1279595" y="510728"/>
                  </a:cubicBezTo>
                  <a:cubicBezTo>
                    <a:pt x="1311339" y="513268"/>
                    <a:pt x="1343083" y="513268"/>
                    <a:pt x="1374826" y="515808"/>
                  </a:cubicBezTo>
                  <a:cubicBezTo>
                    <a:pt x="1421854" y="519618"/>
                    <a:pt x="1468881" y="522158"/>
                    <a:pt x="1515909" y="523428"/>
                  </a:cubicBezTo>
                  <a:cubicBezTo>
                    <a:pt x="1533544" y="523428"/>
                    <a:pt x="1551127" y="522158"/>
                    <a:pt x="1571447" y="5221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2033902" y="5125999"/>
            <a:ext cx="5225398" cy="1785985"/>
            <a:chOff x="0" y="0"/>
            <a:chExt cx="1583454" cy="541208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560594" cy="513268"/>
            </a:xfrm>
            <a:custGeom>
              <a:avLst/>
              <a:gdLst/>
              <a:ahLst/>
              <a:cxnLst/>
              <a:rect l="l" t="t" r="r" b="b"/>
              <a:pathLst>
                <a:path w="1560594" h="513268">
                  <a:moveTo>
                    <a:pt x="1560594" y="513268"/>
                  </a:moveTo>
                  <a:lnTo>
                    <a:pt x="0" y="505648"/>
                  </a:lnTo>
                  <a:lnTo>
                    <a:pt x="0" y="191242"/>
                  </a:lnTo>
                  <a:lnTo>
                    <a:pt x="17780" y="19050"/>
                  </a:lnTo>
                  <a:lnTo>
                    <a:pt x="776012" y="0"/>
                  </a:lnTo>
                  <a:lnTo>
                    <a:pt x="1541544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1589804" cy="539938"/>
            </a:xfrm>
            <a:custGeom>
              <a:avLst/>
              <a:gdLst/>
              <a:ahLst/>
              <a:cxnLst/>
              <a:rect l="l" t="t" r="r" b="b"/>
              <a:pathLst>
                <a:path w="1589804" h="539938">
                  <a:moveTo>
                    <a:pt x="1555514" y="21590"/>
                  </a:moveTo>
                  <a:cubicBezTo>
                    <a:pt x="1556784" y="34290"/>
                    <a:pt x="1556784" y="44450"/>
                    <a:pt x="1558054" y="54610"/>
                  </a:cubicBezTo>
                  <a:cubicBezTo>
                    <a:pt x="1560594" y="70746"/>
                    <a:pt x="1561864" y="80012"/>
                    <a:pt x="1564404" y="88947"/>
                  </a:cubicBezTo>
                  <a:cubicBezTo>
                    <a:pt x="1564404" y="101853"/>
                    <a:pt x="1577104" y="356340"/>
                    <a:pt x="1583454" y="369246"/>
                  </a:cubicBezTo>
                  <a:cubicBezTo>
                    <a:pt x="1589804" y="388771"/>
                    <a:pt x="1585994" y="408627"/>
                    <a:pt x="1585994" y="428152"/>
                  </a:cubicBezTo>
                  <a:cubicBezTo>
                    <a:pt x="1585994" y="445361"/>
                    <a:pt x="1587264" y="461245"/>
                    <a:pt x="1588534" y="478978"/>
                  </a:cubicBezTo>
                  <a:cubicBezTo>
                    <a:pt x="1588534" y="500568"/>
                    <a:pt x="1588534" y="514538"/>
                    <a:pt x="1588534" y="538668"/>
                  </a:cubicBezTo>
                  <a:cubicBezTo>
                    <a:pt x="1565674" y="538668"/>
                    <a:pt x="1545354" y="539938"/>
                    <a:pt x="1525438" y="538668"/>
                  </a:cubicBezTo>
                  <a:cubicBezTo>
                    <a:pt x="1449316" y="533588"/>
                    <a:pt x="1372023" y="539938"/>
                    <a:pt x="1295901" y="534858"/>
                  </a:cubicBezTo>
                  <a:cubicBezTo>
                    <a:pt x="1250228" y="531048"/>
                    <a:pt x="1205726" y="533588"/>
                    <a:pt x="1160053" y="531048"/>
                  </a:cubicBezTo>
                  <a:cubicBezTo>
                    <a:pt x="1138973" y="529778"/>
                    <a:pt x="1117893" y="528508"/>
                    <a:pt x="1096813" y="527238"/>
                  </a:cubicBezTo>
                  <a:cubicBezTo>
                    <a:pt x="1083931" y="527238"/>
                    <a:pt x="1072219" y="528508"/>
                    <a:pt x="1059337" y="528508"/>
                  </a:cubicBezTo>
                  <a:cubicBezTo>
                    <a:pt x="1026546" y="527238"/>
                    <a:pt x="936371" y="528508"/>
                    <a:pt x="903580" y="527238"/>
                  </a:cubicBezTo>
                  <a:cubicBezTo>
                    <a:pt x="880158" y="525968"/>
                    <a:pt x="411714" y="534858"/>
                    <a:pt x="388292" y="533588"/>
                  </a:cubicBezTo>
                  <a:cubicBezTo>
                    <a:pt x="382437" y="533588"/>
                    <a:pt x="375410" y="534858"/>
                    <a:pt x="369554" y="534858"/>
                  </a:cubicBezTo>
                  <a:cubicBezTo>
                    <a:pt x="355501" y="534858"/>
                    <a:pt x="342619" y="536128"/>
                    <a:pt x="328566" y="536128"/>
                  </a:cubicBezTo>
                  <a:cubicBezTo>
                    <a:pt x="293432" y="536128"/>
                    <a:pt x="259470" y="534858"/>
                    <a:pt x="224337" y="533588"/>
                  </a:cubicBezTo>
                  <a:cubicBezTo>
                    <a:pt x="203257" y="532318"/>
                    <a:pt x="182177" y="531048"/>
                    <a:pt x="162268" y="529778"/>
                  </a:cubicBezTo>
                  <a:cubicBezTo>
                    <a:pt x="124793" y="528508"/>
                    <a:pt x="87317" y="527238"/>
                    <a:pt x="48260" y="527238"/>
                  </a:cubicBezTo>
                  <a:cubicBezTo>
                    <a:pt x="38100" y="527238"/>
                    <a:pt x="29210" y="527238"/>
                    <a:pt x="19050" y="525968"/>
                  </a:cubicBezTo>
                  <a:cubicBezTo>
                    <a:pt x="10160" y="524698"/>
                    <a:pt x="5080" y="518348"/>
                    <a:pt x="7620" y="509458"/>
                  </a:cubicBezTo>
                  <a:cubicBezTo>
                    <a:pt x="16510" y="477792"/>
                    <a:pt x="12700" y="469519"/>
                    <a:pt x="11430" y="460915"/>
                  </a:cubicBezTo>
                  <a:cubicBezTo>
                    <a:pt x="10160" y="443375"/>
                    <a:pt x="6350" y="426167"/>
                    <a:pt x="7620" y="408627"/>
                  </a:cubicBezTo>
                  <a:cubicBezTo>
                    <a:pt x="5080" y="386786"/>
                    <a:pt x="0" y="116414"/>
                    <a:pt x="7620" y="94242"/>
                  </a:cubicBezTo>
                  <a:cubicBezTo>
                    <a:pt x="8890" y="89940"/>
                    <a:pt x="7620" y="85307"/>
                    <a:pt x="8890" y="81005"/>
                  </a:cubicBezTo>
                  <a:cubicBezTo>
                    <a:pt x="10160" y="74055"/>
                    <a:pt x="12700" y="664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040" y="30480"/>
                    <a:pt x="76777" y="29210"/>
                  </a:cubicBezTo>
                  <a:cubicBezTo>
                    <a:pt x="108397" y="25400"/>
                    <a:pt x="140017" y="22860"/>
                    <a:pt x="172808" y="20320"/>
                  </a:cubicBezTo>
                  <a:cubicBezTo>
                    <a:pt x="195059" y="17780"/>
                    <a:pt x="217310" y="16510"/>
                    <a:pt x="238390" y="13970"/>
                  </a:cubicBezTo>
                  <a:cubicBezTo>
                    <a:pt x="259470" y="11430"/>
                    <a:pt x="281721" y="8890"/>
                    <a:pt x="302801" y="8890"/>
                  </a:cubicBezTo>
                  <a:cubicBezTo>
                    <a:pt x="326223" y="7620"/>
                    <a:pt x="349646" y="10160"/>
                    <a:pt x="373068" y="8890"/>
                  </a:cubicBezTo>
                  <a:cubicBezTo>
                    <a:pt x="402345" y="8890"/>
                    <a:pt x="932858" y="6350"/>
                    <a:pt x="962135" y="5080"/>
                  </a:cubicBezTo>
                  <a:cubicBezTo>
                    <a:pt x="990242" y="3810"/>
                    <a:pt x="1018348" y="2540"/>
                    <a:pt x="1047626" y="2540"/>
                  </a:cubicBezTo>
                  <a:cubicBezTo>
                    <a:pt x="1095642" y="1270"/>
                    <a:pt x="1142486" y="0"/>
                    <a:pt x="1190501" y="0"/>
                  </a:cubicBezTo>
                  <a:cubicBezTo>
                    <a:pt x="1210410" y="0"/>
                    <a:pt x="1231490" y="2540"/>
                    <a:pt x="1251399" y="2540"/>
                  </a:cubicBezTo>
                  <a:cubicBezTo>
                    <a:pt x="1306441" y="3810"/>
                    <a:pt x="1362654" y="5080"/>
                    <a:pt x="1417696" y="7620"/>
                  </a:cubicBezTo>
                  <a:cubicBezTo>
                    <a:pt x="1446974" y="8890"/>
                    <a:pt x="1476252" y="12700"/>
                    <a:pt x="1505530" y="16510"/>
                  </a:cubicBezTo>
                  <a:cubicBezTo>
                    <a:pt x="1512556" y="16510"/>
                    <a:pt x="1519583" y="16510"/>
                    <a:pt x="1525438" y="16510"/>
                  </a:cubicBezTo>
                  <a:cubicBezTo>
                    <a:pt x="1536464" y="17780"/>
                    <a:pt x="1545354" y="20320"/>
                    <a:pt x="1555514" y="21590"/>
                  </a:cubicBezTo>
                  <a:close/>
                  <a:moveTo>
                    <a:pt x="1565674" y="522158"/>
                  </a:moveTo>
                  <a:cubicBezTo>
                    <a:pt x="1566944" y="505648"/>
                    <a:pt x="1568214" y="492948"/>
                    <a:pt x="1568214" y="480248"/>
                  </a:cubicBezTo>
                  <a:cubicBezTo>
                    <a:pt x="1566944" y="459591"/>
                    <a:pt x="1565674" y="442051"/>
                    <a:pt x="1565674" y="423188"/>
                  </a:cubicBezTo>
                  <a:cubicBezTo>
                    <a:pt x="1565674" y="414584"/>
                    <a:pt x="1568214" y="405980"/>
                    <a:pt x="1566944" y="397376"/>
                  </a:cubicBezTo>
                  <a:cubicBezTo>
                    <a:pt x="1566944" y="389433"/>
                    <a:pt x="1565674" y="381160"/>
                    <a:pt x="1564404" y="373218"/>
                  </a:cubicBezTo>
                  <a:cubicBezTo>
                    <a:pt x="1559324" y="360973"/>
                    <a:pt x="1547894" y="107479"/>
                    <a:pt x="1547894" y="95235"/>
                  </a:cubicBezTo>
                  <a:cubicBezTo>
                    <a:pt x="1545354" y="84976"/>
                    <a:pt x="1542814" y="74386"/>
                    <a:pt x="1540274" y="63500"/>
                  </a:cubicBezTo>
                  <a:cubicBezTo>
                    <a:pt x="1539004" y="44450"/>
                    <a:pt x="1537734" y="43180"/>
                    <a:pt x="1521925" y="41910"/>
                  </a:cubicBezTo>
                  <a:cubicBezTo>
                    <a:pt x="1518412" y="41910"/>
                    <a:pt x="1516070" y="41910"/>
                    <a:pt x="1512556" y="40640"/>
                  </a:cubicBezTo>
                  <a:cubicBezTo>
                    <a:pt x="1483279" y="36830"/>
                    <a:pt x="1452830" y="31750"/>
                    <a:pt x="1423552" y="30480"/>
                  </a:cubicBezTo>
                  <a:cubicBezTo>
                    <a:pt x="1352114" y="26670"/>
                    <a:pt x="1279506" y="25400"/>
                    <a:pt x="1208068" y="22860"/>
                  </a:cubicBezTo>
                  <a:cubicBezTo>
                    <a:pt x="1197528" y="22860"/>
                    <a:pt x="1185817" y="22860"/>
                    <a:pt x="1175277" y="22860"/>
                  </a:cubicBezTo>
                  <a:cubicBezTo>
                    <a:pt x="1157710" y="22860"/>
                    <a:pt x="1140144" y="22860"/>
                    <a:pt x="1123748" y="22860"/>
                  </a:cubicBezTo>
                  <a:cubicBezTo>
                    <a:pt x="1086273" y="22860"/>
                    <a:pt x="1048797" y="22860"/>
                    <a:pt x="1012493" y="24130"/>
                  </a:cubicBezTo>
                  <a:cubicBezTo>
                    <a:pt x="980873" y="25400"/>
                    <a:pt x="448019" y="29210"/>
                    <a:pt x="416399" y="29210"/>
                  </a:cubicBezTo>
                  <a:cubicBezTo>
                    <a:pt x="364870" y="29210"/>
                    <a:pt x="313341" y="26670"/>
                    <a:pt x="261812" y="33020"/>
                  </a:cubicBezTo>
                  <a:cubicBezTo>
                    <a:pt x="234877" y="36830"/>
                    <a:pt x="209113" y="36830"/>
                    <a:pt x="183348" y="38100"/>
                  </a:cubicBezTo>
                  <a:cubicBezTo>
                    <a:pt x="138846" y="41910"/>
                    <a:pt x="94344" y="45720"/>
                    <a:pt x="49530" y="50800"/>
                  </a:cubicBezTo>
                  <a:cubicBezTo>
                    <a:pt x="36830" y="50800"/>
                    <a:pt x="34290" y="53340"/>
                    <a:pt x="33020" y="65451"/>
                  </a:cubicBezTo>
                  <a:cubicBezTo>
                    <a:pt x="31750" y="71408"/>
                    <a:pt x="31750" y="77364"/>
                    <a:pt x="30480" y="83321"/>
                  </a:cubicBezTo>
                  <a:cubicBezTo>
                    <a:pt x="29210" y="93249"/>
                    <a:pt x="26670" y="102846"/>
                    <a:pt x="25400" y="112774"/>
                  </a:cubicBezTo>
                  <a:cubicBezTo>
                    <a:pt x="20320" y="123364"/>
                    <a:pt x="26670" y="382153"/>
                    <a:pt x="29210" y="392743"/>
                  </a:cubicBezTo>
                  <a:cubicBezTo>
                    <a:pt x="29210" y="403994"/>
                    <a:pt x="29210" y="415577"/>
                    <a:pt x="30480" y="426829"/>
                  </a:cubicBezTo>
                  <a:cubicBezTo>
                    <a:pt x="30480" y="435102"/>
                    <a:pt x="33020" y="443375"/>
                    <a:pt x="33020" y="451648"/>
                  </a:cubicBezTo>
                  <a:cubicBezTo>
                    <a:pt x="33020" y="460584"/>
                    <a:pt x="33020" y="469519"/>
                    <a:pt x="31750" y="480248"/>
                  </a:cubicBezTo>
                  <a:cubicBezTo>
                    <a:pt x="31750" y="484058"/>
                    <a:pt x="31750" y="486598"/>
                    <a:pt x="31750" y="490408"/>
                  </a:cubicBezTo>
                  <a:cubicBezTo>
                    <a:pt x="31750" y="500568"/>
                    <a:pt x="35560" y="504378"/>
                    <a:pt x="44450" y="504378"/>
                  </a:cubicBezTo>
                  <a:cubicBezTo>
                    <a:pt x="60382" y="504378"/>
                    <a:pt x="76777" y="505648"/>
                    <a:pt x="92002" y="505648"/>
                  </a:cubicBezTo>
                  <a:cubicBezTo>
                    <a:pt x="114253" y="505648"/>
                    <a:pt x="137675" y="503108"/>
                    <a:pt x="159926" y="505648"/>
                  </a:cubicBezTo>
                  <a:cubicBezTo>
                    <a:pt x="196230" y="509458"/>
                    <a:pt x="232535" y="511998"/>
                    <a:pt x="268839" y="510728"/>
                  </a:cubicBezTo>
                  <a:cubicBezTo>
                    <a:pt x="292261" y="509458"/>
                    <a:pt x="314512" y="511998"/>
                    <a:pt x="337934" y="511998"/>
                  </a:cubicBezTo>
                  <a:cubicBezTo>
                    <a:pt x="371897" y="511998"/>
                    <a:pt x="405859" y="510728"/>
                    <a:pt x="439821" y="511998"/>
                  </a:cubicBezTo>
                  <a:cubicBezTo>
                    <a:pt x="490179" y="513268"/>
                    <a:pt x="1042942" y="503108"/>
                    <a:pt x="1094471" y="505648"/>
                  </a:cubicBezTo>
                  <a:cubicBezTo>
                    <a:pt x="1116722" y="506918"/>
                    <a:pt x="1138973" y="508188"/>
                    <a:pt x="1160053" y="508188"/>
                  </a:cubicBezTo>
                  <a:cubicBezTo>
                    <a:pt x="1198699" y="510728"/>
                    <a:pt x="1236175" y="506918"/>
                    <a:pt x="1274821" y="510728"/>
                  </a:cubicBezTo>
                  <a:cubicBezTo>
                    <a:pt x="1306441" y="513268"/>
                    <a:pt x="1338061" y="513268"/>
                    <a:pt x="1369681" y="515808"/>
                  </a:cubicBezTo>
                  <a:cubicBezTo>
                    <a:pt x="1416525" y="519618"/>
                    <a:pt x="1463370" y="522158"/>
                    <a:pt x="1510214" y="523428"/>
                  </a:cubicBezTo>
                  <a:cubicBezTo>
                    <a:pt x="1527781" y="523428"/>
                    <a:pt x="1545354" y="522158"/>
                    <a:pt x="1565674" y="5221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912825" y="-984697"/>
            <a:ext cx="1558290" cy="31165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901752" y="2936135"/>
            <a:ext cx="5790867" cy="41199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231111" y="2131883"/>
            <a:ext cx="4296348" cy="572846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02665" y="1161415"/>
            <a:ext cx="614133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2" lvl="1" algn="just">
              <a:lnSpc>
                <a:spcPts val="6000"/>
              </a:lnSpc>
              <a:spcBef>
                <a:spcPct val="0"/>
              </a:spcBef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1. KHÁM PHÁ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51802" y="3489550"/>
            <a:ext cx="4551498" cy="84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08"/>
              </a:lnSpc>
            </a:pP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Những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chữ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cái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được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trang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trí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bằng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chất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liệu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gì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70852" y="5619577"/>
            <a:ext cx="4551498" cy="84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08"/>
              </a:lnSpc>
            </a:pP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Màu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sắc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của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chữ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được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trang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trí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như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thế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nào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?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89238" y="6824027"/>
            <a:ext cx="1197429" cy="103632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111437" y="6681152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1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046574" y="6824027"/>
            <a:ext cx="1197429" cy="103632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6268773" y="6681152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995599"/>
                </a:solidFill>
                <a:latin typeface="Boldoa"/>
              </a:rPr>
              <a:t>2</a:t>
            </a:r>
          </a:p>
        </p:txBody>
      </p:sp>
      <p:pic>
        <p:nvPicPr>
          <p:cNvPr id="25" name="Âm thanh 24">
            <a:hlinkClick r:id="" action="ppaction://media"/>
            <a:extLst>
              <a:ext uri="{FF2B5EF4-FFF2-40B4-BE49-F238E27FC236}">
                <a16:creationId xmlns:a16="http://schemas.microsoft.com/office/drawing/2014/main" id="{56AC6DD5-A8A0-4DBF-B526-C3D3954C71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637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  <p:bldP spid="18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6894967"/>
            <a:ext cx="3007583" cy="37536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05219" y="-253171"/>
            <a:ext cx="2922164" cy="14610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1063"/>
          <a:stretch>
            <a:fillRect/>
          </a:stretch>
        </p:blipFill>
        <p:spPr>
          <a:xfrm>
            <a:off x="15013545" y="-131895"/>
            <a:ext cx="3538650" cy="25410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1028700" y="1028700"/>
            <a:ext cx="1358349" cy="10397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46068" y="4942202"/>
            <a:ext cx="5062040" cy="50620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/>
          <a:srcRect b="20274"/>
          <a:stretch>
            <a:fillRect/>
          </a:stretch>
        </p:blipFill>
        <p:spPr>
          <a:xfrm>
            <a:off x="9416110" y="587433"/>
            <a:ext cx="3891998" cy="41372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/>
          <a:srcRect l="15600" r="14655" b="4160"/>
          <a:stretch>
            <a:fillRect/>
          </a:stretch>
        </p:blipFill>
        <p:spPr>
          <a:xfrm>
            <a:off x="13810151" y="2847129"/>
            <a:ext cx="3449149" cy="5924645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1427861" y="3941928"/>
            <a:ext cx="5933427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5213"/>
              </a:lnSpc>
              <a:spcBef>
                <a:spcPct val="0"/>
              </a:spcBef>
            </a:pP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Ngoài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các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viết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chúng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ta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cũng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có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thể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cách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điệu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các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số</a:t>
            </a:r>
            <a:endParaRPr lang="en-US" sz="3723" spc="186" dirty="0">
              <a:solidFill>
                <a:srgbClr val="000000"/>
              </a:solidFill>
              <a:latin typeface="Be Vietnam"/>
            </a:endParaRPr>
          </a:p>
        </p:txBody>
      </p: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F60DD6ED-611C-48B8-8833-F0AB67F302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96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13157" y="2380508"/>
            <a:ext cx="4607288" cy="55259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246507" cy="22113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8135"/>
          <a:stretch>
            <a:fillRect/>
          </a:stretch>
        </p:blipFill>
        <p:spPr>
          <a:xfrm flipH="1">
            <a:off x="15857887" y="7311943"/>
            <a:ext cx="2802826" cy="29750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13157" y="2380508"/>
            <a:ext cx="1374926" cy="13499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562495" y="3749486"/>
            <a:ext cx="3375323" cy="303779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854555" y="2633606"/>
            <a:ext cx="9404745" cy="114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8600"/>
              </a:lnSpc>
              <a:spcBef>
                <a:spcPct val="0"/>
              </a:spcBef>
            </a:pPr>
            <a:r>
              <a:rPr lang="en-US" sz="8600">
                <a:solidFill>
                  <a:srgbClr val="E17795"/>
                </a:solidFill>
                <a:latin typeface="Livvic Bold"/>
              </a:rPr>
              <a:t>GHI NHỚ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54555" y="4260833"/>
            <a:ext cx="8694822" cy="2624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213"/>
              </a:lnSpc>
              <a:spcBef>
                <a:spcPct val="0"/>
              </a:spcBef>
            </a:pP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trang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trí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có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thể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được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tạo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dáng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dựa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trên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đặc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điểm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viết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thường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hoặc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in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kiểu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nét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đều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hoặc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nét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thanh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nét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đậm</a:t>
            </a:r>
            <a:endParaRPr lang="en-US" sz="3723" spc="186" dirty="0">
              <a:solidFill>
                <a:srgbClr val="000000"/>
              </a:solidFill>
              <a:latin typeface="Be Vietnam"/>
            </a:endParaRP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F8A4C22C-173D-427D-ABF5-275F7BF52C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99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6654" y="880040"/>
            <a:ext cx="12357752" cy="84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356"/>
              </a:lnSpc>
              <a:spcBef>
                <a:spcPct val="0"/>
              </a:spcBef>
            </a:pPr>
            <a:r>
              <a:rPr lang="en-US" sz="6356" dirty="0">
                <a:solidFill>
                  <a:srgbClr val="E17795"/>
                </a:solidFill>
                <a:latin typeface="Livvic Bold"/>
              </a:rPr>
              <a:t>2. KIẾN TẠO KIẾN THỨC KĨ NĂNG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96654" y="2680599"/>
            <a:ext cx="1304924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680"/>
              </a:lnSpc>
              <a:spcBef>
                <a:spcPct val="0"/>
              </a:spcBef>
            </a:pPr>
            <a:r>
              <a:rPr lang="en-US" sz="3200" spc="195" dirty="0">
                <a:solidFill>
                  <a:srgbClr val="995599"/>
                </a:solidFill>
                <a:latin typeface="Be Vietnam Bold"/>
              </a:rPr>
              <a:t>SẮP XẾP CÁC BƯỚC THỰC HÀNH SAO CHO ĐÚNG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0870" y="-307165"/>
            <a:ext cx="2938430" cy="1469215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366410" y="3235382"/>
            <a:ext cx="1197429" cy="1341120"/>
            <a:chOff x="0" y="0"/>
            <a:chExt cx="1596571" cy="178816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406400"/>
              <a:ext cx="1596571" cy="1381760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296265" y="161925"/>
              <a:ext cx="1004042" cy="1626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dirty="0">
                  <a:solidFill>
                    <a:srgbClr val="995599"/>
                  </a:solidFill>
                  <a:latin typeface="Boldoa"/>
                </a:rPr>
                <a:t>1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859882" y="3370437"/>
            <a:ext cx="1197429" cy="1219676"/>
            <a:chOff x="0" y="161925"/>
            <a:chExt cx="1596571" cy="1626235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06400"/>
              <a:ext cx="1596571" cy="1381760"/>
            </a:xfrm>
            <a:prstGeom prst="rect">
              <a:avLst/>
            </a:prstGeom>
          </p:spPr>
        </p:pic>
        <p:sp>
          <p:nvSpPr>
            <p:cNvPr id="27" name="TextBox 27"/>
            <p:cNvSpPr txBox="1"/>
            <p:nvPr/>
          </p:nvSpPr>
          <p:spPr>
            <a:xfrm>
              <a:off x="296265" y="161925"/>
              <a:ext cx="1004042" cy="1626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dirty="0">
                  <a:solidFill>
                    <a:srgbClr val="995599"/>
                  </a:solidFill>
                  <a:latin typeface="Boldoa"/>
                </a:rPr>
                <a:t>3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4946361" y="3851694"/>
            <a:ext cx="753032" cy="1168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endParaRPr lang="en-US" sz="8800" dirty="0">
              <a:solidFill>
                <a:srgbClr val="995599"/>
              </a:solidFill>
              <a:latin typeface="Boldoa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8224245" y="3297834"/>
            <a:ext cx="1197429" cy="1304588"/>
            <a:chOff x="2021848" y="168982"/>
            <a:chExt cx="1596571" cy="1636574"/>
          </a:xfrm>
        </p:grpSpPr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021848" y="423795"/>
              <a:ext cx="1596571" cy="1381761"/>
            </a:xfrm>
            <a:prstGeom prst="rect">
              <a:avLst/>
            </a:prstGeom>
          </p:spPr>
        </p:pic>
        <p:sp>
          <p:nvSpPr>
            <p:cNvPr id="33" name="TextBox 33"/>
            <p:cNvSpPr txBox="1"/>
            <p:nvPr/>
          </p:nvSpPr>
          <p:spPr>
            <a:xfrm>
              <a:off x="2465616" y="168982"/>
              <a:ext cx="1004042" cy="1626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dirty="0">
                  <a:solidFill>
                    <a:srgbClr val="995599"/>
                  </a:solidFill>
                  <a:latin typeface="Boldoa"/>
                </a:rPr>
                <a:t>2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5672037"/>
            <a:ext cx="4922775" cy="36920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670228"/>
            <a:ext cx="4927600" cy="36957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87" y="5633702"/>
            <a:ext cx="4899825" cy="3670415"/>
          </a:xfrm>
          <a:prstGeom prst="rect">
            <a:avLst/>
          </a:prstGeom>
        </p:spPr>
      </p:pic>
      <p:cxnSp>
        <p:nvCxnSpPr>
          <p:cNvPr id="8" name="Straight Connector 7"/>
          <p:cNvCxnSpPr>
            <a:stCxn id="24" idx="2"/>
            <a:endCxn id="37" idx="0"/>
          </p:cNvCxnSpPr>
          <p:nvPr/>
        </p:nvCxnSpPr>
        <p:spPr>
          <a:xfrm>
            <a:off x="2965125" y="4576502"/>
            <a:ext cx="11612063" cy="109553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33" idx="2"/>
            <a:endCxn id="39" idx="0"/>
          </p:cNvCxnSpPr>
          <p:nvPr/>
        </p:nvCxnSpPr>
        <p:spPr>
          <a:xfrm flipH="1">
            <a:off x="3759200" y="4594180"/>
            <a:ext cx="5174387" cy="107604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7" idx="2"/>
            <a:endCxn id="40" idx="0"/>
          </p:cNvCxnSpPr>
          <p:nvPr/>
        </p:nvCxnSpPr>
        <p:spPr>
          <a:xfrm flipH="1">
            <a:off x="9169400" y="4590113"/>
            <a:ext cx="5289197" cy="104358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10D74274-C09F-4065-86F3-86D7D0E802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712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1.8|3.4|19.2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1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1.7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6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338</Words>
  <Application>Microsoft Office PowerPoint</Application>
  <PresentationFormat>Custom</PresentationFormat>
  <Paragraphs>53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Livvic Bold</vt:lpstr>
      <vt:lpstr>Be Vietnam Bold</vt:lpstr>
      <vt:lpstr>Boldoa</vt:lpstr>
      <vt:lpstr>Arial</vt:lpstr>
      <vt:lpstr>Be Vietnam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</dc:title>
  <dc:creator>Huyen Truong</dc:creator>
  <cp:lastModifiedBy>Hp</cp:lastModifiedBy>
  <cp:revision>37</cp:revision>
  <dcterms:created xsi:type="dcterms:W3CDTF">2006-08-16T00:00:00Z</dcterms:created>
  <dcterms:modified xsi:type="dcterms:W3CDTF">2021-11-21T05:22:21Z</dcterms:modified>
  <dc:identifier>DAEvJbnDpqU</dc:identifier>
</cp:coreProperties>
</file>