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49" r:id="rId3"/>
    <p:sldId id="302" r:id="rId4"/>
    <p:sldId id="292" r:id="rId5"/>
    <p:sldId id="360" r:id="rId6"/>
    <p:sldId id="334" r:id="rId7"/>
    <p:sldId id="391" r:id="rId8"/>
    <p:sldId id="336" r:id="rId9"/>
    <p:sldId id="358" r:id="rId10"/>
    <p:sldId id="392" r:id="rId11"/>
    <p:sldId id="393" r:id="rId12"/>
    <p:sldId id="359" r:id="rId13"/>
    <p:sldId id="394" r:id="rId14"/>
    <p:sldId id="395" r:id="rId15"/>
    <p:sldId id="407" r:id="rId16"/>
    <p:sldId id="335" r:id="rId17"/>
    <p:sldId id="362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315" r:id="rId26"/>
    <p:sldId id="408" r:id="rId27"/>
    <p:sldId id="403" r:id="rId28"/>
    <p:sldId id="331" r:id="rId29"/>
    <p:sldId id="406" r:id="rId30"/>
    <p:sldId id="368" r:id="rId31"/>
    <p:sldId id="370" r:id="rId32"/>
    <p:sldId id="34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honghanhnguyen0805" initials="h" lastIdx="1" clrIdx="1">
    <p:extLst>
      <p:ext uri="{19B8F6BF-5375-455C-9EA6-DF929625EA0E}">
        <p15:presenceInfo xmlns:p15="http://schemas.microsoft.com/office/powerpoint/2012/main" userId="S::honghanhnguyen0805@offices365.org::268706b6-4ded-4c30-929b-397b0db8dc1f" providerId="AD"/>
      </p:ext>
    </p:extLst>
  </p:cmAuthor>
  <p:cmAuthor id="3" name="DN202102_TH Đinh Thị Thu Hoài" initials="DĐTTH" lastIdx="2" clrIdx="2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/>
    <p:restoredTop sz="83392"/>
  </p:normalViewPr>
  <p:slideViewPr>
    <p:cSldViewPr snapToGrid="0">
      <p:cViewPr varScale="1">
        <p:scale>
          <a:sx n="62" d="100"/>
          <a:sy n="62" d="100"/>
        </p:scale>
        <p:origin x="10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1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8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7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6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- Click “no” icon to hide showed question and answer.</a:t>
            </a:r>
          </a:p>
          <a:p>
            <a:pPr marL="228600" indent="-228600">
              <a:buAutoNum type="arabicPeriod"/>
            </a:pPr>
            <a:r>
              <a:rPr lang="en-US" dirty="0"/>
              <a:t>- divide class into 3-4 groups. Ask ss write the correct sentences on their A4 papers or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4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Analyze pictures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guess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6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5.png"/><Relationship Id="rId5" Type="http://schemas.microsoft.com/office/2007/relationships/media" Target="../media/media4.mp3"/><Relationship Id="rId10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1109A2C-FE7E-42E9-2121-2EEED92B78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29" y="1390649"/>
            <a:ext cx="4286769" cy="4583431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91DC6BA-9EFB-5CA9-7E23-014951CAEF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340" y="4372684"/>
            <a:ext cx="3683000" cy="14732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D12A8D-8446-3270-A0D8-670173C6C03C}"/>
              </a:ext>
            </a:extLst>
          </p:cNvPr>
          <p:cNvSpPr/>
          <p:nvPr/>
        </p:nvSpPr>
        <p:spPr>
          <a:xfrm>
            <a:off x="2956560" y="208788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B92D38-6208-E63D-AB36-BF2ECC21895D}"/>
              </a:ext>
            </a:extLst>
          </p:cNvPr>
          <p:cNvSpPr/>
          <p:nvPr/>
        </p:nvSpPr>
        <p:spPr>
          <a:xfrm>
            <a:off x="5486400" y="5388684"/>
            <a:ext cx="134112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751480-B315-C5E5-3744-11B32090291E}"/>
              </a:ext>
            </a:extLst>
          </p:cNvPr>
          <p:cNvSpPr/>
          <p:nvPr/>
        </p:nvSpPr>
        <p:spPr>
          <a:xfrm>
            <a:off x="815613" y="207264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81944C-F5E3-184F-F158-174D48DB39D9}"/>
              </a:ext>
            </a:extLst>
          </p:cNvPr>
          <p:cNvSpPr/>
          <p:nvPr/>
        </p:nvSpPr>
        <p:spPr>
          <a:xfrm>
            <a:off x="1999428" y="54801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E24D06FF-03F8-9076-C2E4-F0F87C9F844B}"/>
              </a:ext>
            </a:extLst>
          </p:cNvPr>
          <p:cNvSpPr/>
          <p:nvPr/>
        </p:nvSpPr>
        <p:spPr>
          <a:xfrm>
            <a:off x="2119667" y="1965960"/>
            <a:ext cx="3550920" cy="579120"/>
          </a:xfrm>
          <a:prstGeom prst="wedgeRoundRectCallout">
            <a:avLst>
              <a:gd name="adj1" fmla="val -10533"/>
              <a:gd name="adj2" fmla="val 8882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E7A557C-6647-FFE6-F70D-1A3EC64FCFEC}"/>
              </a:ext>
            </a:extLst>
          </p:cNvPr>
          <p:cNvSpPr/>
          <p:nvPr/>
        </p:nvSpPr>
        <p:spPr>
          <a:xfrm>
            <a:off x="2832161" y="5296630"/>
            <a:ext cx="4221937" cy="641308"/>
          </a:xfrm>
          <a:prstGeom prst="wedgeRoundRectCallout">
            <a:avLst>
              <a:gd name="adj1" fmla="val 32614"/>
              <a:gd name="adj2" fmla="val -1704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you, too.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5E7FC-9708-DDEA-E0B7-17F1E6DB0A97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1692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571E546-70B5-2A14-62EE-E489A7C05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037" y="4359984"/>
            <a:ext cx="3784600" cy="1485900"/>
          </a:xfrm>
          <a:prstGeom prst="rect">
            <a:avLst/>
          </a:prstGeom>
        </p:spPr>
      </p:pic>
      <p:pic>
        <p:nvPicPr>
          <p:cNvPr id="4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321A4836-6654-8186-AFB5-759ACADC9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383" y="1270355"/>
            <a:ext cx="4573857" cy="4709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9D12A8D-8446-3270-A0D8-670173C6C03C}"/>
              </a:ext>
            </a:extLst>
          </p:cNvPr>
          <p:cNvSpPr/>
          <p:nvPr/>
        </p:nvSpPr>
        <p:spPr>
          <a:xfrm>
            <a:off x="5116548" y="1582504"/>
            <a:ext cx="1473137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BB92D38-6208-E63D-AB36-BF2ECC21895D}"/>
              </a:ext>
            </a:extLst>
          </p:cNvPr>
          <p:cNvSpPr/>
          <p:nvPr/>
        </p:nvSpPr>
        <p:spPr>
          <a:xfrm>
            <a:off x="2452748" y="4494300"/>
            <a:ext cx="1787985" cy="579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751480-B315-C5E5-3744-11B32090291E}"/>
              </a:ext>
            </a:extLst>
          </p:cNvPr>
          <p:cNvSpPr/>
          <p:nvPr/>
        </p:nvSpPr>
        <p:spPr>
          <a:xfrm>
            <a:off x="4416268" y="158250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81944C-F5E3-184F-F158-174D48DB39D9}"/>
              </a:ext>
            </a:extLst>
          </p:cNvPr>
          <p:cNvSpPr/>
          <p:nvPr/>
        </p:nvSpPr>
        <p:spPr>
          <a:xfrm>
            <a:off x="591363" y="4532837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E24D06FF-03F8-9076-C2E4-F0F87C9F844B}"/>
              </a:ext>
            </a:extLst>
          </p:cNvPr>
          <p:cNvSpPr/>
          <p:nvPr/>
        </p:nvSpPr>
        <p:spPr>
          <a:xfrm>
            <a:off x="1290768" y="4430292"/>
            <a:ext cx="3041405" cy="677530"/>
          </a:xfrm>
          <a:prstGeom prst="wedgeRoundRectCallout">
            <a:avLst>
              <a:gd name="adj1" fmla="val -2015"/>
              <a:gd name="adj2" fmla="val -1293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You’re welcome.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E7A557C-6647-FFE6-F70D-1A3EC64FCFEC}"/>
              </a:ext>
            </a:extLst>
          </p:cNvPr>
          <p:cNvSpPr/>
          <p:nvPr/>
        </p:nvSpPr>
        <p:spPr>
          <a:xfrm>
            <a:off x="4953818" y="1498070"/>
            <a:ext cx="2453460" cy="641308"/>
          </a:xfrm>
          <a:prstGeom prst="wedgeRoundRectCallout">
            <a:avLst>
              <a:gd name="adj1" fmla="val -32608"/>
              <a:gd name="adj2" fmla="val 1004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C85CD-C123-84E1-7D5E-428C9C57DAF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23692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DD7702-FC41-EFAC-A0A5-826FCDA8B5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350310"/>
            <a:ext cx="4013200" cy="73554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E7A5D4-7CB4-3B37-6095-3516863218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25" y="1167754"/>
            <a:ext cx="9372600" cy="5257320"/>
          </a:xfrm>
          <a:prstGeom prst="rect">
            <a:avLst/>
          </a:prstGeom>
        </p:spPr>
      </p:pic>
      <p:pic>
        <p:nvPicPr>
          <p:cNvPr id="10" name="CD1-TRACK 33" descr="CD1-TRACK 33">
            <a:hlinkClick r:id="" action="ppaction://media"/>
            <a:extLst>
              <a:ext uri="{FF2B5EF4-FFF2-40B4-BE49-F238E27FC236}">
                <a16:creationId xmlns:a16="http://schemas.microsoft.com/office/drawing/2014/main" id="{58E8C441-DF6F-230D-8B9D-5DE1FDAF2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2187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938CD7-70CF-51C3-CD34-50685E95A947}"/>
              </a:ext>
            </a:extLst>
          </p:cNvPr>
          <p:cNvSpPr txBox="1"/>
          <p:nvPr/>
        </p:nvSpPr>
        <p:spPr>
          <a:xfrm>
            <a:off x="6929387" y="272992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EBB0A-B297-142F-C6FD-9E683D2265A5}"/>
              </a:ext>
            </a:extLst>
          </p:cNvPr>
          <p:cNvSpPr txBox="1"/>
          <p:nvPr/>
        </p:nvSpPr>
        <p:spPr>
          <a:xfrm>
            <a:off x="6841155" y="3534804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great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D93D2-EE89-F337-D3EA-D22AECF2A49D}"/>
              </a:ext>
            </a:extLst>
          </p:cNvPr>
          <p:cNvSpPr txBox="1"/>
          <p:nvPr/>
        </p:nvSpPr>
        <p:spPr>
          <a:xfrm>
            <a:off x="4523071" y="4441183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FC5D9-7463-66A6-6220-2968C90A7969}"/>
              </a:ext>
            </a:extLst>
          </p:cNvPr>
          <p:cNvCxnSpPr/>
          <p:nvPr/>
        </p:nvCxnSpPr>
        <p:spPr>
          <a:xfrm>
            <a:off x="6096000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9E6A20-5D30-83D0-50B4-BC93653637C8}"/>
              </a:ext>
            </a:extLst>
          </p:cNvPr>
          <p:cNvCxnSpPr/>
          <p:nvPr/>
        </p:nvCxnSpPr>
        <p:spPr>
          <a:xfrm>
            <a:off x="7531367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C02337-7E69-9B71-ADF8-63E36A33170F}"/>
              </a:ext>
            </a:extLst>
          </p:cNvPr>
          <p:cNvCxnSpPr/>
          <p:nvPr/>
        </p:nvCxnSpPr>
        <p:spPr>
          <a:xfrm>
            <a:off x="4683893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166A2F7-2462-6F79-B325-B03212142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6" y="1422066"/>
            <a:ext cx="10770980" cy="43210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7C36EE-BDA8-679A-2DC0-87DEACA62E71}"/>
              </a:ext>
            </a:extLst>
          </p:cNvPr>
          <p:cNvSpPr txBox="1"/>
          <p:nvPr/>
        </p:nvSpPr>
        <p:spPr>
          <a:xfrm>
            <a:off x="3849303" y="4778067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623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FDBD3B-87D2-F751-D10B-3437B5F1D8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34" y="1684420"/>
            <a:ext cx="10915839" cy="3818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C36EE-BDA8-679A-2DC0-87DEACA62E71}"/>
              </a:ext>
            </a:extLst>
          </p:cNvPr>
          <p:cNvSpPr txBox="1"/>
          <p:nvPr/>
        </p:nvSpPr>
        <p:spPr>
          <a:xfrm>
            <a:off x="3833260" y="2660509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FA3A4-EA28-5BB0-7392-CFEDC90D6A9C}"/>
              </a:ext>
            </a:extLst>
          </p:cNvPr>
          <p:cNvSpPr txBox="1"/>
          <p:nvPr/>
        </p:nvSpPr>
        <p:spPr>
          <a:xfrm>
            <a:off x="3424186" y="408147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784DC-4009-F7D4-8366-4B94F86B6756}"/>
              </a:ext>
            </a:extLst>
          </p:cNvPr>
          <p:cNvSpPr txBox="1"/>
          <p:nvPr/>
        </p:nvSpPr>
        <p:spPr>
          <a:xfrm>
            <a:off x="4138460" y="4652510"/>
            <a:ext cx="158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708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60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951CEA-CBEE-25D6-F1FF-F75F1A75AE49}"/>
              </a:ext>
            </a:extLst>
          </p:cNvPr>
          <p:cNvSpPr/>
          <p:nvPr/>
        </p:nvSpPr>
        <p:spPr>
          <a:xfrm>
            <a:off x="2708931" y="1489172"/>
            <a:ext cx="3596640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050D4A7-C41A-B502-B520-08AC7AF3CC63}"/>
              </a:ext>
            </a:extLst>
          </p:cNvPr>
          <p:cNvSpPr/>
          <p:nvPr/>
        </p:nvSpPr>
        <p:spPr>
          <a:xfrm>
            <a:off x="7267074" y="2512194"/>
            <a:ext cx="4171117" cy="640080"/>
          </a:xfrm>
          <a:prstGeom prst="wedgeRoundRectCallout">
            <a:avLst>
              <a:gd name="adj1" fmla="val 21859"/>
              <a:gd name="adj2" fmla="val 1208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you?</a:t>
            </a:r>
          </a:p>
        </p:txBody>
      </p:sp>
      <p:pic>
        <p:nvPicPr>
          <p:cNvPr id="13" name="Picture 1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6A3B3D0-C572-5EE6-8A75-B775099D29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887" y="4074695"/>
            <a:ext cx="2152767" cy="15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nice to meet you, too.</a:t>
            </a:r>
          </a:p>
        </p:txBody>
      </p:sp>
    </p:spTree>
    <p:extLst>
      <p:ext uri="{BB962C8B-B14F-4D97-AF65-F5344CB8AC3E}">
        <p14:creationId xmlns:p14="http://schemas.microsoft.com/office/powerpoint/2010/main" val="20597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Where are you from?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from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the USA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7" name="Picture 6" descr="A red white and blue flag&#10;&#10;Description automatically generated">
            <a:extLst>
              <a:ext uri="{FF2B5EF4-FFF2-40B4-BE49-F238E27FC236}">
                <a16:creationId xmlns:a16="http://schemas.microsoft.com/office/drawing/2014/main" id="{10B10D07-EC17-5285-8DD2-8510E48BFB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234" y="4045330"/>
            <a:ext cx="2085484" cy="13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350" y="46955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6451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951CEA-CBEE-25D6-F1FF-F75F1A75AE49}"/>
              </a:ext>
            </a:extLst>
          </p:cNvPr>
          <p:cNvSpPr/>
          <p:nvPr/>
        </p:nvSpPr>
        <p:spPr>
          <a:xfrm>
            <a:off x="593558" y="1489172"/>
            <a:ext cx="5712013" cy="640080"/>
          </a:xfrm>
          <a:prstGeom prst="wedgeRoundRectCallout">
            <a:avLst>
              <a:gd name="adj1" fmla="val -34734"/>
              <a:gd name="adj2" fmla="val 1033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Do your friends like singing?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Yes, they do.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5FAD1A70-ACF7-98DE-D96A-2179DCF09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902" y="4232610"/>
            <a:ext cx="1420729" cy="13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951CEA-CBEE-25D6-F1FF-F75F1A75AE49}"/>
              </a:ext>
            </a:extLst>
          </p:cNvPr>
          <p:cNvSpPr/>
          <p:nvPr/>
        </p:nvSpPr>
        <p:spPr>
          <a:xfrm>
            <a:off x="2708931" y="1489172"/>
            <a:ext cx="3596640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050D4A7-C41A-B502-B520-08AC7AF3CC63}"/>
              </a:ext>
            </a:extLst>
          </p:cNvPr>
          <p:cNvSpPr/>
          <p:nvPr/>
        </p:nvSpPr>
        <p:spPr>
          <a:xfrm>
            <a:off x="7267074" y="2512194"/>
            <a:ext cx="4171117" cy="640080"/>
          </a:xfrm>
          <a:prstGeom prst="wedgeRoundRectCallout">
            <a:avLst>
              <a:gd name="adj1" fmla="val 21859"/>
              <a:gd name="adj2" fmla="val 1208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great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you?</a:t>
            </a:r>
          </a:p>
        </p:txBody>
      </p:sp>
      <p:pic>
        <p:nvPicPr>
          <p:cNvPr id="7" name="Picture 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A042393-2596-3C20-E902-61816820FF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308" y="3996045"/>
            <a:ext cx="21336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6540D-522E-3E57-2C6A-5C7E20997A51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30FCFCDA-B243-BBF3-7C1B-C23E1859C352}"/>
              </a:ext>
            </a:extLst>
          </p:cNvPr>
          <p:cNvSpPr/>
          <p:nvPr/>
        </p:nvSpPr>
        <p:spPr>
          <a:xfrm>
            <a:off x="2361852" y="528375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Speaking: Joining a school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85BAB-47FA-AE17-7B4C-D90919C1244E}"/>
              </a:ext>
            </a:extLst>
          </p:cNvPr>
          <p:cNvSpPr txBox="1"/>
          <p:nvPr/>
        </p:nvSpPr>
        <p:spPr>
          <a:xfrm>
            <a:off x="2429365" y="1074879"/>
            <a:ext cx="7195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Scene 1: Imagine you go to a campsite and meet new friends.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7F3F4-7A49-AFED-33D5-69F0B2AD7D13}"/>
              </a:ext>
            </a:extLst>
          </p:cNvPr>
          <p:cNvSpPr/>
          <p:nvPr/>
        </p:nvSpPr>
        <p:spPr>
          <a:xfrm>
            <a:off x="878972" y="1652484"/>
            <a:ext cx="4684295" cy="46201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C1546-EC84-4F05-1E5E-93CB4B336CF3}"/>
              </a:ext>
            </a:extLst>
          </p:cNvPr>
          <p:cNvSpPr/>
          <p:nvPr/>
        </p:nvSpPr>
        <p:spPr>
          <a:xfrm>
            <a:off x="6628734" y="1652484"/>
            <a:ext cx="4684295" cy="46201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429FF-EFE1-90BC-2E35-1B1760AE897B}"/>
              </a:ext>
            </a:extLst>
          </p:cNvPr>
          <p:cNvSpPr txBox="1"/>
          <p:nvPr/>
        </p:nvSpPr>
        <p:spPr>
          <a:xfrm>
            <a:off x="2361852" y="1684568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85860-94F8-C522-9E90-26CAC5961937}"/>
              </a:ext>
            </a:extLst>
          </p:cNvPr>
          <p:cNvSpPr txBox="1"/>
          <p:nvPr/>
        </p:nvSpPr>
        <p:spPr>
          <a:xfrm>
            <a:off x="8449831" y="1682465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200" b="1" dirty="0">
                <a:ln/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B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FD4EF96-8404-13A0-B669-774F043DF096}"/>
              </a:ext>
            </a:extLst>
          </p:cNvPr>
          <p:cNvSpPr/>
          <p:nvPr/>
        </p:nvSpPr>
        <p:spPr>
          <a:xfrm>
            <a:off x="1122485" y="2610978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Hi!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your name?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4BE147CD-BBB0-DB56-F45B-3E79F2A3CA4B}"/>
              </a:ext>
            </a:extLst>
          </p:cNvPr>
          <p:cNvSpPr/>
          <p:nvPr/>
        </p:nvSpPr>
        <p:spPr>
          <a:xfrm>
            <a:off x="7255155" y="2837193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Hello,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How are you?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455651-114C-1E96-C478-0B54DE8681E2}"/>
              </a:ext>
            </a:extLst>
          </p:cNvPr>
          <p:cNvSpPr/>
          <p:nvPr/>
        </p:nvSpPr>
        <p:spPr>
          <a:xfrm>
            <a:off x="1122485" y="3773210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and you?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BF1418F-BE3B-B188-F35D-D5511D0A16E6}"/>
              </a:ext>
            </a:extLst>
          </p:cNvPr>
          <p:cNvSpPr/>
          <p:nvPr/>
        </p:nvSpPr>
        <p:spPr>
          <a:xfrm>
            <a:off x="7255155" y="3999426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0AE40D46-7A39-BF0F-53A8-0F096FE68959}"/>
              </a:ext>
            </a:extLst>
          </p:cNvPr>
          <p:cNvSpPr/>
          <p:nvPr/>
        </p:nvSpPr>
        <p:spPr>
          <a:xfrm>
            <a:off x="1122485" y="4924154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It’s nice to meet you, too.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F6BBF0-2061-C106-D88F-06EF5B712818}"/>
              </a:ext>
            </a:extLst>
          </p:cNvPr>
          <p:cNvCxnSpPr/>
          <p:nvPr/>
        </p:nvCxnSpPr>
        <p:spPr>
          <a:xfrm>
            <a:off x="878972" y="2229853"/>
            <a:ext cx="46842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8E8FF-3DF6-956F-8573-16F23186B4D7}"/>
              </a:ext>
            </a:extLst>
          </p:cNvPr>
          <p:cNvCxnSpPr/>
          <p:nvPr/>
        </p:nvCxnSpPr>
        <p:spPr>
          <a:xfrm>
            <a:off x="6628734" y="2229853"/>
            <a:ext cx="46842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6540D-522E-3E57-2C6A-5C7E20997A51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30FCFCDA-B243-BBF3-7C1B-C23E1859C352}"/>
              </a:ext>
            </a:extLst>
          </p:cNvPr>
          <p:cNvSpPr/>
          <p:nvPr/>
        </p:nvSpPr>
        <p:spPr>
          <a:xfrm>
            <a:off x="2361852" y="528375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Speaking: Joining a school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85BAB-47FA-AE17-7B4C-D90919C1244E}"/>
              </a:ext>
            </a:extLst>
          </p:cNvPr>
          <p:cNvSpPr txBox="1"/>
          <p:nvPr/>
        </p:nvSpPr>
        <p:spPr>
          <a:xfrm>
            <a:off x="2414104" y="1220325"/>
            <a:ext cx="809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Scene 2: Imagine someone helps you with your bags/ open the door.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7F3F4-7A49-AFED-33D5-69F0B2AD7D13}"/>
              </a:ext>
            </a:extLst>
          </p:cNvPr>
          <p:cNvSpPr/>
          <p:nvPr/>
        </p:nvSpPr>
        <p:spPr>
          <a:xfrm>
            <a:off x="878972" y="2294256"/>
            <a:ext cx="4684295" cy="3127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C1546-EC84-4F05-1E5E-93CB4B336CF3}"/>
              </a:ext>
            </a:extLst>
          </p:cNvPr>
          <p:cNvSpPr/>
          <p:nvPr/>
        </p:nvSpPr>
        <p:spPr>
          <a:xfrm>
            <a:off x="6628734" y="2290051"/>
            <a:ext cx="4684295" cy="3127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429FF-EFE1-90BC-2E35-1B1760AE897B}"/>
              </a:ext>
            </a:extLst>
          </p:cNvPr>
          <p:cNvSpPr txBox="1"/>
          <p:nvPr/>
        </p:nvSpPr>
        <p:spPr>
          <a:xfrm>
            <a:off x="2361852" y="2478627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85860-94F8-C522-9E90-26CAC5961937}"/>
              </a:ext>
            </a:extLst>
          </p:cNvPr>
          <p:cNvSpPr txBox="1"/>
          <p:nvPr/>
        </p:nvSpPr>
        <p:spPr>
          <a:xfrm>
            <a:off x="8417748" y="2374266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200" b="1" dirty="0">
                <a:ln/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B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FD4EF96-8404-13A0-B669-774F043DF096}"/>
              </a:ext>
            </a:extLst>
          </p:cNvPr>
          <p:cNvSpPr/>
          <p:nvPr/>
        </p:nvSpPr>
        <p:spPr>
          <a:xfrm>
            <a:off x="1122485" y="3528207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4BE147CD-BBB0-DB56-F45B-3E79F2A3CA4B}"/>
              </a:ext>
            </a:extLst>
          </p:cNvPr>
          <p:cNvSpPr/>
          <p:nvPr/>
        </p:nvSpPr>
        <p:spPr>
          <a:xfrm>
            <a:off x="7081256" y="3528207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You’re welcome.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109A94-A79B-4F44-0EC9-40265A6E80DA}"/>
              </a:ext>
            </a:extLst>
          </p:cNvPr>
          <p:cNvCxnSpPr/>
          <p:nvPr/>
        </p:nvCxnSpPr>
        <p:spPr>
          <a:xfrm>
            <a:off x="878972" y="2909129"/>
            <a:ext cx="46842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31B9CD-7A22-869C-8108-93AA73BFAC9D}"/>
              </a:ext>
            </a:extLst>
          </p:cNvPr>
          <p:cNvCxnSpPr/>
          <p:nvPr/>
        </p:nvCxnSpPr>
        <p:spPr>
          <a:xfrm>
            <a:off x="6628734" y="2909129"/>
            <a:ext cx="46842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8356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1008A098-21D7-47C8-9E59-219503DD8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9" y="2039353"/>
            <a:ext cx="10189127" cy="3270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8D4D0-175A-ADF2-C0AB-6D81C232E7EA}"/>
              </a:ext>
            </a:extLst>
          </p:cNvPr>
          <p:cNvSpPr txBox="1"/>
          <p:nvPr/>
        </p:nvSpPr>
        <p:spPr>
          <a:xfrm>
            <a:off x="1732547" y="1271064"/>
            <a:ext cx="8952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</a:rPr>
              <a:t>Let students write their own answers on their notebooks.</a:t>
            </a:r>
          </a:p>
        </p:txBody>
      </p:sp>
    </p:spTree>
    <p:extLst>
      <p:ext uri="{BB962C8B-B14F-4D97-AF65-F5344CB8AC3E}">
        <p14:creationId xmlns:p14="http://schemas.microsoft.com/office/powerpoint/2010/main" val="333324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37104" y="522783"/>
            <a:ext cx="4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id="{8A3613C3-D3B9-0ACA-7050-F66FEF4B7F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829EE170-1088-E0DB-27C7-CB560BF2C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8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67384E-CE1A-E992-2988-F97B1619F635}"/>
              </a:ext>
            </a:extLst>
          </p:cNvPr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3E0C-B27D-8B54-B3AA-611CEB9D712E}"/>
              </a:ext>
            </a:extLst>
          </p:cNvPr>
          <p:cNvSpPr txBox="1"/>
          <p:nvPr/>
        </p:nvSpPr>
        <p:spPr>
          <a:xfrm>
            <a:off x="889353" y="126873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greetings.</a:t>
            </a:r>
          </a:p>
          <a:p>
            <a:pPr algn="ctr"/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000" i="1" dirty="0">
                <a:solidFill>
                  <a:srgbClr val="00B050"/>
                </a:solidFill>
                <a:latin typeface="Lucida Bright" panose="02040602050505020304" pitchFamily="18" charset="77"/>
              </a:rPr>
              <a:t>hi, great, good.</a:t>
            </a:r>
            <a:endParaRPr lang="en-US" sz="3000" i="1" dirty="0">
              <a:solidFill>
                <a:srgbClr val="0070C0"/>
              </a:solidFill>
              <a:latin typeface="Lucida Bright" panose="02040602050505020304" pitchFamily="18" charset="77"/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1FAD6-F1CB-64FF-99D9-CCEC3DAAE55E}"/>
              </a:ext>
            </a:extLst>
          </p:cNvPr>
          <p:cNvSpPr txBox="1"/>
          <p:nvPr/>
        </p:nvSpPr>
        <p:spPr>
          <a:xfrm>
            <a:off x="761651" y="5081430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DDC1F-B27A-5A93-5045-245A60000D66}"/>
              </a:ext>
            </a:extLst>
          </p:cNvPr>
          <p:cNvSpPr txBox="1"/>
          <p:nvPr/>
        </p:nvSpPr>
        <p:spPr>
          <a:xfrm>
            <a:off x="3816898" y="5081430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471FB-A51C-E7F2-36D1-28FAEE540C1E}"/>
              </a:ext>
            </a:extLst>
          </p:cNvPr>
          <p:cNvSpPr txBox="1"/>
          <p:nvPr/>
        </p:nvSpPr>
        <p:spPr>
          <a:xfrm>
            <a:off x="8838728" y="5081430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6480C8C-C67F-3733-74CE-2340F3A1EAA2}"/>
              </a:ext>
            </a:extLst>
          </p:cNvPr>
          <p:cNvSpPr/>
          <p:nvPr/>
        </p:nvSpPr>
        <p:spPr>
          <a:xfrm>
            <a:off x="931217" y="1653609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D008FBD-927F-3C8E-E4FE-A6593FCEADE7}"/>
              </a:ext>
            </a:extLst>
          </p:cNvPr>
          <p:cNvSpPr/>
          <p:nvPr/>
        </p:nvSpPr>
        <p:spPr>
          <a:xfrm>
            <a:off x="5921924" y="1713472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5C16BB60-09BE-2273-926D-1025FF43FEFE}"/>
              </a:ext>
            </a:extLst>
          </p:cNvPr>
          <p:cNvSpPr/>
          <p:nvPr/>
        </p:nvSpPr>
        <p:spPr>
          <a:xfrm>
            <a:off x="931217" y="2842918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AF0828CB-CAEE-7A0F-0A47-3A0209360A20}"/>
              </a:ext>
            </a:extLst>
          </p:cNvPr>
          <p:cNvSpPr/>
          <p:nvPr/>
        </p:nvSpPr>
        <p:spPr>
          <a:xfrm>
            <a:off x="931217" y="4032227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1148209-579D-D4CD-D6DC-12BC9815784F}"/>
              </a:ext>
            </a:extLst>
          </p:cNvPr>
          <p:cNvSpPr/>
          <p:nvPr/>
        </p:nvSpPr>
        <p:spPr>
          <a:xfrm>
            <a:off x="5946502" y="2842918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B387D5FC-E087-DAA5-40ED-0AE83B9A58B6}"/>
              </a:ext>
            </a:extLst>
          </p:cNvPr>
          <p:cNvSpPr/>
          <p:nvPr/>
        </p:nvSpPr>
        <p:spPr>
          <a:xfrm>
            <a:off x="5921924" y="402834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E25CAD90-3DEE-FD43-310D-32C6EC847581}"/>
              </a:ext>
            </a:extLst>
          </p:cNvPr>
          <p:cNvSpPr/>
          <p:nvPr/>
        </p:nvSpPr>
        <p:spPr>
          <a:xfrm>
            <a:off x="1624671" y="729589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Sentence patterns</a:t>
            </a:r>
          </a:p>
        </p:txBody>
      </p:sp>
    </p:spTree>
    <p:extLst>
      <p:ext uri="{BB962C8B-B14F-4D97-AF65-F5344CB8AC3E}">
        <p14:creationId xmlns:p14="http://schemas.microsoft.com/office/powerpoint/2010/main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15)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21)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AFEC7065-71CA-4869-0D48-537614DB2AFC}"/>
              </a:ext>
            </a:extLst>
          </p:cNvPr>
          <p:cNvSpPr/>
          <p:nvPr/>
        </p:nvSpPr>
        <p:spPr>
          <a:xfrm>
            <a:off x="1976841" y="390176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sentences.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6C378274-4488-8803-BF88-127F0E8DFC81}"/>
              </a:ext>
            </a:extLst>
          </p:cNvPr>
          <p:cNvSpPr/>
          <p:nvPr/>
        </p:nvSpPr>
        <p:spPr>
          <a:xfrm>
            <a:off x="551146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76E14369-A046-A6B0-D57E-DD24999A4C07}"/>
              </a:ext>
            </a:extLst>
          </p:cNvPr>
          <p:cNvSpPr/>
          <p:nvPr/>
        </p:nvSpPr>
        <p:spPr>
          <a:xfrm>
            <a:off x="2386300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A2F1AAFC-D97D-0C36-408E-B420E939D344}"/>
              </a:ext>
            </a:extLst>
          </p:cNvPr>
          <p:cNvSpPr/>
          <p:nvPr/>
        </p:nvSpPr>
        <p:spPr>
          <a:xfrm>
            <a:off x="4272828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29CDB5F8-A9F5-E1E0-6627-A964BBDE1365}"/>
              </a:ext>
            </a:extLst>
          </p:cNvPr>
          <p:cNvSpPr/>
          <p:nvPr/>
        </p:nvSpPr>
        <p:spPr>
          <a:xfrm>
            <a:off x="6272817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11DA1A39-3DEB-B836-1C8B-7A486F06A995}"/>
              </a:ext>
            </a:extLst>
          </p:cNvPr>
          <p:cNvSpPr/>
          <p:nvPr/>
        </p:nvSpPr>
        <p:spPr>
          <a:xfrm>
            <a:off x="8272806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D44C837E-0A0B-6BA4-F7F2-1135968F8895}"/>
              </a:ext>
            </a:extLst>
          </p:cNvPr>
          <p:cNvSpPr/>
          <p:nvPr/>
        </p:nvSpPr>
        <p:spPr>
          <a:xfrm>
            <a:off x="10237304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045A12-1C3D-7868-6633-E3C9061E5D95}"/>
              </a:ext>
            </a:extLst>
          </p:cNvPr>
          <p:cNvGrpSpPr/>
          <p:nvPr/>
        </p:nvGrpSpPr>
        <p:grpSpPr>
          <a:xfrm>
            <a:off x="1589500" y="3226063"/>
            <a:ext cx="8485385" cy="786008"/>
            <a:chOff x="1700817" y="3035996"/>
            <a:chExt cx="8485385" cy="7860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FA68BB2-0445-F366-3375-4FA50AFBE9AE}"/>
                </a:ext>
              </a:extLst>
            </p:cNvPr>
            <p:cNvSpPr/>
            <p:nvPr/>
          </p:nvSpPr>
          <p:spPr>
            <a:xfrm>
              <a:off x="8664198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How 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4E7DC3F-7FFC-4A61-DABF-E8597608A990}"/>
                </a:ext>
              </a:extLst>
            </p:cNvPr>
            <p:cNvSpPr/>
            <p:nvPr/>
          </p:nvSpPr>
          <p:spPr>
            <a:xfrm>
              <a:off x="5178014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are 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DD70720-8C9A-8D5E-C09E-8E1D2D882541}"/>
                </a:ext>
              </a:extLst>
            </p:cNvPr>
            <p:cNvSpPr/>
            <p:nvPr/>
          </p:nvSpPr>
          <p:spPr>
            <a:xfrm>
              <a:off x="1700817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 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6C8FF21-DAF2-8EF1-96DC-D75CCDF7F731}"/>
              </a:ext>
            </a:extLst>
          </p:cNvPr>
          <p:cNvSpPr/>
          <p:nvPr/>
        </p:nvSpPr>
        <p:spPr>
          <a:xfrm>
            <a:off x="1673134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How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020019-0284-43F5-7AED-71A6431B7642}"/>
              </a:ext>
            </a:extLst>
          </p:cNvPr>
          <p:cNvSpPr/>
          <p:nvPr/>
        </p:nvSpPr>
        <p:spPr>
          <a:xfrm>
            <a:off x="5150331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C635E8B-B15C-CEA2-387B-89F4C721E9DC}"/>
              </a:ext>
            </a:extLst>
          </p:cNvPr>
          <p:cNvSpPr/>
          <p:nvPr/>
        </p:nvSpPr>
        <p:spPr>
          <a:xfrm>
            <a:off x="8636515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 </a:t>
            </a:r>
          </a:p>
        </p:txBody>
      </p:sp>
      <p:sp>
        <p:nvSpPr>
          <p:cNvPr id="14" name="&quot;No&quot; Symbol 13">
            <a:extLst>
              <a:ext uri="{FF2B5EF4-FFF2-40B4-BE49-F238E27FC236}">
                <a16:creationId xmlns:a16="http://schemas.microsoft.com/office/drawing/2014/main" id="{8BBFACF1-2180-EEFE-AF5F-DF1A6799A40C}"/>
              </a:ext>
            </a:extLst>
          </p:cNvPr>
          <p:cNvSpPr/>
          <p:nvPr/>
        </p:nvSpPr>
        <p:spPr>
          <a:xfrm>
            <a:off x="921394" y="1929417"/>
            <a:ext cx="411897" cy="350520"/>
          </a:xfrm>
          <a:prstGeom prst="noSmok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&quot;No&quot; Symbol 21">
            <a:extLst>
              <a:ext uri="{FF2B5EF4-FFF2-40B4-BE49-F238E27FC236}">
                <a16:creationId xmlns:a16="http://schemas.microsoft.com/office/drawing/2014/main" id="{8C8606EB-9034-9D2E-CB35-86568A96B586}"/>
              </a:ext>
            </a:extLst>
          </p:cNvPr>
          <p:cNvSpPr/>
          <p:nvPr/>
        </p:nvSpPr>
        <p:spPr>
          <a:xfrm>
            <a:off x="2756548" y="1933220"/>
            <a:ext cx="411897" cy="35052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id="{1853DBC3-8395-2065-7B42-FDEA8E8852DF}"/>
              </a:ext>
            </a:extLst>
          </p:cNvPr>
          <p:cNvSpPr/>
          <p:nvPr/>
        </p:nvSpPr>
        <p:spPr>
          <a:xfrm>
            <a:off x="4643076" y="1921493"/>
            <a:ext cx="411897" cy="350520"/>
          </a:xfrm>
          <a:prstGeom prst="noSmok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>
            <a:extLst>
              <a:ext uri="{FF2B5EF4-FFF2-40B4-BE49-F238E27FC236}">
                <a16:creationId xmlns:a16="http://schemas.microsoft.com/office/drawing/2014/main" id="{846FB734-887A-5CA7-1F7B-1D31BA4429EC}"/>
              </a:ext>
            </a:extLst>
          </p:cNvPr>
          <p:cNvSpPr/>
          <p:nvPr/>
        </p:nvSpPr>
        <p:spPr>
          <a:xfrm>
            <a:off x="6642530" y="1921493"/>
            <a:ext cx="411897" cy="350520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&quot;No&quot; Symbol 24">
            <a:extLst>
              <a:ext uri="{FF2B5EF4-FFF2-40B4-BE49-F238E27FC236}">
                <a16:creationId xmlns:a16="http://schemas.microsoft.com/office/drawing/2014/main" id="{A67490B6-8E05-AF13-9935-21002B095FC2}"/>
              </a:ext>
            </a:extLst>
          </p:cNvPr>
          <p:cNvSpPr/>
          <p:nvPr/>
        </p:nvSpPr>
        <p:spPr>
          <a:xfrm>
            <a:off x="8658990" y="1921493"/>
            <a:ext cx="411897" cy="350520"/>
          </a:xfrm>
          <a:prstGeom prst="noSmok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>
            <a:extLst>
              <a:ext uri="{FF2B5EF4-FFF2-40B4-BE49-F238E27FC236}">
                <a16:creationId xmlns:a16="http://schemas.microsoft.com/office/drawing/2014/main" id="{1AEE0510-F01A-DD84-AEBB-8C0CB8DD46C1}"/>
              </a:ext>
            </a:extLst>
          </p:cNvPr>
          <p:cNvSpPr/>
          <p:nvPr/>
        </p:nvSpPr>
        <p:spPr>
          <a:xfrm>
            <a:off x="10617866" y="1929417"/>
            <a:ext cx="411897" cy="350520"/>
          </a:xfrm>
          <a:prstGeom prst="noSmoking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16C6DD-E934-F922-2C8C-D311CB7A5DBF}"/>
              </a:ext>
            </a:extLst>
          </p:cNvPr>
          <p:cNvGrpSpPr/>
          <p:nvPr/>
        </p:nvGrpSpPr>
        <p:grpSpPr>
          <a:xfrm>
            <a:off x="527171" y="3226063"/>
            <a:ext cx="10822170" cy="786008"/>
            <a:chOff x="790978" y="2447273"/>
            <a:chExt cx="10822170" cy="786008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DF3F0DE-6F08-973B-24C5-8DE3C92D8C2A}"/>
                </a:ext>
              </a:extLst>
            </p:cNvPr>
            <p:cNvSpPr/>
            <p:nvPr/>
          </p:nvSpPr>
          <p:spPr>
            <a:xfrm>
              <a:off x="790978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It’s 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04AFB37-AFEA-7786-115B-9CAC7F249497}"/>
                </a:ext>
              </a:extLst>
            </p:cNvPr>
            <p:cNvSpPr/>
            <p:nvPr/>
          </p:nvSpPr>
          <p:spPr>
            <a:xfrm>
              <a:off x="10091144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nice 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A38A041-491B-69BF-D82D-BC81606A80DE}"/>
                </a:ext>
              </a:extLst>
            </p:cNvPr>
            <p:cNvSpPr/>
            <p:nvPr/>
          </p:nvSpPr>
          <p:spPr>
            <a:xfrm>
              <a:off x="3168445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to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DE4AAEE-BBCD-9252-D3E3-047C137D8045}"/>
                </a:ext>
              </a:extLst>
            </p:cNvPr>
            <p:cNvSpPr/>
            <p:nvPr/>
          </p:nvSpPr>
          <p:spPr>
            <a:xfrm>
              <a:off x="7705076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meet 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679876B-9B98-E357-FFD1-2D6F74239302}"/>
                </a:ext>
              </a:extLst>
            </p:cNvPr>
            <p:cNvSpPr/>
            <p:nvPr/>
          </p:nvSpPr>
          <p:spPr>
            <a:xfrm>
              <a:off x="5326474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you.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90C5ACB-1168-59FA-9925-72B2A17E85BC}"/>
              </a:ext>
            </a:extLst>
          </p:cNvPr>
          <p:cNvSpPr/>
          <p:nvPr/>
        </p:nvSpPr>
        <p:spPr>
          <a:xfrm>
            <a:off x="567897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It’s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48FCFE0-EF5C-9285-BFB3-93F55A5B612C}"/>
              </a:ext>
            </a:extLst>
          </p:cNvPr>
          <p:cNvSpPr/>
          <p:nvPr/>
        </p:nvSpPr>
        <p:spPr>
          <a:xfrm>
            <a:off x="2988272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nice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B093972-1E69-4E60-8785-98C49662DDEC}"/>
              </a:ext>
            </a:extLst>
          </p:cNvPr>
          <p:cNvSpPr/>
          <p:nvPr/>
        </p:nvSpPr>
        <p:spPr>
          <a:xfrm>
            <a:off x="5159318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3F6A0C3-F597-E7FD-51A2-C3360E4A3F96}"/>
              </a:ext>
            </a:extLst>
          </p:cNvPr>
          <p:cNvSpPr/>
          <p:nvPr/>
        </p:nvSpPr>
        <p:spPr>
          <a:xfrm>
            <a:off x="7524903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meet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3009984-033E-9494-3B14-1E1F8FCFCE66}"/>
              </a:ext>
            </a:extLst>
          </p:cNvPr>
          <p:cNvSpPr/>
          <p:nvPr/>
        </p:nvSpPr>
        <p:spPr>
          <a:xfrm>
            <a:off x="9910971" y="5126472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59C54F-AE04-0A16-EEB9-770052A32166}"/>
              </a:ext>
            </a:extLst>
          </p:cNvPr>
          <p:cNvGrpSpPr/>
          <p:nvPr/>
        </p:nvGrpSpPr>
        <p:grpSpPr>
          <a:xfrm>
            <a:off x="1748504" y="3214541"/>
            <a:ext cx="9087383" cy="797530"/>
            <a:chOff x="2012311" y="2435751"/>
            <a:chExt cx="9087383" cy="79753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B57DD0A-B95A-37D5-52FF-F02B39871EF6}"/>
                </a:ext>
              </a:extLst>
            </p:cNvPr>
            <p:cNvSpPr/>
            <p:nvPr/>
          </p:nvSpPr>
          <p:spPr>
            <a:xfrm>
              <a:off x="7200801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I’m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BAF9EE38-0A2F-4150-8F58-89FC424C76F4}"/>
                </a:ext>
              </a:extLst>
            </p:cNvPr>
            <p:cNvSpPr/>
            <p:nvPr/>
          </p:nvSpPr>
          <p:spPr>
            <a:xfrm>
              <a:off x="2012311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great,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DDD6ECA-19DD-71FC-AF80-DC848F1D74D7}"/>
                </a:ext>
              </a:extLst>
            </p:cNvPr>
            <p:cNvSpPr/>
            <p:nvPr/>
          </p:nvSpPr>
          <p:spPr>
            <a:xfrm>
              <a:off x="4252306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and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ACDFEF6-D8D8-6C36-5CA4-CF07922F168A}"/>
                </a:ext>
              </a:extLst>
            </p:cNvPr>
            <p:cNvSpPr/>
            <p:nvPr/>
          </p:nvSpPr>
          <p:spPr>
            <a:xfrm>
              <a:off x="9577690" y="2435751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28E4A1E-8864-0D6A-6AAA-83F1427CA168}"/>
              </a:ext>
            </a:extLst>
          </p:cNvPr>
          <p:cNvSpPr/>
          <p:nvPr/>
        </p:nvSpPr>
        <p:spPr>
          <a:xfrm>
            <a:off x="1828215" y="5101211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I’m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21D5802-FED1-E831-166F-DD87723EEB3F}"/>
              </a:ext>
            </a:extLst>
          </p:cNvPr>
          <p:cNvSpPr/>
          <p:nvPr/>
        </p:nvSpPr>
        <p:spPr>
          <a:xfrm>
            <a:off x="4072133" y="5114745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great,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AA2E78D-BA8D-E0A7-6663-2587C8AFCAEF}"/>
              </a:ext>
            </a:extLst>
          </p:cNvPr>
          <p:cNvSpPr/>
          <p:nvPr/>
        </p:nvSpPr>
        <p:spPr>
          <a:xfrm>
            <a:off x="7031932" y="5101211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and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495FED0-A034-2EE5-F53B-E986412BBC27}"/>
              </a:ext>
            </a:extLst>
          </p:cNvPr>
          <p:cNvSpPr/>
          <p:nvPr/>
        </p:nvSpPr>
        <p:spPr>
          <a:xfrm>
            <a:off x="9318817" y="5085483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0A9B3A-075B-F34C-D4E3-C1D0E9114BB0}"/>
              </a:ext>
            </a:extLst>
          </p:cNvPr>
          <p:cNvGrpSpPr/>
          <p:nvPr/>
        </p:nvGrpSpPr>
        <p:grpSpPr>
          <a:xfrm>
            <a:off x="1736250" y="3218298"/>
            <a:ext cx="9188635" cy="788012"/>
            <a:chOff x="2000057" y="2439508"/>
            <a:chExt cx="9188635" cy="788012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9DA701F-76E3-0F48-DB18-B1AF13B29DB1}"/>
                </a:ext>
              </a:extLst>
            </p:cNvPr>
            <p:cNvSpPr/>
            <p:nvPr/>
          </p:nvSpPr>
          <p:spPr>
            <a:xfrm>
              <a:off x="4234955" y="2447273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Hi,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F5DE6FE-9DEE-B02A-7940-4EECC389A8C1}"/>
                </a:ext>
              </a:extLst>
            </p:cNvPr>
            <p:cNvSpPr/>
            <p:nvPr/>
          </p:nvSpPr>
          <p:spPr>
            <a:xfrm>
              <a:off x="2000057" y="2439508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how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BACF730D-4F5C-CCB6-16AC-69EA37BC91B3}"/>
                </a:ext>
              </a:extLst>
            </p:cNvPr>
            <p:cNvSpPr/>
            <p:nvPr/>
          </p:nvSpPr>
          <p:spPr>
            <a:xfrm>
              <a:off x="9593370" y="2453034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are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B40C331C-C2FB-8E07-23C5-7AA7292AC8A8}"/>
                </a:ext>
              </a:extLst>
            </p:cNvPr>
            <p:cNvSpPr/>
            <p:nvPr/>
          </p:nvSpPr>
          <p:spPr>
            <a:xfrm>
              <a:off x="7187032" y="2447273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</a:t>
              </a: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68749E8-92F7-13FC-4D6E-E3CBD28DBF63}"/>
              </a:ext>
            </a:extLst>
          </p:cNvPr>
          <p:cNvSpPr/>
          <p:nvPr/>
        </p:nvSpPr>
        <p:spPr>
          <a:xfrm>
            <a:off x="1828215" y="5093446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Hi,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76340-8C6D-111A-178D-6450716106AA}"/>
              </a:ext>
            </a:extLst>
          </p:cNvPr>
          <p:cNvSpPr/>
          <p:nvPr/>
        </p:nvSpPr>
        <p:spPr>
          <a:xfrm>
            <a:off x="4063225" y="5132233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how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F6C3EB1-8C93-EFCF-85F4-C0C4A8E62F51}"/>
              </a:ext>
            </a:extLst>
          </p:cNvPr>
          <p:cNvSpPr/>
          <p:nvPr/>
        </p:nvSpPr>
        <p:spPr>
          <a:xfrm>
            <a:off x="7006859" y="5137994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FD0508C-2584-B009-CF36-1E94C6EEC9A9}"/>
              </a:ext>
            </a:extLst>
          </p:cNvPr>
          <p:cNvSpPr/>
          <p:nvPr/>
        </p:nvSpPr>
        <p:spPr>
          <a:xfrm>
            <a:off x="9413197" y="5093182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D36DD9-04BE-0AFE-C969-09D7E473AD1B}"/>
              </a:ext>
            </a:extLst>
          </p:cNvPr>
          <p:cNvGrpSpPr/>
          <p:nvPr/>
        </p:nvGrpSpPr>
        <p:grpSpPr>
          <a:xfrm>
            <a:off x="482349" y="3226063"/>
            <a:ext cx="10907349" cy="782515"/>
            <a:chOff x="746156" y="2447273"/>
            <a:chExt cx="10907349" cy="782515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F1FC102-1834-F7EE-6C32-287C3014CB86}"/>
                </a:ext>
              </a:extLst>
            </p:cNvPr>
            <p:cNvSpPr/>
            <p:nvPr/>
          </p:nvSpPr>
          <p:spPr>
            <a:xfrm>
              <a:off x="300205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Do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BF27454B-E4C3-882C-E4C6-26BEDB5B1E52}"/>
                </a:ext>
              </a:extLst>
            </p:cNvPr>
            <p:cNvSpPr/>
            <p:nvPr/>
          </p:nvSpPr>
          <p:spPr>
            <a:xfrm>
              <a:off x="746156" y="2449474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your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DEEDA9DA-1772-29C2-7300-85BAA6825753}"/>
                </a:ext>
              </a:extLst>
            </p:cNvPr>
            <p:cNvSpPr/>
            <p:nvPr/>
          </p:nvSpPr>
          <p:spPr>
            <a:xfrm>
              <a:off x="7616078" y="2463067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friends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161A1D3-D2E0-3B68-E875-8EA8B643E1FB}"/>
                </a:ext>
              </a:extLst>
            </p:cNvPr>
            <p:cNvSpPr/>
            <p:nvPr/>
          </p:nvSpPr>
          <p:spPr>
            <a:xfrm>
              <a:off x="522744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like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A323D793-A435-6B10-8BC7-7D3049FA6E1D}"/>
                </a:ext>
              </a:extLst>
            </p:cNvPr>
            <p:cNvSpPr/>
            <p:nvPr/>
          </p:nvSpPr>
          <p:spPr>
            <a:xfrm>
              <a:off x="9931990" y="2462737"/>
              <a:ext cx="1721515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singing?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6F0C633D-0A6B-2181-1916-84671BA6FB5A}"/>
              </a:ext>
            </a:extLst>
          </p:cNvPr>
          <p:cNvSpPr/>
          <p:nvPr/>
        </p:nvSpPr>
        <p:spPr>
          <a:xfrm>
            <a:off x="551146" y="5110854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8E52059-568C-587A-0649-2A8D004782D1}"/>
              </a:ext>
            </a:extLst>
          </p:cNvPr>
          <p:cNvSpPr/>
          <p:nvPr/>
        </p:nvSpPr>
        <p:spPr>
          <a:xfrm>
            <a:off x="2821880" y="5113625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F6CE434-4700-FE6B-E8F4-01C8E86503D1}"/>
              </a:ext>
            </a:extLst>
          </p:cNvPr>
          <p:cNvSpPr/>
          <p:nvPr/>
        </p:nvSpPr>
        <p:spPr>
          <a:xfrm>
            <a:off x="5043515" y="5125930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friends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0BE8017-CDA0-5103-6642-4B637A00FAC1}"/>
              </a:ext>
            </a:extLst>
          </p:cNvPr>
          <p:cNvSpPr/>
          <p:nvPr/>
        </p:nvSpPr>
        <p:spPr>
          <a:xfrm>
            <a:off x="7407689" y="5095126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like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51AAA37-6DD6-53EE-B2AE-F3AE6F0B1EB4}"/>
              </a:ext>
            </a:extLst>
          </p:cNvPr>
          <p:cNvSpPr/>
          <p:nvPr/>
        </p:nvSpPr>
        <p:spPr>
          <a:xfrm>
            <a:off x="9751817" y="5095126"/>
            <a:ext cx="1721515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singing?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6E1544D-DF10-7937-D609-3E92463C5D36}"/>
              </a:ext>
            </a:extLst>
          </p:cNvPr>
          <p:cNvGrpSpPr/>
          <p:nvPr/>
        </p:nvGrpSpPr>
        <p:grpSpPr>
          <a:xfrm>
            <a:off x="482349" y="3234561"/>
            <a:ext cx="10907349" cy="782515"/>
            <a:chOff x="746156" y="2447273"/>
            <a:chExt cx="10907349" cy="782515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E4EAC2D7-7315-CF6D-9AEA-C98276A86190}"/>
                </a:ext>
              </a:extLst>
            </p:cNvPr>
            <p:cNvSpPr/>
            <p:nvPr/>
          </p:nvSpPr>
          <p:spPr>
            <a:xfrm>
              <a:off x="300205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Do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4E3E7FFD-C134-5B09-2C91-948546F85A3E}"/>
                </a:ext>
              </a:extLst>
            </p:cNvPr>
            <p:cNvSpPr/>
            <p:nvPr/>
          </p:nvSpPr>
          <p:spPr>
            <a:xfrm>
              <a:off x="746156" y="2449474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your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36A96678-1B6C-0BEE-7BCF-8E42DF58A353}"/>
                </a:ext>
              </a:extLst>
            </p:cNvPr>
            <p:cNvSpPr/>
            <p:nvPr/>
          </p:nvSpPr>
          <p:spPr>
            <a:xfrm>
              <a:off x="7616078" y="2463067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friends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DA1D5A3B-FEF8-5E2C-8928-1DF60BDAC77A}"/>
                </a:ext>
              </a:extLst>
            </p:cNvPr>
            <p:cNvSpPr/>
            <p:nvPr/>
          </p:nvSpPr>
          <p:spPr>
            <a:xfrm>
              <a:off x="522744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like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5E2BF7B-A237-3ED3-3A55-04B248906876}"/>
                </a:ext>
              </a:extLst>
            </p:cNvPr>
            <p:cNvSpPr/>
            <p:nvPr/>
          </p:nvSpPr>
          <p:spPr>
            <a:xfrm>
              <a:off x="9931990" y="2462737"/>
              <a:ext cx="1721515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drawing?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828509F8-4D6C-C30F-A669-C0F59D771619}"/>
              </a:ext>
            </a:extLst>
          </p:cNvPr>
          <p:cNvSpPr/>
          <p:nvPr/>
        </p:nvSpPr>
        <p:spPr>
          <a:xfrm>
            <a:off x="551146" y="5091678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6947195-7EA3-B0A9-5556-897D8BF07EDB}"/>
              </a:ext>
            </a:extLst>
          </p:cNvPr>
          <p:cNvSpPr/>
          <p:nvPr/>
        </p:nvSpPr>
        <p:spPr>
          <a:xfrm>
            <a:off x="2821880" y="5094449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113F4168-8464-4491-A213-0DC01DAFE01D}"/>
              </a:ext>
            </a:extLst>
          </p:cNvPr>
          <p:cNvSpPr/>
          <p:nvPr/>
        </p:nvSpPr>
        <p:spPr>
          <a:xfrm>
            <a:off x="5043515" y="5106754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friends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B2BB8E8-C590-4ACF-F067-335FC53FA589}"/>
              </a:ext>
            </a:extLst>
          </p:cNvPr>
          <p:cNvSpPr/>
          <p:nvPr/>
        </p:nvSpPr>
        <p:spPr>
          <a:xfrm>
            <a:off x="7407689" y="5075950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like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10D7F72-89F0-D6AA-B6F9-46E5835BE55A}"/>
              </a:ext>
            </a:extLst>
          </p:cNvPr>
          <p:cNvSpPr/>
          <p:nvPr/>
        </p:nvSpPr>
        <p:spPr>
          <a:xfrm>
            <a:off x="9751817" y="5075950"/>
            <a:ext cx="1721515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drawing?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158FBC-2C9E-010D-5008-75ED75700B62}"/>
              </a:ext>
            </a:extLst>
          </p:cNvPr>
          <p:cNvSpPr txBox="1"/>
          <p:nvPr/>
        </p:nvSpPr>
        <p:spPr>
          <a:xfrm>
            <a:off x="137130" y="781763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heart shape to give the question.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F6ECF06-7E17-BE9A-7734-16CDE8CADF8D}"/>
              </a:ext>
            </a:extLst>
          </p:cNvPr>
          <p:cNvSpPr txBox="1"/>
          <p:nvPr/>
        </p:nvSpPr>
        <p:spPr>
          <a:xfrm>
            <a:off x="137130" y="2706596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question to show the answer.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018BD1-C299-10C1-8E4F-DFE0FB43F339}"/>
              </a:ext>
            </a:extLst>
          </p:cNvPr>
          <p:cNvSpPr txBox="1"/>
          <p:nvPr/>
        </p:nvSpPr>
        <p:spPr>
          <a:xfrm>
            <a:off x="7760125" y="2662153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“NO” icon to hide showed answer.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"/>
                            </p:stCondLst>
                            <p:childTnLst>
                              <p:par>
                                <p:cTn id="1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"/>
                            </p:stCondLst>
                            <p:childTnLst>
                              <p:par>
                                <p:cTn id="1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50"/>
                            </p:stCondLst>
                            <p:childTnLst>
                              <p:par>
                                <p:cTn id="1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"/>
                            </p:stCondLst>
                            <p:childTnLst>
                              <p:par>
                                <p:cTn id="2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50"/>
                            </p:stCondLst>
                            <p:childTnLst>
                              <p:par>
                                <p:cTn id="2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200"/>
                            </p:stCondLst>
                            <p:childTnLst>
                              <p:par>
                                <p:cTn id="2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650"/>
                            </p:stCondLst>
                            <p:childTnLst>
                              <p:par>
                                <p:cTn id="2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"/>
                            </p:stCondLst>
                            <p:childTnLst>
                              <p:par>
                                <p:cTn id="3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200"/>
                            </p:stCondLst>
                            <p:childTnLst>
                              <p:par>
                                <p:cTn id="3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650"/>
                            </p:stCondLst>
                            <p:childTnLst>
                              <p:par>
                                <p:cTn id="3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D5FC3A-3D57-274B-4745-778876EBA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89" y="969010"/>
            <a:ext cx="4968684" cy="506184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C2816A3-5092-2B9C-7AB9-10828566E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530" y="3282461"/>
            <a:ext cx="4014470" cy="309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8A0825-7BCF-5866-33DE-3EDB0C15379D}"/>
              </a:ext>
            </a:extLst>
          </p:cNvPr>
          <p:cNvSpPr/>
          <p:nvPr/>
        </p:nvSpPr>
        <p:spPr>
          <a:xfrm>
            <a:off x="2438400" y="195072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26E9F1-08C2-58FF-CD9B-15B394CC40EB}"/>
              </a:ext>
            </a:extLst>
          </p:cNvPr>
          <p:cNvSpPr/>
          <p:nvPr/>
        </p:nvSpPr>
        <p:spPr>
          <a:xfrm>
            <a:off x="5295900" y="2271989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0A65A5-1A13-93FB-BC64-1437AC493EC3}"/>
              </a:ext>
            </a:extLst>
          </p:cNvPr>
          <p:cNvSpPr/>
          <p:nvPr/>
        </p:nvSpPr>
        <p:spPr>
          <a:xfrm>
            <a:off x="2438400" y="500126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B7C6B6-A74E-4FFA-2F9B-E5CEE455A5FF}"/>
              </a:ext>
            </a:extLst>
          </p:cNvPr>
          <p:cNvSpPr/>
          <p:nvPr/>
        </p:nvSpPr>
        <p:spPr>
          <a:xfrm>
            <a:off x="4913108" y="5431790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EFA7EFD-43BF-5D1C-7AFF-7ED35253B743}"/>
              </a:ext>
            </a:extLst>
          </p:cNvPr>
          <p:cNvSpPr/>
          <p:nvPr/>
        </p:nvSpPr>
        <p:spPr>
          <a:xfrm>
            <a:off x="807720" y="1767840"/>
            <a:ext cx="3550920" cy="868680"/>
          </a:xfrm>
          <a:prstGeom prst="wedgeRoundRectCallout">
            <a:avLst>
              <a:gd name="adj1" fmla="val 19081"/>
              <a:gd name="adj2" fmla="val 9321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Hi!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Bobby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your name?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970F612-F5E8-AF96-390E-D917F52D1FCE}"/>
              </a:ext>
            </a:extLst>
          </p:cNvPr>
          <p:cNvSpPr/>
          <p:nvPr/>
        </p:nvSpPr>
        <p:spPr>
          <a:xfrm>
            <a:off x="2514369" y="5869771"/>
            <a:ext cx="1295400" cy="472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Bobby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34FF787-DFDD-607E-5208-19DA3E9365FF}"/>
              </a:ext>
            </a:extLst>
          </p:cNvPr>
          <p:cNvSpPr/>
          <p:nvPr/>
        </p:nvSpPr>
        <p:spPr>
          <a:xfrm>
            <a:off x="6477485" y="4610798"/>
            <a:ext cx="1295400" cy="3857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Matt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8E2B9B-E7EB-2751-8782-CE7F7AFE7E94}"/>
              </a:ext>
            </a:extLst>
          </p:cNvPr>
          <p:cNvSpPr/>
          <p:nvPr/>
        </p:nvSpPr>
        <p:spPr>
          <a:xfrm>
            <a:off x="110559" y="195072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839E9AE0-C1D8-8CCF-176F-E6997347B856}"/>
              </a:ext>
            </a:extLst>
          </p:cNvPr>
          <p:cNvSpPr/>
          <p:nvPr/>
        </p:nvSpPr>
        <p:spPr>
          <a:xfrm>
            <a:off x="5144152" y="1892216"/>
            <a:ext cx="4203057" cy="868681"/>
          </a:xfrm>
          <a:prstGeom prst="wedgeRoundRectCallout">
            <a:avLst>
              <a:gd name="adj1" fmla="val -32451"/>
              <a:gd name="adj2" fmla="val 838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Hello, Bobby.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Matt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How are you?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779885-DDA8-18E3-2D15-070D8E343B2B}"/>
              </a:ext>
            </a:extLst>
          </p:cNvPr>
          <p:cNvSpPr/>
          <p:nvPr/>
        </p:nvSpPr>
        <p:spPr>
          <a:xfrm>
            <a:off x="4615519" y="2090336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E2A05-72E4-1C76-38D1-D4EF0D4DA842}"/>
              </a:ext>
            </a:extLst>
          </p:cNvPr>
          <p:cNvSpPr txBox="1"/>
          <p:nvPr/>
        </p:nvSpPr>
        <p:spPr>
          <a:xfrm>
            <a:off x="11460480" y="341621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DBBD39-FEAA-BCA8-7BF2-8D1118C410E3}"/>
              </a:ext>
            </a:extLst>
          </p:cNvPr>
          <p:cNvSpPr/>
          <p:nvPr/>
        </p:nvSpPr>
        <p:spPr>
          <a:xfrm>
            <a:off x="110558" y="500126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B0391465-4AD5-40BA-33B4-9EDA40DA93CD}"/>
              </a:ext>
            </a:extLst>
          </p:cNvPr>
          <p:cNvSpPr/>
          <p:nvPr/>
        </p:nvSpPr>
        <p:spPr>
          <a:xfrm>
            <a:off x="982906" y="4888061"/>
            <a:ext cx="3550920" cy="660400"/>
          </a:xfrm>
          <a:prstGeom prst="wedgeRoundRectCallout">
            <a:avLst>
              <a:gd name="adj1" fmla="val 14360"/>
              <a:gd name="adj2" fmla="val -9275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good, and you?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8DF09B-C376-2E2C-7B63-FBC67024A489}"/>
              </a:ext>
            </a:extLst>
          </p:cNvPr>
          <p:cNvSpPr txBox="1"/>
          <p:nvPr/>
        </p:nvSpPr>
        <p:spPr>
          <a:xfrm>
            <a:off x="11460480" y="568347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569536-6B09-FA29-560E-A3AC047FD709}"/>
              </a:ext>
            </a:extLst>
          </p:cNvPr>
          <p:cNvSpPr/>
          <p:nvPr/>
        </p:nvSpPr>
        <p:spPr>
          <a:xfrm>
            <a:off x="4287743" y="57313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7CDECB4B-4447-C229-7079-7606C46F6BE5}"/>
              </a:ext>
            </a:extLst>
          </p:cNvPr>
          <p:cNvSpPr/>
          <p:nvPr/>
        </p:nvSpPr>
        <p:spPr>
          <a:xfrm>
            <a:off x="4817975" y="5326705"/>
            <a:ext cx="2171291" cy="641308"/>
          </a:xfrm>
          <a:prstGeom prst="wedgeRoundRectCallout">
            <a:avLst>
              <a:gd name="adj1" fmla="val -5288"/>
              <a:gd name="adj2" fmla="val -127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great!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77ED50-BB24-BEC2-31F2-E75DE04570BD}"/>
              </a:ext>
            </a:extLst>
          </p:cNvPr>
          <p:cNvSpPr txBox="1"/>
          <p:nvPr/>
        </p:nvSpPr>
        <p:spPr>
          <a:xfrm>
            <a:off x="11460480" y="4214779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1C8A83-4729-91D9-9342-3190B7BCA30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6398</TotalTime>
  <Words>1159</Words>
  <Application>Microsoft Office PowerPoint</Application>
  <PresentationFormat>Màn hình rộng</PresentationFormat>
  <Paragraphs>281</Paragraphs>
  <Slides>32</Slides>
  <Notes>16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7" baseType="lpstr">
      <vt:lpstr>Aharoni</vt:lpstr>
      <vt:lpstr>Arial</vt:lpstr>
      <vt:lpstr>Calibri</vt:lpstr>
      <vt:lpstr>Lucida Bright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118</cp:revision>
  <dcterms:created xsi:type="dcterms:W3CDTF">2020-12-08T03:17:05Z</dcterms:created>
  <dcterms:modified xsi:type="dcterms:W3CDTF">2022-08-02T01:31:07Z</dcterms:modified>
</cp:coreProperties>
</file>