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618" r:id="rId2"/>
    <p:sldId id="553" r:id="rId3"/>
    <p:sldId id="633" r:id="rId4"/>
    <p:sldId id="513" r:id="rId5"/>
    <p:sldId id="436" r:id="rId6"/>
    <p:sldId id="619" r:id="rId7"/>
    <p:sldId id="620" r:id="rId8"/>
    <p:sldId id="621" r:id="rId9"/>
    <p:sldId id="622" r:id="rId10"/>
    <p:sldId id="623" r:id="rId11"/>
    <p:sldId id="624" r:id="rId12"/>
    <p:sldId id="625" r:id="rId13"/>
    <p:sldId id="626" r:id="rId14"/>
    <p:sldId id="627" r:id="rId15"/>
    <p:sldId id="628" r:id="rId16"/>
    <p:sldId id="629" r:id="rId17"/>
    <p:sldId id="630" r:id="rId18"/>
    <p:sldId id="631" r:id="rId19"/>
    <p:sldId id="632" r:id="rId20"/>
    <p:sldId id="447" r:id="rId21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34"/>
    <p:restoredTop sz="94674"/>
  </p:normalViewPr>
  <p:slideViewPr>
    <p:cSldViewPr snapToGrid="0" snapToObjects="1">
      <p:cViewPr varScale="1">
        <p:scale>
          <a:sx n="46" d="100"/>
          <a:sy n="46" d="100"/>
        </p:scale>
        <p:origin x="200" y="18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28647-2631-1A45-A48F-B6F09D0B3C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8CDF70-3BF5-FB4B-928E-68FABAFF33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13C58-D097-E849-9BEF-625FD7187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A5B3-BF6D-6F4B-A8B9-3F21EE7E52E2}" type="datetimeFigureOut">
              <a:rPr lang="en-VN" smtClean="0"/>
              <a:t>29/03/2022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2AA19-C41A-884E-B519-03E955A7C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F37E7-8BEE-3E46-8D9A-7F71DD16F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FA1BE-B769-BC4C-81F1-E811A67438D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24978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D9A70-F175-4748-AEF9-C1A41E10C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A9A297-365C-0745-86A4-AEBB29DD57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87C53-F905-6947-885F-54F34545B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A5B3-BF6D-6F4B-A8B9-3F21EE7E52E2}" type="datetimeFigureOut">
              <a:rPr lang="en-VN" smtClean="0"/>
              <a:t>29/03/2022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B76DA-6111-F74C-9F81-1E48F6954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1E686-092A-544D-B881-CB0B54FFA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FA1BE-B769-BC4C-81F1-E811A67438D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81840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8287F4-1DEC-A44D-B6FA-68DB85B19B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77FDBE-D806-2A4C-AD1F-3DC927B1F1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33013-F412-EF4F-B019-9C477FBB5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A5B3-BF6D-6F4B-A8B9-3F21EE7E52E2}" type="datetimeFigureOut">
              <a:rPr lang="en-VN" smtClean="0"/>
              <a:t>29/03/2022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495A4-5578-A540-A23D-F9FFDA418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26019-BA32-2E46-864F-34659289E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FA1BE-B769-BC4C-81F1-E811A67438D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90035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7702B-63E4-D74D-B760-E0E0C9096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CDE5A-4C5E-4346-AF3B-BCC947159C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B840B-6B6A-F547-8EE0-873F8A44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A5B3-BF6D-6F4B-A8B9-3F21EE7E52E2}" type="datetimeFigureOut">
              <a:rPr lang="en-VN" smtClean="0"/>
              <a:t>29/03/2022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471A3-3D9A-A348-835D-C29184C8D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73FC9-4D40-164F-9BE1-A64605C5E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FA1BE-B769-BC4C-81F1-E811A67438D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22492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A49EE-F60C-7F4C-AA00-796407AD2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C4DE4-2108-E44C-AB9D-ED0E1E7AA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E121E-7B72-774E-87BC-F0B59FF72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A5B3-BF6D-6F4B-A8B9-3F21EE7E52E2}" type="datetimeFigureOut">
              <a:rPr lang="en-VN" smtClean="0"/>
              <a:t>29/03/2022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CEE57-E25E-CE44-A1BB-469E264DF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779BE-01E1-674A-8E4A-F0D43D3D1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FA1BE-B769-BC4C-81F1-E811A67438D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37699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DF2E4-C598-D942-B1BF-3530892C3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F8831-1E28-6C4E-A4F4-B72DEB8186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EE0075-4824-5643-8A62-018D82CD49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22D0DF-B7AC-8E44-B969-FC6D93504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A5B3-BF6D-6F4B-A8B9-3F21EE7E52E2}" type="datetimeFigureOut">
              <a:rPr lang="en-VN" smtClean="0"/>
              <a:t>29/03/2022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727F0-367E-894C-89A5-E38195162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67A9CC-41F9-B442-8EFB-37E7E1342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FA1BE-B769-BC4C-81F1-E811A67438D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97025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87965-5D13-2F43-BC83-7B841BBB7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51041D-E944-114B-9771-160D71C8DA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D8B256-C0D4-E24F-8CE0-EC47CB07D8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7E752B-AFB1-E945-BB1A-C1ED7C4884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2C6A23-CDC1-E545-8F5E-DAC4BD555B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54C126-D4D1-8B45-B791-3B43E7B9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A5B3-BF6D-6F4B-A8B9-3F21EE7E52E2}" type="datetimeFigureOut">
              <a:rPr lang="en-VN" smtClean="0"/>
              <a:t>29/03/2022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202A4F-2397-3A45-A325-71D6DA2C1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6CC089-F856-5D4F-92C1-34D636696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FA1BE-B769-BC4C-81F1-E811A67438D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39639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FBC3C-312E-EA4E-85DD-71D47342C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D190A4-C05D-5247-BF97-F292C0EDE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A5B3-BF6D-6F4B-A8B9-3F21EE7E52E2}" type="datetimeFigureOut">
              <a:rPr lang="en-VN" smtClean="0"/>
              <a:t>29/03/2022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102801-8B0D-704B-8C71-71EA90510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C664D8-4B4C-6240-A6B3-8512C869D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FA1BE-B769-BC4C-81F1-E811A67438D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39400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AB2D55-EFFD-8F4B-BE37-31468F00D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A5B3-BF6D-6F4B-A8B9-3F21EE7E52E2}" type="datetimeFigureOut">
              <a:rPr lang="en-VN" smtClean="0"/>
              <a:t>29/03/2022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110A9D-FE4B-ED41-B389-8F35B4973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BF41F-160F-DE43-9C25-E0093752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FA1BE-B769-BC4C-81F1-E811A67438D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06062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2A54B-CA11-A641-ABB7-66ED1E47F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1BB83-9356-6346-AEF7-4F9AE4F47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92A35-70F0-F54F-846A-3EB747FC4E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478C7F-1A49-7843-A4CB-632148D75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A5B3-BF6D-6F4B-A8B9-3F21EE7E52E2}" type="datetimeFigureOut">
              <a:rPr lang="en-VN" smtClean="0"/>
              <a:t>29/03/2022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FD6714-6872-A44E-AC9E-B47A919A2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D4EAFC-6D22-3E46-AD5F-0EB040AD4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FA1BE-B769-BC4C-81F1-E811A67438D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09572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F7C31-A84A-ED43-AD60-98FBFE015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D7FCD6-9CE3-C448-9B74-842165B4A2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796A70-5677-764F-8E06-44615BD07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A8A055-A7D7-D14B-8AB5-7FA25B847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A5B3-BF6D-6F4B-A8B9-3F21EE7E52E2}" type="datetimeFigureOut">
              <a:rPr lang="en-VN" smtClean="0"/>
              <a:t>29/03/2022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A221A0-2FBF-2D40-BB08-C5F27012C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2F7011-E33D-1F4C-B503-B7088BCC0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FA1BE-B769-BC4C-81F1-E811A67438D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39960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5FF780-69C8-4245-BC88-7F9846A49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5FDEB-D7F6-6847-92E5-16A1F57698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7E822-A8CE-3643-B6BF-88FC4FB400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EA5B3-BF6D-6F4B-A8B9-3F21EE7E52E2}" type="datetimeFigureOut">
              <a:rPr lang="en-VN" smtClean="0"/>
              <a:t>29/03/2022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E89C2-B481-6844-9547-6C2C1A0150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7294C-629B-334E-9500-CF20A65979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FA1BE-B769-BC4C-81F1-E811A67438D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18429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2.wav"/><Relationship Id="rId7" Type="http://schemas.openxmlformats.org/officeDocument/2006/relationships/image" Target="../media/image2.jpeg"/><Relationship Id="rId12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11" Type="http://schemas.openxmlformats.org/officeDocument/2006/relationships/image" Target="../media/image6.jpeg"/><Relationship Id="rId5" Type="http://schemas.openxmlformats.org/officeDocument/2006/relationships/audio" Target="../media/audio4.wav"/><Relationship Id="rId10" Type="http://schemas.openxmlformats.org/officeDocument/2006/relationships/image" Target="../media/image5.jpeg"/><Relationship Id="rId4" Type="http://schemas.openxmlformats.org/officeDocument/2006/relationships/audio" Target="../media/audio3.wav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2.jpeg"/><Relationship Id="rId3" Type="http://schemas.openxmlformats.org/officeDocument/2006/relationships/audio" Target="../media/audio8.wav"/><Relationship Id="rId7" Type="http://schemas.openxmlformats.org/officeDocument/2006/relationships/image" Target="../media/image25.png"/><Relationship Id="rId12" Type="http://schemas.openxmlformats.org/officeDocument/2006/relationships/image" Target="../media/image4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7.jp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6.jpg"/><Relationship Id="rId1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pg"/><Relationship Id="rId3" Type="http://schemas.openxmlformats.org/officeDocument/2006/relationships/audio" Target="../media/audio7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audio" Target="../media/audio6.wav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jpg"/><Relationship Id="rId5" Type="http://schemas.openxmlformats.org/officeDocument/2006/relationships/audio" Target="../media/audio9.wav"/><Relationship Id="rId15" Type="http://schemas.openxmlformats.org/officeDocument/2006/relationships/image" Target="../media/image45.png"/><Relationship Id="rId10" Type="http://schemas.openxmlformats.org/officeDocument/2006/relationships/image" Target="../media/image34.jpg"/><Relationship Id="rId4" Type="http://schemas.openxmlformats.org/officeDocument/2006/relationships/audio" Target="../media/audio8.wav"/><Relationship Id="rId9" Type="http://schemas.openxmlformats.org/officeDocument/2006/relationships/image" Target="../media/image25.png"/><Relationship Id="rId1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pg"/><Relationship Id="rId3" Type="http://schemas.openxmlformats.org/officeDocument/2006/relationships/audio" Target="../media/audio7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audio" Target="../media/audio6.wav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jpg"/><Relationship Id="rId5" Type="http://schemas.openxmlformats.org/officeDocument/2006/relationships/audio" Target="../media/audio9.wav"/><Relationship Id="rId15" Type="http://schemas.openxmlformats.org/officeDocument/2006/relationships/image" Target="../media/image36.png"/><Relationship Id="rId10" Type="http://schemas.openxmlformats.org/officeDocument/2006/relationships/image" Target="../media/image26.jpg"/><Relationship Id="rId4" Type="http://schemas.openxmlformats.org/officeDocument/2006/relationships/audio" Target="../media/audio8.wav"/><Relationship Id="rId9" Type="http://schemas.openxmlformats.org/officeDocument/2006/relationships/image" Target="../media/image25.png"/><Relationship Id="rId1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4.jpg"/><Relationship Id="rId3" Type="http://schemas.openxmlformats.org/officeDocument/2006/relationships/audio" Target="../media/audio7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audio" Target="../media/audio6.wav"/><Relationship Id="rId16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33.png"/><Relationship Id="rId5" Type="http://schemas.openxmlformats.org/officeDocument/2006/relationships/audio" Target="../media/audio9.wav"/><Relationship Id="rId15" Type="http://schemas.openxmlformats.org/officeDocument/2006/relationships/image" Target="../media/image36.png"/><Relationship Id="rId10" Type="http://schemas.openxmlformats.org/officeDocument/2006/relationships/image" Target="../media/image26.jpg"/><Relationship Id="rId4" Type="http://schemas.openxmlformats.org/officeDocument/2006/relationships/audio" Target="../media/audio8.wav"/><Relationship Id="rId9" Type="http://schemas.openxmlformats.org/officeDocument/2006/relationships/image" Target="../media/image25.png"/><Relationship Id="rId1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pg"/><Relationship Id="rId3" Type="http://schemas.openxmlformats.org/officeDocument/2006/relationships/audio" Target="../media/audio7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audio" Target="../media/audio6.wav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jpg"/><Relationship Id="rId5" Type="http://schemas.openxmlformats.org/officeDocument/2006/relationships/audio" Target="../media/audio9.wav"/><Relationship Id="rId15" Type="http://schemas.openxmlformats.org/officeDocument/2006/relationships/image" Target="../media/image31.png"/><Relationship Id="rId10" Type="http://schemas.openxmlformats.org/officeDocument/2006/relationships/image" Target="../media/image26.jpg"/><Relationship Id="rId4" Type="http://schemas.openxmlformats.org/officeDocument/2006/relationships/audio" Target="../media/audio8.wav"/><Relationship Id="rId9" Type="http://schemas.openxmlformats.org/officeDocument/2006/relationships/image" Target="../media/image25.png"/><Relationship Id="rId1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pg"/><Relationship Id="rId3" Type="http://schemas.openxmlformats.org/officeDocument/2006/relationships/audio" Target="../media/audio7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audio" Target="../media/audio6.wav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jpg"/><Relationship Id="rId5" Type="http://schemas.openxmlformats.org/officeDocument/2006/relationships/audio" Target="../media/audio9.wav"/><Relationship Id="rId15" Type="http://schemas.openxmlformats.org/officeDocument/2006/relationships/image" Target="../media/image45.png"/><Relationship Id="rId10" Type="http://schemas.openxmlformats.org/officeDocument/2006/relationships/image" Target="../media/image34.jpg"/><Relationship Id="rId4" Type="http://schemas.openxmlformats.org/officeDocument/2006/relationships/audio" Target="../media/audio8.wav"/><Relationship Id="rId9" Type="http://schemas.openxmlformats.org/officeDocument/2006/relationships/image" Target="../media/image25.png"/><Relationship Id="rId1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pg"/><Relationship Id="rId3" Type="http://schemas.openxmlformats.org/officeDocument/2006/relationships/audio" Target="../media/audio7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audio" Target="../media/audio6.wav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jpg"/><Relationship Id="rId5" Type="http://schemas.openxmlformats.org/officeDocument/2006/relationships/audio" Target="../media/audio9.wav"/><Relationship Id="rId15" Type="http://schemas.openxmlformats.org/officeDocument/2006/relationships/image" Target="../media/image53.png"/><Relationship Id="rId10" Type="http://schemas.openxmlformats.org/officeDocument/2006/relationships/image" Target="../media/image34.jpg"/><Relationship Id="rId4" Type="http://schemas.openxmlformats.org/officeDocument/2006/relationships/audio" Target="../media/audio8.wav"/><Relationship Id="rId9" Type="http://schemas.openxmlformats.org/officeDocument/2006/relationships/image" Target="../media/image25.png"/><Relationship Id="rId1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4.jpg"/><Relationship Id="rId3" Type="http://schemas.openxmlformats.org/officeDocument/2006/relationships/audio" Target="../media/audio7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audio" Target="../media/audio6.wav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33.png"/><Relationship Id="rId5" Type="http://schemas.openxmlformats.org/officeDocument/2006/relationships/audio" Target="../media/audio9.wav"/><Relationship Id="rId15" Type="http://schemas.openxmlformats.org/officeDocument/2006/relationships/image" Target="../media/image36.png"/><Relationship Id="rId10" Type="http://schemas.openxmlformats.org/officeDocument/2006/relationships/image" Target="../media/image26.jpg"/><Relationship Id="rId4" Type="http://schemas.openxmlformats.org/officeDocument/2006/relationships/audio" Target="../media/audio8.wav"/><Relationship Id="rId9" Type="http://schemas.openxmlformats.org/officeDocument/2006/relationships/image" Target="../media/image25.png"/><Relationship Id="rId1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pg"/><Relationship Id="rId3" Type="http://schemas.openxmlformats.org/officeDocument/2006/relationships/audio" Target="../media/audio7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audio" Target="../media/audio6.wav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jpg"/><Relationship Id="rId5" Type="http://schemas.openxmlformats.org/officeDocument/2006/relationships/audio" Target="../media/audio9.wav"/><Relationship Id="rId15" Type="http://schemas.openxmlformats.org/officeDocument/2006/relationships/image" Target="../media/image58.jpeg"/><Relationship Id="rId10" Type="http://schemas.openxmlformats.org/officeDocument/2006/relationships/image" Target="../media/image26.jpg"/><Relationship Id="rId4" Type="http://schemas.openxmlformats.org/officeDocument/2006/relationships/audio" Target="../media/audio8.wav"/><Relationship Id="rId9" Type="http://schemas.openxmlformats.org/officeDocument/2006/relationships/image" Target="../media/image25.png"/><Relationship Id="rId1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/Volumes/Lin/GB/&#272;o&#770;&#768;ng%20ho&#770;&#768;%20&#273;e&#770;&#769;m%20ngu&#795;o&#795;&#803;c%202p.mov" TargetMode="External"/><Relationship Id="rId1" Type="http://schemas.microsoft.com/office/2007/relationships/media" Target="file:////Volumes/Lin/GB/&#272;o&#770;&#768;ng%20ho&#770;&#768;%20&#273;e&#770;&#769;m%20ngu&#795;o&#795;&#803;c%202p.mov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pg"/><Relationship Id="rId3" Type="http://schemas.openxmlformats.org/officeDocument/2006/relationships/audio" Target="../media/audio7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audio" Target="../media/audio6.wav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jpg"/><Relationship Id="rId5" Type="http://schemas.openxmlformats.org/officeDocument/2006/relationships/audio" Target="../media/audio9.wav"/><Relationship Id="rId15" Type="http://schemas.openxmlformats.org/officeDocument/2006/relationships/image" Target="../media/image31.png"/><Relationship Id="rId10" Type="http://schemas.openxmlformats.org/officeDocument/2006/relationships/image" Target="../media/image26.jpg"/><Relationship Id="rId4" Type="http://schemas.openxmlformats.org/officeDocument/2006/relationships/audio" Target="../media/audio8.wav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4.jpg"/><Relationship Id="rId3" Type="http://schemas.openxmlformats.org/officeDocument/2006/relationships/audio" Target="../media/audio7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audio" Target="../media/audio6.wav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33.png"/><Relationship Id="rId5" Type="http://schemas.openxmlformats.org/officeDocument/2006/relationships/audio" Target="../media/audio9.wav"/><Relationship Id="rId15" Type="http://schemas.openxmlformats.org/officeDocument/2006/relationships/image" Target="../media/image36.png"/><Relationship Id="rId10" Type="http://schemas.openxmlformats.org/officeDocument/2006/relationships/image" Target="../media/image26.jpg"/><Relationship Id="rId4" Type="http://schemas.openxmlformats.org/officeDocument/2006/relationships/audio" Target="../media/audio8.wav"/><Relationship Id="rId9" Type="http://schemas.openxmlformats.org/officeDocument/2006/relationships/image" Target="../media/image25.pn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pg"/><Relationship Id="rId3" Type="http://schemas.openxmlformats.org/officeDocument/2006/relationships/audio" Target="../media/audio7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audio" Target="../media/audio6.wav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jpg"/><Relationship Id="rId5" Type="http://schemas.openxmlformats.org/officeDocument/2006/relationships/audio" Target="../media/audio9.wav"/><Relationship Id="rId15" Type="http://schemas.openxmlformats.org/officeDocument/2006/relationships/image" Target="../media/image39.png"/><Relationship Id="rId10" Type="http://schemas.openxmlformats.org/officeDocument/2006/relationships/image" Target="../media/image26.jpg"/><Relationship Id="rId4" Type="http://schemas.openxmlformats.org/officeDocument/2006/relationships/audio" Target="../media/audio8.wav"/><Relationship Id="rId9" Type="http://schemas.openxmlformats.org/officeDocument/2006/relationships/image" Target="../media/image25.pn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1">
            <a:extLst>
              <a:ext uri="{FF2B5EF4-FFF2-40B4-BE49-F238E27FC236}">
                <a16:creationId xmlns:a16="http://schemas.microsoft.com/office/drawing/2014/main" id="{89BDE5E2-9181-3943-AB0D-55D18202AD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3484564" y="1962150"/>
            <a:ext cx="1952625" cy="1873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7" name="Picture 2">
            <a:extLst>
              <a:ext uri="{FF2B5EF4-FFF2-40B4-BE49-F238E27FC236}">
                <a16:creationId xmlns:a16="http://schemas.microsoft.com/office/drawing/2014/main" id="{12B884B2-8FD6-1C4E-9EA1-C1A10CFE68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7137400" y="2032001"/>
            <a:ext cx="1951038" cy="1870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579" name="Picture 11">
            <a:extLst>
              <a:ext uri="{FF2B5EF4-FFF2-40B4-BE49-F238E27FC236}">
                <a16:creationId xmlns:a16="http://schemas.microsoft.com/office/drawing/2014/main" id="{53D1694B-B330-C440-9952-ADF7546CFE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3375"/>
            <a:ext cx="91440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6">
            <a:extLst>
              <a:ext uri="{FF2B5EF4-FFF2-40B4-BE49-F238E27FC236}">
                <a16:creationId xmlns:a16="http://schemas.microsoft.com/office/drawing/2014/main" id="{39313A4F-B806-D848-AD2B-88F41859F1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6" y="1989139"/>
            <a:ext cx="785813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9">
            <a:extLst>
              <a:ext uri="{FF2B5EF4-FFF2-40B4-BE49-F238E27FC236}">
                <a16:creationId xmlns:a16="http://schemas.microsoft.com/office/drawing/2014/main" id="{231786D5-B582-6144-93BC-4CEC57DC1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"/>
            <a:ext cx="4219575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VN" sz="280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4. LISTEN AND NUMBER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C402748C-0E90-CD45-8029-7F63E189DB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3511551" y="4021139"/>
            <a:ext cx="1965325" cy="1882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918CB0FF-AC16-434B-82F9-5278511652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7131050" y="4067176"/>
            <a:ext cx="1963738" cy="1882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584" name="Picture 11">
            <a:extLst>
              <a:ext uri="{FF2B5EF4-FFF2-40B4-BE49-F238E27FC236}">
                <a16:creationId xmlns:a16="http://schemas.microsoft.com/office/drawing/2014/main" id="{EEB2761A-4349-9D4A-8CFB-FBC19E96C5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025650"/>
            <a:ext cx="6794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5EDAE78-0E06-4048-95B5-AC17B0FBC22B}"/>
              </a:ext>
            </a:extLst>
          </p:cNvPr>
          <p:cNvSpPr/>
          <p:nvPr/>
        </p:nvSpPr>
        <p:spPr>
          <a:xfrm>
            <a:off x="2411413" y="5008563"/>
            <a:ext cx="679450" cy="6477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0" b="1" dirty="0"/>
              <a:t>C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45D25A5-DED0-FC43-AAA1-C805E5E1C57C}"/>
              </a:ext>
            </a:extLst>
          </p:cNvPr>
          <p:cNvSpPr/>
          <p:nvPr/>
        </p:nvSpPr>
        <p:spPr>
          <a:xfrm>
            <a:off x="6324601" y="5008563"/>
            <a:ext cx="574675" cy="6477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0" b="1" dirty="0"/>
              <a:t>D</a:t>
            </a:r>
          </a:p>
        </p:txBody>
      </p:sp>
      <p:sp>
        <p:nvSpPr>
          <p:cNvPr id="4" name="12-Point Star 3">
            <a:extLst>
              <a:ext uri="{FF2B5EF4-FFF2-40B4-BE49-F238E27FC236}">
                <a16:creationId xmlns:a16="http://schemas.microsoft.com/office/drawing/2014/main" id="{D29B51CC-7223-FB47-B10E-447AF7C23C22}"/>
              </a:ext>
            </a:extLst>
          </p:cNvPr>
          <p:cNvSpPr/>
          <p:nvPr/>
        </p:nvSpPr>
        <p:spPr>
          <a:xfrm>
            <a:off x="3484563" y="4000501"/>
            <a:ext cx="838200" cy="608013"/>
          </a:xfrm>
          <a:prstGeom prst="star1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2" name="12-Point Star 21">
            <a:extLst>
              <a:ext uri="{FF2B5EF4-FFF2-40B4-BE49-F238E27FC236}">
                <a16:creationId xmlns:a16="http://schemas.microsoft.com/office/drawing/2014/main" id="{B0234EBA-00C4-E340-94B8-B38870CF9166}"/>
              </a:ext>
            </a:extLst>
          </p:cNvPr>
          <p:cNvSpPr/>
          <p:nvPr/>
        </p:nvSpPr>
        <p:spPr>
          <a:xfrm>
            <a:off x="7145338" y="4075113"/>
            <a:ext cx="838200" cy="609600"/>
          </a:xfrm>
          <a:prstGeom prst="star1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3" name="12-Point Star 22">
            <a:extLst>
              <a:ext uri="{FF2B5EF4-FFF2-40B4-BE49-F238E27FC236}">
                <a16:creationId xmlns:a16="http://schemas.microsoft.com/office/drawing/2014/main" id="{9F724763-186B-EF40-A609-3B3E2BF53E77}"/>
              </a:ext>
            </a:extLst>
          </p:cNvPr>
          <p:cNvSpPr/>
          <p:nvPr/>
        </p:nvSpPr>
        <p:spPr>
          <a:xfrm>
            <a:off x="8250238" y="2097088"/>
            <a:ext cx="838200" cy="608012"/>
          </a:xfrm>
          <a:prstGeom prst="star1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4" name="12-Point Star 23">
            <a:extLst>
              <a:ext uri="{FF2B5EF4-FFF2-40B4-BE49-F238E27FC236}">
                <a16:creationId xmlns:a16="http://schemas.microsoft.com/office/drawing/2014/main" id="{DEC253A4-A9A6-2B4F-B6A3-577E74CCC1B5}"/>
              </a:ext>
            </a:extLst>
          </p:cNvPr>
          <p:cNvSpPr/>
          <p:nvPr/>
        </p:nvSpPr>
        <p:spPr>
          <a:xfrm>
            <a:off x="4598988" y="1979614"/>
            <a:ext cx="838200" cy="606425"/>
          </a:xfrm>
          <a:prstGeom prst="star1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" name="32-Point Star 4">
            <a:extLst>
              <a:ext uri="{FF2B5EF4-FFF2-40B4-BE49-F238E27FC236}">
                <a16:creationId xmlns:a16="http://schemas.microsoft.com/office/drawing/2014/main" id="{D0DD8457-C698-F241-99CD-1E514EB28A0B}"/>
              </a:ext>
            </a:extLst>
          </p:cNvPr>
          <p:cNvSpPr/>
          <p:nvPr/>
        </p:nvSpPr>
        <p:spPr>
          <a:xfrm>
            <a:off x="9766301" y="1636714"/>
            <a:ext cx="993775" cy="752475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/>
              <a:t>1</a:t>
            </a:r>
          </a:p>
        </p:txBody>
      </p:sp>
      <p:sp>
        <p:nvSpPr>
          <p:cNvPr id="26" name="32-Point Star 25">
            <a:extLst>
              <a:ext uri="{FF2B5EF4-FFF2-40B4-BE49-F238E27FC236}">
                <a16:creationId xmlns:a16="http://schemas.microsoft.com/office/drawing/2014/main" id="{C3444E88-C893-7B41-8C0B-9656E6AA4893}"/>
              </a:ext>
            </a:extLst>
          </p:cNvPr>
          <p:cNvSpPr/>
          <p:nvPr/>
        </p:nvSpPr>
        <p:spPr>
          <a:xfrm>
            <a:off x="9766301" y="2381251"/>
            <a:ext cx="993775" cy="752475"/>
          </a:xfrm>
          <a:prstGeom prst="star32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/>
              <a:t>2</a:t>
            </a:r>
          </a:p>
        </p:txBody>
      </p:sp>
      <p:sp>
        <p:nvSpPr>
          <p:cNvPr id="27" name="32-Point Star 26">
            <a:extLst>
              <a:ext uri="{FF2B5EF4-FFF2-40B4-BE49-F238E27FC236}">
                <a16:creationId xmlns:a16="http://schemas.microsoft.com/office/drawing/2014/main" id="{74FDA278-99B1-CD4A-8799-4BD0FF8CE259}"/>
              </a:ext>
            </a:extLst>
          </p:cNvPr>
          <p:cNvSpPr/>
          <p:nvPr/>
        </p:nvSpPr>
        <p:spPr>
          <a:xfrm>
            <a:off x="9766301" y="3248026"/>
            <a:ext cx="993775" cy="752475"/>
          </a:xfrm>
          <a:prstGeom prst="star3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/>
              <a:t>3</a:t>
            </a:r>
          </a:p>
        </p:txBody>
      </p:sp>
      <p:sp>
        <p:nvSpPr>
          <p:cNvPr id="28" name="32-Point Star 27">
            <a:extLst>
              <a:ext uri="{FF2B5EF4-FFF2-40B4-BE49-F238E27FC236}">
                <a16:creationId xmlns:a16="http://schemas.microsoft.com/office/drawing/2014/main" id="{DF9A39D3-814C-BD40-AD77-F029699C4E67}"/>
              </a:ext>
            </a:extLst>
          </p:cNvPr>
          <p:cNvSpPr/>
          <p:nvPr/>
        </p:nvSpPr>
        <p:spPr>
          <a:xfrm>
            <a:off x="9766301" y="4067176"/>
            <a:ext cx="993775" cy="752475"/>
          </a:xfrm>
          <a:prstGeom prst="star32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/>
              <a:t>4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" grpId="0" animBg="1"/>
      <p:bldP spid="26" grpId="0" animBg="1"/>
      <p:bldP spid="27" grpId="0" animBg="1"/>
      <p:bldP spid="2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42 Imagen">
            <a:extLst>
              <a:ext uri="{FF2B5EF4-FFF2-40B4-BE49-F238E27FC236}">
                <a16:creationId xmlns:a16="http://schemas.microsoft.com/office/drawing/2014/main" id="{1C2A8B80-1FCE-AE4A-87F7-8BF2D5282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3514725"/>
            <a:ext cx="9144000" cy="635000"/>
          </a:xfrm>
          <a:prstGeom prst="rect">
            <a:avLst/>
          </a:prstGeom>
          <a:effectLst>
            <a:outerShdw blurRad="114300" dist="38100" dir="5400000" algn="t" rotWithShape="0">
              <a:prstClr val="black">
                <a:alpha val="69000"/>
              </a:prstClr>
            </a:outerShdw>
          </a:effectLst>
        </p:spPr>
      </p:pic>
      <p:pic>
        <p:nvPicPr>
          <p:cNvPr id="11" name="Picture 2" descr="http://4vector.com/i/free-vector-santa-claus-with-his-bag_102239_Santa_Claus_with_his_bag.png">
            <a:extLst>
              <a:ext uri="{FF2B5EF4-FFF2-40B4-BE49-F238E27FC236}">
                <a16:creationId xmlns:a16="http://schemas.microsoft.com/office/drawing/2014/main" id="{CCB68103-67D8-974C-89D5-F5F0E3C0F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" t="17340" r="8739" b="25569"/>
          <a:stretch>
            <a:fillRect/>
          </a:stretch>
        </p:blipFill>
        <p:spPr bwMode="auto">
          <a:xfrm>
            <a:off x="9083676" y="404813"/>
            <a:ext cx="1516063" cy="17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i414.photobucket.com/albums/pp227/PeasNCarrots413/Chimney.png">
            <a:extLst>
              <a:ext uri="{FF2B5EF4-FFF2-40B4-BE49-F238E27FC236}">
                <a16:creationId xmlns:a16="http://schemas.microsoft.com/office/drawing/2014/main" id="{F6B42A2B-BC9E-464C-9668-40F085F543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12231" t="29635" r="14483" b="19402"/>
          <a:stretch/>
        </p:blipFill>
        <p:spPr bwMode="auto">
          <a:xfrm>
            <a:off x="2207569" y="1556792"/>
            <a:ext cx="1765575" cy="163465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13" name="Picture 4" descr="http://i414.photobucket.com/albums/pp227/PeasNCarrots413/Chimney.png">
            <a:extLst>
              <a:ext uri="{FF2B5EF4-FFF2-40B4-BE49-F238E27FC236}">
                <a16:creationId xmlns:a16="http://schemas.microsoft.com/office/drawing/2014/main" id="{DEA3F0C0-C87B-C547-A304-DDF0CBF85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12231" t="30228" r="14483" b="19401"/>
          <a:stretch/>
        </p:blipFill>
        <p:spPr bwMode="auto">
          <a:xfrm>
            <a:off x="5015880" y="1556793"/>
            <a:ext cx="1687876" cy="1615639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14" name="Picture 4" descr="http://i414.photobucket.com/albums/pp227/PeasNCarrots413/Chimney.png">
            <a:extLst>
              <a:ext uri="{FF2B5EF4-FFF2-40B4-BE49-F238E27FC236}">
                <a16:creationId xmlns:a16="http://schemas.microsoft.com/office/drawing/2014/main" id="{76B046AD-60E4-8A4E-A7E2-A8D3D03558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12231" t="30228" r="14483" b="19401"/>
          <a:stretch/>
        </p:blipFill>
        <p:spPr bwMode="auto">
          <a:xfrm>
            <a:off x="7824192" y="1556793"/>
            <a:ext cx="1781588" cy="1615639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24" name="23 Imagen">
            <a:extLst>
              <a:ext uri="{FF2B5EF4-FFF2-40B4-BE49-F238E27FC236}">
                <a16:creationId xmlns:a16="http://schemas.microsoft.com/office/drawing/2014/main" id="{3D5ED0A8-5302-9E45-A882-C78E2742D3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8321" y="4717830"/>
            <a:ext cx="1587119" cy="1464614"/>
          </a:xfrm>
          <a:prstGeom prst="rect">
            <a:avLst/>
          </a:prstGeom>
          <a:ln w="76200">
            <a:noFill/>
          </a:ln>
          <a:effectLst>
            <a:innerShdw blurRad="520700">
              <a:schemeClr val="bg1"/>
            </a:innerShdw>
          </a:effec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4C97BBC1-E225-CE42-A15A-A64371511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2061534" y="4789327"/>
            <a:ext cx="1561828" cy="1432700"/>
          </a:xfrm>
          <a:prstGeom prst="rect">
            <a:avLst/>
          </a:prstGeom>
          <a:noFill/>
          <a:ln w="76200">
            <a:noFill/>
          </a:ln>
          <a:effectLst>
            <a:innerShdw blurRad="520700">
              <a:schemeClr val="bg1"/>
            </a:innerShdw>
          </a:effectLst>
        </p:spPr>
      </p:pic>
      <p:pic>
        <p:nvPicPr>
          <p:cNvPr id="41" name="Picture 12" descr="http://image.shutterstock.com/display_pic_with_logo/730903/103717109/stock-vector-vector-illustration-of-simply-landscape-in-wood-frame-spring-or-summer-theme-also-useful-template-103717109.jpg">
            <a:extLst>
              <a:ext uri="{FF2B5EF4-FFF2-40B4-BE49-F238E27FC236}">
                <a16:creationId xmlns:a16="http://schemas.microsoft.com/office/drawing/2014/main" id="{93281534-5886-374F-83B8-4CAFB2DAE7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/>
          <a:srcRect b="5524"/>
          <a:stretch/>
        </p:blipFill>
        <p:spPr bwMode="auto">
          <a:xfrm>
            <a:off x="1919288" y="4559301"/>
            <a:ext cx="1930400" cy="19653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3000"/>
              </a:prstClr>
            </a:outerShdw>
          </a:effec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DB539768-DCD8-2040-A610-6E540FF2B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4994548" y="4744339"/>
            <a:ext cx="1586141" cy="1449297"/>
          </a:xfrm>
          <a:prstGeom prst="rect">
            <a:avLst/>
          </a:prstGeom>
          <a:noFill/>
          <a:ln w="76200">
            <a:noFill/>
          </a:ln>
          <a:effectLst>
            <a:innerShdw blurRad="520700">
              <a:schemeClr val="bg1"/>
            </a:innerShdw>
          </a:effectLst>
        </p:spPr>
      </p:pic>
      <p:pic>
        <p:nvPicPr>
          <p:cNvPr id="42" name="Picture 12" descr="http://image.shutterstock.com/display_pic_with_logo/730903/103717109/stock-vector-vector-illustration-of-simply-landscape-in-wood-frame-spring-or-summer-theme-also-useful-template-103717109.jpg">
            <a:extLst>
              <a:ext uri="{FF2B5EF4-FFF2-40B4-BE49-F238E27FC236}">
                <a16:creationId xmlns:a16="http://schemas.microsoft.com/office/drawing/2014/main" id="{9B2BA8D0-4982-B849-9BD0-53A13B942E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/>
          <a:srcRect b="5524"/>
          <a:stretch/>
        </p:blipFill>
        <p:spPr bwMode="auto">
          <a:xfrm>
            <a:off x="4840289" y="4487863"/>
            <a:ext cx="1831975" cy="19669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3000"/>
              </a:prstClr>
            </a:outerShdw>
          </a:effectLst>
        </p:spPr>
      </p:pic>
      <p:pic>
        <p:nvPicPr>
          <p:cNvPr id="44" name="Picture 12" descr="http://image.shutterstock.com/display_pic_with_logo/730903/103717109/stock-vector-vector-illustration-of-simply-landscape-in-wood-frame-spring-or-summer-theme-also-useful-template-103717109.jpg">
            <a:extLst>
              <a:ext uri="{FF2B5EF4-FFF2-40B4-BE49-F238E27FC236}">
                <a16:creationId xmlns:a16="http://schemas.microsoft.com/office/drawing/2014/main" id="{91E216DE-3C42-DA44-BB17-984575A6F4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/>
          <a:srcRect b="5524"/>
          <a:stretch/>
        </p:blipFill>
        <p:spPr bwMode="auto">
          <a:xfrm>
            <a:off x="7781925" y="4486276"/>
            <a:ext cx="1843088" cy="19669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3000"/>
              </a:prstClr>
            </a:outerShdw>
          </a:effectLst>
        </p:spPr>
      </p:pic>
      <p:sp>
        <p:nvSpPr>
          <p:cNvPr id="40" name="39 Rectángulo redondeado">
            <a:extLst>
              <a:ext uri="{FF2B5EF4-FFF2-40B4-BE49-F238E27FC236}">
                <a16:creationId xmlns:a16="http://schemas.microsoft.com/office/drawing/2014/main" id="{0C5A1D14-70A5-8E45-A6BB-B2371D722CDB}"/>
              </a:ext>
            </a:extLst>
          </p:cNvPr>
          <p:cNvSpPr/>
          <p:nvPr/>
        </p:nvSpPr>
        <p:spPr>
          <a:xfrm>
            <a:off x="1812903" y="6165304"/>
            <a:ext cx="2160240" cy="4772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266700"/>
            <a:bevelB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3200" b="1" dirty="0" err="1">
                <a:solidFill>
                  <a:prstClr val="black"/>
                </a:solidFill>
              </a:rPr>
              <a:t>Maggie</a:t>
            </a:r>
            <a:endParaRPr lang="es-ES" sz="3200" b="1" dirty="0">
              <a:solidFill>
                <a:prstClr val="black"/>
              </a:solidFill>
            </a:endParaRPr>
          </a:p>
        </p:txBody>
      </p:sp>
      <p:sp>
        <p:nvSpPr>
          <p:cNvPr id="46" name="45 Llamada de nube">
            <a:extLst>
              <a:ext uri="{FF2B5EF4-FFF2-40B4-BE49-F238E27FC236}">
                <a16:creationId xmlns:a16="http://schemas.microsoft.com/office/drawing/2014/main" id="{B7FD0577-A9AA-964B-82D3-FEA31A8808AB}"/>
              </a:ext>
            </a:extLst>
          </p:cNvPr>
          <p:cNvSpPr/>
          <p:nvPr/>
        </p:nvSpPr>
        <p:spPr bwMode="auto">
          <a:xfrm>
            <a:off x="7708901" y="2730501"/>
            <a:ext cx="2206625" cy="1635125"/>
          </a:xfrm>
          <a:prstGeom prst="cloudCallout">
            <a:avLst>
              <a:gd name="adj1" fmla="val 3648"/>
              <a:gd name="adj2" fmla="val 85389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33809" name="Picture 2">
            <a:extLst>
              <a:ext uri="{FF2B5EF4-FFF2-40B4-BE49-F238E27FC236}">
                <a16:creationId xmlns:a16="http://schemas.microsoft.com/office/drawing/2014/main" id="{94F2D508-5F90-274A-90D2-FDB2C5F67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2841625"/>
            <a:ext cx="1462088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46 Llamada de nube">
            <a:extLst>
              <a:ext uri="{FF2B5EF4-FFF2-40B4-BE49-F238E27FC236}">
                <a16:creationId xmlns:a16="http://schemas.microsoft.com/office/drawing/2014/main" id="{6F43EC84-E8ED-4744-9A4A-7C8F8B418BD1}"/>
              </a:ext>
            </a:extLst>
          </p:cNvPr>
          <p:cNvSpPr/>
          <p:nvPr/>
        </p:nvSpPr>
        <p:spPr bwMode="auto">
          <a:xfrm>
            <a:off x="1908176" y="2709864"/>
            <a:ext cx="2208213" cy="1635125"/>
          </a:xfrm>
          <a:prstGeom prst="cloudCallout">
            <a:avLst>
              <a:gd name="adj1" fmla="val -747"/>
              <a:gd name="adj2" fmla="val 81998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33811" name="Picture 2">
            <a:extLst>
              <a:ext uri="{FF2B5EF4-FFF2-40B4-BE49-F238E27FC236}">
                <a16:creationId xmlns:a16="http://schemas.microsoft.com/office/drawing/2014/main" id="{20D8C19C-EB8B-7141-B979-803CE56F3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826" y="3049589"/>
            <a:ext cx="950913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27 Llamada de nube">
            <a:extLst>
              <a:ext uri="{FF2B5EF4-FFF2-40B4-BE49-F238E27FC236}">
                <a16:creationId xmlns:a16="http://schemas.microsoft.com/office/drawing/2014/main" id="{08E6D84D-AD22-0F40-A5C8-9B59B21CE536}"/>
              </a:ext>
            </a:extLst>
          </p:cNvPr>
          <p:cNvSpPr/>
          <p:nvPr/>
        </p:nvSpPr>
        <p:spPr bwMode="auto">
          <a:xfrm>
            <a:off x="4775201" y="2730501"/>
            <a:ext cx="2208213" cy="1635125"/>
          </a:xfrm>
          <a:prstGeom prst="cloudCallout">
            <a:avLst>
              <a:gd name="adj1" fmla="val -9535"/>
              <a:gd name="adj2" fmla="val 8454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33813" name="53 Imagen">
            <a:extLst>
              <a:ext uri="{FF2B5EF4-FFF2-40B4-BE49-F238E27FC236}">
                <a16:creationId xmlns:a16="http://schemas.microsoft.com/office/drawing/2014/main" id="{DBA79DE1-F618-774B-BC30-9E4985B857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226" y="3008314"/>
            <a:ext cx="1033463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36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E53E54C-A13C-D747-8AA6-0953EE0176AF}"/>
              </a:ext>
            </a:extLst>
          </p:cNvPr>
          <p:cNvSpPr/>
          <p:nvPr/>
        </p:nvSpPr>
        <p:spPr>
          <a:xfrm>
            <a:off x="9915525" y="6102351"/>
            <a:ext cx="717550" cy="720725"/>
          </a:xfrm>
          <a:prstGeom prst="rightArrow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25 Rectángulo redondeado">
            <a:extLst>
              <a:ext uri="{FF2B5EF4-FFF2-40B4-BE49-F238E27FC236}">
                <a16:creationId xmlns:a16="http://schemas.microsoft.com/office/drawing/2014/main" id="{73D21801-9322-B94D-91BA-0A09FF621FF7}"/>
              </a:ext>
            </a:extLst>
          </p:cNvPr>
          <p:cNvSpPr/>
          <p:nvPr/>
        </p:nvSpPr>
        <p:spPr>
          <a:xfrm>
            <a:off x="4727848" y="6165304"/>
            <a:ext cx="2160240" cy="4772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266700"/>
            <a:bevelB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3200" b="1" dirty="0" err="1">
                <a:solidFill>
                  <a:prstClr val="black"/>
                </a:solidFill>
              </a:rPr>
              <a:t>Homer</a:t>
            </a:r>
            <a:endParaRPr lang="es-ES" sz="3200" b="1" dirty="0">
              <a:solidFill>
                <a:prstClr val="black"/>
              </a:solidFill>
            </a:endParaRPr>
          </a:p>
        </p:txBody>
      </p:sp>
      <p:sp>
        <p:nvSpPr>
          <p:cNvPr id="39" name="38 Rectángulo redondeado">
            <a:extLst>
              <a:ext uri="{FF2B5EF4-FFF2-40B4-BE49-F238E27FC236}">
                <a16:creationId xmlns:a16="http://schemas.microsoft.com/office/drawing/2014/main" id="{992BF7B2-9CE4-8344-99BA-C44D77E45A4E}"/>
              </a:ext>
            </a:extLst>
          </p:cNvPr>
          <p:cNvSpPr/>
          <p:nvPr/>
        </p:nvSpPr>
        <p:spPr>
          <a:xfrm>
            <a:off x="7669548" y="6165304"/>
            <a:ext cx="2160240" cy="4772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266700"/>
            <a:bevelB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3200" b="1" dirty="0">
                <a:solidFill>
                  <a:prstClr val="black"/>
                </a:solidFill>
              </a:rPr>
              <a:t>Lisa</a:t>
            </a:r>
            <a:endParaRPr lang="es-ES" sz="3200" b="1" dirty="0">
              <a:solidFill>
                <a:prstClr val="black"/>
              </a:solidFill>
            </a:endParaRPr>
          </a:p>
        </p:txBody>
      </p:sp>
      <p:sp>
        <p:nvSpPr>
          <p:cNvPr id="27" name="11 CuadroTexto">
            <a:extLst>
              <a:ext uri="{FF2B5EF4-FFF2-40B4-BE49-F238E27FC236}">
                <a16:creationId xmlns:a16="http://schemas.microsoft.com/office/drawing/2014/main" id="{9A65096E-19D8-854B-8152-E88AB63C4083}"/>
              </a:ext>
            </a:extLst>
          </p:cNvPr>
          <p:cNvSpPr txBox="1"/>
          <p:nvPr/>
        </p:nvSpPr>
        <p:spPr>
          <a:xfrm>
            <a:off x="1631951" y="44451"/>
            <a:ext cx="1655763" cy="5238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_tradn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ROBOT</a:t>
            </a:r>
            <a:endParaRPr lang="es-E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.00625 L -0.03195 -0.13896 C -0.03854 -0.17133 -0.04844 -0.18844 -0.05886 -0.18844 C -0.07066 -0.18844 -0.08004 -0.17133 -0.08681 -0.13896 L -0.11823 0.00625 " pathEditMode="relative" rAng="0" ptsTypes="FffFF">
                                      <p:cBhvr>
                                        <p:cTn id="1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0" y="-97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823 0.00624 L -0.11823 0.2557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scen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4 Imagen">
            <a:extLst>
              <a:ext uri="{FF2B5EF4-FFF2-40B4-BE49-F238E27FC236}">
                <a16:creationId xmlns:a16="http://schemas.microsoft.com/office/drawing/2014/main" id="{E1FB32E5-8FC7-0548-BF12-80F32847C6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3514725"/>
            <a:ext cx="9144000" cy="635000"/>
          </a:xfrm>
          <a:prstGeom prst="rect">
            <a:avLst/>
          </a:prstGeom>
          <a:effectLst>
            <a:outerShdw blurRad="114300" dist="38100" dir="5400000" algn="t" rotWithShape="0">
              <a:prstClr val="black">
                <a:alpha val="69000"/>
              </a:prstClr>
            </a:outerShdw>
          </a:effectLst>
        </p:spPr>
      </p:pic>
      <p:pic>
        <p:nvPicPr>
          <p:cNvPr id="11" name="Picture 2" descr="http://4vector.com/i/free-vector-santa-claus-with-his-bag_102239_Santa_Claus_with_his_bag.png">
            <a:extLst>
              <a:ext uri="{FF2B5EF4-FFF2-40B4-BE49-F238E27FC236}">
                <a16:creationId xmlns:a16="http://schemas.microsoft.com/office/drawing/2014/main" id="{2E3B531B-3FCA-1741-A375-68D0DE429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" t="17340" r="8739" b="25569"/>
          <a:stretch>
            <a:fillRect/>
          </a:stretch>
        </p:blipFill>
        <p:spPr bwMode="auto">
          <a:xfrm>
            <a:off x="9083676" y="404813"/>
            <a:ext cx="1516063" cy="17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i414.photobucket.com/albums/pp227/PeasNCarrots413/Chimney.png">
            <a:extLst>
              <a:ext uri="{FF2B5EF4-FFF2-40B4-BE49-F238E27FC236}">
                <a16:creationId xmlns:a16="http://schemas.microsoft.com/office/drawing/2014/main" id="{7E382043-FD68-7140-B38A-B713B08E48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12231" t="29635" r="14483" b="19402"/>
          <a:stretch/>
        </p:blipFill>
        <p:spPr bwMode="auto">
          <a:xfrm>
            <a:off x="2207569" y="1556792"/>
            <a:ext cx="1765575" cy="163465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13" name="Picture 4" descr="http://i414.photobucket.com/albums/pp227/PeasNCarrots413/Chimney.png">
            <a:extLst>
              <a:ext uri="{FF2B5EF4-FFF2-40B4-BE49-F238E27FC236}">
                <a16:creationId xmlns:a16="http://schemas.microsoft.com/office/drawing/2014/main" id="{6DCFEDB3-74DF-AF4A-8748-FC2DE1169E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12231" t="30228" r="14483" b="19401"/>
          <a:stretch/>
        </p:blipFill>
        <p:spPr bwMode="auto">
          <a:xfrm>
            <a:off x="5015880" y="1556793"/>
            <a:ext cx="1687876" cy="1615639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14" name="Picture 4" descr="http://i414.photobucket.com/albums/pp227/PeasNCarrots413/Chimney.png">
            <a:extLst>
              <a:ext uri="{FF2B5EF4-FFF2-40B4-BE49-F238E27FC236}">
                <a16:creationId xmlns:a16="http://schemas.microsoft.com/office/drawing/2014/main" id="{8595FDFC-2185-EB44-8B50-33028E1CB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12231" t="30228" r="14483" b="19401"/>
          <a:stretch/>
        </p:blipFill>
        <p:spPr bwMode="auto">
          <a:xfrm>
            <a:off x="7824192" y="1556793"/>
            <a:ext cx="1781588" cy="1615639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24" name="23 Imagen">
            <a:extLst>
              <a:ext uri="{FF2B5EF4-FFF2-40B4-BE49-F238E27FC236}">
                <a16:creationId xmlns:a16="http://schemas.microsoft.com/office/drawing/2014/main" id="{392B056A-A752-9B47-91B3-D9290724AE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57470" y="4729953"/>
            <a:ext cx="1594915" cy="1440368"/>
          </a:xfrm>
          <a:prstGeom prst="rect">
            <a:avLst/>
          </a:prstGeom>
          <a:ln w="76200">
            <a:noFill/>
          </a:ln>
          <a:effectLst>
            <a:innerShdw blurRad="520700">
              <a:schemeClr val="bg1"/>
            </a:innerShdw>
          </a:effec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15F1999C-1FBE-3C45-BED6-196D0C53C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2085900" y="4725144"/>
            <a:ext cx="1561828" cy="1427082"/>
          </a:xfrm>
          <a:prstGeom prst="rect">
            <a:avLst/>
          </a:prstGeom>
          <a:noFill/>
          <a:ln w="76200">
            <a:noFill/>
          </a:ln>
          <a:effectLst>
            <a:innerShdw blurRad="520700">
              <a:schemeClr val="bg1"/>
            </a:innerShdw>
          </a:effectLst>
        </p:spPr>
      </p:pic>
      <p:pic>
        <p:nvPicPr>
          <p:cNvPr id="41" name="Picture 12" descr="http://image.shutterstock.com/display_pic_with_logo/730903/103717109/stock-vector-vector-illustration-of-simply-landscape-in-wood-frame-spring-or-summer-theme-also-useful-template-103717109.jpg">
            <a:extLst>
              <a:ext uri="{FF2B5EF4-FFF2-40B4-BE49-F238E27FC236}">
                <a16:creationId xmlns:a16="http://schemas.microsoft.com/office/drawing/2014/main" id="{BC076185-A3B0-8543-9261-1E0C2884F2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/>
          <a:srcRect b="5524"/>
          <a:stretch/>
        </p:blipFill>
        <p:spPr bwMode="auto">
          <a:xfrm>
            <a:off x="1919288" y="4522788"/>
            <a:ext cx="1930400" cy="19669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3000"/>
              </a:prstClr>
            </a:outerShdw>
          </a:effec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AD10DEFE-93F9-7D46-9EAA-FC25A7E74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tretch>
            <a:fillRect/>
          </a:stretch>
        </p:blipFill>
        <p:spPr bwMode="auto">
          <a:xfrm>
            <a:off x="5043260" y="4739430"/>
            <a:ext cx="1556796" cy="1459115"/>
          </a:xfrm>
          <a:prstGeom prst="rect">
            <a:avLst/>
          </a:prstGeom>
          <a:noFill/>
          <a:ln w="76200">
            <a:noFill/>
          </a:ln>
          <a:effectLst>
            <a:innerShdw blurRad="520700">
              <a:schemeClr val="bg1"/>
            </a:innerShdw>
          </a:effectLst>
        </p:spPr>
      </p:pic>
      <p:pic>
        <p:nvPicPr>
          <p:cNvPr id="42" name="Picture 12" descr="http://image.shutterstock.com/display_pic_with_logo/730903/103717109/stock-vector-vector-illustration-of-simply-landscape-in-wood-frame-spring-or-summer-theme-also-useful-template-103717109.jpg">
            <a:extLst>
              <a:ext uri="{FF2B5EF4-FFF2-40B4-BE49-F238E27FC236}">
                <a16:creationId xmlns:a16="http://schemas.microsoft.com/office/drawing/2014/main" id="{77AF0C79-86FB-9247-A291-DDFAD93910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/>
          <a:srcRect b="5524"/>
          <a:stretch/>
        </p:blipFill>
        <p:spPr bwMode="auto">
          <a:xfrm>
            <a:off x="4872039" y="4487863"/>
            <a:ext cx="1944687" cy="19669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3000"/>
              </a:prstClr>
            </a:outerShdw>
          </a:effectLst>
        </p:spPr>
      </p:pic>
      <p:sp>
        <p:nvSpPr>
          <p:cNvPr id="39" name="38 Rectángulo redondeado">
            <a:extLst>
              <a:ext uri="{FF2B5EF4-FFF2-40B4-BE49-F238E27FC236}">
                <a16:creationId xmlns:a16="http://schemas.microsoft.com/office/drawing/2014/main" id="{F76D8B1E-FCCD-5241-A88E-77C17A373C51}"/>
              </a:ext>
            </a:extLst>
          </p:cNvPr>
          <p:cNvSpPr/>
          <p:nvPr/>
        </p:nvSpPr>
        <p:spPr>
          <a:xfrm>
            <a:off x="1807110" y="6165304"/>
            <a:ext cx="2160240" cy="4772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266700"/>
            <a:bevelB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3200" b="1" dirty="0" err="1">
                <a:solidFill>
                  <a:prstClr val="black"/>
                </a:solidFill>
              </a:rPr>
              <a:t>Homer</a:t>
            </a:r>
            <a:endParaRPr lang="es-ES" sz="3200" b="1" dirty="0">
              <a:solidFill>
                <a:prstClr val="black"/>
              </a:solidFill>
            </a:endParaRPr>
          </a:p>
        </p:txBody>
      </p:sp>
      <p:pic>
        <p:nvPicPr>
          <p:cNvPr id="44" name="Picture 12" descr="http://image.shutterstock.com/display_pic_with_logo/730903/103717109/stock-vector-vector-illustration-of-simply-landscape-in-wood-frame-spring-or-summer-theme-also-useful-template-103717109.jpg">
            <a:extLst>
              <a:ext uri="{FF2B5EF4-FFF2-40B4-BE49-F238E27FC236}">
                <a16:creationId xmlns:a16="http://schemas.microsoft.com/office/drawing/2014/main" id="{F94F6B30-2A9E-1947-A7DD-5B01E8F0CF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/>
          <a:srcRect b="5524"/>
          <a:stretch/>
        </p:blipFill>
        <p:spPr bwMode="auto">
          <a:xfrm>
            <a:off x="7762876" y="4486276"/>
            <a:ext cx="1933575" cy="19669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3000"/>
              </a:prstClr>
            </a:outerShdw>
          </a:effectLst>
        </p:spPr>
      </p:pic>
      <p:sp>
        <p:nvSpPr>
          <p:cNvPr id="40" name="39 Rectángulo redondeado">
            <a:extLst>
              <a:ext uri="{FF2B5EF4-FFF2-40B4-BE49-F238E27FC236}">
                <a16:creationId xmlns:a16="http://schemas.microsoft.com/office/drawing/2014/main" id="{0AF6A37D-5C0B-D04A-A60C-F33F2A5C33C0}"/>
              </a:ext>
            </a:extLst>
          </p:cNvPr>
          <p:cNvSpPr/>
          <p:nvPr/>
        </p:nvSpPr>
        <p:spPr>
          <a:xfrm>
            <a:off x="7669548" y="6165304"/>
            <a:ext cx="2160240" cy="4772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266700"/>
            <a:bevelB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3200" b="1" dirty="0" err="1">
                <a:solidFill>
                  <a:prstClr val="black"/>
                </a:solidFill>
              </a:rPr>
              <a:t>Marge</a:t>
            </a:r>
            <a:endParaRPr lang="es-ES" sz="3200" b="1" dirty="0">
              <a:solidFill>
                <a:prstClr val="black"/>
              </a:solidFill>
            </a:endParaRPr>
          </a:p>
        </p:txBody>
      </p:sp>
      <p:grpSp>
        <p:nvGrpSpPr>
          <p:cNvPr id="3" name="2 Grupo">
            <a:extLst>
              <a:ext uri="{FF2B5EF4-FFF2-40B4-BE49-F238E27FC236}">
                <a16:creationId xmlns:a16="http://schemas.microsoft.com/office/drawing/2014/main" id="{AADEDC6C-5557-0648-9AC0-05DBED6430FC}"/>
              </a:ext>
            </a:extLst>
          </p:cNvPr>
          <p:cNvGrpSpPr>
            <a:grpSpLocks/>
          </p:cNvGrpSpPr>
          <p:nvPr/>
        </p:nvGrpSpPr>
        <p:grpSpPr bwMode="auto">
          <a:xfrm>
            <a:off x="2006601" y="2755900"/>
            <a:ext cx="2208213" cy="1633538"/>
            <a:chOff x="3527884" y="2755865"/>
            <a:chExt cx="2207146" cy="1634302"/>
          </a:xfrm>
        </p:grpSpPr>
        <p:sp>
          <p:nvSpPr>
            <p:cNvPr id="46" name="45 Llamada de nube">
              <a:extLst>
                <a:ext uri="{FF2B5EF4-FFF2-40B4-BE49-F238E27FC236}">
                  <a16:creationId xmlns:a16="http://schemas.microsoft.com/office/drawing/2014/main" id="{AF7426AF-87DB-054B-ACBF-2EE6665E86DA}"/>
                </a:ext>
              </a:extLst>
            </p:cNvPr>
            <p:cNvSpPr/>
            <p:nvPr/>
          </p:nvSpPr>
          <p:spPr>
            <a:xfrm>
              <a:off x="3527884" y="2755865"/>
              <a:ext cx="2207146" cy="1634302"/>
            </a:xfrm>
            <a:prstGeom prst="cloudCallout">
              <a:avLst>
                <a:gd name="adj1" fmla="val -18322"/>
                <a:gd name="adj2" fmla="val 76064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pic>
          <p:nvPicPr>
            <p:cNvPr id="34848" name="Picture 2">
              <a:extLst>
                <a:ext uri="{FF2B5EF4-FFF2-40B4-BE49-F238E27FC236}">
                  <a16:creationId xmlns:a16="http://schemas.microsoft.com/office/drawing/2014/main" id="{6450787D-FCE1-6340-8014-42CC266514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01" y="3125866"/>
              <a:ext cx="1531610" cy="790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7 Grupo">
            <a:extLst>
              <a:ext uri="{FF2B5EF4-FFF2-40B4-BE49-F238E27FC236}">
                <a16:creationId xmlns:a16="http://schemas.microsoft.com/office/drawing/2014/main" id="{F9CC7E26-6084-324D-B01B-58757FE4A5F9}"/>
              </a:ext>
            </a:extLst>
          </p:cNvPr>
          <p:cNvGrpSpPr>
            <a:grpSpLocks/>
          </p:cNvGrpSpPr>
          <p:nvPr/>
        </p:nvGrpSpPr>
        <p:grpSpPr bwMode="auto">
          <a:xfrm>
            <a:off x="7608889" y="2730501"/>
            <a:ext cx="2206625" cy="1635125"/>
            <a:chOff x="6372200" y="2730802"/>
            <a:chExt cx="2207146" cy="1634302"/>
          </a:xfrm>
        </p:grpSpPr>
        <p:sp>
          <p:nvSpPr>
            <p:cNvPr id="47" name="46 Llamada de nube">
              <a:extLst>
                <a:ext uri="{FF2B5EF4-FFF2-40B4-BE49-F238E27FC236}">
                  <a16:creationId xmlns:a16="http://schemas.microsoft.com/office/drawing/2014/main" id="{DAEB30E4-3B1B-8D4F-86F2-8C4E87C162D8}"/>
                </a:ext>
              </a:extLst>
            </p:cNvPr>
            <p:cNvSpPr/>
            <p:nvPr/>
          </p:nvSpPr>
          <p:spPr>
            <a:xfrm>
              <a:off x="6372200" y="2730802"/>
              <a:ext cx="2207146" cy="1634302"/>
            </a:xfrm>
            <a:prstGeom prst="cloudCallout">
              <a:avLst>
                <a:gd name="adj1" fmla="val 7413"/>
                <a:gd name="adj2" fmla="val 79455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pic>
          <p:nvPicPr>
            <p:cNvPr id="34846" name="Picture 2">
              <a:extLst>
                <a:ext uri="{FF2B5EF4-FFF2-40B4-BE49-F238E27FC236}">
                  <a16:creationId xmlns:a16="http://schemas.microsoft.com/office/drawing/2014/main" id="{97152437-9E8C-CC4E-BE1D-5E2BB57812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0774" y="2964772"/>
              <a:ext cx="1216487" cy="1216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1 Grupo">
            <a:extLst>
              <a:ext uri="{FF2B5EF4-FFF2-40B4-BE49-F238E27FC236}">
                <a16:creationId xmlns:a16="http://schemas.microsoft.com/office/drawing/2014/main" id="{7293E532-8CF1-FE4E-B484-5EB6203E9A06}"/>
              </a:ext>
            </a:extLst>
          </p:cNvPr>
          <p:cNvGrpSpPr>
            <a:grpSpLocks/>
          </p:cNvGrpSpPr>
          <p:nvPr/>
        </p:nvGrpSpPr>
        <p:grpSpPr bwMode="auto">
          <a:xfrm>
            <a:off x="4775201" y="2730501"/>
            <a:ext cx="2208213" cy="1635125"/>
            <a:chOff x="804200" y="2755865"/>
            <a:chExt cx="2207146" cy="1634302"/>
          </a:xfrm>
        </p:grpSpPr>
        <p:sp>
          <p:nvSpPr>
            <p:cNvPr id="28" name="27 Llamada de nube">
              <a:extLst>
                <a:ext uri="{FF2B5EF4-FFF2-40B4-BE49-F238E27FC236}">
                  <a16:creationId xmlns:a16="http://schemas.microsoft.com/office/drawing/2014/main" id="{5BBB6F7A-C689-7D47-9048-FE337DF6F6A8}"/>
                </a:ext>
              </a:extLst>
            </p:cNvPr>
            <p:cNvSpPr/>
            <p:nvPr/>
          </p:nvSpPr>
          <p:spPr>
            <a:xfrm>
              <a:off x="804200" y="2755865"/>
              <a:ext cx="2207146" cy="1634302"/>
            </a:xfrm>
            <a:prstGeom prst="cloudCallout">
              <a:avLst>
                <a:gd name="adj1" fmla="val -4513"/>
                <a:gd name="adj2" fmla="val 83693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pic>
          <p:nvPicPr>
            <p:cNvPr id="34844" name="53 Imagen">
              <a:extLst>
                <a:ext uri="{FF2B5EF4-FFF2-40B4-BE49-F238E27FC236}">
                  <a16:creationId xmlns:a16="http://schemas.microsoft.com/office/drawing/2014/main" id="{A5BA5C65-6411-2A48-96DB-736460D7A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1554" y="3023683"/>
              <a:ext cx="1062456" cy="1057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36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9FB7E01-CA7B-2B47-B10D-EC4A1AE17C31}"/>
              </a:ext>
            </a:extLst>
          </p:cNvPr>
          <p:cNvSpPr/>
          <p:nvPr/>
        </p:nvSpPr>
        <p:spPr>
          <a:xfrm>
            <a:off x="9915525" y="6102351"/>
            <a:ext cx="717550" cy="720725"/>
          </a:xfrm>
          <a:prstGeom prst="rightArrow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25 Rectángulo redondeado">
            <a:extLst>
              <a:ext uri="{FF2B5EF4-FFF2-40B4-BE49-F238E27FC236}">
                <a16:creationId xmlns:a16="http://schemas.microsoft.com/office/drawing/2014/main" id="{5F74147E-C2A3-3349-8626-50EFEFA86E53}"/>
              </a:ext>
            </a:extLst>
          </p:cNvPr>
          <p:cNvSpPr/>
          <p:nvPr/>
        </p:nvSpPr>
        <p:spPr>
          <a:xfrm>
            <a:off x="4727848" y="6165304"/>
            <a:ext cx="2160240" cy="4772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266700"/>
            <a:bevelB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3200" b="1" dirty="0">
                <a:solidFill>
                  <a:prstClr val="black"/>
                </a:solidFill>
              </a:rPr>
              <a:t>Bart</a:t>
            </a:r>
            <a:endParaRPr lang="es-ES" sz="3200" b="1" dirty="0">
              <a:solidFill>
                <a:prstClr val="black"/>
              </a:solidFill>
            </a:endParaRPr>
          </a:p>
        </p:txBody>
      </p:sp>
      <p:sp>
        <p:nvSpPr>
          <p:cNvPr id="27" name="11 CuadroTexto">
            <a:extLst>
              <a:ext uri="{FF2B5EF4-FFF2-40B4-BE49-F238E27FC236}">
                <a16:creationId xmlns:a16="http://schemas.microsoft.com/office/drawing/2014/main" id="{2E15BEDD-F261-6E47-A8FB-132F399B5060}"/>
              </a:ext>
            </a:extLst>
          </p:cNvPr>
          <p:cNvSpPr txBox="1"/>
          <p:nvPr/>
        </p:nvSpPr>
        <p:spPr>
          <a:xfrm>
            <a:off x="1631951" y="44451"/>
            <a:ext cx="1255713" cy="5238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_tradn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BALL</a:t>
            </a:r>
            <a:endParaRPr lang="es-E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-1.85185E-6 L -0.20677 -0.14537 C -0.24861 -0.17778 -0.31094 -0.19491 -0.37552 -0.19491 C -0.44948 -0.19491 -0.50851 -0.17778 -0.55052 -0.14537 L -0.74809 -1.85185E-6 " pathEditMode="relative" rAng="0" ptsTypes="FffFF">
                                      <p:cBhvr>
                                        <p:cTn id="3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14" y="-97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3247 -1.85185E-6 L -0.73247 0.2497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escen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7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42 Imagen">
            <a:extLst>
              <a:ext uri="{FF2B5EF4-FFF2-40B4-BE49-F238E27FC236}">
                <a16:creationId xmlns:a16="http://schemas.microsoft.com/office/drawing/2014/main" id="{28DD18D0-BBD3-6543-8F0E-88EE1EF7AC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3514725"/>
            <a:ext cx="9144000" cy="635000"/>
          </a:xfrm>
          <a:prstGeom prst="rect">
            <a:avLst/>
          </a:prstGeom>
          <a:effectLst>
            <a:outerShdw blurRad="114300" dist="38100" dir="5400000" algn="t" rotWithShape="0">
              <a:prstClr val="black">
                <a:alpha val="69000"/>
              </a:prstClr>
            </a:outerShdw>
          </a:effectLst>
        </p:spPr>
      </p:pic>
      <p:pic>
        <p:nvPicPr>
          <p:cNvPr id="11" name="Picture 2" descr="http://4vector.com/i/free-vector-santa-claus-with-his-bag_102239_Santa_Claus_with_his_bag.png">
            <a:extLst>
              <a:ext uri="{FF2B5EF4-FFF2-40B4-BE49-F238E27FC236}">
                <a16:creationId xmlns:a16="http://schemas.microsoft.com/office/drawing/2014/main" id="{17B83A2D-1D0D-A845-A014-29CDC86F3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" t="17340" r="8739" b="25569"/>
          <a:stretch>
            <a:fillRect/>
          </a:stretch>
        </p:blipFill>
        <p:spPr bwMode="auto">
          <a:xfrm>
            <a:off x="9083676" y="404813"/>
            <a:ext cx="1516063" cy="17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i414.photobucket.com/albums/pp227/PeasNCarrots413/Chimney.png">
            <a:extLst>
              <a:ext uri="{FF2B5EF4-FFF2-40B4-BE49-F238E27FC236}">
                <a16:creationId xmlns:a16="http://schemas.microsoft.com/office/drawing/2014/main" id="{6EC79408-42A8-E64D-8B3E-F49474513E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12231" t="29635" r="14483" b="19402"/>
          <a:stretch/>
        </p:blipFill>
        <p:spPr bwMode="auto">
          <a:xfrm>
            <a:off x="2207568" y="1556792"/>
            <a:ext cx="1958392" cy="163465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13" name="Picture 4" descr="http://i414.photobucket.com/albums/pp227/PeasNCarrots413/Chimney.png">
            <a:extLst>
              <a:ext uri="{FF2B5EF4-FFF2-40B4-BE49-F238E27FC236}">
                <a16:creationId xmlns:a16="http://schemas.microsoft.com/office/drawing/2014/main" id="{A465051B-222D-6444-8535-E6EE2A7ED9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12231" t="30228" r="14483" b="19401"/>
          <a:stretch/>
        </p:blipFill>
        <p:spPr bwMode="auto">
          <a:xfrm>
            <a:off x="5015880" y="1556793"/>
            <a:ext cx="1872208" cy="1615639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14" name="Picture 4" descr="http://i414.photobucket.com/albums/pp227/PeasNCarrots413/Chimney.png">
            <a:extLst>
              <a:ext uri="{FF2B5EF4-FFF2-40B4-BE49-F238E27FC236}">
                <a16:creationId xmlns:a16="http://schemas.microsoft.com/office/drawing/2014/main" id="{12CD75BF-934A-A248-8039-6D8F38C4EF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12231" t="30228" r="14483" b="19401"/>
          <a:stretch/>
        </p:blipFill>
        <p:spPr bwMode="auto">
          <a:xfrm>
            <a:off x="7824192" y="1556793"/>
            <a:ext cx="1781588" cy="1615639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24" name="23 Imagen">
            <a:extLst>
              <a:ext uri="{FF2B5EF4-FFF2-40B4-BE49-F238E27FC236}">
                <a16:creationId xmlns:a16="http://schemas.microsoft.com/office/drawing/2014/main" id="{24C97719-7403-9248-A241-70C5B6A884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94423" y="4718612"/>
            <a:ext cx="1594915" cy="1463051"/>
          </a:xfrm>
          <a:prstGeom prst="rect">
            <a:avLst/>
          </a:prstGeom>
          <a:ln w="76200">
            <a:noFill/>
          </a:ln>
          <a:effectLst>
            <a:innerShdw blurRad="520700">
              <a:schemeClr val="bg1"/>
            </a:innerShdw>
          </a:effec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A3A76C50-D8DB-AF40-9BFC-3C42F8549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2061534" y="4792136"/>
            <a:ext cx="1561828" cy="1427082"/>
          </a:xfrm>
          <a:prstGeom prst="rect">
            <a:avLst/>
          </a:prstGeom>
          <a:noFill/>
          <a:ln w="76200">
            <a:noFill/>
          </a:ln>
          <a:effectLst>
            <a:innerShdw blurRad="520700">
              <a:schemeClr val="bg1"/>
            </a:innerShdw>
          </a:effectLst>
        </p:spPr>
      </p:pic>
      <p:pic>
        <p:nvPicPr>
          <p:cNvPr id="41" name="Picture 12" descr="http://image.shutterstock.com/display_pic_with_logo/730903/103717109/stock-vector-vector-illustration-of-simply-landscape-in-wood-frame-spring-or-summer-theme-also-useful-template-103717109.jpg">
            <a:extLst>
              <a:ext uri="{FF2B5EF4-FFF2-40B4-BE49-F238E27FC236}">
                <a16:creationId xmlns:a16="http://schemas.microsoft.com/office/drawing/2014/main" id="{54BA1302-1A42-D044-AA81-29E8CF8C29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/>
          <a:srcRect b="5524"/>
          <a:stretch/>
        </p:blipFill>
        <p:spPr bwMode="auto">
          <a:xfrm>
            <a:off x="1933575" y="4535488"/>
            <a:ext cx="1930400" cy="19669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3000"/>
              </a:prstClr>
            </a:outerShdw>
          </a:effec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4C81C929-C1AD-2B45-8B6A-267178D5B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tretch>
            <a:fillRect/>
          </a:stretch>
        </p:blipFill>
        <p:spPr bwMode="auto">
          <a:xfrm>
            <a:off x="5009219" y="4739430"/>
            <a:ext cx="1556796" cy="1459115"/>
          </a:xfrm>
          <a:prstGeom prst="rect">
            <a:avLst/>
          </a:prstGeom>
          <a:noFill/>
          <a:ln w="76200">
            <a:noFill/>
          </a:ln>
          <a:effectLst>
            <a:innerShdw blurRad="520700">
              <a:schemeClr val="bg1"/>
            </a:innerShdw>
          </a:effectLst>
        </p:spPr>
      </p:pic>
      <p:pic>
        <p:nvPicPr>
          <p:cNvPr id="42" name="Picture 12" descr="http://image.shutterstock.com/display_pic_with_logo/730903/103717109/stock-vector-vector-illustration-of-simply-landscape-in-wood-frame-spring-or-summer-theme-also-useful-template-103717109.jpg">
            <a:extLst>
              <a:ext uri="{FF2B5EF4-FFF2-40B4-BE49-F238E27FC236}">
                <a16:creationId xmlns:a16="http://schemas.microsoft.com/office/drawing/2014/main" id="{EA59755D-E9B5-C844-8D90-08EEADD7B8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/>
          <a:srcRect b="5524"/>
          <a:stretch/>
        </p:blipFill>
        <p:spPr bwMode="auto">
          <a:xfrm>
            <a:off x="4800600" y="4487863"/>
            <a:ext cx="1943100" cy="19669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3000"/>
              </a:prstClr>
            </a:outerShdw>
          </a:effectLst>
        </p:spPr>
      </p:pic>
      <p:pic>
        <p:nvPicPr>
          <p:cNvPr id="44" name="Picture 12" descr="http://image.shutterstock.com/display_pic_with_logo/730903/103717109/stock-vector-vector-illustration-of-simply-landscape-in-wood-frame-spring-or-summer-theme-also-useful-template-103717109.jpg">
            <a:extLst>
              <a:ext uri="{FF2B5EF4-FFF2-40B4-BE49-F238E27FC236}">
                <a16:creationId xmlns:a16="http://schemas.microsoft.com/office/drawing/2014/main" id="{E29851CA-5289-424F-9485-51591B5A0F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/>
          <a:srcRect b="5524"/>
          <a:stretch/>
        </p:blipFill>
        <p:spPr bwMode="auto">
          <a:xfrm>
            <a:off x="7762876" y="4486276"/>
            <a:ext cx="1933575" cy="19669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3000"/>
              </a:prstClr>
            </a:outerShdw>
          </a:effectLst>
        </p:spPr>
      </p:pic>
      <p:sp>
        <p:nvSpPr>
          <p:cNvPr id="40" name="39 Rectángulo redondeado">
            <a:extLst>
              <a:ext uri="{FF2B5EF4-FFF2-40B4-BE49-F238E27FC236}">
                <a16:creationId xmlns:a16="http://schemas.microsoft.com/office/drawing/2014/main" id="{E64CBFC2-A2DB-C344-92AB-2213D8848BBD}"/>
              </a:ext>
            </a:extLst>
          </p:cNvPr>
          <p:cNvSpPr/>
          <p:nvPr/>
        </p:nvSpPr>
        <p:spPr>
          <a:xfrm>
            <a:off x="1812903" y="6165304"/>
            <a:ext cx="2160240" cy="4772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266700"/>
            <a:bevelB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3200" b="1" dirty="0" err="1">
                <a:solidFill>
                  <a:prstClr val="black"/>
                </a:solidFill>
              </a:rPr>
              <a:t>Homer</a:t>
            </a:r>
            <a:endParaRPr lang="es-ES" sz="3200" b="1" dirty="0">
              <a:solidFill>
                <a:prstClr val="black"/>
              </a:solidFill>
            </a:endParaRPr>
          </a:p>
        </p:txBody>
      </p:sp>
      <p:sp>
        <p:nvSpPr>
          <p:cNvPr id="46" name="45 Llamada de nube">
            <a:extLst>
              <a:ext uri="{FF2B5EF4-FFF2-40B4-BE49-F238E27FC236}">
                <a16:creationId xmlns:a16="http://schemas.microsoft.com/office/drawing/2014/main" id="{CA2C0DF9-8C05-EB48-9980-F0B5B106A398}"/>
              </a:ext>
            </a:extLst>
          </p:cNvPr>
          <p:cNvSpPr/>
          <p:nvPr/>
        </p:nvSpPr>
        <p:spPr bwMode="auto">
          <a:xfrm>
            <a:off x="7708901" y="2730501"/>
            <a:ext cx="2206625" cy="1635125"/>
          </a:xfrm>
          <a:prstGeom prst="cloudCallout">
            <a:avLst>
              <a:gd name="adj1" fmla="val 3648"/>
              <a:gd name="adj2" fmla="val 85389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35857" name="Picture 2">
            <a:extLst>
              <a:ext uri="{FF2B5EF4-FFF2-40B4-BE49-F238E27FC236}">
                <a16:creationId xmlns:a16="http://schemas.microsoft.com/office/drawing/2014/main" id="{3E1F74EF-1A84-5F4C-8FC7-363AADBE9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689" y="3068639"/>
            <a:ext cx="941387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7 Grupo">
            <a:extLst>
              <a:ext uri="{FF2B5EF4-FFF2-40B4-BE49-F238E27FC236}">
                <a16:creationId xmlns:a16="http://schemas.microsoft.com/office/drawing/2014/main" id="{00079BC5-1C52-8343-A479-7DF7BB5B626C}"/>
              </a:ext>
            </a:extLst>
          </p:cNvPr>
          <p:cNvGrpSpPr>
            <a:grpSpLocks/>
          </p:cNvGrpSpPr>
          <p:nvPr/>
        </p:nvGrpSpPr>
        <p:grpSpPr bwMode="auto">
          <a:xfrm>
            <a:off x="1908176" y="2709864"/>
            <a:ext cx="2208213" cy="1635125"/>
            <a:chOff x="6372200" y="2730802"/>
            <a:chExt cx="2207146" cy="1634302"/>
          </a:xfrm>
        </p:grpSpPr>
        <p:sp>
          <p:nvSpPr>
            <p:cNvPr id="47" name="46 Llamada de nube">
              <a:extLst>
                <a:ext uri="{FF2B5EF4-FFF2-40B4-BE49-F238E27FC236}">
                  <a16:creationId xmlns:a16="http://schemas.microsoft.com/office/drawing/2014/main" id="{A4EFA307-DCC8-A547-BD9D-A742599BD896}"/>
                </a:ext>
              </a:extLst>
            </p:cNvPr>
            <p:cNvSpPr/>
            <p:nvPr/>
          </p:nvSpPr>
          <p:spPr>
            <a:xfrm>
              <a:off x="6372200" y="2730802"/>
              <a:ext cx="2207146" cy="1634302"/>
            </a:xfrm>
            <a:prstGeom prst="cloudCallout">
              <a:avLst>
                <a:gd name="adj1" fmla="val -747"/>
                <a:gd name="adj2" fmla="val 81998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pic>
          <p:nvPicPr>
            <p:cNvPr id="35871" name="Picture 2">
              <a:extLst>
                <a:ext uri="{FF2B5EF4-FFF2-40B4-BE49-F238E27FC236}">
                  <a16:creationId xmlns:a16="http://schemas.microsoft.com/office/drawing/2014/main" id="{B88B5055-EF50-C340-A732-F6E3E4D0E2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2379" y="2877115"/>
              <a:ext cx="884893" cy="1204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1 Grupo">
            <a:extLst>
              <a:ext uri="{FF2B5EF4-FFF2-40B4-BE49-F238E27FC236}">
                <a16:creationId xmlns:a16="http://schemas.microsoft.com/office/drawing/2014/main" id="{AA99CCB8-3CF9-4447-B09E-24F37159970C}"/>
              </a:ext>
            </a:extLst>
          </p:cNvPr>
          <p:cNvGrpSpPr>
            <a:grpSpLocks/>
          </p:cNvGrpSpPr>
          <p:nvPr/>
        </p:nvGrpSpPr>
        <p:grpSpPr bwMode="auto">
          <a:xfrm>
            <a:off x="4775201" y="2730501"/>
            <a:ext cx="2208213" cy="1635125"/>
            <a:chOff x="804200" y="2755865"/>
            <a:chExt cx="2207146" cy="1634302"/>
          </a:xfrm>
        </p:grpSpPr>
        <p:sp>
          <p:nvSpPr>
            <p:cNvPr id="28" name="27 Llamada de nube">
              <a:extLst>
                <a:ext uri="{FF2B5EF4-FFF2-40B4-BE49-F238E27FC236}">
                  <a16:creationId xmlns:a16="http://schemas.microsoft.com/office/drawing/2014/main" id="{AD767BDF-1D76-CC4C-AD8F-EF4B8213C528}"/>
                </a:ext>
              </a:extLst>
            </p:cNvPr>
            <p:cNvSpPr/>
            <p:nvPr/>
          </p:nvSpPr>
          <p:spPr>
            <a:xfrm>
              <a:off x="804200" y="2755865"/>
              <a:ext cx="2207146" cy="1634302"/>
            </a:xfrm>
            <a:prstGeom prst="cloudCallout">
              <a:avLst>
                <a:gd name="adj1" fmla="val -9535"/>
                <a:gd name="adj2" fmla="val 84541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pic>
          <p:nvPicPr>
            <p:cNvPr id="35869" name="53 Imagen">
              <a:extLst>
                <a:ext uri="{FF2B5EF4-FFF2-40B4-BE49-F238E27FC236}">
                  <a16:creationId xmlns:a16="http://schemas.microsoft.com/office/drawing/2014/main" id="{4A4909E0-E983-F14E-9AF3-8AF6A3B6F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1554" y="3023683"/>
              <a:ext cx="1062456" cy="1057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36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7CE1EA8-E63D-5B44-B189-B3BD517323D4}"/>
              </a:ext>
            </a:extLst>
          </p:cNvPr>
          <p:cNvSpPr/>
          <p:nvPr/>
        </p:nvSpPr>
        <p:spPr>
          <a:xfrm>
            <a:off x="9915525" y="6102351"/>
            <a:ext cx="717550" cy="720725"/>
          </a:xfrm>
          <a:prstGeom prst="rightArrow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25 Rectángulo redondeado">
            <a:extLst>
              <a:ext uri="{FF2B5EF4-FFF2-40B4-BE49-F238E27FC236}">
                <a16:creationId xmlns:a16="http://schemas.microsoft.com/office/drawing/2014/main" id="{DA05CA84-CDB0-6148-A4BC-E99170055101}"/>
              </a:ext>
            </a:extLst>
          </p:cNvPr>
          <p:cNvSpPr/>
          <p:nvPr/>
        </p:nvSpPr>
        <p:spPr>
          <a:xfrm>
            <a:off x="4727848" y="6165304"/>
            <a:ext cx="2160240" cy="4772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266700"/>
            <a:bevelB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3200" b="1" dirty="0">
                <a:solidFill>
                  <a:prstClr val="black"/>
                </a:solidFill>
              </a:rPr>
              <a:t>Bart</a:t>
            </a:r>
            <a:endParaRPr lang="es-ES" sz="3200" b="1" dirty="0">
              <a:solidFill>
                <a:prstClr val="black"/>
              </a:solidFill>
            </a:endParaRPr>
          </a:p>
        </p:txBody>
      </p:sp>
      <p:sp>
        <p:nvSpPr>
          <p:cNvPr id="39" name="38 Rectángulo redondeado">
            <a:extLst>
              <a:ext uri="{FF2B5EF4-FFF2-40B4-BE49-F238E27FC236}">
                <a16:creationId xmlns:a16="http://schemas.microsoft.com/office/drawing/2014/main" id="{A2475077-3B5E-6447-A44E-27BECEA67F0A}"/>
              </a:ext>
            </a:extLst>
          </p:cNvPr>
          <p:cNvSpPr/>
          <p:nvPr/>
        </p:nvSpPr>
        <p:spPr>
          <a:xfrm>
            <a:off x="7669548" y="6165304"/>
            <a:ext cx="2160240" cy="4772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266700"/>
            <a:bevelB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3200" b="1" dirty="0" err="1">
                <a:solidFill>
                  <a:prstClr val="black"/>
                </a:solidFill>
              </a:rPr>
              <a:t>Maggie</a:t>
            </a:r>
            <a:endParaRPr lang="es-ES" sz="3200" b="1" dirty="0">
              <a:solidFill>
                <a:prstClr val="black"/>
              </a:solidFill>
            </a:endParaRPr>
          </a:p>
        </p:txBody>
      </p:sp>
      <p:sp>
        <p:nvSpPr>
          <p:cNvPr id="29" name="11 CuadroTexto">
            <a:extLst>
              <a:ext uri="{FF2B5EF4-FFF2-40B4-BE49-F238E27FC236}">
                <a16:creationId xmlns:a16="http://schemas.microsoft.com/office/drawing/2014/main" id="{CCAE1A41-0D4B-CE42-B75A-E7C4D1343669}"/>
              </a:ext>
            </a:extLst>
          </p:cNvPr>
          <p:cNvSpPr txBox="1"/>
          <p:nvPr/>
        </p:nvSpPr>
        <p:spPr>
          <a:xfrm>
            <a:off x="1631951" y="44451"/>
            <a:ext cx="1990725" cy="5238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_tradn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PUZZLE</a:t>
            </a:r>
            <a:endParaRPr lang="es-E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.00625 L -0.03195 -0.13896 C -0.03854 -0.17133 -0.04844 -0.18844 -0.05886 -0.18844 C -0.07066 -0.18844 -0.08004 -0.17133 -0.08681 -0.13896 L -0.11823 0.00625 " pathEditMode="relative" rAng="0" ptsTypes="FffFF">
                                      <p:cBhvr>
                                        <p:cTn id="3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0" y="-97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823 0.00624 L -0.11823 0.2557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escen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7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42 Imagen">
            <a:extLst>
              <a:ext uri="{FF2B5EF4-FFF2-40B4-BE49-F238E27FC236}">
                <a16:creationId xmlns:a16="http://schemas.microsoft.com/office/drawing/2014/main" id="{54C47111-8C0D-554F-9CEF-63461FE7E9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3514725"/>
            <a:ext cx="9144000" cy="635000"/>
          </a:xfrm>
          <a:prstGeom prst="rect">
            <a:avLst/>
          </a:prstGeom>
          <a:effectLst>
            <a:outerShdw blurRad="114300" dist="38100" dir="5400000" algn="t" rotWithShape="0">
              <a:prstClr val="black">
                <a:alpha val="69000"/>
              </a:prstClr>
            </a:outerShdw>
          </a:effectLst>
        </p:spPr>
      </p:pic>
      <p:pic>
        <p:nvPicPr>
          <p:cNvPr id="11" name="Picture 2" descr="http://4vector.com/i/free-vector-santa-claus-with-his-bag_102239_Santa_Claus_with_his_bag.png">
            <a:extLst>
              <a:ext uri="{FF2B5EF4-FFF2-40B4-BE49-F238E27FC236}">
                <a16:creationId xmlns:a16="http://schemas.microsoft.com/office/drawing/2014/main" id="{5A4E2189-6D7E-274E-8D61-3E221C4CF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" t="17340" r="8739" b="25569"/>
          <a:stretch>
            <a:fillRect/>
          </a:stretch>
        </p:blipFill>
        <p:spPr bwMode="auto">
          <a:xfrm>
            <a:off x="9083676" y="404813"/>
            <a:ext cx="1516063" cy="17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i414.photobucket.com/albums/pp227/PeasNCarrots413/Chimney.png">
            <a:extLst>
              <a:ext uri="{FF2B5EF4-FFF2-40B4-BE49-F238E27FC236}">
                <a16:creationId xmlns:a16="http://schemas.microsoft.com/office/drawing/2014/main" id="{D6170EBB-7259-E843-B8AF-DD8A6499E9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12231" t="29635" r="14483" b="19402"/>
          <a:stretch/>
        </p:blipFill>
        <p:spPr bwMode="auto">
          <a:xfrm>
            <a:off x="2135561" y="1556792"/>
            <a:ext cx="2088233" cy="163465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13" name="Picture 4" descr="http://i414.photobucket.com/albums/pp227/PeasNCarrots413/Chimney.png">
            <a:extLst>
              <a:ext uri="{FF2B5EF4-FFF2-40B4-BE49-F238E27FC236}">
                <a16:creationId xmlns:a16="http://schemas.microsoft.com/office/drawing/2014/main" id="{771C8181-C1E2-3C4A-B2AC-5C04D600AB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12231" t="30228" r="14483" b="19401"/>
          <a:stretch/>
        </p:blipFill>
        <p:spPr bwMode="auto">
          <a:xfrm>
            <a:off x="5015880" y="1556793"/>
            <a:ext cx="1967036" cy="1615639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14" name="Picture 4" descr="http://i414.photobucket.com/albums/pp227/PeasNCarrots413/Chimney.png">
            <a:extLst>
              <a:ext uri="{FF2B5EF4-FFF2-40B4-BE49-F238E27FC236}">
                <a16:creationId xmlns:a16="http://schemas.microsoft.com/office/drawing/2014/main" id="{542BD802-5E2F-5A40-9803-02F665E58F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12231" t="30228" r="14483" b="19401"/>
          <a:stretch/>
        </p:blipFill>
        <p:spPr bwMode="auto">
          <a:xfrm>
            <a:off x="7824192" y="1556793"/>
            <a:ext cx="1781588" cy="1615639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24" name="23 Imagen">
            <a:extLst>
              <a:ext uri="{FF2B5EF4-FFF2-40B4-BE49-F238E27FC236}">
                <a16:creationId xmlns:a16="http://schemas.microsoft.com/office/drawing/2014/main" id="{2FA2D382-F9C0-2A4D-BD07-08FF7A5402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94423" y="4718612"/>
            <a:ext cx="1594915" cy="1463051"/>
          </a:xfrm>
          <a:prstGeom prst="rect">
            <a:avLst/>
          </a:prstGeom>
          <a:ln w="76200">
            <a:noFill/>
          </a:ln>
          <a:effectLst>
            <a:innerShdw blurRad="520700">
              <a:schemeClr val="bg1"/>
            </a:innerShdw>
          </a:effec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94BE61D0-0178-384B-B00D-3BC8E2AB2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2061534" y="4785040"/>
            <a:ext cx="1561828" cy="1441274"/>
          </a:xfrm>
          <a:prstGeom prst="rect">
            <a:avLst/>
          </a:prstGeom>
          <a:noFill/>
          <a:ln w="76200">
            <a:noFill/>
          </a:ln>
          <a:effectLst>
            <a:innerShdw blurRad="520700">
              <a:schemeClr val="bg1"/>
            </a:innerShdw>
          </a:effectLst>
        </p:spPr>
      </p:pic>
      <p:pic>
        <p:nvPicPr>
          <p:cNvPr id="41" name="Picture 12" descr="http://image.shutterstock.com/display_pic_with_logo/730903/103717109/stock-vector-vector-illustration-of-simply-landscape-in-wood-frame-spring-or-summer-theme-also-useful-template-103717109.jpg">
            <a:extLst>
              <a:ext uri="{FF2B5EF4-FFF2-40B4-BE49-F238E27FC236}">
                <a16:creationId xmlns:a16="http://schemas.microsoft.com/office/drawing/2014/main" id="{22C4FC1C-1A9B-2C4E-BEC8-AC19FBCADA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/>
          <a:srcRect b="5524"/>
          <a:stretch/>
        </p:blipFill>
        <p:spPr bwMode="auto">
          <a:xfrm>
            <a:off x="1919288" y="4535488"/>
            <a:ext cx="1930400" cy="19669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3000"/>
              </a:prstClr>
            </a:outerShdw>
          </a:effec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909F5DE2-D0C3-7047-9861-D85E03D2F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tretch>
            <a:fillRect/>
          </a:stretch>
        </p:blipFill>
        <p:spPr bwMode="auto">
          <a:xfrm>
            <a:off x="4994548" y="4752765"/>
            <a:ext cx="1586141" cy="1432445"/>
          </a:xfrm>
          <a:prstGeom prst="rect">
            <a:avLst/>
          </a:prstGeom>
          <a:noFill/>
          <a:ln w="76200">
            <a:noFill/>
          </a:ln>
          <a:effectLst>
            <a:innerShdw blurRad="520700">
              <a:schemeClr val="bg1"/>
            </a:innerShdw>
          </a:effectLst>
        </p:spPr>
      </p:pic>
      <p:pic>
        <p:nvPicPr>
          <p:cNvPr id="42" name="Picture 12" descr="http://image.shutterstock.com/display_pic_with_logo/730903/103717109/stock-vector-vector-illustration-of-simply-landscape-in-wood-frame-spring-or-summer-theme-also-useful-template-103717109.jpg">
            <a:extLst>
              <a:ext uri="{FF2B5EF4-FFF2-40B4-BE49-F238E27FC236}">
                <a16:creationId xmlns:a16="http://schemas.microsoft.com/office/drawing/2014/main" id="{9E43EBA3-AF1D-3E46-A19E-1E58B5A5F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/>
          <a:srcRect b="5524"/>
          <a:stretch/>
        </p:blipFill>
        <p:spPr bwMode="auto">
          <a:xfrm>
            <a:off x="4800600" y="4487863"/>
            <a:ext cx="1943100" cy="19669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3000"/>
              </a:prstClr>
            </a:outerShdw>
          </a:effectLst>
        </p:spPr>
      </p:pic>
      <p:sp>
        <p:nvSpPr>
          <p:cNvPr id="39" name="38 Rectángulo redondeado">
            <a:extLst>
              <a:ext uri="{FF2B5EF4-FFF2-40B4-BE49-F238E27FC236}">
                <a16:creationId xmlns:a16="http://schemas.microsoft.com/office/drawing/2014/main" id="{462E9B75-FB8A-994B-8962-6D99E41878C8}"/>
              </a:ext>
            </a:extLst>
          </p:cNvPr>
          <p:cNvSpPr/>
          <p:nvPr/>
        </p:nvSpPr>
        <p:spPr>
          <a:xfrm>
            <a:off x="1807110" y="6165304"/>
            <a:ext cx="2160240" cy="4772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266700"/>
            <a:bevelB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3200" b="1" dirty="0">
                <a:solidFill>
                  <a:prstClr val="black"/>
                </a:solidFill>
              </a:rPr>
              <a:t>Lisa</a:t>
            </a:r>
            <a:endParaRPr lang="es-ES" sz="3200" b="1" dirty="0">
              <a:solidFill>
                <a:prstClr val="black"/>
              </a:solidFill>
            </a:endParaRPr>
          </a:p>
        </p:txBody>
      </p:sp>
      <p:pic>
        <p:nvPicPr>
          <p:cNvPr id="44" name="Picture 12" descr="http://image.shutterstock.com/display_pic_with_logo/730903/103717109/stock-vector-vector-illustration-of-simply-landscape-in-wood-frame-spring-or-summer-theme-also-useful-template-103717109.jpg">
            <a:extLst>
              <a:ext uri="{FF2B5EF4-FFF2-40B4-BE49-F238E27FC236}">
                <a16:creationId xmlns:a16="http://schemas.microsoft.com/office/drawing/2014/main" id="{49722989-28F2-1B44-9B99-989015AFE6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/>
          <a:srcRect b="5524"/>
          <a:stretch/>
        </p:blipFill>
        <p:spPr bwMode="auto">
          <a:xfrm>
            <a:off x="7762876" y="4486276"/>
            <a:ext cx="1933575" cy="19669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3000"/>
              </a:prstClr>
            </a:outerShdw>
          </a:effectLst>
        </p:spPr>
      </p:pic>
      <p:sp>
        <p:nvSpPr>
          <p:cNvPr id="40" name="39 Rectángulo redondeado">
            <a:extLst>
              <a:ext uri="{FF2B5EF4-FFF2-40B4-BE49-F238E27FC236}">
                <a16:creationId xmlns:a16="http://schemas.microsoft.com/office/drawing/2014/main" id="{9D67F550-FD05-5540-9F7A-C9F111F62634}"/>
              </a:ext>
            </a:extLst>
          </p:cNvPr>
          <p:cNvSpPr/>
          <p:nvPr/>
        </p:nvSpPr>
        <p:spPr>
          <a:xfrm>
            <a:off x="7669548" y="6165304"/>
            <a:ext cx="2160240" cy="4772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266700"/>
            <a:bevelB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3200" b="1" dirty="0" err="1">
                <a:solidFill>
                  <a:prstClr val="black"/>
                </a:solidFill>
              </a:rPr>
              <a:t>Maggie</a:t>
            </a:r>
            <a:endParaRPr lang="es-ES" sz="3200" b="1" dirty="0">
              <a:solidFill>
                <a:prstClr val="black"/>
              </a:solidFill>
            </a:endParaRPr>
          </a:p>
        </p:txBody>
      </p:sp>
      <p:sp>
        <p:nvSpPr>
          <p:cNvPr id="46" name="45 Llamada de nube">
            <a:extLst>
              <a:ext uri="{FF2B5EF4-FFF2-40B4-BE49-F238E27FC236}">
                <a16:creationId xmlns:a16="http://schemas.microsoft.com/office/drawing/2014/main" id="{4B89F65E-B59D-544C-94F2-D0A72C452862}"/>
              </a:ext>
            </a:extLst>
          </p:cNvPr>
          <p:cNvSpPr/>
          <p:nvPr/>
        </p:nvSpPr>
        <p:spPr bwMode="auto">
          <a:xfrm>
            <a:off x="2006601" y="2755900"/>
            <a:ext cx="2208213" cy="1633538"/>
          </a:xfrm>
          <a:prstGeom prst="cloudCallout">
            <a:avLst>
              <a:gd name="adj1" fmla="val -12045"/>
              <a:gd name="adj2" fmla="val 81998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36884" name="Picture 2">
            <a:extLst>
              <a:ext uri="{FF2B5EF4-FFF2-40B4-BE49-F238E27FC236}">
                <a16:creationId xmlns:a16="http://schemas.microsoft.com/office/drawing/2014/main" id="{62221D7C-7315-ED41-874E-71EFF08CE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5" y="3040063"/>
            <a:ext cx="101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7 Grupo">
            <a:extLst>
              <a:ext uri="{FF2B5EF4-FFF2-40B4-BE49-F238E27FC236}">
                <a16:creationId xmlns:a16="http://schemas.microsoft.com/office/drawing/2014/main" id="{34B8C82F-84D3-1B4F-A24B-D2A54011F7F8}"/>
              </a:ext>
            </a:extLst>
          </p:cNvPr>
          <p:cNvGrpSpPr>
            <a:grpSpLocks/>
          </p:cNvGrpSpPr>
          <p:nvPr/>
        </p:nvGrpSpPr>
        <p:grpSpPr bwMode="auto">
          <a:xfrm>
            <a:off x="7608889" y="2730501"/>
            <a:ext cx="2206625" cy="1635125"/>
            <a:chOff x="6372200" y="2730802"/>
            <a:chExt cx="2207146" cy="1634302"/>
          </a:xfrm>
        </p:grpSpPr>
        <p:sp>
          <p:nvSpPr>
            <p:cNvPr id="47" name="46 Llamada de nube">
              <a:extLst>
                <a:ext uri="{FF2B5EF4-FFF2-40B4-BE49-F238E27FC236}">
                  <a16:creationId xmlns:a16="http://schemas.microsoft.com/office/drawing/2014/main" id="{8E9E0CA1-37EE-8348-AA08-F5A9F4AA348D}"/>
                </a:ext>
              </a:extLst>
            </p:cNvPr>
            <p:cNvSpPr/>
            <p:nvPr/>
          </p:nvSpPr>
          <p:spPr>
            <a:xfrm>
              <a:off x="6372200" y="2730802"/>
              <a:ext cx="2207146" cy="1634302"/>
            </a:xfrm>
            <a:prstGeom prst="cloudCallout">
              <a:avLst>
                <a:gd name="adj1" fmla="val 7413"/>
                <a:gd name="adj2" fmla="val 79455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pic>
          <p:nvPicPr>
            <p:cNvPr id="36894" name="Picture 2">
              <a:extLst>
                <a:ext uri="{FF2B5EF4-FFF2-40B4-BE49-F238E27FC236}">
                  <a16:creationId xmlns:a16="http://schemas.microsoft.com/office/drawing/2014/main" id="{05FC2F1C-C132-7548-BCE5-ED819A9C62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2379" y="2877115"/>
              <a:ext cx="884893" cy="1204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27 Llamada de nube">
            <a:extLst>
              <a:ext uri="{FF2B5EF4-FFF2-40B4-BE49-F238E27FC236}">
                <a16:creationId xmlns:a16="http://schemas.microsoft.com/office/drawing/2014/main" id="{513B5627-FB55-CC40-8EAC-C4914308C043}"/>
              </a:ext>
            </a:extLst>
          </p:cNvPr>
          <p:cNvSpPr/>
          <p:nvPr/>
        </p:nvSpPr>
        <p:spPr bwMode="auto">
          <a:xfrm>
            <a:off x="4775201" y="2730501"/>
            <a:ext cx="2208213" cy="1635125"/>
          </a:xfrm>
          <a:prstGeom prst="cloudCallout">
            <a:avLst>
              <a:gd name="adj1" fmla="val -9535"/>
              <a:gd name="adj2" fmla="val 8454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36887" name="53 Imagen">
            <a:extLst>
              <a:ext uri="{FF2B5EF4-FFF2-40B4-BE49-F238E27FC236}">
                <a16:creationId xmlns:a16="http://schemas.microsoft.com/office/drawing/2014/main" id="{6266751A-E97D-5340-B51C-C2A13CAEB74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90634">
            <a:off x="5319714" y="3051176"/>
            <a:ext cx="993775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36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D030D9A-1FEE-5949-ACDA-748EAF1D29F2}"/>
              </a:ext>
            </a:extLst>
          </p:cNvPr>
          <p:cNvSpPr/>
          <p:nvPr/>
        </p:nvSpPr>
        <p:spPr>
          <a:xfrm>
            <a:off x="9915525" y="6102351"/>
            <a:ext cx="717550" cy="720725"/>
          </a:xfrm>
          <a:prstGeom prst="rightArrow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25 Rectángulo redondeado">
            <a:extLst>
              <a:ext uri="{FF2B5EF4-FFF2-40B4-BE49-F238E27FC236}">
                <a16:creationId xmlns:a16="http://schemas.microsoft.com/office/drawing/2014/main" id="{9D67E226-5F57-9D42-8DC8-29E1E390CCEA}"/>
              </a:ext>
            </a:extLst>
          </p:cNvPr>
          <p:cNvSpPr/>
          <p:nvPr/>
        </p:nvSpPr>
        <p:spPr>
          <a:xfrm>
            <a:off x="4727848" y="6165304"/>
            <a:ext cx="2160240" cy="4772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266700"/>
            <a:bevelB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3200" b="1" dirty="0" err="1">
                <a:solidFill>
                  <a:prstClr val="black"/>
                </a:solidFill>
              </a:rPr>
              <a:t>Marge</a:t>
            </a:r>
            <a:endParaRPr lang="es-ES" sz="3200" b="1" dirty="0">
              <a:solidFill>
                <a:prstClr val="black"/>
              </a:solidFill>
            </a:endParaRPr>
          </a:p>
        </p:txBody>
      </p:sp>
      <p:sp>
        <p:nvSpPr>
          <p:cNvPr id="27" name="11 CuadroTexto">
            <a:extLst>
              <a:ext uri="{FF2B5EF4-FFF2-40B4-BE49-F238E27FC236}">
                <a16:creationId xmlns:a16="http://schemas.microsoft.com/office/drawing/2014/main" id="{CE61E3E0-C48B-4142-AEC9-113D0CB59C99}"/>
              </a:ext>
            </a:extLst>
          </p:cNvPr>
          <p:cNvSpPr txBox="1"/>
          <p:nvPr/>
        </p:nvSpPr>
        <p:spPr>
          <a:xfrm>
            <a:off x="1631951" y="44451"/>
            <a:ext cx="1255713" cy="5238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_tradn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DOLL</a:t>
            </a:r>
            <a:endParaRPr lang="es-E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4624E-7 L -0.20104 -0.14058 C -0.24323 -0.17202 -0.30625 -0.18867 -0.37153 -0.18867 C -0.44618 -0.18867 -0.5059 -0.17202 -0.54827 -0.14058 L -0.74809 4.04624E-7 " pathEditMode="relative" rAng="0" ptsTypes="FffFF">
                                      <p:cBhvr>
                                        <p:cTn id="2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413" y="-94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3247 -1.85185E-6 L -0.73247 0.2497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escen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7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42 Imagen">
            <a:extLst>
              <a:ext uri="{FF2B5EF4-FFF2-40B4-BE49-F238E27FC236}">
                <a16:creationId xmlns:a16="http://schemas.microsoft.com/office/drawing/2014/main" id="{A0FE46DF-8D0A-C949-BA4B-762E041A26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3514725"/>
            <a:ext cx="9144000" cy="635000"/>
          </a:xfrm>
          <a:prstGeom prst="rect">
            <a:avLst/>
          </a:prstGeom>
          <a:effectLst>
            <a:outerShdw blurRad="114300" dist="38100" dir="5400000" algn="t" rotWithShape="0">
              <a:prstClr val="black">
                <a:alpha val="69000"/>
              </a:prstClr>
            </a:outerShdw>
          </a:effectLst>
        </p:spPr>
      </p:pic>
      <p:pic>
        <p:nvPicPr>
          <p:cNvPr id="11" name="Picture 2" descr="http://4vector.com/i/free-vector-santa-claus-with-his-bag_102239_Santa_Claus_with_his_bag.png">
            <a:extLst>
              <a:ext uri="{FF2B5EF4-FFF2-40B4-BE49-F238E27FC236}">
                <a16:creationId xmlns:a16="http://schemas.microsoft.com/office/drawing/2014/main" id="{3B2C9D5F-76FA-8C4E-BF0E-A3EB2DB9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" t="17340" r="8739" b="25569"/>
          <a:stretch>
            <a:fillRect/>
          </a:stretch>
        </p:blipFill>
        <p:spPr bwMode="auto">
          <a:xfrm>
            <a:off x="9083676" y="404813"/>
            <a:ext cx="1516063" cy="17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i414.photobucket.com/albums/pp227/PeasNCarrots413/Chimney.png">
            <a:extLst>
              <a:ext uri="{FF2B5EF4-FFF2-40B4-BE49-F238E27FC236}">
                <a16:creationId xmlns:a16="http://schemas.microsoft.com/office/drawing/2014/main" id="{6A6D06D7-3BC9-CE44-8118-1E00EB9178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12231" t="29635" r="14483" b="19402"/>
          <a:stretch/>
        </p:blipFill>
        <p:spPr bwMode="auto">
          <a:xfrm>
            <a:off x="2207568" y="1556792"/>
            <a:ext cx="2063130" cy="163465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13" name="Picture 4" descr="http://i414.photobucket.com/albums/pp227/PeasNCarrots413/Chimney.png">
            <a:extLst>
              <a:ext uri="{FF2B5EF4-FFF2-40B4-BE49-F238E27FC236}">
                <a16:creationId xmlns:a16="http://schemas.microsoft.com/office/drawing/2014/main" id="{51E5DE8D-ED43-DD4A-8B5A-A8C70F7FC4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12231" t="30228" r="14483" b="19401"/>
          <a:stretch/>
        </p:blipFill>
        <p:spPr bwMode="auto">
          <a:xfrm>
            <a:off x="5015880" y="1556793"/>
            <a:ext cx="1944216" cy="1615639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14" name="Picture 4" descr="http://i414.photobucket.com/albums/pp227/PeasNCarrots413/Chimney.png">
            <a:extLst>
              <a:ext uri="{FF2B5EF4-FFF2-40B4-BE49-F238E27FC236}">
                <a16:creationId xmlns:a16="http://schemas.microsoft.com/office/drawing/2014/main" id="{422000E7-72E6-E342-8A6E-28777D6255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12231" t="30228" r="14483" b="19401"/>
          <a:stretch/>
        </p:blipFill>
        <p:spPr bwMode="auto">
          <a:xfrm>
            <a:off x="7824192" y="1556793"/>
            <a:ext cx="1781588" cy="1615639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24" name="23 Imagen">
            <a:extLst>
              <a:ext uri="{FF2B5EF4-FFF2-40B4-BE49-F238E27FC236}">
                <a16:creationId xmlns:a16="http://schemas.microsoft.com/office/drawing/2014/main" id="{D09DB039-AF50-C347-AD6E-3856BFD648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94423" y="4718612"/>
            <a:ext cx="1594915" cy="1463051"/>
          </a:xfrm>
          <a:prstGeom prst="rect">
            <a:avLst/>
          </a:prstGeom>
          <a:ln w="76200">
            <a:noFill/>
          </a:ln>
          <a:effectLst>
            <a:innerShdw blurRad="520700">
              <a:schemeClr val="bg1"/>
            </a:innerShdw>
          </a:effec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6B4D6FB3-31E0-1C43-AEFB-B159F6D58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2061534" y="4792136"/>
            <a:ext cx="1561828" cy="1427082"/>
          </a:xfrm>
          <a:prstGeom prst="rect">
            <a:avLst/>
          </a:prstGeom>
          <a:noFill/>
          <a:ln w="76200">
            <a:noFill/>
          </a:ln>
          <a:effectLst>
            <a:innerShdw blurRad="520700">
              <a:schemeClr val="bg1"/>
            </a:innerShdw>
          </a:effectLst>
        </p:spPr>
      </p:pic>
      <p:pic>
        <p:nvPicPr>
          <p:cNvPr id="41" name="Picture 12" descr="http://image.shutterstock.com/display_pic_with_logo/730903/103717109/stock-vector-vector-illustration-of-simply-landscape-in-wood-frame-spring-or-summer-theme-also-useful-template-103717109.jpg">
            <a:extLst>
              <a:ext uri="{FF2B5EF4-FFF2-40B4-BE49-F238E27FC236}">
                <a16:creationId xmlns:a16="http://schemas.microsoft.com/office/drawing/2014/main" id="{363DB4A3-6D55-4547-AC3C-FABE1BF726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/>
          <a:srcRect b="5524"/>
          <a:stretch/>
        </p:blipFill>
        <p:spPr bwMode="auto">
          <a:xfrm>
            <a:off x="1919288" y="4535488"/>
            <a:ext cx="1930400" cy="19669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3000"/>
              </a:prstClr>
            </a:outerShdw>
          </a:effectLst>
        </p:spPr>
      </p:pic>
      <p:sp>
        <p:nvSpPr>
          <p:cNvPr id="26" name="25 Rectángulo redondeado">
            <a:extLst>
              <a:ext uri="{FF2B5EF4-FFF2-40B4-BE49-F238E27FC236}">
                <a16:creationId xmlns:a16="http://schemas.microsoft.com/office/drawing/2014/main" id="{D9C6862C-FD03-8C41-955B-0F2DCD2A1D28}"/>
              </a:ext>
            </a:extLst>
          </p:cNvPr>
          <p:cNvSpPr/>
          <p:nvPr/>
        </p:nvSpPr>
        <p:spPr>
          <a:xfrm>
            <a:off x="1775520" y="6165304"/>
            <a:ext cx="2160240" cy="4772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266700"/>
            <a:bevelB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3200" b="1" dirty="0" err="1">
                <a:solidFill>
                  <a:prstClr val="black"/>
                </a:solidFill>
              </a:rPr>
              <a:t>Homer</a:t>
            </a:r>
            <a:endParaRPr lang="es-ES" sz="3200" b="1" dirty="0">
              <a:solidFill>
                <a:prstClr val="black"/>
              </a:solidFill>
            </a:endParaRPr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4E24CB05-683B-9141-BF40-356126DB4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tretch>
            <a:fillRect/>
          </a:stretch>
        </p:blipFill>
        <p:spPr bwMode="auto">
          <a:xfrm>
            <a:off x="5009219" y="4739430"/>
            <a:ext cx="1694537" cy="1459115"/>
          </a:xfrm>
          <a:prstGeom prst="rect">
            <a:avLst/>
          </a:prstGeom>
          <a:noFill/>
          <a:ln w="76200">
            <a:noFill/>
          </a:ln>
          <a:effectLst>
            <a:innerShdw blurRad="520700">
              <a:schemeClr val="bg1"/>
            </a:innerShdw>
          </a:effectLst>
        </p:spPr>
      </p:pic>
      <p:pic>
        <p:nvPicPr>
          <p:cNvPr id="42" name="Picture 12" descr="http://image.shutterstock.com/display_pic_with_logo/730903/103717109/stock-vector-vector-illustration-of-simply-landscape-in-wood-frame-spring-or-summer-theme-also-useful-template-103717109.jpg">
            <a:extLst>
              <a:ext uri="{FF2B5EF4-FFF2-40B4-BE49-F238E27FC236}">
                <a16:creationId xmlns:a16="http://schemas.microsoft.com/office/drawing/2014/main" id="{EF7096A1-E3DB-AC4B-81C0-257F52E586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/>
          <a:srcRect b="5524"/>
          <a:stretch/>
        </p:blipFill>
        <p:spPr bwMode="auto">
          <a:xfrm>
            <a:off x="4872039" y="4487863"/>
            <a:ext cx="1944687" cy="19669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3000"/>
              </a:prstClr>
            </a:outerShdw>
          </a:effectLst>
        </p:spPr>
      </p:pic>
      <p:sp>
        <p:nvSpPr>
          <p:cNvPr id="39" name="38 Rectángulo redondeado">
            <a:extLst>
              <a:ext uri="{FF2B5EF4-FFF2-40B4-BE49-F238E27FC236}">
                <a16:creationId xmlns:a16="http://schemas.microsoft.com/office/drawing/2014/main" id="{B62FBC6E-6D1D-AE4E-88B4-ECE3D5109EF2}"/>
              </a:ext>
            </a:extLst>
          </p:cNvPr>
          <p:cNvSpPr/>
          <p:nvPr/>
        </p:nvSpPr>
        <p:spPr>
          <a:xfrm>
            <a:off x="4799856" y="6165304"/>
            <a:ext cx="2160240" cy="4772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266700"/>
            <a:bevelB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3200" b="1" dirty="0">
                <a:solidFill>
                  <a:prstClr val="black"/>
                </a:solidFill>
              </a:rPr>
              <a:t>Bart</a:t>
            </a:r>
            <a:endParaRPr lang="es-ES" sz="3200" b="1" dirty="0">
              <a:solidFill>
                <a:prstClr val="black"/>
              </a:solidFill>
            </a:endParaRPr>
          </a:p>
        </p:txBody>
      </p:sp>
      <p:pic>
        <p:nvPicPr>
          <p:cNvPr id="44" name="Picture 12" descr="http://image.shutterstock.com/display_pic_with_logo/730903/103717109/stock-vector-vector-illustration-of-simply-landscape-in-wood-frame-spring-or-summer-theme-also-useful-template-103717109.jpg">
            <a:extLst>
              <a:ext uri="{FF2B5EF4-FFF2-40B4-BE49-F238E27FC236}">
                <a16:creationId xmlns:a16="http://schemas.microsoft.com/office/drawing/2014/main" id="{F1101CA9-C1A3-7A4B-9542-0F963A3AD4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/>
          <a:srcRect b="5524"/>
          <a:stretch/>
        </p:blipFill>
        <p:spPr bwMode="auto">
          <a:xfrm>
            <a:off x="7762876" y="4486276"/>
            <a:ext cx="1933575" cy="19669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3000"/>
              </a:prstClr>
            </a:outerShdw>
          </a:effectLst>
        </p:spPr>
      </p:pic>
      <p:sp>
        <p:nvSpPr>
          <p:cNvPr id="40" name="39 Rectángulo redondeado">
            <a:extLst>
              <a:ext uri="{FF2B5EF4-FFF2-40B4-BE49-F238E27FC236}">
                <a16:creationId xmlns:a16="http://schemas.microsoft.com/office/drawing/2014/main" id="{6C16C689-D03D-FE40-AC45-798BD38D9021}"/>
              </a:ext>
            </a:extLst>
          </p:cNvPr>
          <p:cNvSpPr/>
          <p:nvPr/>
        </p:nvSpPr>
        <p:spPr>
          <a:xfrm>
            <a:off x="7669548" y="6165304"/>
            <a:ext cx="2160240" cy="4772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266700"/>
            <a:bevelB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3200" b="1" dirty="0" err="1">
                <a:solidFill>
                  <a:prstClr val="black"/>
                </a:solidFill>
              </a:rPr>
              <a:t>Maggie</a:t>
            </a:r>
            <a:endParaRPr lang="es-ES" sz="3200" b="1" dirty="0">
              <a:solidFill>
                <a:prstClr val="black"/>
              </a:solidFill>
            </a:endParaRPr>
          </a:p>
        </p:txBody>
      </p:sp>
      <p:sp>
        <p:nvSpPr>
          <p:cNvPr id="46" name="45 Llamada de nube">
            <a:extLst>
              <a:ext uri="{FF2B5EF4-FFF2-40B4-BE49-F238E27FC236}">
                <a16:creationId xmlns:a16="http://schemas.microsoft.com/office/drawing/2014/main" id="{19DF7ECD-AA05-AE4E-A897-144076518F08}"/>
              </a:ext>
            </a:extLst>
          </p:cNvPr>
          <p:cNvSpPr/>
          <p:nvPr/>
        </p:nvSpPr>
        <p:spPr bwMode="auto">
          <a:xfrm>
            <a:off x="4800601" y="2755900"/>
            <a:ext cx="2206625" cy="1633538"/>
          </a:xfrm>
          <a:prstGeom prst="cloudCallout">
            <a:avLst>
              <a:gd name="adj1" fmla="val 4903"/>
              <a:gd name="adj2" fmla="val 76912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37911" name="Picture 2">
            <a:extLst>
              <a:ext uri="{FF2B5EF4-FFF2-40B4-BE49-F238E27FC236}">
                <a16:creationId xmlns:a16="http://schemas.microsoft.com/office/drawing/2014/main" id="{94DB5435-B7A5-C44E-A04F-63CED631A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6" y="3154364"/>
            <a:ext cx="900113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7 Grupo">
            <a:extLst>
              <a:ext uri="{FF2B5EF4-FFF2-40B4-BE49-F238E27FC236}">
                <a16:creationId xmlns:a16="http://schemas.microsoft.com/office/drawing/2014/main" id="{4A30230C-FDB1-A441-AA0E-9E236896FA9F}"/>
              </a:ext>
            </a:extLst>
          </p:cNvPr>
          <p:cNvGrpSpPr>
            <a:grpSpLocks/>
          </p:cNvGrpSpPr>
          <p:nvPr/>
        </p:nvGrpSpPr>
        <p:grpSpPr bwMode="auto">
          <a:xfrm>
            <a:off x="7608889" y="2730501"/>
            <a:ext cx="2206625" cy="1635125"/>
            <a:chOff x="6372200" y="2730802"/>
            <a:chExt cx="2207146" cy="1634302"/>
          </a:xfrm>
        </p:grpSpPr>
        <p:sp>
          <p:nvSpPr>
            <p:cNvPr id="47" name="46 Llamada de nube">
              <a:extLst>
                <a:ext uri="{FF2B5EF4-FFF2-40B4-BE49-F238E27FC236}">
                  <a16:creationId xmlns:a16="http://schemas.microsoft.com/office/drawing/2014/main" id="{69253819-E2A9-8245-8F17-82C5B36A3901}"/>
                </a:ext>
              </a:extLst>
            </p:cNvPr>
            <p:cNvSpPr/>
            <p:nvPr/>
          </p:nvSpPr>
          <p:spPr>
            <a:xfrm>
              <a:off x="6372200" y="2730802"/>
              <a:ext cx="2207146" cy="1634302"/>
            </a:xfrm>
            <a:prstGeom prst="cloudCallout">
              <a:avLst>
                <a:gd name="adj1" fmla="val -747"/>
                <a:gd name="adj2" fmla="val 81998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pic>
          <p:nvPicPr>
            <p:cNvPr id="37919" name="Picture 2">
              <a:extLst>
                <a:ext uri="{FF2B5EF4-FFF2-40B4-BE49-F238E27FC236}">
                  <a16:creationId xmlns:a16="http://schemas.microsoft.com/office/drawing/2014/main" id="{F2844A9E-0ADF-964D-8E6D-3C5A912A59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2940177"/>
              <a:ext cx="1296143" cy="1221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1 Grupo">
            <a:extLst>
              <a:ext uri="{FF2B5EF4-FFF2-40B4-BE49-F238E27FC236}">
                <a16:creationId xmlns:a16="http://schemas.microsoft.com/office/drawing/2014/main" id="{1FBD9FB1-C734-B64D-8E74-8B0E9B92138F}"/>
              </a:ext>
            </a:extLst>
          </p:cNvPr>
          <p:cNvGrpSpPr>
            <a:grpSpLocks/>
          </p:cNvGrpSpPr>
          <p:nvPr/>
        </p:nvGrpSpPr>
        <p:grpSpPr bwMode="auto">
          <a:xfrm>
            <a:off x="2063751" y="2755900"/>
            <a:ext cx="2206625" cy="1633538"/>
            <a:chOff x="804200" y="2755865"/>
            <a:chExt cx="2207146" cy="1634302"/>
          </a:xfrm>
        </p:grpSpPr>
        <p:sp>
          <p:nvSpPr>
            <p:cNvPr id="28" name="27 Llamada de nube">
              <a:extLst>
                <a:ext uri="{FF2B5EF4-FFF2-40B4-BE49-F238E27FC236}">
                  <a16:creationId xmlns:a16="http://schemas.microsoft.com/office/drawing/2014/main" id="{AE081793-295B-9042-8F6A-4D5CCA08DA89}"/>
                </a:ext>
              </a:extLst>
            </p:cNvPr>
            <p:cNvSpPr/>
            <p:nvPr/>
          </p:nvSpPr>
          <p:spPr>
            <a:xfrm>
              <a:off x="804200" y="2755865"/>
              <a:ext cx="2207146" cy="1634302"/>
            </a:xfrm>
            <a:prstGeom prst="cloudCallout">
              <a:avLst>
                <a:gd name="adj1" fmla="val -17695"/>
                <a:gd name="adj2" fmla="val 80302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pic>
          <p:nvPicPr>
            <p:cNvPr id="37917" name="53 Imagen">
              <a:extLst>
                <a:ext uri="{FF2B5EF4-FFF2-40B4-BE49-F238E27FC236}">
                  <a16:creationId xmlns:a16="http://schemas.microsoft.com/office/drawing/2014/main" id="{C54E7139-C440-B047-B4D3-0AC3B710E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12" y="3038222"/>
              <a:ext cx="1684781" cy="998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36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CF54185-F7E5-144A-B871-5750F05A53AB}"/>
              </a:ext>
            </a:extLst>
          </p:cNvPr>
          <p:cNvSpPr/>
          <p:nvPr/>
        </p:nvSpPr>
        <p:spPr>
          <a:xfrm>
            <a:off x="9915525" y="6102351"/>
            <a:ext cx="717550" cy="720725"/>
          </a:xfrm>
          <a:prstGeom prst="rightArrow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11 CuadroTexto">
            <a:extLst>
              <a:ext uri="{FF2B5EF4-FFF2-40B4-BE49-F238E27FC236}">
                <a16:creationId xmlns:a16="http://schemas.microsoft.com/office/drawing/2014/main" id="{E76C4B92-96AC-554C-A43B-FB6CD064788C}"/>
              </a:ext>
            </a:extLst>
          </p:cNvPr>
          <p:cNvSpPr txBox="1"/>
          <p:nvPr/>
        </p:nvSpPr>
        <p:spPr>
          <a:xfrm>
            <a:off x="1631951" y="44451"/>
            <a:ext cx="2638425" cy="5238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_tradn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TEDDY BEAR</a:t>
            </a:r>
            <a:endParaRPr lang="es-E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.03773 L -0.11632 -0.10324 C -0.1408 -0.13472 -0.17726 -0.15139 -0.21511 -0.15139 C -0.25833 -0.15139 -0.29288 -0.13472 -0.31736 -0.10324 L -0.43316 0.03773 " pathEditMode="relative" rAng="0" ptsTypes="FffFF">
                                      <p:cBhvr>
                                        <p:cTn id="3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67" y="-94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535 0.0375 L -0.42535 0.287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escen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7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4 Imagen">
            <a:extLst>
              <a:ext uri="{FF2B5EF4-FFF2-40B4-BE49-F238E27FC236}">
                <a16:creationId xmlns:a16="http://schemas.microsoft.com/office/drawing/2014/main" id="{86980F25-7C01-5941-B1D1-F2FEFBDC17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3514725"/>
            <a:ext cx="9144000" cy="635000"/>
          </a:xfrm>
          <a:prstGeom prst="rect">
            <a:avLst/>
          </a:prstGeom>
          <a:effectLst>
            <a:outerShdw blurRad="114300" dist="38100" dir="5400000" algn="t" rotWithShape="0">
              <a:prstClr val="black">
                <a:alpha val="69000"/>
              </a:prstClr>
            </a:outerShdw>
          </a:effectLst>
        </p:spPr>
      </p:pic>
      <p:pic>
        <p:nvPicPr>
          <p:cNvPr id="11" name="Picture 2" descr="http://4vector.com/i/free-vector-santa-claus-with-his-bag_102239_Santa_Claus_with_his_bag.png">
            <a:extLst>
              <a:ext uri="{FF2B5EF4-FFF2-40B4-BE49-F238E27FC236}">
                <a16:creationId xmlns:a16="http://schemas.microsoft.com/office/drawing/2014/main" id="{166324E7-F6C6-974E-916F-22808E831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" t="17340" r="8739" b="25569"/>
          <a:stretch>
            <a:fillRect/>
          </a:stretch>
        </p:blipFill>
        <p:spPr bwMode="auto">
          <a:xfrm>
            <a:off x="9083676" y="404813"/>
            <a:ext cx="1516063" cy="17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i414.photobucket.com/albums/pp227/PeasNCarrots413/Chimney.png">
            <a:extLst>
              <a:ext uri="{FF2B5EF4-FFF2-40B4-BE49-F238E27FC236}">
                <a16:creationId xmlns:a16="http://schemas.microsoft.com/office/drawing/2014/main" id="{D65A3343-1527-5149-9191-97CBAB8DD4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12231" t="29635" r="14483" b="19402"/>
          <a:stretch/>
        </p:blipFill>
        <p:spPr bwMode="auto">
          <a:xfrm>
            <a:off x="2207569" y="1556792"/>
            <a:ext cx="1765575" cy="163465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13" name="Picture 4" descr="http://i414.photobucket.com/albums/pp227/PeasNCarrots413/Chimney.png">
            <a:extLst>
              <a:ext uri="{FF2B5EF4-FFF2-40B4-BE49-F238E27FC236}">
                <a16:creationId xmlns:a16="http://schemas.microsoft.com/office/drawing/2014/main" id="{5111F36C-959C-AC4D-86C6-857B7AF7BE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12231" t="30228" r="14483" b="19401"/>
          <a:stretch/>
        </p:blipFill>
        <p:spPr bwMode="auto">
          <a:xfrm>
            <a:off x="5015880" y="1556793"/>
            <a:ext cx="1687876" cy="1615639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14" name="Picture 4" descr="http://i414.photobucket.com/albums/pp227/PeasNCarrots413/Chimney.png">
            <a:extLst>
              <a:ext uri="{FF2B5EF4-FFF2-40B4-BE49-F238E27FC236}">
                <a16:creationId xmlns:a16="http://schemas.microsoft.com/office/drawing/2014/main" id="{1D841C36-C1BA-EC48-90F8-6D0FEADEC3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12231" t="30228" r="14483" b="19401"/>
          <a:stretch/>
        </p:blipFill>
        <p:spPr bwMode="auto">
          <a:xfrm>
            <a:off x="7824192" y="1556793"/>
            <a:ext cx="1781588" cy="1615639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24" name="23 Imagen">
            <a:extLst>
              <a:ext uri="{FF2B5EF4-FFF2-40B4-BE49-F238E27FC236}">
                <a16:creationId xmlns:a16="http://schemas.microsoft.com/office/drawing/2014/main" id="{F180A564-7FFA-1F4A-B942-CEFD38A7E2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57470" y="4729953"/>
            <a:ext cx="1594915" cy="1440368"/>
          </a:xfrm>
          <a:prstGeom prst="rect">
            <a:avLst/>
          </a:prstGeom>
          <a:ln w="76200">
            <a:noFill/>
          </a:ln>
          <a:effectLst>
            <a:innerShdw blurRad="520700">
              <a:schemeClr val="bg1"/>
            </a:innerShdw>
          </a:effec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DDB801AB-4E61-F846-9C80-7489B9EFB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2085900" y="4725144"/>
            <a:ext cx="1561828" cy="1427082"/>
          </a:xfrm>
          <a:prstGeom prst="rect">
            <a:avLst/>
          </a:prstGeom>
          <a:noFill/>
          <a:ln w="76200">
            <a:noFill/>
          </a:ln>
          <a:effectLst>
            <a:innerShdw blurRad="520700">
              <a:schemeClr val="bg1"/>
            </a:innerShdw>
          </a:effectLst>
        </p:spPr>
      </p:pic>
      <p:pic>
        <p:nvPicPr>
          <p:cNvPr id="41" name="Picture 12" descr="http://image.shutterstock.com/display_pic_with_logo/730903/103717109/stock-vector-vector-illustration-of-simply-landscape-in-wood-frame-spring-or-summer-theme-also-useful-template-103717109.jpg">
            <a:extLst>
              <a:ext uri="{FF2B5EF4-FFF2-40B4-BE49-F238E27FC236}">
                <a16:creationId xmlns:a16="http://schemas.microsoft.com/office/drawing/2014/main" id="{C25ADDEC-0FF0-1748-9628-BCC24691CA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/>
          <a:srcRect b="5524"/>
          <a:stretch/>
        </p:blipFill>
        <p:spPr bwMode="auto">
          <a:xfrm>
            <a:off x="1919288" y="4522788"/>
            <a:ext cx="1930400" cy="19669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3000"/>
              </a:prstClr>
            </a:outerShdw>
          </a:effec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F218F866-FD19-7749-A946-54EDD91A1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tretch>
            <a:fillRect/>
          </a:stretch>
        </p:blipFill>
        <p:spPr bwMode="auto">
          <a:xfrm>
            <a:off x="5043260" y="4739430"/>
            <a:ext cx="1556796" cy="1459115"/>
          </a:xfrm>
          <a:prstGeom prst="rect">
            <a:avLst/>
          </a:prstGeom>
          <a:noFill/>
          <a:ln w="76200">
            <a:noFill/>
          </a:ln>
          <a:effectLst>
            <a:innerShdw blurRad="520700">
              <a:schemeClr val="bg1"/>
            </a:innerShdw>
          </a:effectLst>
        </p:spPr>
      </p:pic>
      <p:pic>
        <p:nvPicPr>
          <p:cNvPr id="42" name="Picture 12" descr="http://image.shutterstock.com/display_pic_with_logo/730903/103717109/stock-vector-vector-illustration-of-simply-landscape-in-wood-frame-spring-or-summer-theme-also-useful-template-103717109.jpg">
            <a:extLst>
              <a:ext uri="{FF2B5EF4-FFF2-40B4-BE49-F238E27FC236}">
                <a16:creationId xmlns:a16="http://schemas.microsoft.com/office/drawing/2014/main" id="{50FC2B49-1178-0D49-AA28-7F52B53EBC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/>
          <a:srcRect b="5524"/>
          <a:stretch/>
        </p:blipFill>
        <p:spPr bwMode="auto">
          <a:xfrm>
            <a:off x="4872039" y="4487863"/>
            <a:ext cx="1944687" cy="19669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3000"/>
              </a:prstClr>
            </a:outerShdw>
          </a:effectLst>
        </p:spPr>
      </p:pic>
      <p:sp>
        <p:nvSpPr>
          <p:cNvPr id="39" name="38 Rectángulo redondeado">
            <a:extLst>
              <a:ext uri="{FF2B5EF4-FFF2-40B4-BE49-F238E27FC236}">
                <a16:creationId xmlns:a16="http://schemas.microsoft.com/office/drawing/2014/main" id="{7FC1E23B-FDE2-2043-B2F2-3DA08EEBB5F0}"/>
              </a:ext>
            </a:extLst>
          </p:cNvPr>
          <p:cNvSpPr/>
          <p:nvPr/>
        </p:nvSpPr>
        <p:spPr>
          <a:xfrm>
            <a:off x="1807110" y="6165304"/>
            <a:ext cx="2160240" cy="4772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266700"/>
            <a:bevelB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3200" b="1" dirty="0" err="1">
                <a:solidFill>
                  <a:prstClr val="black"/>
                </a:solidFill>
              </a:rPr>
              <a:t>Homer</a:t>
            </a:r>
            <a:endParaRPr lang="es-ES" sz="3200" b="1" dirty="0">
              <a:solidFill>
                <a:prstClr val="black"/>
              </a:solidFill>
            </a:endParaRPr>
          </a:p>
        </p:txBody>
      </p:sp>
      <p:pic>
        <p:nvPicPr>
          <p:cNvPr id="44" name="Picture 12" descr="http://image.shutterstock.com/display_pic_with_logo/730903/103717109/stock-vector-vector-illustration-of-simply-landscape-in-wood-frame-spring-or-summer-theme-also-useful-template-103717109.jpg">
            <a:extLst>
              <a:ext uri="{FF2B5EF4-FFF2-40B4-BE49-F238E27FC236}">
                <a16:creationId xmlns:a16="http://schemas.microsoft.com/office/drawing/2014/main" id="{7413EDB8-8B7B-AF4A-A270-B756CCD7EC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/>
          <a:srcRect b="5524"/>
          <a:stretch/>
        </p:blipFill>
        <p:spPr bwMode="auto">
          <a:xfrm>
            <a:off x="7762876" y="4486276"/>
            <a:ext cx="1933575" cy="19669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3000"/>
              </a:prstClr>
            </a:outerShdw>
          </a:effectLst>
        </p:spPr>
      </p:pic>
      <p:sp>
        <p:nvSpPr>
          <p:cNvPr id="40" name="39 Rectángulo redondeado">
            <a:extLst>
              <a:ext uri="{FF2B5EF4-FFF2-40B4-BE49-F238E27FC236}">
                <a16:creationId xmlns:a16="http://schemas.microsoft.com/office/drawing/2014/main" id="{7B7F1726-1FD5-B74E-AFA4-B7A632C29545}"/>
              </a:ext>
            </a:extLst>
          </p:cNvPr>
          <p:cNvSpPr/>
          <p:nvPr/>
        </p:nvSpPr>
        <p:spPr>
          <a:xfrm>
            <a:off x="7669548" y="6165304"/>
            <a:ext cx="2160240" cy="4772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266700"/>
            <a:bevelB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3200" b="1" dirty="0" err="1">
                <a:solidFill>
                  <a:prstClr val="black"/>
                </a:solidFill>
              </a:rPr>
              <a:t>Marge</a:t>
            </a:r>
            <a:endParaRPr lang="es-ES" sz="3200" b="1" dirty="0">
              <a:solidFill>
                <a:prstClr val="black"/>
              </a:solidFill>
            </a:endParaRPr>
          </a:p>
        </p:txBody>
      </p:sp>
      <p:sp>
        <p:nvSpPr>
          <p:cNvPr id="46" name="45 Llamada de nube">
            <a:extLst>
              <a:ext uri="{FF2B5EF4-FFF2-40B4-BE49-F238E27FC236}">
                <a16:creationId xmlns:a16="http://schemas.microsoft.com/office/drawing/2014/main" id="{645BF66B-D3D6-0C44-837A-03B7F9EF26AB}"/>
              </a:ext>
            </a:extLst>
          </p:cNvPr>
          <p:cNvSpPr/>
          <p:nvPr/>
        </p:nvSpPr>
        <p:spPr bwMode="auto">
          <a:xfrm>
            <a:off x="2006601" y="2755900"/>
            <a:ext cx="2208213" cy="1633538"/>
          </a:xfrm>
          <a:prstGeom prst="cloudCallout">
            <a:avLst>
              <a:gd name="adj1" fmla="val -18322"/>
              <a:gd name="adj2" fmla="val 76064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38932" name="Picture 2">
            <a:extLst>
              <a:ext uri="{FF2B5EF4-FFF2-40B4-BE49-F238E27FC236}">
                <a16:creationId xmlns:a16="http://schemas.microsoft.com/office/drawing/2014/main" id="{094D28C5-119B-0240-9F55-CE3D96E35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3125788"/>
            <a:ext cx="1887538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7 Grupo">
            <a:extLst>
              <a:ext uri="{FF2B5EF4-FFF2-40B4-BE49-F238E27FC236}">
                <a16:creationId xmlns:a16="http://schemas.microsoft.com/office/drawing/2014/main" id="{FC64D6E2-3B05-7D44-A378-E3C1A223A681}"/>
              </a:ext>
            </a:extLst>
          </p:cNvPr>
          <p:cNvGrpSpPr>
            <a:grpSpLocks/>
          </p:cNvGrpSpPr>
          <p:nvPr/>
        </p:nvGrpSpPr>
        <p:grpSpPr bwMode="auto">
          <a:xfrm>
            <a:off x="7608889" y="2730501"/>
            <a:ext cx="2206625" cy="1635125"/>
            <a:chOff x="6372200" y="2730802"/>
            <a:chExt cx="2207146" cy="1634302"/>
          </a:xfrm>
        </p:grpSpPr>
        <p:sp>
          <p:nvSpPr>
            <p:cNvPr id="47" name="46 Llamada de nube">
              <a:extLst>
                <a:ext uri="{FF2B5EF4-FFF2-40B4-BE49-F238E27FC236}">
                  <a16:creationId xmlns:a16="http://schemas.microsoft.com/office/drawing/2014/main" id="{949E8000-7094-4B4D-A664-9C823ADA7AA7}"/>
                </a:ext>
              </a:extLst>
            </p:cNvPr>
            <p:cNvSpPr/>
            <p:nvPr/>
          </p:nvSpPr>
          <p:spPr>
            <a:xfrm>
              <a:off x="6372200" y="2730802"/>
              <a:ext cx="2207146" cy="1634302"/>
            </a:xfrm>
            <a:prstGeom prst="cloudCallout">
              <a:avLst>
                <a:gd name="adj1" fmla="val 7413"/>
                <a:gd name="adj2" fmla="val 79455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pic>
          <p:nvPicPr>
            <p:cNvPr id="38943" name="Picture 2">
              <a:extLst>
                <a:ext uri="{FF2B5EF4-FFF2-40B4-BE49-F238E27FC236}">
                  <a16:creationId xmlns:a16="http://schemas.microsoft.com/office/drawing/2014/main" id="{3E938CCB-4640-7041-9CE3-3463A28100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0774" y="2964772"/>
              <a:ext cx="1216487" cy="1216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1 Grupo">
            <a:extLst>
              <a:ext uri="{FF2B5EF4-FFF2-40B4-BE49-F238E27FC236}">
                <a16:creationId xmlns:a16="http://schemas.microsoft.com/office/drawing/2014/main" id="{A239F661-FDAF-A04B-B301-F163C5759A06}"/>
              </a:ext>
            </a:extLst>
          </p:cNvPr>
          <p:cNvGrpSpPr>
            <a:grpSpLocks/>
          </p:cNvGrpSpPr>
          <p:nvPr/>
        </p:nvGrpSpPr>
        <p:grpSpPr bwMode="auto">
          <a:xfrm>
            <a:off x="4775201" y="2730501"/>
            <a:ext cx="2208213" cy="1635125"/>
            <a:chOff x="804200" y="2755865"/>
            <a:chExt cx="2207146" cy="1634302"/>
          </a:xfrm>
        </p:grpSpPr>
        <p:sp>
          <p:nvSpPr>
            <p:cNvPr id="28" name="27 Llamada de nube">
              <a:extLst>
                <a:ext uri="{FF2B5EF4-FFF2-40B4-BE49-F238E27FC236}">
                  <a16:creationId xmlns:a16="http://schemas.microsoft.com/office/drawing/2014/main" id="{40C87BB6-7FF5-224D-808D-89241405E151}"/>
                </a:ext>
              </a:extLst>
            </p:cNvPr>
            <p:cNvSpPr/>
            <p:nvPr/>
          </p:nvSpPr>
          <p:spPr>
            <a:xfrm>
              <a:off x="804200" y="2755865"/>
              <a:ext cx="2207146" cy="1634302"/>
            </a:xfrm>
            <a:prstGeom prst="cloudCallout">
              <a:avLst>
                <a:gd name="adj1" fmla="val -4513"/>
                <a:gd name="adj2" fmla="val 83693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pic>
          <p:nvPicPr>
            <p:cNvPr id="38941" name="53 Imagen">
              <a:extLst>
                <a:ext uri="{FF2B5EF4-FFF2-40B4-BE49-F238E27FC236}">
                  <a16:creationId xmlns:a16="http://schemas.microsoft.com/office/drawing/2014/main" id="{4DA03B2F-CF20-EC4A-B1B4-0820DE437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1554" y="3023683"/>
              <a:ext cx="1062456" cy="1057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36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6022F8C-4145-F64C-96FB-5DFB618BEFA6}"/>
              </a:ext>
            </a:extLst>
          </p:cNvPr>
          <p:cNvSpPr/>
          <p:nvPr/>
        </p:nvSpPr>
        <p:spPr>
          <a:xfrm>
            <a:off x="9915525" y="6102351"/>
            <a:ext cx="717550" cy="720725"/>
          </a:xfrm>
          <a:prstGeom prst="rightArrow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25 Rectángulo redondeado">
            <a:extLst>
              <a:ext uri="{FF2B5EF4-FFF2-40B4-BE49-F238E27FC236}">
                <a16:creationId xmlns:a16="http://schemas.microsoft.com/office/drawing/2014/main" id="{970ADC5C-96DA-394F-B4A3-1AA99CEF3AE4}"/>
              </a:ext>
            </a:extLst>
          </p:cNvPr>
          <p:cNvSpPr/>
          <p:nvPr/>
        </p:nvSpPr>
        <p:spPr>
          <a:xfrm>
            <a:off x="4727848" y="6165304"/>
            <a:ext cx="2160240" cy="4772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266700"/>
            <a:bevelB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3200" b="1" dirty="0">
                <a:solidFill>
                  <a:prstClr val="black"/>
                </a:solidFill>
              </a:rPr>
              <a:t>Bart</a:t>
            </a:r>
            <a:endParaRPr lang="es-ES" sz="3200" b="1" dirty="0">
              <a:solidFill>
                <a:prstClr val="black"/>
              </a:solidFill>
            </a:endParaRPr>
          </a:p>
        </p:txBody>
      </p:sp>
      <p:sp>
        <p:nvSpPr>
          <p:cNvPr id="27" name="11 CuadroTexto">
            <a:extLst>
              <a:ext uri="{FF2B5EF4-FFF2-40B4-BE49-F238E27FC236}">
                <a16:creationId xmlns:a16="http://schemas.microsoft.com/office/drawing/2014/main" id="{EF7C3F42-2FB1-2345-A4BA-5E80977856D1}"/>
              </a:ext>
            </a:extLst>
          </p:cNvPr>
          <p:cNvSpPr txBox="1"/>
          <p:nvPr/>
        </p:nvSpPr>
        <p:spPr>
          <a:xfrm>
            <a:off x="1631950" y="44451"/>
            <a:ext cx="2217738" cy="5238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_tradn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ROBOT</a:t>
            </a:r>
            <a:endParaRPr lang="es-E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-1.85185E-6 L -0.20677 -0.14537 C -0.24861 -0.17778 -0.31094 -0.19491 -0.37552 -0.19491 C -0.44948 -0.19491 -0.50851 -0.17778 -0.55052 -0.14537 L -0.74809 -1.85185E-6 " pathEditMode="relative" rAng="0" ptsTypes="FffFF">
                                      <p:cBhvr>
                                        <p:cTn id="3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14" y="-97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3247 -1.85185E-6 L -0.73247 0.2497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escen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7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42 Imagen">
            <a:extLst>
              <a:ext uri="{FF2B5EF4-FFF2-40B4-BE49-F238E27FC236}">
                <a16:creationId xmlns:a16="http://schemas.microsoft.com/office/drawing/2014/main" id="{20FFCE62-77D9-B742-9DC5-587A6CB349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3514725"/>
            <a:ext cx="9144000" cy="635000"/>
          </a:xfrm>
          <a:prstGeom prst="rect">
            <a:avLst/>
          </a:prstGeom>
          <a:effectLst>
            <a:outerShdw blurRad="114300" dist="38100" dir="5400000" algn="t" rotWithShape="0">
              <a:prstClr val="black">
                <a:alpha val="69000"/>
              </a:prstClr>
            </a:outerShdw>
          </a:effectLst>
        </p:spPr>
      </p:pic>
      <p:pic>
        <p:nvPicPr>
          <p:cNvPr id="11" name="Picture 2" descr="http://4vector.com/i/free-vector-santa-claus-with-his-bag_102239_Santa_Claus_with_his_bag.png">
            <a:extLst>
              <a:ext uri="{FF2B5EF4-FFF2-40B4-BE49-F238E27FC236}">
                <a16:creationId xmlns:a16="http://schemas.microsoft.com/office/drawing/2014/main" id="{F1947006-E9AA-6948-B45C-0F8D5B9C9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" t="17340" r="8739" b="25569"/>
          <a:stretch>
            <a:fillRect/>
          </a:stretch>
        </p:blipFill>
        <p:spPr bwMode="auto">
          <a:xfrm>
            <a:off x="9083676" y="404813"/>
            <a:ext cx="1516063" cy="17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i414.photobucket.com/albums/pp227/PeasNCarrots413/Chimney.png">
            <a:extLst>
              <a:ext uri="{FF2B5EF4-FFF2-40B4-BE49-F238E27FC236}">
                <a16:creationId xmlns:a16="http://schemas.microsoft.com/office/drawing/2014/main" id="{50C47698-A0B6-A64E-A44F-65E7F36D00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12231" t="29635" r="14483" b="19402"/>
          <a:stretch/>
        </p:blipFill>
        <p:spPr bwMode="auto">
          <a:xfrm>
            <a:off x="2207568" y="1556792"/>
            <a:ext cx="1958392" cy="163465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13" name="Picture 4" descr="http://i414.photobucket.com/albums/pp227/PeasNCarrots413/Chimney.png">
            <a:extLst>
              <a:ext uri="{FF2B5EF4-FFF2-40B4-BE49-F238E27FC236}">
                <a16:creationId xmlns:a16="http://schemas.microsoft.com/office/drawing/2014/main" id="{C6C10510-3067-7C4D-A6C0-D0C6F3DEAA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12231" t="30228" r="14483" b="19401"/>
          <a:stretch/>
        </p:blipFill>
        <p:spPr bwMode="auto">
          <a:xfrm>
            <a:off x="5015880" y="1556793"/>
            <a:ext cx="1872208" cy="1615639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14" name="Picture 4" descr="http://i414.photobucket.com/albums/pp227/PeasNCarrots413/Chimney.png">
            <a:extLst>
              <a:ext uri="{FF2B5EF4-FFF2-40B4-BE49-F238E27FC236}">
                <a16:creationId xmlns:a16="http://schemas.microsoft.com/office/drawing/2014/main" id="{95A35A4A-62A1-E041-BEB4-7D6BD9DCA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12231" t="30228" r="14483" b="19401"/>
          <a:stretch/>
        </p:blipFill>
        <p:spPr bwMode="auto">
          <a:xfrm>
            <a:off x="7824192" y="1556793"/>
            <a:ext cx="1781588" cy="1615639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24" name="23 Imagen">
            <a:extLst>
              <a:ext uri="{FF2B5EF4-FFF2-40B4-BE49-F238E27FC236}">
                <a16:creationId xmlns:a16="http://schemas.microsoft.com/office/drawing/2014/main" id="{6552ED22-85CB-0B42-99C5-11510FC703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94423" y="4729952"/>
            <a:ext cx="1594915" cy="1440368"/>
          </a:xfrm>
          <a:prstGeom prst="rect">
            <a:avLst/>
          </a:prstGeom>
          <a:ln w="76200">
            <a:noFill/>
          </a:ln>
          <a:effectLst>
            <a:innerShdw blurRad="520700">
              <a:schemeClr val="bg1"/>
            </a:innerShdw>
          </a:effec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6B4806A7-D94E-254F-9F34-F39E242F7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2061534" y="4792136"/>
            <a:ext cx="1561828" cy="1427082"/>
          </a:xfrm>
          <a:prstGeom prst="rect">
            <a:avLst/>
          </a:prstGeom>
          <a:noFill/>
          <a:ln w="76200">
            <a:noFill/>
          </a:ln>
          <a:effectLst>
            <a:innerShdw blurRad="520700">
              <a:schemeClr val="bg1"/>
            </a:innerShdw>
          </a:effectLst>
        </p:spPr>
      </p:pic>
      <p:pic>
        <p:nvPicPr>
          <p:cNvPr id="41" name="Picture 12" descr="http://image.shutterstock.com/display_pic_with_logo/730903/103717109/stock-vector-vector-illustration-of-simply-landscape-in-wood-frame-spring-or-summer-theme-also-useful-template-103717109.jpg">
            <a:extLst>
              <a:ext uri="{FF2B5EF4-FFF2-40B4-BE49-F238E27FC236}">
                <a16:creationId xmlns:a16="http://schemas.microsoft.com/office/drawing/2014/main" id="{DE3D0C2E-B78F-0947-B19E-C88323EA47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/>
          <a:srcRect b="5524"/>
          <a:stretch/>
        </p:blipFill>
        <p:spPr bwMode="auto">
          <a:xfrm>
            <a:off x="1933575" y="4535488"/>
            <a:ext cx="1930400" cy="19669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3000"/>
              </a:prstClr>
            </a:outerShdw>
          </a:effec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D2E1ECD8-40FE-A84B-A882-7CDE3DA33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tretch>
            <a:fillRect/>
          </a:stretch>
        </p:blipFill>
        <p:spPr bwMode="auto">
          <a:xfrm>
            <a:off x="5009219" y="4739430"/>
            <a:ext cx="1556796" cy="1459115"/>
          </a:xfrm>
          <a:prstGeom prst="rect">
            <a:avLst/>
          </a:prstGeom>
          <a:noFill/>
          <a:ln w="76200">
            <a:noFill/>
          </a:ln>
          <a:effectLst>
            <a:innerShdw blurRad="520700">
              <a:schemeClr val="bg1"/>
            </a:innerShdw>
          </a:effectLst>
        </p:spPr>
      </p:pic>
      <p:pic>
        <p:nvPicPr>
          <p:cNvPr id="42" name="Picture 12" descr="http://image.shutterstock.com/display_pic_with_logo/730903/103717109/stock-vector-vector-illustration-of-simply-landscape-in-wood-frame-spring-or-summer-theme-also-useful-template-103717109.jpg">
            <a:extLst>
              <a:ext uri="{FF2B5EF4-FFF2-40B4-BE49-F238E27FC236}">
                <a16:creationId xmlns:a16="http://schemas.microsoft.com/office/drawing/2014/main" id="{1FC94E49-06DD-DC44-80AE-2243E908E6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/>
          <a:srcRect b="5524"/>
          <a:stretch/>
        </p:blipFill>
        <p:spPr bwMode="auto">
          <a:xfrm>
            <a:off x="4800600" y="4487863"/>
            <a:ext cx="1943100" cy="19669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3000"/>
              </a:prstClr>
            </a:outerShdw>
          </a:effectLst>
        </p:spPr>
      </p:pic>
      <p:pic>
        <p:nvPicPr>
          <p:cNvPr id="44" name="Picture 12" descr="http://image.shutterstock.com/display_pic_with_logo/730903/103717109/stock-vector-vector-illustration-of-simply-landscape-in-wood-frame-spring-or-summer-theme-also-useful-template-103717109.jpg">
            <a:extLst>
              <a:ext uri="{FF2B5EF4-FFF2-40B4-BE49-F238E27FC236}">
                <a16:creationId xmlns:a16="http://schemas.microsoft.com/office/drawing/2014/main" id="{6F008401-79F1-B74A-A7B1-96BDFE390F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/>
          <a:srcRect b="5524"/>
          <a:stretch/>
        </p:blipFill>
        <p:spPr bwMode="auto">
          <a:xfrm>
            <a:off x="7762876" y="4486276"/>
            <a:ext cx="1933575" cy="19669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3000"/>
              </a:prstClr>
            </a:outerShdw>
          </a:effectLst>
        </p:spPr>
      </p:pic>
      <p:sp>
        <p:nvSpPr>
          <p:cNvPr id="40" name="39 Rectángulo redondeado">
            <a:extLst>
              <a:ext uri="{FF2B5EF4-FFF2-40B4-BE49-F238E27FC236}">
                <a16:creationId xmlns:a16="http://schemas.microsoft.com/office/drawing/2014/main" id="{399CB84E-58C1-6949-A406-ACCE7527DEAA}"/>
              </a:ext>
            </a:extLst>
          </p:cNvPr>
          <p:cNvSpPr/>
          <p:nvPr/>
        </p:nvSpPr>
        <p:spPr>
          <a:xfrm>
            <a:off x="1812903" y="6165304"/>
            <a:ext cx="2160240" cy="4772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266700"/>
            <a:bevelB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3200" b="1" dirty="0" err="1">
                <a:solidFill>
                  <a:prstClr val="black"/>
                </a:solidFill>
              </a:rPr>
              <a:t>Homer</a:t>
            </a:r>
            <a:endParaRPr lang="es-ES" sz="3200" b="1" dirty="0">
              <a:solidFill>
                <a:prstClr val="black"/>
              </a:solidFill>
            </a:endParaRPr>
          </a:p>
        </p:txBody>
      </p:sp>
      <p:sp>
        <p:nvSpPr>
          <p:cNvPr id="46" name="45 Llamada de nube">
            <a:extLst>
              <a:ext uri="{FF2B5EF4-FFF2-40B4-BE49-F238E27FC236}">
                <a16:creationId xmlns:a16="http://schemas.microsoft.com/office/drawing/2014/main" id="{FADF54DE-C49D-6A48-BC95-D12760664F1E}"/>
              </a:ext>
            </a:extLst>
          </p:cNvPr>
          <p:cNvSpPr/>
          <p:nvPr/>
        </p:nvSpPr>
        <p:spPr bwMode="auto">
          <a:xfrm>
            <a:off x="7708901" y="2730501"/>
            <a:ext cx="2206625" cy="1635125"/>
          </a:xfrm>
          <a:prstGeom prst="cloudCallout">
            <a:avLst>
              <a:gd name="adj1" fmla="val 3648"/>
              <a:gd name="adj2" fmla="val 85389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39953" name="Picture 2">
            <a:extLst>
              <a:ext uri="{FF2B5EF4-FFF2-40B4-BE49-F238E27FC236}">
                <a16:creationId xmlns:a16="http://schemas.microsoft.com/office/drawing/2014/main" id="{397BAC78-6892-FC46-8EFA-84B09DCCA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113" y="3125789"/>
            <a:ext cx="1333500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7 Grupo">
            <a:extLst>
              <a:ext uri="{FF2B5EF4-FFF2-40B4-BE49-F238E27FC236}">
                <a16:creationId xmlns:a16="http://schemas.microsoft.com/office/drawing/2014/main" id="{8EC88361-41D4-E04B-8859-EA2B77C1B996}"/>
              </a:ext>
            </a:extLst>
          </p:cNvPr>
          <p:cNvGrpSpPr>
            <a:grpSpLocks/>
          </p:cNvGrpSpPr>
          <p:nvPr/>
        </p:nvGrpSpPr>
        <p:grpSpPr bwMode="auto">
          <a:xfrm>
            <a:off x="1908176" y="2709864"/>
            <a:ext cx="2208213" cy="1635125"/>
            <a:chOff x="6372200" y="2730802"/>
            <a:chExt cx="2207146" cy="1634302"/>
          </a:xfrm>
        </p:grpSpPr>
        <p:sp>
          <p:nvSpPr>
            <p:cNvPr id="47" name="46 Llamada de nube">
              <a:extLst>
                <a:ext uri="{FF2B5EF4-FFF2-40B4-BE49-F238E27FC236}">
                  <a16:creationId xmlns:a16="http://schemas.microsoft.com/office/drawing/2014/main" id="{CF99DCE2-0C48-6342-965F-48760CB8261C}"/>
                </a:ext>
              </a:extLst>
            </p:cNvPr>
            <p:cNvSpPr/>
            <p:nvPr/>
          </p:nvSpPr>
          <p:spPr>
            <a:xfrm>
              <a:off x="6372200" y="2730802"/>
              <a:ext cx="2207146" cy="1634302"/>
            </a:xfrm>
            <a:prstGeom prst="cloudCallout">
              <a:avLst>
                <a:gd name="adj1" fmla="val -747"/>
                <a:gd name="adj2" fmla="val 81998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pic>
          <p:nvPicPr>
            <p:cNvPr id="39967" name="Picture 2">
              <a:extLst>
                <a:ext uri="{FF2B5EF4-FFF2-40B4-BE49-F238E27FC236}">
                  <a16:creationId xmlns:a16="http://schemas.microsoft.com/office/drawing/2014/main" id="{E666043E-97B9-944B-A3DA-8259410AD5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3881" y="3094482"/>
              <a:ext cx="1196572" cy="948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1 Grupo">
            <a:extLst>
              <a:ext uri="{FF2B5EF4-FFF2-40B4-BE49-F238E27FC236}">
                <a16:creationId xmlns:a16="http://schemas.microsoft.com/office/drawing/2014/main" id="{67FDC0C8-F73E-3546-BDB5-C50DAFDA4E77}"/>
              </a:ext>
            </a:extLst>
          </p:cNvPr>
          <p:cNvGrpSpPr>
            <a:grpSpLocks/>
          </p:cNvGrpSpPr>
          <p:nvPr/>
        </p:nvGrpSpPr>
        <p:grpSpPr bwMode="auto">
          <a:xfrm>
            <a:off x="4775201" y="2730501"/>
            <a:ext cx="2208213" cy="1635125"/>
            <a:chOff x="804200" y="2755865"/>
            <a:chExt cx="2207146" cy="1634302"/>
          </a:xfrm>
        </p:grpSpPr>
        <p:sp>
          <p:nvSpPr>
            <p:cNvPr id="28" name="27 Llamada de nube">
              <a:extLst>
                <a:ext uri="{FF2B5EF4-FFF2-40B4-BE49-F238E27FC236}">
                  <a16:creationId xmlns:a16="http://schemas.microsoft.com/office/drawing/2014/main" id="{F3A60F1A-2717-1E47-974C-69872E3EDD5B}"/>
                </a:ext>
              </a:extLst>
            </p:cNvPr>
            <p:cNvSpPr/>
            <p:nvPr/>
          </p:nvSpPr>
          <p:spPr>
            <a:xfrm>
              <a:off x="804200" y="2755865"/>
              <a:ext cx="2207146" cy="1634302"/>
            </a:xfrm>
            <a:prstGeom prst="cloudCallout">
              <a:avLst>
                <a:gd name="adj1" fmla="val -9535"/>
                <a:gd name="adj2" fmla="val 84541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pic>
          <p:nvPicPr>
            <p:cNvPr id="39965" name="53 Imagen">
              <a:extLst>
                <a:ext uri="{FF2B5EF4-FFF2-40B4-BE49-F238E27FC236}">
                  <a16:creationId xmlns:a16="http://schemas.microsoft.com/office/drawing/2014/main" id="{643991D8-AC51-0A4A-AD92-F76FF1D0D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805" y="3098946"/>
              <a:ext cx="1348551" cy="948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36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824C31D-BFE0-994C-BC53-4F7C789EE17C}"/>
              </a:ext>
            </a:extLst>
          </p:cNvPr>
          <p:cNvSpPr/>
          <p:nvPr/>
        </p:nvSpPr>
        <p:spPr>
          <a:xfrm>
            <a:off x="9915525" y="6102351"/>
            <a:ext cx="717550" cy="720725"/>
          </a:xfrm>
          <a:prstGeom prst="rightArrow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25 Rectángulo redondeado">
            <a:extLst>
              <a:ext uri="{FF2B5EF4-FFF2-40B4-BE49-F238E27FC236}">
                <a16:creationId xmlns:a16="http://schemas.microsoft.com/office/drawing/2014/main" id="{27F38679-4F65-E04D-BF0E-858B37A8AA4F}"/>
              </a:ext>
            </a:extLst>
          </p:cNvPr>
          <p:cNvSpPr/>
          <p:nvPr/>
        </p:nvSpPr>
        <p:spPr>
          <a:xfrm>
            <a:off x="4727848" y="6165304"/>
            <a:ext cx="2160240" cy="4772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266700"/>
            <a:bevelB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3200" b="1" dirty="0">
                <a:solidFill>
                  <a:prstClr val="black"/>
                </a:solidFill>
              </a:rPr>
              <a:t>Bart</a:t>
            </a:r>
            <a:endParaRPr lang="es-ES" sz="3200" b="1" dirty="0">
              <a:solidFill>
                <a:prstClr val="black"/>
              </a:solidFill>
            </a:endParaRPr>
          </a:p>
        </p:txBody>
      </p:sp>
      <p:sp>
        <p:nvSpPr>
          <p:cNvPr id="39" name="38 Rectángulo redondeado">
            <a:extLst>
              <a:ext uri="{FF2B5EF4-FFF2-40B4-BE49-F238E27FC236}">
                <a16:creationId xmlns:a16="http://schemas.microsoft.com/office/drawing/2014/main" id="{EA5F29E0-D9C1-3B46-A376-3C430B0D92AE}"/>
              </a:ext>
            </a:extLst>
          </p:cNvPr>
          <p:cNvSpPr/>
          <p:nvPr/>
        </p:nvSpPr>
        <p:spPr>
          <a:xfrm>
            <a:off x="7669548" y="6165304"/>
            <a:ext cx="2160240" cy="4772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266700"/>
            <a:bevelB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3200" b="1" dirty="0" err="1">
                <a:solidFill>
                  <a:prstClr val="black"/>
                </a:solidFill>
              </a:rPr>
              <a:t>Maggie</a:t>
            </a:r>
            <a:endParaRPr lang="es-ES" sz="3200" b="1" dirty="0">
              <a:solidFill>
                <a:prstClr val="black"/>
              </a:solidFill>
            </a:endParaRPr>
          </a:p>
        </p:txBody>
      </p:sp>
      <p:sp>
        <p:nvSpPr>
          <p:cNvPr id="27" name="11 CuadroTexto">
            <a:extLst>
              <a:ext uri="{FF2B5EF4-FFF2-40B4-BE49-F238E27FC236}">
                <a16:creationId xmlns:a16="http://schemas.microsoft.com/office/drawing/2014/main" id="{225B6C9C-DAAA-BF4A-A99E-501A2B95A216}"/>
              </a:ext>
            </a:extLst>
          </p:cNvPr>
          <p:cNvSpPr txBox="1"/>
          <p:nvPr/>
        </p:nvSpPr>
        <p:spPr>
          <a:xfrm>
            <a:off x="1631951" y="44451"/>
            <a:ext cx="2232025" cy="5238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_tradn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PUZZLE</a:t>
            </a:r>
            <a:endParaRPr lang="es-E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.00625 L -0.03195 -0.13896 C -0.03854 -0.17133 -0.04844 -0.18844 -0.05886 -0.18844 C -0.07066 -0.18844 -0.08004 -0.17133 -0.08681 -0.13896 L -0.11823 0.00625 " pathEditMode="relative" rAng="0" ptsTypes="FffFF">
                                      <p:cBhvr>
                                        <p:cTn id="3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0" y="-97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823 0.00624 L -0.11823 0.2557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escen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7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42 Imagen">
            <a:extLst>
              <a:ext uri="{FF2B5EF4-FFF2-40B4-BE49-F238E27FC236}">
                <a16:creationId xmlns:a16="http://schemas.microsoft.com/office/drawing/2014/main" id="{483DE17A-1C62-DB42-B311-FD91557CB8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3514725"/>
            <a:ext cx="9144000" cy="635000"/>
          </a:xfrm>
          <a:prstGeom prst="rect">
            <a:avLst/>
          </a:prstGeom>
          <a:effectLst>
            <a:outerShdw blurRad="114300" dist="38100" dir="5400000" algn="t" rotWithShape="0">
              <a:prstClr val="black">
                <a:alpha val="69000"/>
              </a:prstClr>
            </a:outerShdw>
          </a:effectLst>
        </p:spPr>
      </p:pic>
      <p:pic>
        <p:nvPicPr>
          <p:cNvPr id="11" name="Picture 2" descr="http://4vector.com/i/free-vector-santa-claus-with-his-bag_102239_Santa_Claus_with_his_bag.png">
            <a:extLst>
              <a:ext uri="{FF2B5EF4-FFF2-40B4-BE49-F238E27FC236}">
                <a16:creationId xmlns:a16="http://schemas.microsoft.com/office/drawing/2014/main" id="{C709510A-ABCB-B74A-94D9-2436895B7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" t="17340" r="8739" b="25569"/>
          <a:stretch>
            <a:fillRect/>
          </a:stretch>
        </p:blipFill>
        <p:spPr bwMode="auto">
          <a:xfrm>
            <a:off x="9083676" y="404813"/>
            <a:ext cx="1516063" cy="17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i414.photobucket.com/albums/pp227/PeasNCarrots413/Chimney.png">
            <a:extLst>
              <a:ext uri="{FF2B5EF4-FFF2-40B4-BE49-F238E27FC236}">
                <a16:creationId xmlns:a16="http://schemas.microsoft.com/office/drawing/2014/main" id="{7B70C9DC-4750-764F-AF49-8E1392DF82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12231" t="29635" r="14483" b="19402"/>
          <a:stretch/>
        </p:blipFill>
        <p:spPr bwMode="auto">
          <a:xfrm>
            <a:off x="2135561" y="1556792"/>
            <a:ext cx="2088233" cy="163465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13" name="Picture 4" descr="http://i414.photobucket.com/albums/pp227/PeasNCarrots413/Chimney.png">
            <a:extLst>
              <a:ext uri="{FF2B5EF4-FFF2-40B4-BE49-F238E27FC236}">
                <a16:creationId xmlns:a16="http://schemas.microsoft.com/office/drawing/2014/main" id="{C0BB24DB-3A6C-4740-9F7A-F5A5B7FC8B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12231" t="30228" r="14483" b="19401"/>
          <a:stretch/>
        </p:blipFill>
        <p:spPr bwMode="auto">
          <a:xfrm>
            <a:off x="5015880" y="1556793"/>
            <a:ext cx="1967036" cy="1615639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14" name="Picture 4" descr="http://i414.photobucket.com/albums/pp227/PeasNCarrots413/Chimney.png">
            <a:extLst>
              <a:ext uri="{FF2B5EF4-FFF2-40B4-BE49-F238E27FC236}">
                <a16:creationId xmlns:a16="http://schemas.microsoft.com/office/drawing/2014/main" id="{ABCCCED2-338C-F94B-9629-B05762C0B1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12231" t="30228" r="14483" b="19401"/>
          <a:stretch/>
        </p:blipFill>
        <p:spPr bwMode="auto">
          <a:xfrm>
            <a:off x="7824192" y="1556793"/>
            <a:ext cx="1781588" cy="1615639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24" name="23 Imagen">
            <a:extLst>
              <a:ext uri="{FF2B5EF4-FFF2-40B4-BE49-F238E27FC236}">
                <a16:creationId xmlns:a16="http://schemas.microsoft.com/office/drawing/2014/main" id="{8C609819-2A43-8444-A7CD-B63D5552B5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94423" y="4718612"/>
            <a:ext cx="1594915" cy="1463051"/>
          </a:xfrm>
          <a:prstGeom prst="rect">
            <a:avLst/>
          </a:prstGeom>
          <a:ln w="76200">
            <a:noFill/>
          </a:ln>
          <a:effectLst>
            <a:innerShdw blurRad="520700">
              <a:schemeClr val="bg1"/>
            </a:innerShdw>
          </a:effec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BB90370B-538F-D345-AF23-48BCC63C9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2061534" y="4785040"/>
            <a:ext cx="1561828" cy="1441274"/>
          </a:xfrm>
          <a:prstGeom prst="rect">
            <a:avLst/>
          </a:prstGeom>
          <a:noFill/>
          <a:ln w="76200">
            <a:noFill/>
          </a:ln>
          <a:effectLst>
            <a:innerShdw blurRad="520700">
              <a:schemeClr val="bg1"/>
            </a:innerShdw>
          </a:effectLst>
        </p:spPr>
      </p:pic>
      <p:pic>
        <p:nvPicPr>
          <p:cNvPr id="41" name="Picture 12" descr="http://image.shutterstock.com/display_pic_with_logo/730903/103717109/stock-vector-vector-illustration-of-simply-landscape-in-wood-frame-spring-or-summer-theme-also-useful-template-103717109.jpg">
            <a:extLst>
              <a:ext uri="{FF2B5EF4-FFF2-40B4-BE49-F238E27FC236}">
                <a16:creationId xmlns:a16="http://schemas.microsoft.com/office/drawing/2014/main" id="{B373646E-B140-0343-ACDE-498EB6F0BC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/>
          <a:srcRect b="5524"/>
          <a:stretch/>
        </p:blipFill>
        <p:spPr bwMode="auto">
          <a:xfrm>
            <a:off x="1919288" y="4535488"/>
            <a:ext cx="1930400" cy="19669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3000"/>
              </a:prstClr>
            </a:outerShdw>
          </a:effec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C369F4FD-A4EF-2046-822F-6E50C3E79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tretch>
            <a:fillRect/>
          </a:stretch>
        </p:blipFill>
        <p:spPr bwMode="auto">
          <a:xfrm>
            <a:off x="4994548" y="4752765"/>
            <a:ext cx="1586141" cy="1432445"/>
          </a:xfrm>
          <a:prstGeom prst="rect">
            <a:avLst/>
          </a:prstGeom>
          <a:noFill/>
          <a:ln w="76200">
            <a:noFill/>
          </a:ln>
          <a:effectLst>
            <a:innerShdw blurRad="520700">
              <a:schemeClr val="bg1"/>
            </a:innerShdw>
          </a:effectLst>
        </p:spPr>
      </p:pic>
      <p:pic>
        <p:nvPicPr>
          <p:cNvPr id="42" name="Picture 12" descr="http://image.shutterstock.com/display_pic_with_logo/730903/103717109/stock-vector-vector-illustration-of-simply-landscape-in-wood-frame-spring-or-summer-theme-also-useful-template-103717109.jpg">
            <a:extLst>
              <a:ext uri="{FF2B5EF4-FFF2-40B4-BE49-F238E27FC236}">
                <a16:creationId xmlns:a16="http://schemas.microsoft.com/office/drawing/2014/main" id="{8433449A-1524-C645-BF21-23FF873336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/>
          <a:srcRect b="5524"/>
          <a:stretch/>
        </p:blipFill>
        <p:spPr bwMode="auto">
          <a:xfrm>
            <a:off x="4800600" y="4487863"/>
            <a:ext cx="1943100" cy="19669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3000"/>
              </a:prstClr>
            </a:outerShdw>
          </a:effectLst>
        </p:spPr>
      </p:pic>
      <p:sp>
        <p:nvSpPr>
          <p:cNvPr id="39" name="38 Rectángulo redondeado">
            <a:extLst>
              <a:ext uri="{FF2B5EF4-FFF2-40B4-BE49-F238E27FC236}">
                <a16:creationId xmlns:a16="http://schemas.microsoft.com/office/drawing/2014/main" id="{28784DA1-7B09-8C42-94C2-5F6B83D2CBDB}"/>
              </a:ext>
            </a:extLst>
          </p:cNvPr>
          <p:cNvSpPr/>
          <p:nvPr/>
        </p:nvSpPr>
        <p:spPr>
          <a:xfrm>
            <a:off x="1807110" y="6165304"/>
            <a:ext cx="2160240" cy="4772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266700"/>
            <a:bevelB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3200" b="1" dirty="0">
                <a:solidFill>
                  <a:prstClr val="black"/>
                </a:solidFill>
              </a:rPr>
              <a:t>Lisa</a:t>
            </a:r>
            <a:endParaRPr lang="es-ES" sz="3200" b="1" dirty="0">
              <a:solidFill>
                <a:prstClr val="black"/>
              </a:solidFill>
            </a:endParaRPr>
          </a:p>
        </p:txBody>
      </p:sp>
      <p:pic>
        <p:nvPicPr>
          <p:cNvPr id="44" name="Picture 12" descr="http://image.shutterstock.com/display_pic_with_logo/730903/103717109/stock-vector-vector-illustration-of-simply-landscape-in-wood-frame-spring-or-summer-theme-also-useful-template-103717109.jpg">
            <a:extLst>
              <a:ext uri="{FF2B5EF4-FFF2-40B4-BE49-F238E27FC236}">
                <a16:creationId xmlns:a16="http://schemas.microsoft.com/office/drawing/2014/main" id="{8969372D-63A0-074E-9D35-919A2F0F64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/>
          <a:srcRect b="5524"/>
          <a:stretch/>
        </p:blipFill>
        <p:spPr bwMode="auto">
          <a:xfrm>
            <a:off x="7762876" y="4486276"/>
            <a:ext cx="1933575" cy="19669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3000"/>
              </a:prstClr>
            </a:outerShdw>
          </a:effectLst>
        </p:spPr>
      </p:pic>
      <p:sp>
        <p:nvSpPr>
          <p:cNvPr id="40" name="39 Rectángulo redondeado">
            <a:extLst>
              <a:ext uri="{FF2B5EF4-FFF2-40B4-BE49-F238E27FC236}">
                <a16:creationId xmlns:a16="http://schemas.microsoft.com/office/drawing/2014/main" id="{B4221DD0-4B14-164F-8E5A-F674C71AC4C6}"/>
              </a:ext>
            </a:extLst>
          </p:cNvPr>
          <p:cNvSpPr/>
          <p:nvPr/>
        </p:nvSpPr>
        <p:spPr>
          <a:xfrm>
            <a:off x="7669548" y="6165304"/>
            <a:ext cx="2160240" cy="4772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266700"/>
            <a:bevelB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3200" b="1" dirty="0" err="1">
                <a:solidFill>
                  <a:prstClr val="black"/>
                </a:solidFill>
              </a:rPr>
              <a:t>Maggie</a:t>
            </a:r>
            <a:endParaRPr lang="es-ES" sz="3200" b="1" dirty="0">
              <a:solidFill>
                <a:prstClr val="black"/>
              </a:solidFill>
            </a:endParaRPr>
          </a:p>
        </p:txBody>
      </p:sp>
      <p:sp>
        <p:nvSpPr>
          <p:cNvPr id="46" name="45 Llamada de nube">
            <a:extLst>
              <a:ext uri="{FF2B5EF4-FFF2-40B4-BE49-F238E27FC236}">
                <a16:creationId xmlns:a16="http://schemas.microsoft.com/office/drawing/2014/main" id="{34B84E88-0895-8E45-B551-A24803DEE760}"/>
              </a:ext>
            </a:extLst>
          </p:cNvPr>
          <p:cNvSpPr/>
          <p:nvPr/>
        </p:nvSpPr>
        <p:spPr bwMode="auto">
          <a:xfrm>
            <a:off x="2006601" y="2755900"/>
            <a:ext cx="2208213" cy="1633538"/>
          </a:xfrm>
          <a:prstGeom prst="cloudCallout">
            <a:avLst>
              <a:gd name="adj1" fmla="val -12045"/>
              <a:gd name="adj2" fmla="val 81998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40980" name="Picture 2">
            <a:extLst>
              <a:ext uri="{FF2B5EF4-FFF2-40B4-BE49-F238E27FC236}">
                <a16:creationId xmlns:a16="http://schemas.microsoft.com/office/drawing/2014/main" id="{C05C7A71-EEFA-354F-A786-5B038A842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5" y="3040063"/>
            <a:ext cx="101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7 Grupo">
            <a:extLst>
              <a:ext uri="{FF2B5EF4-FFF2-40B4-BE49-F238E27FC236}">
                <a16:creationId xmlns:a16="http://schemas.microsoft.com/office/drawing/2014/main" id="{4C72898C-2622-184B-83AA-AAF1DB22A749}"/>
              </a:ext>
            </a:extLst>
          </p:cNvPr>
          <p:cNvGrpSpPr>
            <a:grpSpLocks/>
          </p:cNvGrpSpPr>
          <p:nvPr/>
        </p:nvGrpSpPr>
        <p:grpSpPr bwMode="auto">
          <a:xfrm>
            <a:off x="7608889" y="2730501"/>
            <a:ext cx="2206625" cy="1635125"/>
            <a:chOff x="6372200" y="2730802"/>
            <a:chExt cx="2207146" cy="1634302"/>
          </a:xfrm>
        </p:grpSpPr>
        <p:sp>
          <p:nvSpPr>
            <p:cNvPr id="47" name="46 Llamada de nube">
              <a:extLst>
                <a:ext uri="{FF2B5EF4-FFF2-40B4-BE49-F238E27FC236}">
                  <a16:creationId xmlns:a16="http://schemas.microsoft.com/office/drawing/2014/main" id="{8A7863AE-2937-0840-9E93-04C4357E80EA}"/>
                </a:ext>
              </a:extLst>
            </p:cNvPr>
            <p:cNvSpPr/>
            <p:nvPr/>
          </p:nvSpPr>
          <p:spPr>
            <a:xfrm>
              <a:off x="6372200" y="2730802"/>
              <a:ext cx="2207146" cy="1634302"/>
            </a:xfrm>
            <a:prstGeom prst="cloudCallout">
              <a:avLst>
                <a:gd name="adj1" fmla="val 7413"/>
                <a:gd name="adj2" fmla="val 79455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pic>
          <p:nvPicPr>
            <p:cNvPr id="40991" name="Picture 2">
              <a:extLst>
                <a:ext uri="{FF2B5EF4-FFF2-40B4-BE49-F238E27FC236}">
                  <a16:creationId xmlns:a16="http://schemas.microsoft.com/office/drawing/2014/main" id="{F6061780-DACC-FA44-9661-81FB75085D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2379" y="2877115"/>
              <a:ext cx="884893" cy="1204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1 Grupo">
            <a:extLst>
              <a:ext uri="{FF2B5EF4-FFF2-40B4-BE49-F238E27FC236}">
                <a16:creationId xmlns:a16="http://schemas.microsoft.com/office/drawing/2014/main" id="{A89F4D1D-5ED8-8E42-B810-7BF291DF3471}"/>
              </a:ext>
            </a:extLst>
          </p:cNvPr>
          <p:cNvGrpSpPr>
            <a:grpSpLocks/>
          </p:cNvGrpSpPr>
          <p:nvPr/>
        </p:nvGrpSpPr>
        <p:grpSpPr bwMode="auto">
          <a:xfrm>
            <a:off x="4775201" y="2730501"/>
            <a:ext cx="2208213" cy="1635125"/>
            <a:chOff x="804200" y="2755865"/>
            <a:chExt cx="2207146" cy="1634302"/>
          </a:xfrm>
        </p:grpSpPr>
        <p:sp>
          <p:nvSpPr>
            <p:cNvPr id="28" name="27 Llamada de nube">
              <a:extLst>
                <a:ext uri="{FF2B5EF4-FFF2-40B4-BE49-F238E27FC236}">
                  <a16:creationId xmlns:a16="http://schemas.microsoft.com/office/drawing/2014/main" id="{B16F375F-D43D-3740-9A22-E17F20FF0BBB}"/>
                </a:ext>
              </a:extLst>
            </p:cNvPr>
            <p:cNvSpPr/>
            <p:nvPr/>
          </p:nvSpPr>
          <p:spPr>
            <a:xfrm>
              <a:off x="804200" y="2755865"/>
              <a:ext cx="2207146" cy="1634302"/>
            </a:xfrm>
            <a:prstGeom prst="cloudCallout">
              <a:avLst>
                <a:gd name="adj1" fmla="val -9535"/>
                <a:gd name="adj2" fmla="val 84541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pic>
          <p:nvPicPr>
            <p:cNvPr id="40989" name="53 Imagen">
              <a:extLst>
                <a:ext uri="{FF2B5EF4-FFF2-40B4-BE49-F238E27FC236}">
                  <a16:creationId xmlns:a16="http://schemas.microsoft.com/office/drawing/2014/main" id="{822D101E-1280-164C-8477-508A819D9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409366">
              <a:off x="1348454" y="2977336"/>
              <a:ext cx="993370" cy="1192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36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CFC1043-26FB-7644-A6EF-73632A245448}"/>
              </a:ext>
            </a:extLst>
          </p:cNvPr>
          <p:cNvSpPr/>
          <p:nvPr/>
        </p:nvSpPr>
        <p:spPr>
          <a:xfrm>
            <a:off x="9915525" y="6102351"/>
            <a:ext cx="717550" cy="720725"/>
          </a:xfrm>
          <a:prstGeom prst="rightArrow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25 Rectángulo redondeado">
            <a:extLst>
              <a:ext uri="{FF2B5EF4-FFF2-40B4-BE49-F238E27FC236}">
                <a16:creationId xmlns:a16="http://schemas.microsoft.com/office/drawing/2014/main" id="{5F0017FA-0A37-6942-A683-E7513BCF7E82}"/>
              </a:ext>
            </a:extLst>
          </p:cNvPr>
          <p:cNvSpPr/>
          <p:nvPr/>
        </p:nvSpPr>
        <p:spPr>
          <a:xfrm>
            <a:off x="4727848" y="6165304"/>
            <a:ext cx="2160240" cy="4772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266700"/>
            <a:bevelB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3200" b="1" dirty="0" err="1">
                <a:solidFill>
                  <a:prstClr val="black"/>
                </a:solidFill>
              </a:rPr>
              <a:t>Marge</a:t>
            </a:r>
            <a:endParaRPr lang="es-ES" sz="3200" b="1" dirty="0">
              <a:solidFill>
                <a:prstClr val="black"/>
              </a:solidFill>
            </a:endParaRPr>
          </a:p>
        </p:txBody>
      </p:sp>
      <p:sp>
        <p:nvSpPr>
          <p:cNvPr id="27" name="11 CuadroTexto">
            <a:extLst>
              <a:ext uri="{FF2B5EF4-FFF2-40B4-BE49-F238E27FC236}">
                <a16:creationId xmlns:a16="http://schemas.microsoft.com/office/drawing/2014/main" id="{4C11CC22-0DEC-1F49-A638-5DA0932763C0}"/>
              </a:ext>
            </a:extLst>
          </p:cNvPr>
          <p:cNvSpPr txBox="1"/>
          <p:nvPr/>
        </p:nvSpPr>
        <p:spPr>
          <a:xfrm>
            <a:off x="1631950" y="44451"/>
            <a:ext cx="2808288" cy="5238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_tradn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TEDDY BEAR</a:t>
            </a:r>
            <a:endParaRPr lang="es-E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4624E-7 L -0.20104 -0.14058 C -0.24323 -0.17202 -0.30625 -0.18867 -0.37153 -0.18867 C -0.44618 -0.18867 -0.5059 -0.17202 -0.54827 -0.14058 L -0.74809 4.04624E-7 " pathEditMode="relative" rAng="0" ptsTypes="FffFF">
                                      <p:cBhvr>
                                        <p:cTn id="3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413" y="-94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3247 -1.85185E-6 L -0.73247 0.2497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escen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7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42 Imagen">
            <a:extLst>
              <a:ext uri="{FF2B5EF4-FFF2-40B4-BE49-F238E27FC236}">
                <a16:creationId xmlns:a16="http://schemas.microsoft.com/office/drawing/2014/main" id="{4B360CED-3CA4-D647-9D41-96DF9B017E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3514725"/>
            <a:ext cx="9144000" cy="635000"/>
          </a:xfrm>
          <a:prstGeom prst="rect">
            <a:avLst/>
          </a:prstGeom>
          <a:effectLst>
            <a:outerShdw blurRad="114300" dist="38100" dir="5400000" algn="t" rotWithShape="0">
              <a:prstClr val="black">
                <a:alpha val="69000"/>
              </a:prstClr>
            </a:outerShdw>
          </a:effectLst>
        </p:spPr>
      </p:pic>
      <p:pic>
        <p:nvPicPr>
          <p:cNvPr id="11" name="Picture 2" descr="http://4vector.com/i/free-vector-santa-claus-with-his-bag_102239_Santa_Claus_with_his_bag.png">
            <a:extLst>
              <a:ext uri="{FF2B5EF4-FFF2-40B4-BE49-F238E27FC236}">
                <a16:creationId xmlns:a16="http://schemas.microsoft.com/office/drawing/2014/main" id="{32BDD1D4-083A-5F45-9A15-5513F7A5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" t="17340" r="8739" b="25569"/>
          <a:stretch>
            <a:fillRect/>
          </a:stretch>
        </p:blipFill>
        <p:spPr bwMode="auto">
          <a:xfrm>
            <a:off x="9083676" y="404813"/>
            <a:ext cx="1516063" cy="17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i414.photobucket.com/albums/pp227/PeasNCarrots413/Chimney.png">
            <a:extLst>
              <a:ext uri="{FF2B5EF4-FFF2-40B4-BE49-F238E27FC236}">
                <a16:creationId xmlns:a16="http://schemas.microsoft.com/office/drawing/2014/main" id="{8AD47FA4-380A-7847-B8BB-0C7C08F118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12231" t="29635" r="14483" b="19402"/>
          <a:stretch/>
        </p:blipFill>
        <p:spPr bwMode="auto">
          <a:xfrm>
            <a:off x="2207568" y="1556792"/>
            <a:ext cx="2063130" cy="163465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13" name="Picture 4" descr="http://i414.photobucket.com/albums/pp227/PeasNCarrots413/Chimney.png">
            <a:extLst>
              <a:ext uri="{FF2B5EF4-FFF2-40B4-BE49-F238E27FC236}">
                <a16:creationId xmlns:a16="http://schemas.microsoft.com/office/drawing/2014/main" id="{6D07423F-463F-0145-BFBE-006461398A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12231" t="30228" r="14483" b="19401"/>
          <a:stretch/>
        </p:blipFill>
        <p:spPr bwMode="auto">
          <a:xfrm>
            <a:off x="5015880" y="1556793"/>
            <a:ext cx="1944216" cy="1615639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14" name="Picture 4" descr="http://i414.photobucket.com/albums/pp227/PeasNCarrots413/Chimney.png">
            <a:extLst>
              <a:ext uri="{FF2B5EF4-FFF2-40B4-BE49-F238E27FC236}">
                <a16:creationId xmlns:a16="http://schemas.microsoft.com/office/drawing/2014/main" id="{C8B86758-DCCF-A94F-B0D6-0ECA7EFD22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12231" t="30228" r="14483" b="19401"/>
          <a:stretch/>
        </p:blipFill>
        <p:spPr bwMode="auto">
          <a:xfrm>
            <a:off x="7824192" y="1556793"/>
            <a:ext cx="1781588" cy="1615639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24" name="23 Imagen">
            <a:extLst>
              <a:ext uri="{FF2B5EF4-FFF2-40B4-BE49-F238E27FC236}">
                <a16:creationId xmlns:a16="http://schemas.microsoft.com/office/drawing/2014/main" id="{942F26A0-8286-5E4E-AB7E-DEE645B4E2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94423" y="4718612"/>
            <a:ext cx="1594915" cy="1463051"/>
          </a:xfrm>
          <a:prstGeom prst="rect">
            <a:avLst/>
          </a:prstGeom>
          <a:ln w="76200">
            <a:noFill/>
          </a:ln>
          <a:effectLst>
            <a:innerShdw blurRad="520700">
              <a:schemeClr val="bg1"/>
            </a:innerShdw>
          </a:effec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8169881F-63EA-2949-B2BF-844389194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2061534" y="4792136"/>
            <a:ext cx="1561828" cy="1427082"/>
          </a:xfrm>
          <a:prstGeom prst="rect">
            <a:avLst/>
          </a:prstGeom>
          <a:noFill/>
          <a:ln w="76200">
            <a:noFill/>
          </a:ln>
          <a:effectLst>
            <a:innerShdw blurRad="520700">
              <a:schemeClr val="bg1"/>
            </a:innerShdw>
          </a:effectLst>
        </p:spPr>
      </p:pic>
      <p:pic>
        <p:nvPicPr>
          <p:cNvPr id="41" name="Picture 12" descr="http://image.shutterstock.com/display_pic_with_logo/730903/103717109/stock-vector-vector-illustration-of-simply-landscape-in-wood-frame-spring-or-summer-theme-also-useful-template-103717109.jpg">
            <a:extLst>
              <a:ext uri="{FF2B5EF4-FFF2-40B4-BE49-F238E27FC236}">
                <a16:creationId xmlns:a16="http://schemas.microsoft.com/office/drawing/2014/main" id="{D17E4F3F-4600-1F4E-B94C-3CD90D4C93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/>
          <a:srcRect b="5524"/>
          <a:stretch/>
        </p:blipFill>
        <p:spPr bwMode="auto">
          <a:xfrm>
            <a:off x="1919288" y="4535488"/>
            <a:ext cx="1930400" cy="19669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3000"/>
              </a:prstClr>
            </a:outerShdw>
          </a:effectLst>
        </p:spPr>
      </p:pic>
      <p:sp>
        <p:nvSpPr>
          <p:cNvPr id="26" name="25 Rectángulo redondeado">
            <a:extLst>
              <a:ext uri="{FF2B5EF4-FFF2-40B4-BE49-F238E27FC236}">
                <a16:creationId xmlns:a16="http://schemas.microsoft.com/office/drawing/2014/main" id="{DC5BAB74-1EBC-284E-9F37-5B082DB83264}"/>
              </a:ext>
            </a:extLst>
          </p:cNvPr>
          <p:cNvSpPr/>
          <p:nvPr/>
        </p:nvSpPr>
        <p:spPr>
          <a:xfrm>
            <a:off x="1775520" y="6165304"/>
            <a:ext cx="2160240" cy="4772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266700"/>
            <a:bevelB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3200" b="1" dirty="0" err="1">
                <a:solidFill>
                  <a:prstClr val="black"/>
                </a:solidFill>
              </a:rPr>
              <a:t>Homer</a:t>
            </a:r>
            <a:endParaRPr lang="es-ES" sz="3200" b="1" dirty="0">
              <a:solidFill>
                <a:prstClr val="black"/>
              </a:solidFill>
            </a:endParaRPr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60BF1914-1978-8743-9C2F-18B67E429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tretch>
            <a:fillRect/>
          </a:stretch>
        </p:blipFill>
        <p:spPr bwMode="auto">
          <a:xfrm>
            <a:off x="5009219" y="4739430"/>
            <a:ext cx="1694537" cy="1459115"/>
          </a:xfrm>
          <a:prstGeom prst="rect">
            <a:avLst/>
          </a:prstGeom>
          <a:noFill/>
          <a:ln w="76200">
            <a:noFill/>
          </a:ln>
          <a:effectLst>
            <a:innerShdw blurRad="520700">
              <a:schemeClr val="bg1"/>
            </a:innerShdw>
          </a:effectLst>
        </p:spPr>
      </p:pic>
      <p:pic>
        <p:nvPicPr>
          <p:cNvPr id="42" name="Picture 12" descr="http://image.shutterstock.com/display_pic_with_logo/730903/103717109/stock-vector-vector-illustration-of-simply-landscape-in-wood-frame-spring-or-summer-theme-also-useful-template-103717109.jpg">
            <a:extLst>
              <a:ext uri="{FF2B5EF4-FFF2-40B4-BE49-F238E27FC236}">
                <a16:creationId xmlns:a16="http://schemas.microsoft.com/office/drawing/2014/main" id="{C6251402-6D9F-0B4A-B00D-C1CD1BC89B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/>
          <a:srcRect b="5524"/>
          <a:stretch/>
        </p:blipFill>
        <p:spPr bwMode="auto">
          <a:xfrm>
            <a:off x="4872039" y="4487863"/>
            <a:ext cx="1944687" cy="19669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3000"/>
              </a:prstClr>
            </a:outerShdw>
          </a:effectLst>
        </p:spPr>
      </p:pic>
      <p:sp>
        <p:nvSpPr>
          <p:cNvPr id="39" name="38 Rectángulo redondeado">
            <a:extLst>
              <a:ext uri="{FF2B5EF4-FFF2-40B4-BE49-F238E27FC236}">
                <a16:creationId xmlns:a16="http://schemas.microsoft.com/office/drawing/2014/main" id="{358CCA69-4692-1041-8667-10124CF7CEE7}"/>
              </a:ext>
            </a:extLst>
          </p:cNvPr>
          <p:cNvSpPr/>
          <p:nvPr/>
        </p:nvSpPr>
        <p:spPr>
          <a:xfrm>
            <a:off x="4799856" y="6165304"/>
            <a:ext cx="2160240" cy="4772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266700"/>
            <a:bevelB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3200" b="1" dirty="0">
                <a:solidFill>
                  <a:prstClr val="black"/>
                </a:solidFill>
              </a:rPr>
              <a:t>Bart</a:t>
            </a:r>
            <a:endParaRPr lang="es-ES" sz="3200" b="1" dirty="0">
              <a:solidFill>
                <a:prstClr val="black"/>
              </a:solidFill>
            </a:endParaRPr>
          </a:p>
        </p:txBody>
      </p:sp>
      <p:pic>
        <p:nvPicPr>
          <p:cNvPr id="44" name="Picture 12" descr="http://image.shutterstock.com/display_pic_with_logo/730903/103717109/stock-vector-vector-illustration-of-simply-landscape-in-wood-frame-spring-or-summer-theme-also-useful-template-103717109.jpg">
            <a:extLst>
              <a:ext uri="{FF2B5EF4-FFF2-40B4-BE49-F238E27FC236}">
                <a16:creationId xmlns:a16="http://schemas.microsoft.com/office/drawing/2014/main" id="{A49892D4-99E7-B741-B041-2A980285AA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/>
          <a:srcRect b="5524"/>
          <a:stretch/>
        </p:blipFill>
        <p:spPr bwMode="auto">
          <a:xfrm>
            <a:off x="7762876" y="4486276"/>
            <a:ext cx="1933575" cy="19669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3000"/>
              </a:prstClr>
            </a:outerShdw>
          </a:effectLst>
        </p:spPr>
      </p:pic>
      <p:sp>
        <p:nvSpPr>
          <p:cNvPr id="40" name="39 Rectángulo redondeado">
            <a:extLst>
              <a:ext uri="{FF2B5EF4-FFF2-40B4-BE49-F238E27FC236}">
                <a16:creationId xmlns:a16="http://schemas.microsoft.com/office/drawing/2014/main" id="{F016CAD8-6FE3-A64F-93EE-9B792C1FBE53}"/>
              </a:ext>
            </a:extLst>
          </p:cNvPr>
          <p:cNvSpPr/>
          <p:nvPr/>
        </p:nvSpPr>
        <p:spPr>
          <a:xfrm>
            <a:off x="7669548" y="6165304"/>
            <a:ext cx="2160240" cy="4772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266700"/>
            <a:bevelB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3200" b="1" dirty="0" err="1">
                <a:solidFill>
                  <a:prstClr val="black"/>
                </a:solidFill>
              </a:rPr>
              <a:t>Maggie</a:t>
            </a:r>
            <a:endParaRPr lang="es-ES" sz="3200" b="1" dirty="0">
              <a:solidFill>
                <a:prstClr val="black"/>
              </a:solidFill>
            </a:endParaRPr>
          </a:p>
        </p:txBody>
      </p:sp>
      <p:sp>
        <p:nvSpPr>
          <p:cNvPr id="46" name="45 Llamada de nube">
            <a:extLst>
              <a:ext uri="{FF2B5EF4-FFF2-40B4-BE49-F238E27FC236}">
                <a16:creationId xmlns:a16="http://schemas.microsoft.com/office/drawing/2014/main" id="{3220A40E-E0AB-6C44-9178-72D658DE1864}"/>
              </a:ext>
            </a:extLst>
          </p:cNvPr>
          <p:cNvSpPr/>
          <p:nvPr/>
        </p:nvSpPr>
        <p:spPr bwMode="auto">
          <a:xfrm>
            <a:off x="4800601" y="2755900"/>
            <a:ext cx="2206625" cy="1633538"/>
          </a:xfrm>
          <a:prstGeom prst="cloudCallout">
            <a:avLst>
              <a:gd name="adj1" fmla="val 4903"/>
              <a:gd name="adj2" fmla="val 76912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42007" name="Picture 2">
            <a:extLst>
              <a:ext uri="{FF2B5EF4-FFF2-40B4-BE49-F238E27FC236}">
                <a16:creationId xmlns:a16="http://schemas.microsoft.com/office/drawing/2014/main" id="{FA8E14A7-AE58-EA41-B07E-37159F53D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9" y="2997200"/>
            <a:ext cx="1150937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46 Llamada de nube">
            <a:extLst>
              <a:ext uri="{FF2B5EF4-FFF2-40B4-BE49-F238E27FC236}">
                <a16:creationId xmlns:a16="http://schemas.microsoft.com/office/drawing/2014/main" id="{26B43F0D-6B31-B049-8570-52D68F99C7D2}"/>
              </a:ext>
            </a:extLst>
          </p:cNvPr>
          <p:cNvSpPr/>
          <p:nvPr/>
        </p:nvSpPr>
        <p:spPr bwMode="auto">
          <a:xfrm>
            <a:off x="7608889" y="2730501"/>
            <a:ext cx="2206625" cy="1635125"/>
          </a:xfrm>
          <a:prstGeom prst="cloudCallout">
            <a:avLst>
              <a:gd name="adj1" fmla="val -747"/>
              <a:gd name="adj2" fmla="val 81998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42009" name="Picture 2">
            <a:extLst>
              <a:ext uri="{FF2B5EF4-FFF2-40B4-BE49-F238E27FC236}">
                <a16:creationId xmlns:a16="http://schemas.microsoft.com/office/drawing/2014/main" id="{E99445DC-5486-624C-85DB-B3456FEB6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963" y="3036888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1 Grupo">
            <a:extLst>
              <a:ext uri="{FF2B5EF4-FFF2-40B4-BE49-F238E27FC236}">
                <a16:creationId xmlns:a16="http://schemas.microsoft.com/office/drawing/2014/main" id="{B3B0D8DC-1B18-8940-8CA0-64E8E307DCB4}"/>
              </a:ext>
            </a:extLst>
          </p:cNvPr>
          <p:cNvGrpSpPr>
            <a:grpSpLocks/>
          </p:cNvGrpSpPr>
          <p:nvPr/>
        </p:nvGrpSpPr>
        <p:grpSpPr bwMode="auto">
          <a:xfrm>
            <a:off x="2063751" y="2755900"/>
            <a:ext cx="2206625" cy="1633538"/>
            <a:chOff x="804200" y="2755865"/>
            <a:chExt cx="2207146" cy="1634302"/>
          </a:xfrm>
        </p:grpSpPr>
        <p:sp>
          <p:nvSpPr>
            <p:cNvPr id="28" name="27 Llamada de nube">
              <a:extLst>
                <a:ext uri="{FF2B5EF4-FFF2-40B4-BE49-F238E27FC236}">
                  <a16:creationId xmlns:a16="http://schemas.microsoft.com/office/drawing/2014/main" id="{F39B486C-7E20-ED4B-AB9A-72F56275D50F}"/>
                </a:ext>
              </a:extLst>
            </p:cNvPr>
            <p:cNvSpPr/>
            <p:nvPr/>
          </p:nvSpPr>
          <p:spPr>
            <a:xfrm>
              <a:off x="804200" y="2755865"/>
              <a:ext cx="2207146" cy="1634302"/>
            </a:xfrm>
            <a:prstGeom prst="cloudCallout">
              <a:avLst>
                <a:gd name="adj1" fmla="val -17695"/>
                <a:gd name="adj2" fmla="val 80302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pic>
          <p:nvPicPr>
            <p:cNvPr id="42014" name="53 Imagen">
              <a:extLst>
                <a:ext uri="{FF2B5EF4-FFF2-40B4-BE49-F238E27FC236}">
                  <a16:creationId xmlns:a16="http://schemas.microsoft.com/office/drawing/2014/main" id="{0B0214D3-F289-4042-A151-D4EF617AE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12" y="3038222"/>
              <a:ext cx="1684781" cy="998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36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4A01BDD-74D0-7C4E-8498-F58BB6A96325}"/>
              </a:ext>
            </a:extLst>
          </p:cNvPr>
          <p:cNvSpPr/>
          <p:nvPr/>
        </p:nvSpPr>
        <p:spPr>
          <a:xfrm>
            <a:off x="3167063" y="-3175"/>
            <a:ext cx="912812" cy="720725"/>
          </a:xfrm>
          <a:prstGeom prst="rightArrow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11 CuadroTexto">
            <a:extLst>
              <a:ext uri="{FF2B5EF4-FFF2-40B4-BE49-F238E27FC236}">
                <a16:creationId xmlns:a16="http://schemas.microsoft.com/office/drawing/2014/main" id="{B632A173-1C88-E04A-89B7-1DBBCD5CCCAE}"/>
              </a:ext>
            </a:extLst>
          </p:cNvPr>
          <p:cNvSpPr txBox="1"/>
          <p:nvPr/>
        </p:nvSpPr>
        <p:spPr>
          <a:xfrm>
            <a:off x="1631951" y="44451"/>
            <a:ext cx="1211263" cy="5238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_tradn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BALL</a:t>
            </a:r>
            <a:endParaRPr lang="es-E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.03773 L -0.11632 -0.10324 C -0.1408 -0.13472 -0.17726 -0.15139 -0.21511 -0.15139 C -0.25833 -0.15139 -0.29288 -0.13472 -0.31736 -0.10324 L -0.43316 0.03773 " pathEditMode="relative" rAng="0" ptsTypes="FffFF">
                                      <p:cBhvr>
                                        <p:cTn id="2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67" y="-94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535 0.0375 L -0.42535 0.287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escen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7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0" descr="http://wallpaper.pickywallpapers.com/1440x900/vector-of-winter-landscape.jpg">
            <a:extLst>
              <a:ext uri="{FF2B5EF4-FFF2-40B4-BE49-F238E27FC236}">
                <a16:creationId xmlns:a16="http://schemas.microsoft.com/office/drawing/2014/main" id="{83AAB0B4-55FB-BD42-9918-CEFD60926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0" b="2315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darocas.com/CHRISTMAS/Christmas_holly_border_page.png">
            <a:extLst>
              <a:ext uri="{FF2B5EF4-FFF2-40B4-BE49-F238E27FC236}">
                <a16:creationId xmlns:a16="http://schemas.microsoft.com/office/drawing/2014/main" id="{DD348741-B44E-5148-B85A-A4CAC766A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7813" y="30164"/>
            <a:ext cx="9117012" cy="6827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050" name="Picture 2" descr="http://www.wallpapersonly.net/wallpapers/merry-christmas-the-simpsons-1600x1200.jpg">
            <a:extLst>
              <a:ext uri="{FF2B5EF4-FFF2-40B4-BE49-F238E27FC236}">
                <a16:creationId xmlns:a16="http://schemas.microsoft.com/office/drawing/2014/main" id="{386489B8-5E7E-4A4C-AECF-08CB63B966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44907" t="7203"/>
          <a:stretch/>
        </p:blipFill>
        <p:spPr bwMode="auto">
          <a:xfrm>
            <a:off x="2640013" y="1036638"/>
            <a:ext cx="4608512" cy="58213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A260E2-2168-CC48-9F86-CD17A9AA07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404813"/>
            <a:ext cx="383857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  <p:sndAc>
      <p:stSnd>
        <p:snd r:embed="rId2" name="Jingle_bell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Box 4">
            <a:extLst>
              <a:ext uri="{FF2B5EF4-FFF2-40B4-BE49-F238E27FC236}">
                <a16:creationId xmlns:a16="http://schemas.microsoft.com/office/drawing/2014/main" id="{8499690D-92B2-C14E-9E71-46409E832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1476" y="928688"/>
            <a:ext cx="9026525" cy="5632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VN" sz="3600" b="1"/>
              <a:t>                         My toys</a:t>
            </a:r>
            <a:br>
              <a:rPr lang="en-US" altLang="en-VN" sz="3600"/>
            </a:br>
            <a:r>
              <a:rPr lang="en-US" altLang="en-VN" sz="3600"/>
              <a:t>These are my toys on the shelf.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VN" sz="3600"/>
              <a:t>I have a (1)      . It is red.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VN" sz="3600"/>
              <a:t> I have a (2) </a:t>
            </a:r>
            <a:r>
              <a:rPr lang="en-US" altLang="en-VN" sz="3600">
                <a:solidFill>
                  <a:srgbClr val="FF0000"/>
                </a:solidFill>
              </a:rPr>
              <a:t>ball</a:t>
            </a:r>
            <a:r>
              <a:rPr lang="en-US" altLang="en-VN" sz="3600"/>
              <a:t>. It is blue.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VN" sz="3600"/>
              <a:t>And I have a pretty (3)       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VN" sz="3600"/>
              <a:t>It is Lucy. I like my toys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VN" sz="3600"/>
              <a:t>very much. (4)     you have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VN" sz="3600"/>
              <a:t>any toys? What are (5)       ?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VN" sz="3600"/>
          </a:p>
          <a:p>
            <a:pPr>
              <a:spcBef>
                <a:spcPct val="0"/>
              </a:spcBef>
              <a:buFontTx/>
              <a:buNone/>
            </a:pPr>
            <a:endParaRPr lang="en-US" altLang="en-VN" sz="36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5DD7D5-F03B-F749-82EB-0F55A1302A37}"/>
              </a:ext>
            </a:extLst>
          </p:cNvPr>
          <p:cNvSpPr/>
          <p:nvPr/>
        </p:nvSpPr>
        <p:spPr>
          <a:xfrm>
            <a:off x="1798355" y="34877"/>
            <a:ext cx="4950393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4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Arial" charset="0"/>
              </a:rPr>
              <a:t>5. READ &amp; WRITE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7EAA64-B740-0E4F-A6F1-32BACA736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2202" y="2255915"/>
            <a:ext cx="3265798" cy="4305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045BC9-D23E-2849-9D10-53E7F2352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8438" y="1963738"/>
            <a:ext cx="9001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VN" sz="3600" b="1">
                <a:solidFill>
                  <a:srgbClr val="FF0000"/>
                </a:solidFill>
              </a:rPr>
              <a:t>car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DC71EF-BB69-3444-A005-448B881290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463" y="3273426"/>
            <a:ext cx="1065212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3DCFF8-33E3-D843-B6D2-A9A3DF62F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2498725"/>
            <a:ext cx="13843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F61ED9-3A91-E547-B742-EA9D8FE942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3578226"/>
            <a:ext cx="11303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E49362E-77F2-F244-A84C-421250857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4738" y="3160713"/>
            <a:ext cx="1079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VN" sz="3600" b="1">
                <a:solidFill>
                  <a:srgbClr val="FF0000"/>
                </a:solidFill>
              </a:rPr>
              <a:t>doll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A735BB-96BD-2540-A055-F97E516F7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8663" y="4184650"/>
            <a:ext cx="9001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VN" sz="3600" b="1">
                <a:solidFill>
                  <a:srgbClr val="FF0000"/>
                </a:solidFill>
              </a:rPr>
              <a:t>Do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AEAC52-045C-194A-82AB-AE5517109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26" y="4735513"/>
            <a:ext cx="12684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VN" sz="3600" b="1">
                <a:solidFill>
                  <a:srgbClr val="FF0000"/>
                </a:solidFill>
              </a:rPr>
              <a:t>they</a:t>
            </a:r>
          </a:p>
        </p:txBody>
      </p:sp>
      <p:pic>
        <p:nvPicPr>
          <p:cNvPr id="3" name="Đồng hồ đếm ngược 2p.mov" descr="Đồng hồ đếm ngược 2p">
            <a:hlinkClick r:id="" action="ppaction://media"/>
            <a:extLst>
              <a:ext uri="{FF2B5EF4-FFF2-40B4-BE49-F238E27FC236}">
                <a16:creationId xmlns:a16="http://schemas.microsoft.com/office/drawing/2014/main" id="{9E51F260-5FF3-9A49-9C24-0BF387AC9F05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76" y="3176"/>
            <a:ext cx="1641475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20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3">
            <a:extLst>
              <a:ext uri="{FF2B5EF4-FFF2-40B4-BE49-F238E27FC236}">
                <a16:creationId xmlns:a16="http://schemas.microsoft.com/office/drawing/2014/main" id="{96DCF54D-5D48-5E49-969D-60FB160C3A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838" y="-19050"/>
            <a:ext cx="76200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4">
            <a:extLst>
              <a:ext uri="{FF2B5EF4-FFF2-40B4-BE49-F238E27FC236}">
                <a16:creationId xmlns:a16="http://schemas.microsoft.com/office/drawing/2014/main" id="{886C34A3-2588-F842-A2EF-C30A04F45E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84464"/>
            <a:ext cx="9144000" cy="417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Jung Il Young – Reason (Autumn In My Heart OST).mp3">
            <a:hlinkClick r:id="" action="ppaction://media"/>
            <a:extLst>
              <a:ext uri="{FF2B5EF4-FFF2-40B4-BE49-F238E27FC236}">
                <a16:creationId xmlns:a16="http://schemas.microsoft.com/office/drawing/2014/main" id="{11F77868-840D-A34D-AC6D-182B138080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88" y="1158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3">
            <a:extLst>
              <a:ext uri="{FF2B5EF4-FFF2-40B4-BE49-F238E27FC236}">
                <a16:creationId xmlns:a16="http://schemas.microsoft.com/office/drawing/2014/main" id="{1B4EE88D-A492-D045-BE51-337BC6B6AE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26" y="115888"/>
            <a:ext cx="7207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4">
            <a:extLst>
              <a:ext uri="{FF2B5EF4-FFF2-40B4-BE49-F238E27FC236}">
                <a16:creationId xmlns:a16="http://schemas.microsoft.com/office/drawing/2014/main" id="{3CE6DF36-D990-6C47-8071-9AAB0EE6BF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064" y="-46038"/>
            <a:ext cx="1184275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A6114715-440D-3642-A667-15D2DF052F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VN" altLang="en-VN"/>
          </a:p>
        </p:txBody>
      </p:sp>
      <p:pic>
        <p:nvPicPr>
          <p:cNvPr id="26626" name="Content Placeholder 4">
            <a:extLst>
              <a:ext uri="{FF2B5EF4-FFF2-40B4-BE49-F238E27FC236}">
                <a16:creationId xmlns:a16="http://schemas.microsoft.com/office/drawing/2014/main" id="{EE27D5CE-4524-6440-A672-26318D0D90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7651" y="0"/>
            <a:ext cx="9223375" cy="6858000"/>
          </a:xfrm>
        </p:spPr>
      </p:pic>
      <p:sp>
        <p:nvSpPr>
          <p:cNvPr id="26627" name="TextBox 5">
            <a:extLst>
              <a:ext uri="{FF2B5EF4-FFF2-40B4-BE49-F238E27FC236}">
                <a16:creationId xmlns:a16="http://schemas.microsoft.com/office/drawing/2014/main" id="{FF9314B9-FD67-A346-B72C-C07EB1284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5850" y="373064"/>
            <a:ext cx="4559300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VN" altLang="en-VN" sz="2800" b="1">
                <a:solidFill>
                  <a:schemeClr val="bg1"/>
                </a:solidFill>
                <a:latin typeface="Playball" pitchFamily="2" charset="77"/>
              </a:rPr>
              <a:t>Wednesday, March 9</a:t>
            </a:r>
            <a:r>
              <a:rPr lang="en-VN" altLang="en-VN" sz="2800" b="1" baseline="30000">
                <a:solidFill>
                  <a:schemeClr val="bg1"/>
                </a:solidFill>
                <a:latin typeface="Playball" pitchFamily="2" charset="77"/>
              </a:rPr>
              <a:t>th</a:t>
            </a:r>
            <a:r>
              <a:rPr lang="en-VN" altLang="en-VN" sz="2800" b="1">
                <a:solidFill>
                  <a:schemeClr val="bg1"/>
                </a:solidFill>
                <a:latin typeface="Playball" pitchFamily="2" charset="77"/>
              </a:rPr>
              <a:t>, 2022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VN" altLang="en-VN" sz="2800" b="1">
                <a:solidFill>
                  <a:schemeClr val="bg1"/>
                </a:solidFill>
                <a:latin typeface="Playball" pitchFamily="2" charset="77"/>
              </a:rPr>
              <a:t>Unit 15: Do you have any toys?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VN" altLang="en-VN" sz="2800" b="1">
                <a:solidFill>
                  <a:schemeClr val="bg1"/>
                </a:solidFill>
                <a:latin typeface="Playball" pitchFamily="2" charset="77"/>
              </a:rPr>
              <a:t>Lesson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FEFD00-E938-BA47-A926-1B4044F9568A}"/>
              </a:ext>
            </a:extLst>
          </p:cNvPr>
          <p:cNvSpPr txBox="1"/>
          <p:nvPr/>
        </p:nvSpPr>
        <p:spPr>
          <a:xfrm>
            <a:off x="2165351" y="2478089"/>
            <a:ext cx="3921125" cy="31083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en-VN" sz="2800" b="1" dirty="0">
                <a:solidFill>
                  <a:schemeClr val="bg1"/>
                </a:solidFill>
                <a:latin typeface="Playball" pitchFamily="2" charset="77"/>
              </a:rPr>
              <a:t>New words:</a:t>
            </a:r>
          </a:p>
          <a:p>
            <a:pPr marL="285750" indent="-285750">
              <a:buFontTx/>
              <a:buChar char="-"/>
              <a:defRPr/>
            </a:pPr>
            <a:r>
              <a:rPr lang="en-US" sz="2800" b="1" dirty="0">
                <a:solidFill>
                  <a:schemeClr val="bg1"/>
                </a:solidFill>
                <a:latin typeface="Playball" pitchFamily="2" charset="77"/>
              </a:rPr>
              <a:t>A</a:t>
            </a:r>
            <a:r>
              <a:rPr lang="en-VN" sz="2800" b="1" dirty="0">
                <a:solidFill>
                  <a:schemeClr val="bg1"/>
                </a:solidFill>
                <a:latin typeface="Playball" pitchFamily="2" charset="77"/>
              </a:rPr>
              <a:t> doll: 1 con búp bê</a:t>
            </a:r>
          </a:p>
          <a:p>
            <a:pPr marL="285750" indent="-285750">
              <a:buFontTx/>
              <a:buChar char="-"/>
              <a:defRPr/>
            </a:pPr>
            <a:r>
              <a:rPr lang="en-US" sz="2800" b="1" dirty="0">
                <a:solidFill>
                  <a:schemeClr val="bg1"/>
                </a:solidFill>
                <a:latin typeface="Playball" pitchFamily="2" charset="77"/>
              </a:rPr>
              <a:t>A</a:t>
            </a:r>
            <a:r>
              <a:rPr lang="en-VN" sz="2800" b="1" dirty="0">
                <a:solidFill>
                  <a:schemeClr val="bg1"/>
                </a:solidFill>
                <a:latin typeface="Playball" pitchFamily="2" charset="77"/>
              </a:rPr>
              <a:t> car: 1 cái xe ô tô</a:t>
            </a:r>
          </a:p>
          <a:p>
            <a:pPr marL="285750" indent="-285750">
              <a:buFontTx/>
              <a:buChar char="-"/>
              <a:defRPr/>
            </a:pPr>
            <a:r>
              <a:rPr lang="en-US" sz="2800" b="1" dirty="0">
                <a:solidFill>
                  <a:schemeClr val="bg1"/>
                </a:solidFill>
                <a:latin typeface="Playball" pitchFamily="2" charset="77"/>
              </a:rPr>
              <a:t>A</a:t>
            </a:r>
            <a:r>
              <a:rPr lang="en-VN" sz="2800" b="1" dirty="0">
                <a:solidFill>
                  <a:schemeClr val="bg1"/>
                </a:solidFill>
                <a:latin typeface="Playball" pitchFamily="2" charset="77"/>
              </a:rPr>
              <a:t> robot: 1 con rô bốt</a:t>
            </a:r>
          </a:p>
          <a:p>
            <a:pPr marL="285750" indent="-285750">
              <a:buFontTx/>
              <a:buChar char="-"/>
              <a:defRPr/>
            </a:pPr>
            <a:r>
              <a:rPr lang="en-US" sz="2800" b="1" dirty="0">
                <a:solidFill>
                  <a:schemeClr val="bg1"/>
                </a:solidFill>
                <a:latin typeface="Playball" pitchFamily="2" charset="77"/>
              </a:rPr>
              <a:t>A</a:t>
            </a:r>
            <a:r>
              <a:rPr lang="en-VN" sz="2800" b="1" dirty="0">
                <a:solidFill>
                  <a:schemeClr val="bg1"/>
                </a:solidFill>
                <a:latin typeface="Playball" pitchFamily="2" charset="77"/>
              </a:rPr>
              <a:t> puzzle: 1 bộ xếp hình</a:t>
            </a:r>
          </a:p>
          <a:p>
            <a:pPr marL="285750" indent="-285750">
              <a:buFontTx/>
              <a:buChar char="-"/>
              <a:defRPr/>
            </a:pPr>
            <a:r>
              <a:rPr lang="en-US" sz="2800" b="1" dirty="0">
                <a:solidFill>
                  <a:schemeClr val="bg1"/>
                </a:solidFill>
                <a:latin typeface="Playball" pitchFamily="2" charset="77"/>
              </a:rPr>
              <a:t>T</a:t>
            </a:r>
            <a:r>
              <a:rPr lang="en-VN" sz="2800" b="1" dirty="0">
                <a:solidFill>
                  <a:schemeClr val="bg1"/>
                </a:solidFill>
                <a:latin typeface="Playball" pitchFamily="2" charset="77"/>
              </a:rPr>
              <a:t>eddy bear: con gấu bông</a:t>
            </a:r>
          </a:p>
          <a:p>
            <a:pPr marL="285750" indent="-285750">
              <a:buFontTx/>
              <a:buChar char="-"/>
              <a:defRPr/>
            </a:pPr>
            <a:r>
              <a:rPr lang="en-US" sz="2800" b="1" dirty="0">
                <a:solidFill>
                  <a:schemeClr val="bg1"/>
                </a:solidFill>
                <a:latin typeface="Playball" pitchFamily="2" charset="77"/>
              </a:rPr>
              <a:t>T</a:t>
            </a:r>
            <a:r>
              <a:rPr lang="en-VN" sz="2800" b="1" dirty="0">
                <a:solidFill>
                  <a:schemeClr val="bg1"/>
                </a:solidFill>
                <a:latin typeface="Playball" pitchFamily="2" charset="77"/>
              </a:rPr>
              <a:t>oys: những thứ đồ chơi</a:t>
            </a:r>
          </a:p>
        </p:txBody>
      </p:sp>
      <p:sp>
        <p:nvSpPr>
          <p:cNvPr id="26629" name="TextBox 7">
            <a:extLst>
              <a:ext uri="{FF2B5EF4-FFF2-40B4-BE49-F238E27FC236}">
                <a16:creationId xmlns:a16="http://schemas.microsoft.com/office/drawing/2014/main" id="{E11C0B4E-F141-A741-ABF0-0CF255492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2713" y="2530476"/>
            <a:ext cx="3878262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VN" altLang="en-VN" sz="2800" b="1">
                <a:solidFill>
                  <a:schemeClr val="bg1"/>
                </a:solidFill>
                <a:latin typeface="Playball" pitchFamily="2" charset="77"/>
              </a:rPr>
              <a:t>2. Model sentences: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VN" altLang="en-VN" sz="2800" b="1">
                <a:solidFill>
                  <a:schemeClr val="bg1"/>
                </a:solidFill>
                <a:latin typeface="Playball" pitchFamily="2" charset="77"/>
              </a:rPr>
              <a:t>A: Do you have any toys?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VN" sz="2800" b="1">
                <a:solidFill>
                  <a:schemeClr val="bg1"/>
                </a:solidFill>
                <a:latin typeface="Playball" pitchFamily="2" charset="77"/>
              </a:rPr>
              <a:t>B</a:t>
            </a:r>
            <a:r>
              <a:rPr lang="en-VN" altLang="en-VN" sz="2800" b="1">
                <a:solidFill>
                  <a:schemeClr val="bg1"/>
                </a:solidFill>
                <a:latin typeface="Playball" pitchFamily="2" charset="77"/>
              </a:rPr>
              <a:t>: Yes, I do. / No, I don’t.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VN" altLang="en-VN" sz="2800" b="1">
              <a:solidFill>
                <a:schemeClr val="bg1"/>
              </a:solidFill>
              <a:latin typeface="Playball" pitchFamily="2" charset="7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VN" altLang="en-VN" sz="2800" b="1">
                <a:solidFill>
                  <a:schemeClr val="bg1"/>
                </a:solidFill>
                <a:latin typeface="Playball" pitchFamily="2" charset="77"/>
              </a:rPr>
              <a:t>A: Do you have a car?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VN" sz="2800" b="1">
                <a:solidFill>
                  <a:schemeClr val="bg1"/>
                </a:solidFill>
                <a:latin typeface="Playball" pitchFamily="2" charset="77"/>
              </a:rPr>
              <a:t>B</a:t>
            </a:r>
            <a:r>
              <a:rPr lang="en-VN" altLang="en-VN" sz="2800" b="1">
                <a:solidFill>
                  <a:schemeClr val="bg1"/>
                </a:solidFill>
                <a:latin typeface="Playball" pitchFamily="2" charset="77"/>
              </a:rPr>
              <a:t>: Yes, I do. / No, I don’t.</a:t>
            </a:r>
          </a:p>
        </p:txBody>
      </p:sp>
    </p:spTree>
  </p:cSld>
  <p:clrMapOvr>
    <a:masterClrMapping/>
  </p:clrMapOvr>
  <p:transition spd="slow"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4">
            <a:extLst>
              <a:ext uri="{FF2B5EF4-FFF2-40B4-BE49-F238E27FC236}">
                <a16:creationId xmlns:a16="http://schemas.microsoft.com/office/drawing/2014/main" id="{6EBE3118-BB76-6642-93E1-47AE67049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26" y="1128713"/>
            <a:ext cx="9032875" cy="52625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en-VN" sz="2800" b="1"/>
              <a:t>1. Do you have a doll/ car/ teddy bear? </a:t>
            </a:r>
          </a:p>
          <a:p>
            <a:pPr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en-VN" sz="2800" b="1">
                <a:sym typeface="Wingdings" pitchFamily="2" charset="2"/>
              </a:rPr>
              <a:t>          </a:t>
            </a:r>
            <a:endParaRPr lang="en-US" altLang="en-VN" sz="2800" b="1"/>
          </a:p>
          <a:p>
            <a:pPr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en-VN" sz="2800" b="1"/>
              <a:t>2. What colours are your toys? </a:t>
            </a:r>
          </a:p>
          <a:p>
            <a:pPr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en-VN" sz="2800" b="1">
                <a:sym typeface="Wingdings" pitchFamily="2" charset="2"/>
              </a:rPr>
              <a:t> </a:t>
            </a:r>
            <a:endParaRPr lang="en-US" altLang="en-VN" sz="2800" b="1"/>
          </a:p>
          <a:p>
            <a:pPr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en-VN" sz="2800" b="1"/>
              <a:t>3. Where’s your doll/ car/ teddy bear? </a:t>
            </a:r>
          </a:p>
          <a:p>
            <a:pPr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en-VN" sz="2800" b="1">
                <a:sym typeface="Wingdings" pitchFamily="2" charset="2"/>
              </a:rPr>
              <a:t> </a:t>
            </a:r>
            <a:endParaRPr lang="en-US" altLang="en-VN" sz="2800" b="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1EB0AE-D42E-F846-944A-945996372DAD}"/>
              </a:ext>
            </a:extLst>
          </p:cNvPr>
          <p:cNvSpPr/>
          <p:nvPr/>
        </p:nvSpPr>
        <p:spPr>
          <a:xfrm>
            <a:off x="3604699" y="108019"/>
            <a:ext cx="342914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4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Arial" charset="0"/>
              </a:rPr>
              <a:t>LET’S WRITE</a:t>
            </a:r>
          </a:p>
        </p:txBody>
      </p:sp>
      <p:pic>
        <p:nvPicPr>
          <p:cNvPr id="27652" name="Picture 5">
            <a:extLst>
              <a:ext uri="{FF2B5EF4-FFF2-40B4-BE49-F238E27FC236}">
                <a16:creationId xmlns:a16="http://schemas.microsoft.com/office/drawing/2014/main" id="{594527DC-C69E-7349-AA25-6C3410D10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26" y="165100"/>
            <a:ext cx="904875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5BC1FE-86BB-DC48-A51F-C9A29BCCF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4" y="2198689"/>
            <a:ext cx="70389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VN" sz="2800" b="1">
                <a:solidFill>
                  <a:srgbClr val="FF0000"/>
                </a:solidFill>
              </a:rPr>
              <a:t>Yes, I do </a:t>
            </a:r>
            <a:r>
              <a:rPr lang="en-US" altLang="en-VN" sz="2800" b="1"/>
              <a:t>or </a:t>
            </a:r>
            <a:r>
              <a:rPr lang="en-US" altLang="en-VN" sz="2800" b="1">
                <a:solidFill>
                  <a:srgbClr val="FF0000"/>
                </a:solidFill>
              </a:rPr>
              <a:t>No, I don’t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22A84A-E01F-BD4C-8891-9D8745E1D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326" y="3914775"/>
            <a:ext cx="70389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VN" sz="2800" b="1">
                <a:solidFill>
                  <a:srgbClr val="FF0000"/>
                </a:solidFill>
              </a:rPr>
              <a:t>They’re red/ blue/ yellow 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6349C7-2625-474A-B10D-8BE80407A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4" y="5589589"/>
            <a:ext cx="70373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VN" sz="2800" b="1">
                <a:solidFill>
                  <a:srgbClr val="FF0000"/>
                </a:solidFill>
              </a:rPr>
              <a:t>It’s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675BC6-F06E-E243-921E-7963D725A8E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72264" y="1128713"/>
            <a:ext cx="1995090" cy="1655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C4B262-6013-9849-B5C0-D369AA73A5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9" y="4443413"/>
            <a:ext cx="1951037" cy="194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5BECB6-CB61-1945-924E-472E4EC9295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82697" y="2937237"/>
            <a:ext cx="2604636" cy="1573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>
            <a:extLst>
              <a:ext uri="{FF2B5EF4-FFF2-40B4-BE49-F238E27FC236}">
                <a16:creationId xmlns:a16="http://schemas.microsoft.com/office/drawing/2014/main" id="{8E1840A6-B86E-9942-A4EB-6FF61B5A1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6" y="-242888"/>
            <a:ext cx="4149725" cy="41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5">
            <a:extLst>
              <a:ext uri="{FF2B5EF4-FFF2-40B4-BE49-F238E27FC236}">
                <a16:creationId xmlns:a16="http://schemas.microsoft.com/office/drawing/2014/main" id="{0DA83CC9-7CBA-904B-9D3A-9F4AC72AB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4057651"/>
            <a:ext cx="914400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345D43D-A86E-2F4B-8BE5-7EDF72FCF01F}"/>
              </a:ext>
            </a:extLst>
          </p:cNvPr>
          <p:cNvSpPr/>
          <p:nvPr/>
        </p:nvSpPr>
        <p:spPr>
          <a:xfrm>
            <a:off x="1979264" y="1916832"/>
            <a:ext cx="408958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lgerian" pitchFamily="82" charset="0"/>
              </a:rPr>
              <a:t>LET’S PLAY!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0" descr="http://wallpaper.pickywallpapers.com/1440x900/vector-of-winter-landscape.jpg">
            <a:extLst>
              <a:ext uri="{FF2B5EF4-FFF2-40B4-BE49-F238E27FC236}">
                <a16:creationId xmlns:a16="http://schemas.microsoft.com/office/drawing/2014/main" id="{5687C6D7-962F-D545-838A-D31018274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0" b="2315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darocas.com/CHRISTMAS/Christmas_holly_border_page.png">
            <a:extLst>
              <a:ext uri="{FF2B5EF4-FFF2-40B4-BE49-F238E27FC236}">
                <a16:creationId xmlns:a16="http://schemas.microsoft.com/office/drawing/2014/main" id="{99B7B40A-38B3-0E49-81EC-0A50BC571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0988" y="30164"/>
            <a:ext cx="9117012" cy="6827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" name="4 Imagen">
            <a:extLst>
              <a:ext uri="{FF2B5EF4-FFF2-40B4-BE49-F238E27FC236}">
                <a16:creationId xmlns:a16="http://schemas.microsoft.com/office/drawing/2014/main" id="{CB854FB8-3443-2442-93F0-1C665E6DD8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908051"/>
            <a:ext cx="7488237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12">
            <a:extLst>
              <a:ext uri="{FF2B5EF4-FFF2-40B4-BE49-F238E27FC236}">
                <a16:creationId xmlns:a16="http://schemas.microsoft.com/office/drawing/2014/main" id="{955A2C87-B6A3-3C40-B48A-F857F44AF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89" y="1949450"/>
            <a:ext cx="3832225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0">
    <p:circle/>
    <p:sndAc>
      <p:stSnd>
        <p:snd r:embed="rId2" name="Santa_Clau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42 Imagen">
            <a:extLst>
              <a:ext uri="{FF2B5EF4-FFF2-40B4-BE49-F238E27FC236}">
                <a16:creationId xmlns:a16="http://schemas.microsoft.com/office/drawing/2014/main" id="{94775F82-E82F-7145-8E61-5DD46D65F2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3514725"/>
            <a:ext cx="9144000" cy="635000"/>
          </a:xfrm>
          <a:prstGeom prst="rect">
            <a:avLst/>
          </a:prstGeom>
          <a:effectLst>
            <a:outerShdw blurRad="114300" dist="38100" dir="5400000" algn="t" rotWithShape="0">
              <a:prstClr val="black">
                <a:alpha val="69000"/>
              </a:prstClr>
            </a:outerShdw>
          </a:effectLst>
        </p:spPr>
      </p:pic>
      <p:sp>
        <p:nvSpPr>
          <p:cNvPr id="12" name="11 CuadroTexto">
            <a:extLst>
              <a:ext uri="{FF2B5EF4-FFF2-40B4-BE49-F238E27FC236}">
                <a16:creationId xmlns:a16="http://schemas.microsoft.com/office/drawing/2014/main" id="{672E28E7-BD9C-A644-BEC1-E1A24B779A5B}"/>
              </a:ext>
            </a:extLst>
          </p:cNvPr>
          <p:cNvSpPr txBox="1"/>
          <p:nvPr/>
        </p:nvSpPr>
        <p:spPr>
          <a:xfrm>
            <a:off x="1631950" y="44451"/>
            <a:ext cx="1252538" cy="5238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_tradn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CAR</a:t>
            </a:r>
            <a:endParaRPr lang="es-E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1" name="Picture 2" descr="http://4vector.com/i/free-vector-santa-claus-with-his-bag_102239_Santa_Claus_with_his_bag.png">
            <a:extLst>
              <a:ext uri="{FF2B5EF4-FFF2-40B4-BE49-F238E27FC236}">
                <a16:creationId xmlns:a16="http://schemas.microsoft.com/office/drawing/2014/main" id="{740661CF-F621-9541-B465-52FE38834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" t="17340" r="8739" b="25569"/>
          <a:stretch>
            <a:fillRect/>
          </a:stretch>
        </p:blipFill>
        <p:spPr bwMode="auto">
          <a:xfrm>
            <a:off x="9083676" y="404813"/>
            <a:ext cx="1516063" cy="17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i414.photobucket.com/albums/pp227/PeasNCarrots413/Chimney.png">
            <a:extLst>
              <a:ext uri="{FF2B5EF4-FFF2-40B4-BE49-F238E27FC236}">
                <a16:creationId xmlns:a16="http://schemas.microsoft.com/office/drawing/2014/main" id="{DB860B18-F1E8-FF42-A2B5-823279C9B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12231" t="29635" r="14483" b="19402"/>
          <a:stretch/>
        </p:blipFill>
        <p:spPr bwMode="auto">
          <a:xfrm>
            <a:off x="2207568" y="1556792"/>
            <a:ext cx="2063130" cy="163465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13" name="Picture 4" descr="http://i414.photobucket.com/albums/pp227/PeasNCarrots413/Chimney.png">
            <a:extLst>
              <a:ext uri="{FF2B5EF4-FFF2-40B4-BE49-F238E27FC236}">
                <a16:creationId xmlns:a16="http://schemas.microsoft.com/office/drawing/2014/main" id="{94344048-4211-4341-9258-54328A8588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12231" t="30228" r="14483" b="19401"/>
          <a:stretch/>
        </p:blipFill>
        <p:spPr bwMode="auto">
          <a:xfrm>
            <a:off x="5015880" y="1556793"/>
            <a:ext cx="1944216" cy="1615639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14" name="Picture 4" descr="http://i414.photobucket.com/albums/pp227/PeasNCarrots413/Chimney.png">
            <a:extLst>
              <a:ext uri="{FF2B5EF4-FFF2-40B4-BE49-F238E27FC236}">
                <a16:creationId xmlns:a16="http://schemas.microsoft.com/office/drawing/2014/main" id="{96C377A2-F237-3042-B486-D74CB78817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12231" t="30228" r="14483" b="19401"/>
          <a:stretch/>
        </p:blipFill>
        <p:spPr bwMode="auto">
          <a:xfrm>
            <a:off x="7824192" y="1556793"/>
            <a:ext cx="1781588" cy="1615639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24" name="23 Imagen">
            <a:extLst>
              <a:ext uri="{FF2B5EF4-FFF2-40B4-BE49-F238E27FC236}">
                <a16:creationId xmlns:a16="http://schemas.microsoft.com/office/drawing/2014/main" id="{C3A54E9F-514E-3C42-86D1-094B2AB336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94423" y="4718612"/>
            <a:ext cx="1594915" cy="1463051"/>
          </a:xfrm>
          <a:prstGeom prst="rect">
            <a:avLst/>
          </a:prstGeom>
          <a:ln w="76200">
            <a:noFill/>
          </a:ln>
          <a:effectLst>
            <a:innerShdw blurRad="520700">
              <a:schemeClr val="bg1"/>
            </a:innerShdw>
          </a:effec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40B55FAC-B482-EA46-98E2-13EFED1C5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2061534" y="4792136"/>
            <a:ext cx="1561828" cy="1427082"/>
          </a:xfrm>
          <a:prstGeom prst="rect">
            <a:avLst/>
          </a:prstGeom>
          <a:noFill/>
          <a:ln w="76200">
            <a:noFill/>
          </a:ln>
          <a:effectLst>
            <a:innerShdw blurRad="520700">
              <a:schemeClr val="bg1"/>
            </a:innerShdw>
          </a:effectLst>
        </p:spPr>
      </p:pic>
      <p:pic>
        <p:nvPicPr>
          <p:cNvPr id="41" name="Picture 12" descr="http://image.shutterstock.com/display_pic_with_logo/730903/103717109/stock-vector-vector-illustration-of-simply-landscape-in-wood-frame-spring-or-summer-theme-also-useful-template-103717109.jpg">
            <a:extLst>
              <a:ext uri="{FF2B5EF4-FFF2-40B4-BE49-F238E27FC236}">
                <a16:creationId xmlns:a16="http://schemas.microsoft.com/office/drawing/2014/main" id="{B0E083D8-CE4C-EB47-A92D-0C92BA5DDF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/>
          <a:srcRect b="5524"/>
          <a:stretch/>
        </p:blipFill>
        <p:spPr bwMode="auto">
          <a:xfrm>
            <a:off x="1919288" y="4535488"/>
            <a:ext cx="1930400" cy="19669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3000"/>
              </a:prstClr>
            </a:outerShdw>
          </a:effectLst>
        </p:spPr>
      </p:pic>
      <p:sp>
        <p:nvSpPr>
          <p:cNvPr id="26" name="25 Rectángulo redondeado">
            <a:extLst>
              <a:ext uri="{FF2B5EF4-FFF2-40B4-BE49-F238E27FC236}">
                <a16:creationId xmlns:a16="http://schemas.microsoft.com/office/drawing/2014/main" id="{C0DCE85B-89A1-A64F-ACFD-77CEE753A2A7}"/>
              </a:ext>
            </a:extLst>
          </p:cNvPr>
          <p:cNvSpPr/>
          <p:nvPr/>
        </p:nvSpPr>
        <p:spPr>
          <a:xfrm>
            <a:off x="1775520" y="6165304"/>
            <a:ext cx="2160240" cy="4772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266700"/>
            <a:bevelB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3200" b="1" dirty="0" err="1">
                <a:solidFill>
                  <a:prstClr val="black"/>
                </a:solidFill>
              </a:rPr>
              <a:t>Homer</a:t>
            </a:r>
            <a:endParaRPr lang="es-ES" sz="3200" b="1" dirty="0">
              <a:solidFill>
                <a:prstClr val="black"/>
              </a:solidFill>
            </a:endParaRPr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504B39A0-FAA3-C24C-A109-986DC2582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tretch>
            <a:fillRect/>
          </a:stretch>
        </p:blipFill>
        <p:spPr bwMode="auto">
          <a:xfrm>
            <a:off x="5009219" y="4739430"/>
            <a:ext cx="1694537" cy="1459115"/>
          </a:xfrm>
          <a:prstGeom prst="rect">
            <a:avLst/>
          </a:prstGeom>
          <a:noFill/>
          <a:ln w="76200">
            <a:noFill/>
          </a:ln>
          <a:effectLst>
            <a:innerShdw blurRad="520700">
              <a:schemeClr val="bg1"/>
            </a:innerShdw>
          </a:effectLst>
        </p:spPr>
      </p:pic>
      <p:pic>
        <p:nvPicPr>
          <p:cNvPr id="42" name="Picture 12" descr="http://image.shutterstock.com/display_pic_with_logo/730903/103717109/stock-vector-vector-illustration-of-simply-landscape-in-wood-frame-spring-or-summer-theme-also-useful-template-103717109.jpg">
            <a:extLst>
              <a:ext uri="{FF2B5EF4-FFF2-40B4-BE49-F238E27FC236}">
                <a16:creationId xmlns:a16="http://schemas.microsoft.com/office/drawing/2014/main" id="{21CCCF72-9060-A94B-B67E-4EA29B778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/>
          <a:srcRect b="5524"/>
          <a:stretch/>
        </p:blipFill>
        <p:spPr bwMode="auto">
          <a:xfrm>
            <a:off x="4872039" y="4487863"/>
            <a:ext cx="1944687" cy="19669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3000"/>
              </a:prstClr>
            </a:outerShdw>
          </a:effectLst>
        </p:spPr>
      </p:pic>
      <p:sp>
        <p:nvSpPr>
          <p:cNvPr id="39" name="38 Rectángulo redondeado">
            <a:extLst>
              <a:ext uri="{FF2B5EF4-FFF2-40B4-BE49-F238E27FC236}">
                <a16:creationId xmlns:a16="http://schemas.microsoft.com/office/drawing/2014/main" id="{93568EC6-6808-1648-B46E-2C18109D5B6A}"/>
              </a:ext>
            </a:extLst>
          </p:cNvPr>
          <p:cNvSpPr/>
          <p:nvPr/>
        </p:nvSpPr>
        <p:spPr>
          <a:xfrm>
            <a:off x="4799856" y="6165304"/>
            <a:ext cx="2160240" cy="4772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266700"/>
            <a:bevelB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3200" b="1" dirty="0">
                <a:solidFill>
                  <a:prstClr val="black"/>
                </a:solidFill>
              </a:rPr>
              <a:t>Bart</a:t>
            </a:r>
            <a:endParaRPr lang="es-ES" sz="3200" b="1" dirty="0">
              <a:solidFill>
                <a:prstClr val="black"/>
              </a:solidFill>
            </a:endParaRPr>
          </a:p>
        </p:txBody>
      </p:sp>
      <p:pic>
        <p:nvPicPr>
          <p:cNvPr id="44" name="Picture 12" descr="http://image.shutterstock.com/display_pic_with_logo/730903/103717109/stock-vector-vector-illustration-of-simply-landscape-in-wood-frame-spring-or-summer-theme-also-useful-template-103717109.jpg">
            <a:extLst>
              <a:ext uri="{FF2B5EF4-FFF2-40B4-BE49-F238E27FC236}">
                <a16:creationId xmlns:a16="http://schemas.microsoft.com/office/drawing/2014/main" id="{9FB9569F-94BE-A14F-AD9D-DC51C49358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/>
          <a:srcRect b="5524"/>
          <a:stretch/>
        </p:blipFill>
        <p:spPr bwMode="auto">
          <a:xfrm>
            <a:off x="7762876" y="4486276"/>
            <a:ext cx="1933575" cy="19669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3000"/>
              </a:prstClr>
            </a:outerShdw>
          </a:effectLst>
        </p:spPr>
      </p:pic>
      <p:sp>
        <p:nvSpPr>
          <p:cNvPr id="40" name="39 Rectángulo redondeado">
            <a:extLst>
              <a:ext uri="{FF2B5EF4-FFF2-40B4-BE49-F238E27FC236}">
                <a16:creationId xmlns:a16="http://schemas.microsoft.com/office/drawing/2014/main" id="{ECB0A14E-ECA6-2F49-8E2E-24FEB5A40F36}"/>
              </a:ext>
            </a:extLst>
          </p:cNvPr>
          <p:cNvSpPr/>
          <p:nvPr/>
        </p:nvSpPr>
        <p:spPr>
          <a:xfrm>
            <a:off x="7669548" y="6165304"/>
            <a:ext cx="2160240" cy="4772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266700"/>
            <a:bevelB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3200" b="1" dirty="0" err="1">
                <a:solidFill>
                  <a:prstClr val="black"/>
                </a:solidFill>
              </a:rPr>
              <a:t>Maggie</a:t>
            </a:r>
            <a:endParaRPr lang="es-ES" sz="3200" b="1" dirty="0">
              <a:solidFill>
                <a:prstClr val="black"/>
              </a:solidFill>
            </a:endParaRPr>
          </a:p>
        </p:txBody>
      </p:sp>
      <p:grpSp>
        <p:nvGrpSpPr>
          <p:cNvPr id="30743" name="Group 4">
            <a:extLst>
              <a:ext uri="{FF2B5EF4-FFF2-40B4-BE49-F238E27FC236}">
                <a16:creationId xmlns:a16="http://schemas.microsoft.com/office/drawing/2014/main" id="{FBECBB52-74ED-0E47-8116-19D3FA069BE1}"/>
              </a:ext>
            </a:extLst>
          </p:cNvPr>
          <p:cNvGrpSpPr>
            <a:grpSpLocks/>
          </p:cNvGrpSpPr>
          <p:nvPr/>
        </p:nvGrpSpPr>
        <p:grpSpPr bwMode="auto">
          <a:xfrm>
            <a:off x="4800601" y="2755900"/>
            <a:ext cx="2206625" cy="1633538"/>
            <a:chOff x="3275856" y="2755865"/>
            <a:chExt cx="2207146" cy="1634302"/>
          </a:xfrm>
        </p:grpSpPr>
        <p:sp>
          <p:nvSpPr>
            <p:cNvPr id="46" name="45 Llamada de nube">
              <a:extLst>
                <a:ext uri="{FF2B5EF4-FFF2-40B4-BE49-F238E27FC236}">
                  <a16:creationId xmlns:a16="http://schemas.microsoft.com/office/drawing/2014/main" id="{3D9ECC59-30DA-5443-8350-BC6A354E288D}"/>
                </a:ext>
              </a:extLst>
            </p:cNvPr>
            <p:cNvSpPr/>
            <p:nvPr/>
          </p:nvSpPr>
          <p:spPr>
            <a:xfrm>
              <a:off x="3275856" y="2755865"/>
              <a:ext cx="2207146" cy="1634302"/>
            </a:xfrm>
            <a:prstGeom prst="cloudCallout">
              <a:avLst>
                <a:gd name="adj1" fmla="val 4903"/>
                <a:gd name="adj2" fmla="val 76912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pic>
          <p:nvPicPr>
            <p:cNvPr id="30752" name="Picture 2">
              <a:extLst>
                <a:ext uri="{FF2B5EF4-FFF2-40B4-BE49-F238E27FC236}">
                  <a16:creationId xmlns:a16="http://schemas.microsoft.com/office/drawing/2014/main" id="{5D49BF17-68EF-8F47-AF1C-8C1B850E3A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9947" y="3148457"/>
              <a:ext cx="1508622" cy="911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7 Grupo">
            <a:extLst>
              <a:ext uri="{FF2B5EF4-FFF2-40B4-BE49-F238E27FC236}">
                <a16:creationId xmlns:a16="http://schemas.microsoft.com/office/drawing/2014/main" id="{F31223EA-0AA8-8C42-84A9-4D757FC1345D}"/>
              </a:ext>
            </a:extLst>
          </p:cNvPr>
          <p:cNvGrpSpPr>
            <a:grpSpLocks/>
          </p:cNvGrpSpPr>
          <p:nvPr/>
        </p:nvGrpSpPr>
        <p:grpSpPr bwMode="auto">
          <a:xfrm>
            <a:off x="7608889" y="2730501"/>
            <a:ext cx="2206625" cy="1635125"/>
            <a:chOff x="6372200" y="2730802"/>
            <a:chExt cx="2207146" cy="1634302"/>
          </a:xfrm>
        </p:grpSpPr>
        <p:sp>
          <p:nvSpPr>
            <p:cNvPr id="47" name="46 Llamada de nube">
              <a:extLst>
                <a:ext uri="{FF2B5EF4-FFF2-40B4-BE49-F238E27FC236}">
                  <a16:creationId xmlns:a16="http://schemas.microsoft.com/office/drawing/2014/main" id="{577012D1-8673-8746-9CBB-126FBC5A00E6}"/>
                </a:ext>
              </a:extLst>
            </p:cNvPr>
            <p:cNvSpPr/>
            <p:nvPr/>
          </p:nvSpPr>
          <p:spPr>
            <a:xfrm>
              <a:off x="6372200" y="2730802"/>
              <a:ext cx="2207146" cy="1634302"/>
            </a:xfrm>
            <a:prstGeom prst="cloudCallout">
              <a:avLst>
                <a:gd name="adj1" fmla="val -747"/>
                <a:gd name="adj2" fmla="val 81998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pic>
          <p:nvPicPr>
            <p:cNvPr id="30750" name="Picture 2">
              <a:extLst>
                <a:ext uri="{FF2B5EF4-FFF2-40B4-BE49-F238E27FC236}">
                  <a16:creationId xmlns:a16="http://schemas.microsoft.com/office/drawing/2014/main" id="{F31762D1-0F93-8C43-8D3F-2300EF6E97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2940177"/>
              <a:ext cx="1296143" cy="1221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45" name="Group 3">
            <a:extLst>
              <a:ext uri="{FF2B5EF4-FFF2-40B4-BE49-F238E27FC236}">
                <a16:creationId xmlns:a16="http://schemas.microsoft.com/office/drawing/2014/main" id="{DCE52C91-A378-1948-BC1E-E329C6302F0E}"/>
              </a:ext>
            </a:extLst>
          </p:cNvPr>
          <p:cNvGrpSpPr>
            <a:grpSpLocks/>
          </p:cNvGrpSpPr>
          <p:nvPr/>
        </p:nvGrpSpPr>
        <p:grpSpPr bwMode="auto">
          <a:xfrm>
            <a:off x="2063751" y="2755900"/>
            <a:ext cx="2206625" cy="1633538"/>
            <a:chOff x="539552" y="2755865"/>
            <a:chExt cx="2207146" cy="1634302"/>
          </a:xfrm>
        </p:grpSpPr>
        <p:sp>
          <p:nvSpPr>
            <p:cNvPr id="28" name="27 Llamada de nube">
              <a:extLst>
                <a:ext uri="{FF2B5EF4-FFF2-40B4-BE49-F238E27FC236}">
                  <a16:creationId xmlns:a16="http://schemas.microsoft.com/office/drawing/2014/main" id="{8103A644-9A83-2047-B99C-23CF34574A44}"/>
                </a:ext>
              </a:extLst>
            </p:cNvPr>
            <p:cNvSpPr/>
            <p:nvPr/>
          </p:nvSpPr>
          <p:spPr>
            <a:xfrm>
              <a:off x="539552" y="2755865"/>
              <a:ext cx="2207146" cy="1634302"/>
            </a:xfrm>
            <a:prstGeom prst="cloudCallout">
              <a:avLst>
                <a:gd name="adj1" fmla="val -17695"/>
                <a:gd name="adj2" fmla="val 80302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pic>
          <p:nvPicPr>
            <p:cNvPr id="30748" name="53 Imagen">
              <a:extLst>
                <a:ext uri="{FF2B5EF4-FFF2-40B4-BE49-F238E27FC236}">
                  <a16:creationId xmlns:a16="http://schemas.microsoft.com/office/drawing/2014/main" id="{E51F249B-DDD9-8E47-9277-834B51478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060" y="3038222"/>
              <a:ext cx="998589" cy="998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36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083C47-4A93-2440-BA5B-13D187EDCAEB}"/>
              </a:ext>
            </a:extLst>
          </p:cNvPr>
          <p:cNvSpPr/>
          <p:nvPr/>
        </p:nvSpPr>
        <p:spPr>
          <a:xfrm>
            <a:off x="9915525" y="6102351"/>
            <a:ext cx="717550" cy="720725"/>
          </a:xfrm>
          <a:prstGeom prst="rightArrow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.03773 L -0.11632 -0.10324 C -0.1408 -0.13472 -0.17726 -0.15139 -0.21511 -0.15139 C -0.25833 -0.15139 -0.29288 -0.13472 -0.31736 -0.10324 L -0.43316 0.03773 " pathEditMode="relative" rAng="0" ptsTypes="FffFF">
                                      <p:cBhvr>
                                        <p:cTn id="2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67" y="-94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535 0.0375 L -0.42535 0.287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escen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12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42 Imagen">
            <a:extLst>
              <a:ext uri="{FF2B5EF4-FFF2-40B4-BE49-F238E27FC236}">
                <a16:creationId xmlns:a16="http://schemas.microsoft.com/office/drawing/2014/main" id="{CBB9C009-0FB8-C243-881F-E62C32BF4D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3514725"/>
            <a:ext cx="9144000" cy="635000"/>
          </a:xfrm>
          <a:prstGeom prst="rect">
            <a:avLst/>
          </a:prstGeom>
          <a:effectLst>
            <a:outerShdw blurRad="114300" dist="38100" dir="5400000" algn="t" rotWithShape="0">
              <a:prstClr val="black">
                <a:alpha val="69000"/>
              </a:prstClr>
            </a:outerShdw>
          </a:effectLst>
        </p:spPr>
      </p:pic>
      <p:sp>
        <p:nvSpPr>
          <p:cNvPr id="12" name="11 CuadroTexto">
            <a:extLst>
              <a:ext uri="{FF2B5EF4-FFF2-40B4-BE49-F238E27FC236}">
                <a16:creationId xmlns:a16="http://schemas.microsoft.com/office/drawing/2014/main" id="{340446A7-46D7-B04B-8F8E-CAB1C7FF2C94}"/>
              </a:ext>
            </a:extLst>
          </p:cNvPr>
          <p:cNvSpPr txBox="1"/>
          <p:nvPr/>
        </p:nvSpPr>
        <p:spPr>
          <a:xfrm>
            <a:off x="1631951" y="44451"/>
            <a:ext cx="1255713" cy="5238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_tradn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DOLL</a:t>
            </a:r>
            <a:endParaRPr lang="es-E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1" name="Picture 2" descr="http://4vector.com/i/free-vector-santa-claus-with-his-bag_102239_Santa_Claus_with_his_bag.png">
            <a:extLst>
              <a:ext uri="{FF2B5EF4-FFF2-40B4-BE49-F238E27FC236}">
                <a16:creationId xmlns:a16="http://schemas.microsoft.com/office/drawing/2014/main" id="{DB4F2292-AD52-324C-835C-86E5EE147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" t="17340" r="8739" b="25569"/>
          <a:stretch>
            <a:fillRect/>
          </a:stretch>
        </p:blipFill>
        <p:spPr bwMode="auto">
          <a:xfrm>
            <a:off x="9083676" y="404813"/>
            <a:ext cx="1516063" cy="17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i414.photobucket.com/albums/pp227/PeasNCarrots413/Chimney.png">
            <a:extLst>
              <a:ext uri="{FF2B5EF4-FFF2-40B4-BE49-F238E27FC236}">
                <a16:creationId xmlns:a16="http://schemas.microsoft.com/office/drawing/2014/main" id="{12C6582D-9E9E-D946-A7AC-027D845707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12231" t="29635" r="14483" b="19402"/>
          <a:stretch/>
        </p:blipFill>
        <p:spPr bwMode="auto">
          <a:xfrm>
            <a:off x="2135561" y="1556792"/>
            <a:ext cx="2088233" cy="163465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13" name="Picture 4" descr="http://i414.photobucket.com/albums/pp227/PeasNCarrots413/Chimney.png">
            <a:extLst>
              <a:ext uri="{FF2B5EF4-FFF2-40B4-BE49-F238E27FC236}">
                <a16:creationId xmlns:a16="http://schemas.microsoft.com/office/drawing/2014/main" id="{BF9856EC-706B-1544-BC72-F46D2C22E1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12231" t="30228" r="14483" b="19401"/>
          <a:stretch/>
        </p:blipFill>
        <p:spPr bwMode="auto">
          <a:xfrm>
            <a:off x="5015880" y="1556793"/>
            <a:ext cx="1967036" cy="1615639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14" name="Picture 4" descr="http://i414.photobucket.com/albums/pp227/PeasNCarrots413/Chimney.png">
            <a:extLst>
              <a:ext uri="{FF2B5EF4-FFF2-40B4-BE49-F238E27FC236}">
                <a16:creationId xmlns:a16="http://schemas.microsoft.com/office/drawing/2014/main" id="{79D08B7F-1663-4042-84B4-D2CC067214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12231" t="30228" r="14483" b="19401"/>
          <a:stretch/>
        </p:blipFill>
        <p:spPr bwMode="auto">
          <a:xfrm>
            <a:off x="7824192" y="1556793"/>
            <a:ext cx="1781588" cy="1615639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24" name="23 Imagen">
            <a:extLst>
              <a:ext uri="{FF2B5EF4-FFF2-40B4-BE49-F238E27FC236}">
                <a16:creationId xmlns:a16="http://schemas.microsoft.com/office/drawing/2014/main" id="{2BDDD7E1-B129-FC4C-9D18-FE62EFF88B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94423" y="4718612"/>
            <a:ext cx="1594915" cy="1463051"/>
          </a:xfrm>
          <a:prstGeom prst="rect">
            <a:avLst/>
          </a:prstGeom>
          <a:ln w="76200">
            <a:noFill/>
          </a:ln>
          <a:effectLst>
            <a:innerShdw blurRad="520700">
              <a:schemeClr val="bg1"/>
            </a:innerShdw>
          </a:effec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ACB6B688-ED12-164D-869A-600B97D00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2061534" y="4785040"/>
            <a:ext cx="1561828" cy="1441274"/>
          </a:xfrm>
          <a:prstGeom prst="rect">
            <a:avLst/>
          </a:prstGeom>
          <a:noFill/>
          <a:ln w="76200">
            <a:noFill/>
          </a:ln>
          <a:effectLst>
            <a:innerShdw blurRad="520700">
              <a:schemeClr val="bg1"/>
            </a:innerShdw>
          </a:effectLst>
        </p:spPr>
      </p:pic>
      <p:pic>
        <p:nvPicPr>
          <p:cNvPr id="41" name="Picture 12" descr="http://image.shutterstock.com/display_pic_with_logo/730903/103717109/stock-vector-vector-illustration-of-simply-landscape-in-wood-frame-spring-or-summer-theme-also-useful-template-103717109.jpg">
            <a:extLst>
              <a:ext uri="{FF2B5EF4-FFF2-40B4-BE49-F238E27FC236}">
                <a16:creationId xmlns:a16="http://schemas.microsoft.com/office/drawing/2014/main" id="{F189DBDA-9FB5-4740-B238-E8258D38B8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/>
          <a:srcRect b="5524"/>
          <a:stretch/>
        </p:blipFill>
        <p:spPr bwMode="auto">
          <a:xfrm>
            <a:off x="1919288" y="4535488"/>
            <a:ext cx="1930400" cy="19669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3000"/>
              </a:prstClr>
            </a:outerShdw>
          </a:effec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9BEB52A5-AE1D-E04A-90C0-E23EFFCA7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tretch>
            <a:fillRect/>
          </a:stretch>
        </p:blipFill>
        <p:spPr bwMode="auto">
          <a:xfrm>
            <a:off x="4994548" y="4752765"/>
            <a:ext cx="1586141" cy="1432445"/>
          </a:xfrm>
          <a:prstGeom prst="rect">
            <a:avLst/>
          </a:prstGeom>
          <a:noFill/>
          <a:ln w="76200">
            <a:noFill/>
          </a:ln>
          <a:effectLst>
            <a:innerShdw blurRad="520700">
              <a:schemeClr val="bg1"/>
            </a:innerShdw>
          </a:effectLst>
        </p:spPr>
      </p:pic>
      <p:pic>
        <p:nvPicPr>
          <p:cNvPr id="42" name="Picture 12" descr="http://image.shutterstock.com/display_pic_with_logo/730903/103717109/stock-vector-vector-illustration-of-simply-landscape-in-wood-frame-spring-or-summer-theme-also-useful-template-103717109.jpg">
            <a:extLst>
              <a:ext uri="{FF2B5EF4-FFF2-40B4-BE49-F238E27FC236}">
                <a16:creationId xmlns:a16="http://schemas.microsoft.com/office/drawing/2014/main" id="{151C62CE-9608-6440-975E-300BC21654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/>
          <a:srcRect b="5524"/>
          <a:stretch/>
        </p:blipFill>
        <p:spPr bwMode="auto">
          <a:xfrm>
            <a:off x="4800600" y="4487863"/>
            <a:ext cx="1943100" cy="19669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3000"/>
              </a:prstClr>
            </a:outerShdw>
          </a:effectLst>
        </p:spPr>
      </p:pic>
      <p:sp>
        <p:nvSpPr>
          <p:cNvPr id="39" name="38 Rectángulo redondeado">
            <a:extLst>
              <a:ext uri="{FF2B5EF4-FFF2-40B4-BE49-F238E27FC236}">
                <a16:creationId xmlns:a16="http://schemas.microsoft.com/office/drawing/2014/main" id="{B428DCE5-E073-B84B-88E0-0AAE67EFD302}"/>
              </a:ext>
            </a:extLst>
          </p:cNvPr>
          <p:cNvSpPr/>
          <p:nvPr/>
        </p:nvSpPr>
        <p:spPr>
          <a:xfrm>
            <a:off x="1807110" y="6165304"/>
            <a:ext cx="2160240" cy="4772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266700"/>
            <a:bevelB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3200" b="1" dirty="0">
                <a:solidFill>
                  <a:prstClr val="black"/>
                </a:solidFill>
              </a:rPr>
              <a:t>Lisa</a:t>
            </a:r>
            <a:endParaRPr lang="es-ES" sz="3200" b="1" dirty="0">
              <a:solidFill>
                <a:prstClr val="black"/>
              </a:solidFill>
            </a:endParaRPr>
          </a:p>
        </p:txBody>
      </p:sp>
      <p:pic>
        <p:nvPicPr>
          <p:cNvPr id="44" name="Picture 12" descr="http://image.shutterstock.com/display_pic_with_logo/730903/103717109/stock-vector-vector-illustration-of-simply-landscape-in-wood-frame-spring-or-summer-theme-also-useful-template-103717109.jpg">
            <a:extLst>
              <a:ext uri="{FF2B5EF4-FFF2-40B4-BE49-F238E27FC236}">
                <a16:creationId xmlns:a16="http://schemas.microsoft.com/office/drawing/2014/main" id="{0E3E28F9-6801-7E4B-9651-7D5DAFAB95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/>
          <a:srcRect b="5524"/>
          <a:stretch/>
        </p:blipFill>
        <p:spPr bwMode="auto">
          <a:xfrm>
            <a:off x="7762876" y="4486276"/>
            <a:ext cx="1933575" cy="19669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3000"/>
              </a:prstClr>
            </a:outerShdw>
          </a:effectLst>
        </p:spPr>
      </p:pic>
      <p:sp>
        <p:nvSpPr>
          <p:cNvPr id="40" name="39 Rectángulo redondeado">
            <a:extLst>
              <a:ext uri="{FF2B5EF4-FFF2-40B4-BE49-F238E27FC236}">
                <a16:creationId xmlns:a16="http://schemas.microsoft.com/office/drawing/2014/main" id="{E0EEBAD6-9B2B-5848-BD94-092C7E31BA41}"/>
              </a:ext>
            </a:extLst>
          </p:cNvPr>
          <p:cNvSpPr/>
          <p:nvPr/>
        </p:nvSpPr>
        <p:spPr>
          <a:xfrm>
            <a:off x="7669548" y="6165304"/>
            <a:ext cx="2160240" cy="4772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266700"/>
            <a:bevelB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3200" b="1" dirty="0" err="1">
                <a:solidFill>
                  <a:prstClr val="black"/>
                </a:solidFill>
              </a:rPr>
              <a:t>Maggie</a:t>
            </a:r>
            <a:endParaRPr lang="es-ES" sz="3200" b="1" dirty="0">
              <a:solidFill>
                <a:prstClr val="black"/>
              </a:solidFill>
            </a:endParaRPr>
          </a:p>
        </p:txBody>
      </p:sp>
      <p:grpSp>
        <p:nvGrpSpPr>
          <p:cNvPr id="3" name="2 Grupo">
            <a:extLst>
              <a:ext uri="{FF2B5EF4-FFF2-40B4-BE49-F238E27FC236}">
                <a16:creationId xmlns:a16="http://schemas.microsoft.com/office/drawing/2014/main" id="{117722BE-9922-7842-9BD3-003ED3E79280}"/>
              </a:ext>
            </a:extLst>
          </p:cNvPr>
          <p:cNvGrpSpPr>
            <a:grpSpLocks/>
          </p:cNvGrpSpPr>
          <p:nvPr/>
        </p:nvGrpSpPr>
        <p:grpSpPr bwMode="auto">
          <a:xfrm>
            <a:off x="2006601" y="2755900"/>
            <a:ext cx="2208213" cy="1633538"/>
            <a:chOff x="3527884" y="2755865"/>
            <a:chExt cx="2207146" cy="1634302"/>
          </a:xfrm>
        </p:grpSpPr>
        <p:sp>
          <p:nvSpPr>
            <p:cNvPr id="46" name="45 Llamada de nube">
              <a:extLst>
                <a:ext uri="{FF2B5EF4-FFF2-40B4-BE49-F238E27FC236}">
                  <a16:creationId xmlns:a16="http://schemas.microsoft.com/office/drawing/2014/main" id="{4537BC3C-E5D0-AA43-A11D-EFD9978EF158}"/>
                </a:ext>
              </a:extLst>
            </p:cNvPr>
            <p:cNvSpPr/>
            <p:nvPr/>
          </p:nvSpPr>
          <p:spPr>
            <a:xfrm>
              <a:off x="3527884" y="2755865"/>
              <a:ext cx="2207146" cy="1634302"/>
            </a:xfrm>
            <a:prstGeom prst="cloudCallout">
              <a:avLst>
                <a:gd name="adj1" fmla="val -12045"/>
                <a:gd name="adj2" fmla="val 81998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pic>
          <p:nvPicPr>
            <p:cNvPr id="31776" name="Picture 2">
              <a:extLst>
                <a:ext uri="{FF2B5EF4-FFF2-40B4-BE49-F238E27FC236}">
                  <a16:creationId xmlns:a16="http://schemas.microsoft.com/office/drawing/2014/main" id="{E3C0006E-ADE2-EA4B-958E-9C02DE5002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0769" y="2891906"/>
              <a:ext cx="1401376" cy="1325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7 Grupo">
            <a:extLst>
              <a:ext uri="{FF2B5EF4-FFF2-40B4-BE49-F238E27FC236}">
                <a16:creationId xmlns:a16="http://schemas.microsoft.com/office/drawing/2014/main" id="{6C48E82A-610F-B44E-8AEA-F052965E8E2F}"/>
              </a:ext>
            </a:extLst>
          </p:cNvPr>
          <p:cNvGrpSpPr>
            <a:grpSpLocks/>
          </p:cNvGrpSpPr>
          <p:nvPr/>
        </p:nvGrpSpPr>
        <p:grpSpPr bwMode="auto">
          <a:xfrm>
            <a:off x="7608889" y="2730501"/>
            <a:ext cx="2206625" cy="1635125"/>
            <a:chOff x="6372200" y="2730802"/>
            <a:chExt cx="2207146" cy="1634302"/>
          </a:xfrm>
        </p:grpSpPr>
        <p:sp>
          <p:nvSpPr>
            <p:cNvPr id="47" name="46 Llamada de nube">
              <a:extLst>
                <a:ext uri="{FF2B5EF4-FFF2-40B4-BE49-F238E27FC236}">
                  <a16:creationId xmlns:a16="http://schemas.microsoft.com/office/drawing/2014/main" id="{E1447135-CEB0-4E41-A2B3-976C832DB2EB}"/>
                </a:ext>
              </a:extLst>
            </p:cNvPr>
            <p:cNvSpPr/>
            <p:nvPr/>
          </p:nvSpPr>
          <p:spPr>
            <a:xfrm>
              <a:off x="6372200" y="2730802"/>
              <a:ext cx="2207146" cy="1634302"/>
            </a:xfrm>
            <a:prstGeom prst="cloudCallout">
              <a:avLst>
                <a:gd name="adj1" fmla="val 7413"/>
                <a:gd name="adj2" fmla="val 79455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pic>
          <p:nvPicPr>
            <p:cNvPr id="31774" name="Picture 2">
              <a:extLst>
                <a:ext uri="{FF2B5EF4-FFF2-40B4-BE49-F238E27FC236}">
                  <a16:creationId xmlns:a16="http://schemas.microsoft.com/office/drawing/2014/main" id="{FD2A559B-4179-7747-86A1-0E1C2249F3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2379" y="2877115"/>
              <a:ext cx="884893" cy="1204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1 Grupo">
            <a:extLst>
              <a:ext uri="{FF2B5EF4-FFF2-40B4-BE49-F238E27FC236}">
                <a16:creationId xmlns:a16="http://schemas.microsoft.com/office/drawing/2014/main" id="{7374A4CA-4C38-D54A-A4ED-CD2181EDD78F}"/>
              </a:ext>
            </a:extLst>
          </p:cNvPr>
          <p:cNvGrpSpPr>
            <a:grpSpLocks/>
          </p:cNvGrpSpPr>
          <p:nvPr/>
        </p:nvGrpSpPr>
        <p:grpSpPr bwMode="auto">
          <a:xfrm>
            <a:off x="4775201" y="2730501"/>
            <a:ext cx="2208213" cy="1635125"/>
            <a:chOff x="804200" y="2755865"/>
            <a:chExt cx="2207146" cy="1634302"/>
          </a:xfrm>
        </p:grpSpPr>
        <p:sp>
          <p:nvSpPr>
            <p:cNvPr id="28" name="27 Llamada de nube">
              <a:extLst>
                <a:ext uri="{FF2B5EF4-FFF2-40B4-BE49-F238E27FC236}">
                  <a16:creationId xmlns:a16="http://schemas.microsoft.com/office/drawing/2014/main" id="{8C9097E5-AB50-9748-A3A5-1010A54EB34E}"/>
                </a:ext>
              </a:extLst>
            </p:cNvPr>
            <p:cNvSpPr/>
            <p:nvPr/>
          </p:nvSpPr>
          <p:spPr>
            <a:xfrm>
              <a:off x="804200" y="2755865"/>
              <a:ext cx="2207146" cy="1634302"/>
            </a:xfrm>
            <a:prstGeom prst="cloudCallout">
              <a:avLst>
                <a:gd name="adj1" fmla="val -9535"/>
                <a:gd name="adj2" fmla="val 84541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pic>
          <p:nvPicPr>
            <p:cNvPr id="31772" name="53 Imagen">
              <a:extLst>
                <a:ext uri="{FF2B5EF4-FFF2-40B4-BE49-F238E27FC236}">
                  <a16:creationId xmlns:a16="http://schemas.microsoft.com/office/drawing/2014/main" id="{41CA13AC-CEE7-FB48-910C-B723C434F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8109" y="2902178"/>
              <a:ext cx="1136361" cy="1239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36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65D0318-B1AF-5A45-BC5F-5008A2C04C9D}"/>
              </a:ext>
            </a:extLst>
          </p:cNvPr>
          <p:cNvSpPr/>
          <p:nvPr/>
        </p:nvSpPr>
        <p:spPr>
          <a:xfrm>
            <a:off x="9915525" y="6102351"/>
            <a:ext cx="717550" cy="720725"/>
          </a:xfrm>
          <a:prstGeom prst="rightArrow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25 Rectángulo redondeado">
            <a:extLst>
              <a:ext uri="{FF2B5EF4-FFF2-40B4-BE49-F238E27FC236}">
                <a16:creationId xmlns:a16="http://schemas.microsoft.com/office/drawing/2014/main" id="{69781271-B102-9B4C-B9AC-6F677FD8B9EA}"/>
              </a:ext>
            </a:extLst>
          </p:cNvPr>
          <p:cNvSpPr/>
          <p:nvPr/>
        </p:nvSpPr>
        <p:spPr>
          <a:xfrm>
            <a:off x="4727848" y="6165304"/>
            <a:ext cx="2160240" cy="4772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266700"/>
            <a:bevelB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3200" b="1" dirty="0" err="1">
                <a:solidFill>
                  <a:prstClr val="black"/>
                </a:solidFill>
              </a:rPr>
              <a:t>Marge</a:t>
            </a:r>
            <a:endParaRPr lang="es-ES" sz="32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4624E-7 L -0.20104 -0.14058 C -0.24323 -0.17202 -0.30625 -0.18867 -0.37153 -0.18867 C -0.44618 -0.18867 -0.5059 -0.17202 -0.54827 -0.14058 L -0.74809 4.04624E-7 " pathEditMode="relative" rAng="0" ptsTypes="FffFF">
                                      <p:cBhvr>
                                        <p:cTn id="3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413" y="-94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3247 -1.85185E-6 L -0.73247 0.2497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escen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2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42 Imagen">
            <a:extLst>
              <a:ext uri="{FF2B5EF4-FFF2-40B4-BE49-F238E27FC236}">
                <a16:creationId xmlns:a16="http://schemas.microsoft.com/office/drawing/2014/main" id="{10EC53BC-0F55-144F-8991-54CD9C5411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3514725"/>
            <a:ext cx="9144000" cy="635000"/>
          </a:xfrm>
          <a:prstGeom prst="rect">
            <a:avLst/>
          </a:prstGeom>
          <a:effectLst>
            <a:outerShdw blurRad="114300" dist="38100" dir="5400000" algn="t" rotWithShape="0">
              <a:prstClr val="black">
                <a:alpha val="69000"/>
              </a:prstClr>
            </a:outerShdw>
          </a:effectLst>
        </p:spPr>
      </p:pic>
      <p:pic>
        <p:nvPicPr>
          <p:cNvPr id="11" name="Picture 2" descr="http://4vector.com/i/free-vector-santa-claus-with-his-bag_102239_Santa_Claus_with_his_bag.png">
            <a:extLst>
              <a:ext uri="{FF2B5EF4-FFF2-40B4-BE49-F238E27FC236}">
                <a16:creationId xmlns:a16="http://schemas.microsoft.com/office/drawing/2014/main" id="{77BB23DF-BBD1-324D-A754-E6B3AEFBE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" t="17340" r="8739" b="25569"/>
          <a:stretch>
            <a:fillRect/>
          </a:stretch>
        </p:blipFill>
        <p:spPr bwMode="auto">
          <a:xfrm>
            <a:off x="9083676" y="404813"/>
            <a:ext cx="1516063" cy="17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i414.photobucket.com/albums/pp227/PeasNCarrots413/Chimney.png">
            <a:extLst>
              <a:ext uri="{FF2B5EF4-FFF2-40B4-BE49-F238E27FC236}">
                <a16:creationId xmlns:a16="http://schemas.microsoft.com/office/drawing/2014/main" id="{8BD7CDA8-190F-5740-8B7C-C011467EE8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12231" t="29635" r="14483" b="19402"/>
          <a:stretch/>
        </p:blipFill>
        <p:spPr bwMode="auto">
          <a:xfrm>
            <a:off x="2207568" y="1556792"/>
            <a:ext cx="1958392" cy="163465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13" name="Picture 4" descr="http://i414.photobucket.com/albums/pp227/PeasNCarrots413/Chimney.png">
            <a:extLst>
              <a:ext uri="{FF2B5EF4-FFF2-40B4-BE49-F238E27FC236}">
                <a16:creationId xmlns:a16="http://schemas.microsoft.com/office/drawing/2014/main" id="{9404E8C7-14FB-4142-9798-F7BCE7ADAC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12231" t="30228" r="14483" b="19401"/>
          <a:stretch/>
        </p:blipFill>
        <p:spPr bwMode="auto">
          <a:xfrm>
            <a:off x="5015880" y="1556793"/>
            <a:ext cx="1872208" cy="1615639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14" name="Picture 4" descr="http://i414.photobucket.com/albums/pp227/PeasNCarrots413/Chimney.png">
            <a:extLst>
              <a:ext uri="{FF2B5EF4-FFF2-40B4-BE49-F238E27FC236}">
                <a16:creationId xmlns:a16="http://schemas.microsoft.com/office/drawing/2014/main" id="{DD31F7AD-19C8-9A44-8B14-EB91174664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12231" t="30228" r="14483" b="19401"/>
          <a:stretch/>
        </p:blipFill>
        <p:spPr bwMode="auto">
          <a:xfrm>
            <a:off x="7824192" y="1556793"/>
            <a:ext cx="1781588" cy="1615639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24" name="23 Imagen">
            <a:extLst>
              <a:ext uri="{FF2B5EF4-FFF2-40B4-BE49-F238E27FC236}">
                <a16:creationId xmlns:a16="http://schemas.microsoft.com/office/drawing/2014/main" id="{3B2A3D5E-33C0-1B40-8493-E6C457380B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94423" y="4718612"/>
            <a:ext cx="1594915" cy="1463051"/>
          </a:xfrm>
          <a:prstGeom prst="rect">
            <a:avLst/>
          </a:prstGeom>
          <a:ln w="76200">
            <a:noFill/>
          </a:ln>
          <a:effectLst>
            <a:innerShdw blurRad="520700">
              <a:schemeClr val="bg1"/>
            </a:innerShdw>
          </a:effec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AFD7F0A-5E94-4C47-B6E0-070A1913F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2061534" y="4792136"/>
            <a:ext cx="1561828" cy="1427082"/>
          </a:xfrm>
          <a:prstGeom prst="rect">
            <a:avLst/>
          </a:prstGeom>
          <a:noFill/>
          <a:ln w="76200">
            <a:noFill/>
          </a:ln>
          <a:effectLst>
            <a:innerShdw blurRad="520700">
              <a:schemeClr val="bg1"/>
            </a:innerShdw>
          </a:effectLst>
        </p:spPr>
      </p:pic>
      <p:pic>
        <p:nvPicPr>
          <p:cNvPr id="41" name="Picture 12" descr="http://image.shutterstock.com/display_pic_with_logo/730903/103717109/stock-vector-vector-illustration-of-simply-landscape-in-wood-frame-spring-or-summer-theme-also-useful-template-103717109.jpg">
            <a:extLst>
              <a:ext uri="{FF2B5EF4-FFF2-40B4-BE49-F238E27FC236}">
                <a16:creationId xmlns:a16="http://schemas.microsoft.com/office/drawing/2014/main" id="{2F3C5673-2436-F049-9AB7-CA43B44D8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/>
          <a:srcRect b="5524"/>
          <a:stretch/>
        </p:blipFill>
        <p:spPr bwMode="auto">
          <a:xfrm>
            <a:off x="1933575" y="4535488"/>
            <a:ext cx="1930400" cy="19669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3000"/>
              </a:prstClr>
            </a:outerShdw>
          </a:effec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F4CD22EE-9338-F744-8DCD-1E4A57D29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tretch>
            <a:fillRect/>
          </a:stretch>
        </p:blipFill>
        <p:spPr bwMode="auto">
          <a:xfrm>
            <a:off x="5009219" y="4739430"/>
            <a:ext cx="1556796" cy="1459115"/>
          </a:xfrm>
          <a:prstGeom prst="rect">
            <a:avLst/>
          </a:prstGeom>
          <a:noFill/>
          <a:ln w="76200">
            <a:noFill/>
          </a:ln>
          <a:effectLst>
            <a:innerShdw blurRad="520700">
              <a:schemeClr val="bg1"/>
            </a:innerShdw>
          </a:effectLst>
        </p:spPr>
      </p:pic>
      <p:pic>
        <p:nvPicPr>
          <p:cNvPr id="42" name="Picture 12" descr="http://image.shutterstock.com/display_pic_with_logo/730903/103717109/stock-vector-vector-illustration-of-simply-landscape-in-wood-frame-spring-or-summer-theme-also-useful-template-103717109.jpg">
            <a:extLst>
              <a:ext uri="{FF2B5EF4-FFF2-40B4-BE49-F238E27FC236}">
                <a16:creationId xmlns:a16="http://schemas.microsoft.com/office/drawing/2014/main" id="{64A6AEC8-E311-3949-98D3-EFDA92C7D8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/>
          <a:srcRect b="5524"/>
          <a:stretch/>
        </p:blipFill>
        <p:spPr bwMode="auto">
          <a:xfrm>
            <a:off x="4800600" y="4487863"/>
            <a:ext cx="1943100" cy="19669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3000"/>
              </a:prstClr>
            </a:outerShdw>
          </a:effectLst>
        </p:spPr>
      </p:pic>
      <p:pic>
        <p:nvPicPr>
          <p:cNvPr id="44" name="Picture 12" descr="http://image.shutterstock.com/display_pic_with_logo/730903/103717109/stock-vector-vector-illustration-of-simply-landscape-in-wood-frame-spring-or-summer-theme-also-useful-template-103717109.jpg">
            <a:extLst>
              <a:ext uri="{FF2B5EF4-FFF2-40B4-BE49-F238E27FC236}">
                <a16:creationId xmlns:a16="http://schemas.microsoft.com/office/drawing/2014/main" id="{8A1F076F-9E75-6A45-9AA1-8A4FDDCAEB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/>
          <a:srcRect b="5524"/>
          <a:stretch/>
        </p:blipFill>
        <p:spPr bwMode="auto">
          <a:xfrm>
            <a:off x="7762876" y="4486276"/>
            <a:ext cx="1933575" cy="19669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3000"/>
              </a:prstClr>
            </a:outerShdw>
          </a:effectLst>
        </p:spPr>
      </p:pic>
      <p:sp>
        <p:nvSpPr>
          <p:cNvPr id="40" name="39 Rectángulo redondeado">
            <a:extLst>
              <a:ext uri="{FF2B5EF4-FFF2-40B4-BE49-F238E27FC236}">
                <a16:creationId xmlns:a16="http://schemas.microsoft.com/office/drawing/2014/main" id="{A0E445C2-8B90-2A4E-98F7-7ADEA713BA1B}"/>
              </a:ext>
            </a:extLst>
          </p:cNvPr>
          <p:cNvSpPr/>
          <p:nvPr/>
        </p:nvSpPr>
        <p:spPr>
          <a:xfrm>
            <a:off x="1812903" y="6165304"/>
            <a:ext cx="2160240" cy="4772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266700"/>
            <a:bevelB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3200" b="1" dirty="0" err="1">
                <a:solidFill>
                  <a:prstClr val="black"/>
                </a:solidFill>
              </a:rPr>
              <a:t>Homer</a:t>
            </a:r>
            <a:endParaRPr lang="es-ES" sz="3200" b="1" dirty="0">
              <a:solidFill>
                <a:prstClr val="black"/>
              </a:solidFill>
            </a:endParaRPr>
          </a:p>
        </p:txBody>
      </p:sp>
      <p:grpSp>
        <p:nvGrpSpPr>
          <p:cNvPr id="3" name="2 Grupo">
            <a:extLst>
              <a:ext uri="{FF2B5EF4-FFF2-40B4-BE49-F238E27FC236}">
                <a16:creationId xmlns:a16="http://schemas.microsoft.com/office/drawing/2014/main" id="{C40C9F06-E090-1948-8C7C-619888965835}"/>
              </a:ext>
            </a:extLst>
          </p:cNvPr>
          <p:cNvGrpSpPr>
            <a:grpSpLocks/>
          </p:cNvGrpSpPr>
          <p:nvPr/>
        </p:nvGrpSpPr>
        <p:grpSpPr bwMode="auto">
          <a:xfrm>
            <a:off x="7708901" y="2730501"/>
            <a:ext cx="2206625" cy="1635125"/>
            <a:chOff x="3527884" y="2755865"/>
            <a:chExt cx="2207146" cy="1634302"/>
          </a:xfrm>
        </p:grpSpPr>
        <p:sp>
          <p:nvSpPr>
            <p:cNvPr id="46" name="45 Llamada de nube">
              <a:extLst>
                <a:ext uri="{FF2B5EF4-FFF2-40B4-BE49-F238E27FC236}">
                  <a16:creationId xmlns:a16="http://schemas.microsoft.com/office/drawing/2014/main" id="{D8C7207D-AAF6-AC4B-97BA-DF2A6FE4F821}"/>
                </a:ext>
              </a:extLst>
            </p:cNvPr>
            <p:cNvSpPr/>
            <p:nvPr/>
          </p:nvSpPr>
          <p:spPr>
            <a:xfrm>
              <a:off x="3527884" y="2755865"/>
              <a:ext cx="2207146" cy="1634302"/>
            </a:xfrm>
            <a:prstGeom prst="cloudCallout">
              <a:avLst>
                <a:gd name="adj1" fmla="val 3648"/>
                <a:gd name="adj2" fmla="val 85389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pic>
          <p:nvPicPr>
            <p:cNvPr id="32800" name="Picture 2">
              <a:extLst>
                <a:ext uri="{FF2B5EF4-FFF2-40B4-BE49-F238E27FC236}">
                  <a16:creationId xmlns:a16="http://schemas.microsoft.com/office/drawing/2014/main" id="{29FCEC8B-54D3-EF44-9E8C-95354BA94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7331" y="3023683"/>
              <a:ext cx="896550" cy="1061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7 Grupo">
            <a:extLst>
              <a:ext uri="{FF2B5EF4-FFF2-40B4-BE49-F238E27FC236}">
                <a16:creationId xmlns:a16="http://schemas.microsoft.com/office/drawing/2014/main" id="{AFF0E701-47F2-8B4E-8CC9-0CC5D2C90297}"/>
              </a:ext>
            </a:extLst>
          </p:cNvPr>
          <p:cNvGrpSpPr>
            <a:grpSpLocks/>
          </p:cNvGrpSpPr>
          <p:nvPr/>
        </p:nvGrpSpPr>
        <p:grpSpPr bwMode="auto">
          <a:xfrm>
            <a:off x="1908176" y="2709864"/>
            <a:ext cx="2208213" cy="1635125"/>
            <a:chOff x="6372200" y="2730802"/>
            <a:chExt cx="2207146" cy="1634302"/>
          </a:xfrm>
        </p:grpSpPr>
        <p:sp>
          <p:nvSpPr>
            <p:cNvPr id="47" name="46 Llamada de nube">
              <a:extLst>
                <a:ext uri="{FF2B5EF4-FFF2-40B4-BE49-F238E27FC236}">
                  <a16:creationId xmlns:a16="http://schemas.microsoft.com/office/drawing/2014/main" id="{E31D4779-6BFB-1E48-B004-D14430DB5A7D}"/>
                </a:ext>
              </a:extLst>
            </p:cNvPr>
            <p:cNvSpPr/>
            <p:nvPr/>
          </p:nvSpPr>
          <p:spPr>
            <a:xfrm>
              <a:off x="6372200" y="2730802"/>
              <a:ext cx="2207146" cy="1634302"/>
            </a:xfrm>
            <a:prstGeom prst="cloudCallout">
              <a:avLst>
                <a:gd name="adj1" fmla="val -747"/>
                <a:gd name="adj2" fmla="val 81998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pic>
          <p:nvPicPr>
            <p:cNvPr id="32798" name="Picture 2">
              <a:extLst>
                <a:ext uri="{FF2B5EF4-FFF2-40B4-BE49-F238E27FC236}">
                  <a16:creationId xmlns:a16="http://schemas.microsoft.com/office/drawing/2014/main" id="{C09D038A-DB78-CE4A-B63B-C5C47D518A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6885" y="2961192"/>
              <a:ext cx="1115496" cy="111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1 Grupo">
            <a:extLst>
              <a:ext uri="{FF2B5EF4-FFF2-40B4-BE49-F238E27FC236}">
                <a16:creationId xmlns:a16="http://schemas.microsoft.com/office/drawing/2014/main" id="{5F153C8F-DEFA-C34A-8786-50E07049EDF5}"/>
              </a:ext>
            </a:extLst>
          </p:cNvPr>
          <p:cNvGrpSpPr>
            <a:grpSpLocks/>
          </p:cNvGrpSpPr>
          <p:nvPr/>
        </p:nvGrpSpPr>
        <p:grpSpPr bwMode="auto">
          <a:xfrm>
            <a:off x="4775201" y="2730501"/>
            <a:ext cx="2208213" cy="1635125"/>
            <a:chOff x="804200" y="2755865"/>
            <a:chExt cx="2207146" cy="1634302"/>
          </a:xfrm>
        </p:grpSpPr>
        <p:sp>
          <p:nvSpPr>
            <p:cNvPr id="28" name="27 Llamada de nube">
              <a:extLst>
                <a:ext uri="{FF2B5EF4-FFF2-40B4-BE49-F238E27FC236}">
                  <a16:creationId xmlns:a16="http://schemas.microsoft.com/office/drawing/2014/main" id="{E7905D1A-6E6C-5843-81D8-4A8274D4B11D}"/>
                </a:ext>
              </a:extLst>
            </p:cNvPr>
            <p:cNvSpPr/>
            <p:nvPr/>
          </p:nvSpPr>
          <p:spPr>
            <a:xfrm>
              <a:off x="804200" y="2755865"/>
              <a:ext cx="2207146" cy="1634302"/>
            </a:xfrm>
            <a:prstGeom prst="cloudCallout">
              <a:avLst>
                <a:gd name="adj1" fmla="val -9535"/>
                <a:gd name="adj2" fmla="val 84541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pic>
          <p:nvPicPr>
            <p:cNvPr id="32796" name="53 Imagen">
              <a:extLst>
                <a:ext uri="{FF2B5EF4-FFF2-40B4-BE49-F238E27FC236}">
                  <a16:creationId xmlns:a16="http://schemas.microsoft.com/office/drawing/2014/main" id="{8DE67E22-9EDA-9C4B-9D3C-68F30D48B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1554" y="3023683"/>
              <a:ext cx="1062456" cy="1057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36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061F7D4-8BA7-194C-8216-D14ACF116AC2}"/>
              </a:ext>
            </a:extLst>
          </p:cNvPr>
          <p:cNvSpPr/>
          <p:nvPr/>
        </p:nvSpPr>
        <p:spPr>
          <a:xfrm>
            <a:off x="9915525" y="6102351"/>
            <a:ext cx="717550" cy="720725"/>
          </a:xfrm>
          <a:prstGeom prst="rightArrow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25 Rectángulo redondeado">
            <a:extLst>
              <a:ext uri="{FF2B5EF4-FFF2-40B4-BE49-F238E27FC236}">
                <a16:creationId xmlns:a16="http://schemas.microsoft.com/office/drawing/2014/main" id="{2E54A932-85F1-9443-AA4E-651129340281}"/>
              </a:ext>
            </a:extLst>
          </p:cNvPr>
          <p:cNvSpPr/>
          <p:nvPr/>
        </p:nvSpPr>
        <p:spPr>
          <a:xfrm>
            <a:off x="4727848" y="6165304"/>
            <a:ext cx="2160240" cy="4772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266700"/>
            <a:bevelB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3200" b="1" dirty="0">
                <a:solidFill>
                  <a:prstClr val="black"/>
                </a:solidFill>
              </a:rPr>
              <a:t>Bart</a:t>
            </a:r>
            <a:endParaRPr lang="es-ES" sz="3200" b="1" dirty="0">
              <a:solidFill>
                <a:prstClr val="black"/>
              </a:solidFill>
            </a:endParaRPr>
          </a:p>
        </p:txBody>
      </p:sp>
      <p:sp>
        <p:nvSpPr>
          <p:cNvPr id="39" name="38 Rectángulo redondeado">
            <a:extLst>
              <a:ext uri="{FF2B5EF4-FFF2-40B4-BE49-F238E27FC236}">
                <a16:creationId xmlns:a16="http://schemas.microsoft.com/office/drawing/2014/main" id="{74F321BF-EA02-7849-851F-55882B11B66D}"/>
              </a:ext>
            </a:extLst>
          </p:cNvPr>
          <p:cNvSpPr/>
          <p:nvPr/>
        </p:nvSpPr>
        <p:spPr>
          <a:xfrm>
            <a:off x="7669548" y="6165304"/>
            <a:ext cx="2160240" cy="4772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266700"/>
            <a:bevelB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3200" b="1" dirty="0" err="1">
                <a:solidFill>
                  <a:prstClr val="black"/>
                </a:solidFill>
              </a:rPr>
              <a:t>Maggie</a:t>
            </a:r>
            <a:endParaRPr lang="es-ES" sz="3200" b="1" dirty="0">
              <a:solidFill>
                <a:prstClr val="black"/>
              </a:solidFill>
            </a:endParaRPr>
          </a:p>
        </p:txBody>
      </p:sp>
      <p:sp>
        <p:nvSpPr>
          <p:cNvPr id="27" name="11 CuadroTexto">
            <a:extLst>
              <a:ext uri="{FF2B5EF4-FFF2-40B4-BE49-F238E27FC236}">
                <a16:creationId xmlns:a16="http://schemas.microsoft.com/office/drawing/2014/main" id="{0C6005CC-1EAE-FF4F-9C92-B107075704FD}"/>
              </a:ext>
            </a:extLst>
          </p:cNvPr>
          <p:cNvSpPr txBox="1"/>
          <p:nvPr/>
        </p:nvSpPr>
        <p:spPr>
          <a:xfrm>
            <a:off x="1631951" y="44451"/>
            <a:ext cx="3095625" cy="5238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_tradn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TEDDY  BEAR</a:t>
            </a:r>
            <a:endParaRPr lang="es-E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.00625 L -0.03195 -0.13896 C -0.03854 -0.17133 -0.04844 -0.18844 -0.05886 -0.18844 C -0.07066 -0.18844 -0.08004 -0.17133 -0.08681 -0.13896 L -0.11823 0.00625 " pathEditMode="relative" rAng="0" ptsTypes="FffFF">
                                      <p:cBhvr>
                                        <p:cTn id="3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0" y="-97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823 0.00624 L -0.11823 0.2557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escen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7" grpId="0" animBg="1"/>
      <p:bldP spid="2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325</Words>
  <Application>Microsoft Macintosh PowerPoint</Application>
  <PresentationFormat>Widescreen</PresentationFormat>
  <Paragraphs>110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Aharoni</vt:lpstr>
      <vt:lpstr>Algerian</vt:lpstr>
      <vt:lpstr>Arial</vt:lpstr>
      <vt:lpstr>Calibri</vt:lpstr>
      <vt:lpstr>Calibri Light</vt:lpstr>
      <vt:lpstr>Playball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linhd7963@gmail.com</dc:creator>
  <cp:lastModifiedBy>linhd7963@gmail.com</cp:lastModifiedBy>
  <cp:revision>1</cp:revision>
  <dcterms:created xsi:type="dcterms:W3CDTF">2022-03-29T07:49:17Z</dcterms:created>
  <dcterms:modified xsi:type="dcterms:W3CDTF">2022-03-29T07:53:27Z</dcterms:modified>
</cp:coreProperties>
</file>