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embeddedFontLst>
    <p:embeddedFont>
      <p:font typeface="Limelight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meligh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6.jpg"/><Relationship Id="rId9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29.png"/><Relationship Id="rId8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34.png"/><Relationship Id="rId8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43.jpg"/><Relationship Id="rId8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44.jpg"/><Relationship Id="rId8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47.jp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48.jpg"/><Relationship Id="rId8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45.jpg"/><Relationship Id="rId8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51.jpg"/><Relationship Id="rId8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Relationship Id="rId9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42.png"/><Relationship Id="rId7" Type="http://schemas.openxmlformats.org/officeDocument/2006/relationships/image" Target="../media/image49.jpg"/><Relationship Id="rId8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4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jpg"/><Relationship Id="rId4" Type="http://schemas.openxmlformats.org/officeDocument/2006/relationships/image" Target="../media/image53.png"/><Relationship Id="rId5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4.png"/><Relationship Id="rId7" Type="http://schemas.openxmlformats.org/officeDocument/2006/relationships/image" Target="../media/image8.jpg"/><Relationship Id="rId8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3.jpg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2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92075" y="-6350"/>
            <a:ext cx="9278937" cy="294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UNIT 16. DO YOUHAVE ANY PETS?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LESSON 3</a:t>
            </a:r>
            <a:endParaRPr b="1" i="0" sz="4800" u="none" cap="none" strike="noStrike">
              <a:solidFill>
                <a:srgbClr val="FF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974012" y="6492875"/>
            <a:ext cx="11430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49962"/>
            <a:ext cx="904875" cy="80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idx="1" type="body"/>
          </p:nvPr>
        </p:nvSpPr>
        <p:spPr>
          <a:xfrm>
            <a:off x="152400" y="1071562"/>
            <a:ext cx="8686800" cy="56340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Hi! My name is Mai.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eight years old.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have a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dog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two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goldfish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two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parrot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my dog.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 the door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These are my goldfish. They are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the fish tank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And those are my parrots. They are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the cage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I love my pets very much.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Jessica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-304800" y="-23812"/>
            <a:ext cx="5078412" cy="1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&amp; WRITE</a:t>
            </a:r>
            <a:endParaRPr/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073150"/>
            <a:ext cx="3730625" cy="277336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300037" y="1031875"/>
            <a:ext cx="8686800" cy="563403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How old is Mai?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She is 8 years old.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2.Does she have any pets?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Yes, she does.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3.What pets does she have?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She has a dog, two goldfish 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two parrots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4.Where is her dog?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It is at the door.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5.Where are her goldfish?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They are in the fish tank.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7924800" y="115887"/>
            <a:ext cx="1079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Jessica</a:t>
            </a: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-304800" y="-23812"/>
            <a:ext cx="5078412" cy="1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 &amp; WRITE</a:t>
            </a:r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0975" y="1828800"/>
            <a:ext cx="3724275" cy="4267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/>
        </p:nvSpPr>
        <p:spPr>
          <a:xfrm>
            <a:off x="0" y="6477000"/>
            <a:ext cx="1219200" cy="387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5150" y="6116637"/>
            <a:ext cx="904875" cy="8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/>
          <p:nvPr/>
        </p:nvSpPr>
        <p:spPr>
          <a:xfrm>
            <a:off x="1133475" y="60325"/>
            <a:ext cx="6005512" cy="151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DRAWING RABBIT</a:t>
            </a:r>
            <a:endParaRPr/>
          </a:p>
        </p:txBody>
      </p:sp>
      <p:pic>
        <p:nvPicPr>
          <p:cNvPr id="244" name="Google Shape;24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7950" y="56642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/>
        </p:nvSpPr>
        <p:spPr>
          <a:xfrm>
            <a:off x="6238875" y="61722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Jessica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ctrTitle"/>
          </p:nvPr>
        </p:nvSpPr>
        <p:spPr>
          <a:xfrm>
            <a:off x="1598612" y="609600"/>
            <a:ext cx="5478462" cy="121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Limelight"/>
              <a:buNone/>
            </a:pPr>
            <a:r>
              <a:rPr b="0" i="0" lang="en-US" sz="8800" u="none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PET HOUSE</a:t>
            </a:r>
            <a:endParaRPr/>
          </a:p>
        </p:txBody>
      </p:sp>
      <p:pic>
        <p:nvPicPr>
          <p:cNvPr id="259" name="Google Shape;25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750" y="4230687"/>
            <a:ext cx="1347787" cy="124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60000">
            <a:off x="566737" y="3421062"/>
            <a:ext cx="1612900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688975"/>
            <a:ext cx="2216150" cy="15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00" y="1284287"/>
            <a:ext cx="1398587" cy="17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6000" y="4781550"/>
            <a:ext cx="1874837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480000">
            <a:off x="7526337" y="4857750"/>
            <a:ext cx="1495425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05200" y="3192462"/>
            <a:ext cx="1111250" cy="15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51675" y="3459162"/>
            <a:ext cx="1870075" cy="1290637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67" name="Google Shape;267;p27"/>
          <p:cNvGrpSpPr/>
          <p:nvPr/>
        </p:nvGrpSpPr>
        <p:grpSpPr>
          <a:xfrm>
            <a:off x="-73025" y="-128587"/>
            <a:ext cx="1377950" cy="1450975"/>
            <a:chOff x="-73025" y="-128587"/>
            <a:chExt cx="1377950" cy="1450975"/>
          </a:xfrm>
        </p:grpSpPr>
        <p:pic>
          <p:nvPicPr>
            <p:cNvPr id="268" name="Google Shape;268;p2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-73025" y="-128587"/>
              <a:ext cx="1377950" cy="1450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7"/>
            <p:cNvSpPr txBox="1"/>
            <p:nvPr/>
          </p:nvSpPr>
          <p:spPr>
            <a:xfrm>
              <a:off x="211137" y="292100"/>
              <a:ext cx="811212" cy="45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END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0" y="4343400"/>
            <a:ext cx="8991600" cy="1300162"/>
          </a:xfrm>
          <a:custGeom>
            <a:rect b="b" l="l" r="r" t="t"/>
            <a:pathLst>
              <a:path extrusionOk="0" h="1008112" w="2622732">
                <a:moveTo>
                  <a:pt x="0" y="138545"/>
                </a:moveTo>
                <a:lnTo>
                  <a:pt x="2622732" y="0"/>
                </a:lnTo>
                <a:lnTo>
                  <a:pt x="2414913" y="1008112"/>
                </a:lnTo>
                <a:lnTo>
                  <a:pt x="180109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dog is behind the table</a:t>
            </a: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0" y="5813425"/>
            <a:ext cx="9144000" cy="1022350"/>
          </a:xfrm>
          <a:custGeom>
            <a:rect b="b" l="l" r="r" t="t"/>
            <a:pathLst>
              <a:path extrusionOk="0" h="1021967" w="2608878">
                <a:moveTo>
                  <a:pt x="0" y="110836"/>
                </a:moveTo>
                <a:lnTo>
                  <a:pt x="2608878" y="0"/>
                </a:lnTo>
                <a:lnTo>
                  <a:pt x="2484187" y="1021967"/>
                </a:lnTo>
                <a:lnTo>
                  <a:pt x="152401" y="994258"/>
                </a:lnTo>
                <a:lnTo>
                  <a:pt x="0" y="110836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dog is next to the table</a:t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22225" y="3087687"/>
            <a:ext cx="8859837" cy="1022350"/>
          </a:xfrm>
          <a:custGeom>
            <a:rect b="b" l="l" r="r" t="t"/>
            <a:pathLst>
              <a:path extrusionOk="0" h="1021967" w="2622732">
                <a:moveTo>
                  <a:pt x="0" y="138546"/>
                </a:moveTo>
                <a:lnTo>
                  <a:pt x="2622732" y="0"/>
                </a:lnTo>
                <a:lnTo>
                  <a:pt x="2401059" y="1008112"/>
                </a:lnTo>
                <a:lnTo>
                  <a:pt x="207818" y="1021967"/>
                </a:lnTo>
                <a:lnTo>
                  <a:pt x="0" y="138546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haroni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dog is under the table</a:t>
            </a:r>
            <a:endParaRPr/>
          </a:p>
        </p:txBody>
      </p:sp>
      <p:pic>
        <p:nvPicPr>
          <p:cNvPr id="277" name="Google Shape;27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0375" y="2924175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4987" y="57626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4350" y="43434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280" name="Google Shape;28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79562" y="112712"/>
            <a:ext cx="5430837" cy="2811462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281" name="Google Shape;281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/>
          <p:nvPr/>
        </p:nvSpPr>
        <p:spPr>
          <a:xfrm>
            <a:off x="38100" y="5621337"/>
            <a:ext cx="9170987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haron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behind the flower pot.</a:t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0" y="2743200"/>
            <a:ext cx="924877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under the table</a:t>
            </a:r>
            <a:endParaRPr/>
          </a:p>
        </p:txBody>
      </p:sp>
      <p:sp>
        <p:nvSpPr>
          <p:cNvPr id="289" name="Google Shape;289;p29"/>
          <p:cNvSpPr/>
          <p:nvPr/>
        </p:nvSpPr>
        <p:spPr>
          <a:xfrm>
            <a:off x="0" y="4129087"/>
            <a:ext cx="9144000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haron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next to the flower pot.</a:t>
            </a:r>
            <a:endParaRPr/>
          </a:p>
        </p:txBody>
      </p:sp>
      <p:pic>
        <p:nvPicPr>
          <p:cNvPr id="290" name="Google Shape;29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1337" y="4140200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291" name="Google Shape;29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000" y="56197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292" name="Google Shape;29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2287" y="263683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293" name="Google Shape;29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43200" y="171450"/>
            <a:ext cx="4498975" cy="25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6987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/>
          <p:nvPr/>
        </p:nvSpPr>
        <p:spPr>
          <a:xfrm>
            <a:off x="0" y="2813050"/>
            <a:ext cx="9144000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goldfish is on the fish tank. </a:t>
            </a: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-92075" y="4343400"/>
            <a:ext cx="917892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goldfish is under the fish tank. </a:t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-34925" y="5849937"/>
            <a:ext cx="9178925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 cap="none" strike="noStrike">
              <a:solidFill>
                <a:srgbClr val="FFFFF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goldfish is in the fish tank. </a:t>
            </a:r>
            <a:endParaRPr b="1" i="0" sz="3600" u="none" cap="none" strike="noStrik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303" name="Google Shape;30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9750" y="5715000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04" name="Google Shape;30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0225" y="411321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05" name="Google Shape;30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3075" y="2813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06" name="Google Shape;30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6000" y="414337"/>
            <a:ext cx="3889375" cy="224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62" y="7937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/>
          <p:nvPr/>
        </p:nvSpPr>
        <p:spPr>
          <a:xfrm>
            <a:off x="-26987" y="5621337"/>
            <a:ext cx="9170987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rabbit is near the garden. </a:t>
            </a: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0" y="2743200"/>
            <a:ext cx="924877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rabbits is in the fish tank. </a:t>
            </a:r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0" y="4129087"/>
            <a:ext cx="9144000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rabbit is in the garden. </a:t>
            </a:r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6250" y="4113212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000" y="25939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000" y="559593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19" name="Google Shape;31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6400" y="231775"/>
            <a:ext cx="5791200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6987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8001000" y="6486525"/>
            <a:ext cx="11430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-255587" y="152400"/>
            <a:ext cx="4681537" cy="16525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WARM UP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200" y="6049962"/>
            <a:ext cx="990600" cy="78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49962"/>
            <a:ext cx="904875" cy="80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/>
          <p:nvPr/>
        </p:nvSpPr>
        <p:spPr>
          <a:xfrm>
            <a:off x="0" y="2813050"/>
            <a:ext cx="9144000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in front of the dog.</a:t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-50800" y="4360862"/>
            <a:ext cx="917892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haroni"/>
              <a:buNone/>
            </a:pPr>
            <a:r>
              <a:rPr b="1" i="0" lang="en-US" sz="48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under the dog.</a:t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-34925" y="5849937"/>
            <a:ext cx="9178925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next to the dog.</a:t>
            </a:r>
            <a:endParaRPr/>
          </a:p>
        </p:txBody>
      </p:sp>
      <p:pic>
        <p:nvPicPr>
          <p:cNvPr id="329" name="Google Shape;32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8962" y="5715000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30" name="Google Shape;33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0225" y="411321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31" name="Google Shape;33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000" y="2813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32" name="Google Shape;33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3375" y="176212"/>
            <a:ext cx="54864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62" y="7937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/>
          <p:nvPr/>
        </p:nvSpPr>
        <p:spPr>
          <a:xfrm>
            <a:off x="0" y="4343400"/>
            <a:ext cx="8991600" cy="1300162"/>
          </a:xfrm>
          <a:custGeom>
            <a:rect b="b" l="l" r="r" t="t"/>
            <a:pathLst>
              <a:path extrusionOk="0" h="1008112" w="2622732">
                <a:moveTo>
                  <a:pt x="0" y="138545"/>
                </a:moveTo>
                <a:lnTo>
                  <a:pt x="2622732" y="0"/>
                </a:lnTo>
                <a:lnTo>
                  <a:pt x="2414913" y="1008112"/>
                </a:lnTo>
                <a:lnTo>
                  <a:pt x="180109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on the table.</a:t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-22225" y="5835650"/>
            <a:ext cx="9144000" cy="1022350"/>
          </a:xfrm>
          <a:custGeom>
            <a:rect b="b" l="l" r="r" t="t"/>
            <a:pathLst>
              <a:path extrusionOk="0" h="1021967" w="2608878">
                <a:moveTo>
                  <a:pt x="0" y="110836"/>
                </a:moveTo>
                <a:lnTo>
                  <a:pt x="2608878" y="0"/>
                </a:lnTo>
                <a:lnTo>
                  <a:pt x="2484187" y="1021967"/>
                </a:lnTo>
                <a:lnTo>
                  <a:pt x="152401" y="994258"/>
                </a:lnTo>
                <a:lnTo>
                  <a:pt x="0" y="110836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in the table.</a:t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22225" y="3087687"/>
            <a:ext cx="8859837" cy="1022350"/>
          </a:xfrm>
          <a:custGeom>
            <a:rect b="b" l="l" r="r" t="t"/>
            <a:pathLst>
              <a:path extrusionOk="0" h="1021967" w="2622732">
                <a:moveTo>
                  <a:pt x="0" y="138546"/>
                </a:moveTo>
                <a:lnTo>
                  <a:pt x="2622732" y="0"/>
                </a:lnTo>
                <a:lnTo>
                  <a:pt x="2401059" y="1008112"/>
                </a:lnTo>
                <a:lnTo>
                  <a:pt x="207818" y="1021967"/>
                </a:lnTo>
                <a:lnTo>
                  <a:pt x="0" y="138546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under the table.</a:t>
            </a:r>
            <a:endParaRPr/>
          </a:p>
        </p:txBody>
      </p:sp>
      <p:pic>
        <p:nvPicPr>
          <p:cNvPr id="342" name="Google Shape;34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7350" y="2855912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43" name="Google Shape;343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8312" y="57975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44" name="Google Shape;34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9575" y="43434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45" name="Google Shape;345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800" y="103187"/>
            <a:ext cx="4956175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/>
          <p:nvPr/>
        </p:nvSpPr>
        <p:spPr>
          <a:xfrm>
            <a:off x="-26987" y="5621337"/>
            <a:ext cx="9170987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haroni"/>
              <a:buNone/>
            </a:pPr>
            <a:r>
              <a:rPr b="1" i="0" lang="en-US" sz="48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behind the TV.</a:t>
            </a:r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0" y="2743200"/>
            <a:ext cx="924877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on the TV.</a:t>
            </a: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0" y="4129087"/>
            <a:ext cx="9144000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haroni"/>
              <a:buNone/>
            </a:pPr>
            <a:r>
              <a:rPr b="1" i="0" lang="en-US" sz="48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in the TV.</a:t>
            </a:r>
            <a:endParaRPr/>
          </a:p>
        </p:txBody>
      </p:sp>
      <p:pic>
        <p:nvPicPr>
          <p:cNvPr id="355" name="Google Shape;35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9912" y="4151312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56" name="Google Shape;35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000" y="56197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57" name="Google Shape;35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7200" y="27432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58" name="Google Shape;358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33600" y="231775"/>
            <a:ext cx="5029200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6987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/>
          <p:nvPr/>
        </p:nvSpPr>
        <p:spPr>
          <a:xfrm>
            <a:off x="0" y="2813050"/>
            <a:ext cx="9144000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in the fish tank.</a:t>
            </a:r>
            <a:endParaRPr/>
          </a:p>
        </p:txBody>
      </p:sp>
      <p:sp>
        <p:nvSpPr>
          <p:cNvPr id="366" name="Google Shape;366;p35"/>
          <p:cNvSpPr/>
          <p:nvPr/>
        </p:nvSpPr>
        <p:spPr>
          <a:xfrm>
            <a:off x="-34925" y="4343400"/>
            <a:ext cx="917892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haroni"/>
              <a:buNone/>
            </a:pPr>
            <a:r>
              <a:rPr b="1" i="0" lang="en-US" sz="32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behind the fish tank.</a:t>
            </a:r>
            <a:endParaRPr/>
          </a:p>
        </p:txBody>
      </p:sp>
      <p:sp>
        <p:nvSpPr>
          <p:cNvPr id="367" name="Google Shape;367;p35"/>
          <p:cNvSpPr/>
          <p:nvPr/>
        </p:nvSpPr>
        <p:spPr>
          <a:xfrm>
            <a:off x="-34925" y="5849937"/>
            <a:ext cx="9178925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haroni"/>
              <a:buNone/>
            </a:pPr>
            <a:r>
              <a:rPr b="1" i="0" lang="en-US" sz="32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in front of  the fish tank.</a:t>
            </a:r>
            <a:endParaRPr/>
          </a:p>
        </p:txBody>
      </p:sp>
      <p:pic>
        <p:nvPicPr>
          <p:cNvPr id="368" name="Google Shape;36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8962" y="5715000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69" name="Google Shape;369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0225" y="411321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70" name="Google Shape;37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000" y="2813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71" name="Google Shape;371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0975" y="182562"/>
            <a:ext cx="6169025" cy="240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162" y="7937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381000"/>
            <a:ext cx="32766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/>
          <p:nvPr/>
        </p:nvSpPr>
        <p:spPr>
          <a:xfrm>
            <a:off x="0" y="6626225"/>
            <a:ext cx="1143000" cy="231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pic>
        <p:nvPicPr>
          <p:cNvPr id="384" name="Google Shape;38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85737"/>
            <a:ext cx="1447800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7600" y="168275"/>
            <a:ext cx="1438275" cy="128587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523875" y="2754312"/>
            <a:ext cx="1184275" cy="584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1708150" y="2754312"/>
            <a:ext cx="1073150" cy="584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2781300" y="2762250"/>
            <a:ext cx="1169987" cy="5842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3937000" y="2771775"/>
            <a:ext cx="1168400" cy="585787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7696200" y="2776537"/>
            <a:ext cx="1219200" cy="584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5105400" y="2773362"/>
            <a:ext cx="1371600" cy="584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820737" y="228600"/>
            <a:ext cx="38274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JUMPING GAME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6477000" y="2762250"/>
            <a:ext cx="1219200" cy="584200"/>
          </a:xfrm>
          <a:prstGeom prst="rect">
            <a:avLst/>
          </a:prstGeom>
          <a:solidFill>
            <a:srgbClr val="7030A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568325" y="4191000"/>
            <a:ext cx="712787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Gợi ý: Giáo viên đọc 1 số từ có âm short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“o”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 long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“o”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học sinh xếp thành hàng, đọc đến từ có âm short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“o”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học sinh nhảy sang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long 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“o”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học sinh nhảy sang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TRÁI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0" y="6472237"/>
            <a:ext cx="11430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050" y="1719262"/>
            <a:ext cx="825500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0550" y="1882775"/>
            <a:ext cx="877887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9100" y="1968500"/>
            <a:ext cx="7239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7837" y="1927225"/>
            <a:ext cx="650875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8000" y="2025650"/>
            <a:ext cx="6826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91012" y="1997075"/>
            <a:ext cx="714375" cy="44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89912" y="2146300"/>
            <a:ext cx="577850" cy="2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657225" y="1174750"/>
            <a:ext cx="917575" cy="461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814512" y="1219200"/>
            <a:ext cx="779462" cy="461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2927350" y="1236662"/>
            <a:ext cx="757237" cy="461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3998912" y="1236662"/>
            <a:ext cx="1298575" cy="461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tstrich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5405437" y="1231900"/>
            <a:ext cx="1071562" cy="461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parr</a:t>
            </a: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6629400" y="1231900"/>
            <a:ext cx="1308100" cy="461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topus</a:t>
            </a:r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39125" y="6069012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8061325" y="1195387"/>
            <a:ext cx="990600" cy="4619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/>
        </p:nvSpPr>
        <p:spPr>
          <a:xfrm>
            <a:off x="0" y="6472237"/>
            <a:ext cx="11430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25" y="6069012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5775" y="44132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9400" y="4537075"/>
            <a:ext cx="10096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7887" y="706437"/>
            <a:ext cx="2974975" cy="2938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6"/>
          <p:cNvGrpSpPr/>
          <p:nvPr/>
        </p:nvGrpSpPr>
        <p:grpSpPr>
          <a:xfrm>
            <a:off x="5413248" y="707136"/>
            <a:ext cx="2968752" cy="2974848"/>
            <a:chOff x="0" y="0"/>
            <a:chExt cx="2147483647" cy="2147483647"/>
          </a:xfrm>
        </p:grpSpPr>
        <p:pic>
          <p:nvPicPr>
            <p:cNvPr id="138" name="Google Shape;138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6"/>
            <p:cNvSpPr txBox="1"/>
            <p:nvPr/>
          </p:nvSpPr>
          <p:spPr>
            <a:xfrm>
              <a:off x="20910118" y="1743381012"/>
              <a:ext cx="1812077127" cy="3777021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LONG SOUND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/>
          <p:nvPr/>
        </p:nvSpPr>
        <p:spPr>
          <a:xfrm>
            <a:off x="4191000" y="625475"/>
            <a:ext cx="4500562" cy="1736725"/>
          </a:xfrm>
          <a:prstGeom prst="cloudCallout">
            <a:avLst>
              <a:gd fmla="val -7282" name="adj1"/>
              <a:gd fmla="val 40612" name="adj2"/>
            </a:avLst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i="0" lang="en-US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990600" y="3152775"/>
            <a:ext cx="7848600" cy="2333625"/>
          </a:xfrm>
          <a:prstGeom prst="cloudCallout">
            <a:avLst>
              <a:gd fmla="val 3019" name="adj1"/>
              <a:gd fmla="val 37749" name="adj2"/>
            </a:avLst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your d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g?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0" y="6472237"/>
            <a:ext cx="11430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25" y="6069012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25" y="655637"/>
            <a:ext cx="2286000" cy="228600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387" y="328612"/>
            <a:ext cx="2968625" cy="293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>
            <a:off x="3962400" y="625475"/>
            <a:ext cx="5181600" cy="1447800"/>
          </a:xfrm>
          <a:prstGeom prst="cloudCallout">
            <a:avLst>
              <a:gd fmla="val -7282" name="adj1"/>
              <a:gd fmla="val 40612" name="adj2"/>
            </a:avLst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parr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2438400" y="3108325"/>
            <a:ext cx="6477000" cy="2530475"/>
          </a:xfrm>
          <a:prstGeom prst="cloudCallout">
            <a:avLst>
              <a:gd fmla="val 3019" name="adj1"/>
              <a:gd fmla="val 37749" name="adj2"/>
            </a:avLst>
          </a:prstGeom>
          <a:solidFill>
            <a:schemeClr val="lt1"/>
          </a:solidFill>
          <a:ln cap="flat" cmpd="sng" w="254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My parr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 is in the garden.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0" y="6472237"/>
            <a:ext cx="11430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25" y="6069012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087" y="249237"/>
            <a:ext cx="2968625" cy="29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603250" y="2662237"/>
            <a:ext cx="2505075" cy="5222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SOUND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/>
        </p:nvSpPr>
        <p:spPr>
          <a:xfrm>
            <a:off x="20637" y="6519862"/>
            <a:ext cx="11430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171450" y="-92075"/>
            <a:ext cx="6862762" cy="194468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Calibri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Listen &amp; write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3221037" y="2044700"/>
            <a:ext cx="15795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parrot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5900737" y="3162300"/>
            <a:ext cx="14382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990600" y="3182937"/>
            <a:ext cx="7372350" cy="64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brother doesn’t has a        .     </a:t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25" y="6069012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6337" y="4343400"/>
            <a:ext cx="3267075" cy="27225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996950" y="2074862"/>
            <a:ext cx="41544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Peter has a             .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187325" y="2074862"/>
            <a:ext cx="769937" cy="685800"/>
          </a:xfrm>
          <a:prstGeom prst="star16">
            <a:avLst>
              <a:gd fmla="val 37500" name="adj"/>
            </a:avLst>
          </a:prstGeom>
          <a:solidFill>
            <a:srgbClr val="FF000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228600" y="3162300"/>
            <a:ext cx="768350" cy="685800"/>
          </a:xfrm>
          <a:prstGeom prst="star16">
            <a:avLst>
              <a:gd fmla="val 37500" name="adj"/>
            </a:avLst>
          </a:prstGeom>
          <a:solidFill>
            <a:srgbClr val="0070C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3906837"/>
            <a:ext cx="2651125" cy="297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8987" y="1262062"/>
            <a:ext cx="2967037" cy="21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 rotWithShape="1">
          <a:blip r:embed="rId4">
            <a:alphaModFix/>
          </a:blip>
          <a:srcRect b="0" l="0" r="0" t="13562"/>
          <a:stretch/>
        </p:blipFill>
        <p:spPr>
          <a:xfrm>
            <a:off x="609600" y="585787"/>
            <a:ext cx="7924800" cy="55102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0" y="6472237"/>
            <a:ext cx="11430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By Jessica</a:t>
            </a:r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9125" y="6069012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" y="2133600"/>
            <a:ext cx="754062" cy="75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Jessica</a:t>
            </a:r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0" y="174625"/>
            <a:ext cx="4773612" cy="1654175"/>
            <a:chOff x="0" y="0"/>
            <a:chExt cx="2147483647" cy="2147483647"/>
          </a:xfrm>
        </p:grpSpPr>
        <p:pic>
          <p:nvPicPr>
            <p:cNvPr id="190" name="Google Shape;190;p21"/>
            <p:cNvPicPr preferRelativeResize="0"/>
            <p:nvPr/>
          </p:nvPicPr>
          <p:blipFill rotWithShape="1">
            <a:blip r:embed="rId3">
              <a:alphaModFix/>
            </a:blip>
            <a:srcRect b="57320" l="2307" r="52032" t="6402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1"/>
            <p:cNvSpPr txBox="1"/>
            <p:nvPr/>
          </p:nvSpPr>
          <p:spPr>
            <a:xfrm>
              <a:off x="516412938" y="392817190"/>
              <a:ext cx="1449717191" cy="1518313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have any pets?</a:t>
              </a:r>
              <a:endParaRPr/>
            </a:p>
          </p:txBody>
        </p:sp>
      </p:grpSp>
      <p:grpSp>
        <p:nvGrpSpPr>
          <p:cNvPr id="192" name="Google Shape;192;p21"/>
          <p:cNvGrpSpPr/>
          <p:nvPr/>
        </p:nvGrpSpPr>
        <p:grpSpPr>
          <a:xfrm>
            <a:off x="-71437" y="1828800"/>
            <a:ext cx="4621212" cy="1371600"/>
            <a:chOff x="0" y="0"/>
            <a:chExt cx="2147483647" cy="2147483647"/>
          </a:xfrm>
        </p:grpSpPr>
        <p:pic>
          <p:nvPicPr>
            <p:cNvPr id="193" name="Google Shape;193;p21"/>
            <p:cNvPicPr preferRelativeResize="0"/>
            <p:nvPr/>
          </p:nvPicPr>
          <p:blipFill rotWithShape="1">
            <a:blip r:embed="rId3">
              <a:alphaModFix/>
            </a:blip>
            <a:srcRect b="58801" l="50000" r="2995" t="7054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1"/>
            <p:cNvSpPr txBox="1"/>
            <p:nvPr/>
          </p:nvSpPr>
          <p:spPr>
            <a:xfrm>
              <a:off x="579134898" y="531965517"/>
              <a:ext cx="1428990655" cy="1301073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have any goldfish?</a:t>
              </a:r>
              <a:endParaRPr/>
            </a:p>
          </p:txBody>
        </p:sp>
      </p:grpSp>
      <p:grpSp>
        <p:nvGrpSpPr>
          <p:cNvPr id="195" name="Google Shape;195;p21"/>
          <p:cNvGrpSpPr/>
          <p:nvPr/>
        </p:nvGrpSpPr>
        <p:grpSpPr>
          <a:xfrm>
            <a:off x="58737" y="3657600"/>
            <a:ext cx="4491037" cy="1447800"/>
            <a:chOff x="0" y="0"/>
            <a:chExt cx="2147483647" cy="2147483647"/>
          </a:xfrm>
        </p:grpSpPr>
        <p:pic>
          <p:nvPicPr>
            <p:cNvPr id="196" name="Google Shape;196;p21"/>
            <p:cNvPicPr preferRelativeResize="0"/>
            <p:nvPr/>
          </p:nvPicPr>
          <p:blipFill rotWithShape="1">
            <a:blip r:embed="rId3">
              <a:alphaModFix/>
            </a:blip>
            <a:srcRect b="9187" l="2441" r="52026" t="56135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1"/>
            <p:cNvSpPr txBox="1"/>
            <p:nvPr/>
          </p:nvSpPr>
          <p:spPr>
            <a:xfrm>
              <a:off x="518358438" y="832106181"/>
              <a:ext cx="1470444840" cy="776078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Where ‘s your cat?</a:t>
              </a:r>
              <a:endParaRPr/>
            </a:p>
          </p:txBody>
        </p:sp>
      </p:grpSp>
      <p:grpSp>
        <p:nvGrpSpPr>
          <p:cNvPr id="198" name="Google Shape;198;p21"/>
          <p:cNvGrpSpPr/>
          <p:nvPr/>
        </p:nvGrpSpPr>
        <p:grpSpPr>
          <a:xfrm>
            <a:off x="79375" y="5334000"/>
            <a:ext cx="4438650" cy="1524000"/>
            <a:chOff x="0" y="0"/>
            <a:chExt cx="2147483647" cy="2147483647"/>
          </a:xfrm>
        </p:grpSpPr>
        <p:pic>
          <p:nvPicPr>
            <p:cNvPr id="199" name="Google Shape;199;p21"/>
            <p:cNvPicPr preferRelativeResize="0"/>
            <p:nvPr/>
          </p:nvPicPr>
          <p:blipFill rotWithShape="1">
            <a:blip r:embed="rId3">
              <a:alphaModFix/>
            </a:blip>
            <a:srcRect b="10253" l="52519" r="4101" t="53468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21"/>
            <p:cNvSpPr txBox="1"/>
            <p:nvPr/>
          </p:nvSpPr>
          <p:spPr>
            <a:xfrm>
              <a:off x="380506253" y="394444988"/>
              <a:ext cx="1756275970" cy="1517918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b="1" i="0" lang="en-US" sz="3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Where are your dogs?</a:t>
              </a:r>
              <a:endParaRPr/>
            </a:p>
          </p:txBody>
        </p:sp>
      </p:grpSp>
      <p:grpSp>
        <p:nvGrpSpPr>
          <p:cNvPr id="201" name="Google Shape;201;p21"/>
          <p:cNvGrpSpPr/>
          <p:nvPr/>
        </p:nvGrpSpPr>
        <p:grpSpPr>
          <a:xfrm>
            <a:off x="4773612" y="174625"/>
            <a:ext cx="4491037" cy="1447800"/>
            <a:chOff x="0" y="0"/>
            <a:chExt cx="2147483647" cy="2147483647"/>
          </a:xfrm>
        </p:grpSpPr>
        <p:pic>
          <p:nvPicPr>
            <p:cNvPr id="202" name="Google Shape;202;p21"/>
            <p:cNvPicPr preferRelativeResize="0"/>
            <p:nvPr/>
          </p:nvPicPr>
          <p:blipFill rotWithShape="1">
            <a:blip r:embed="rId3">
              <a:alphaModFix/>
            </a:blip>
            <a:srcRect b="9187" l="2441" r="52026" t="56135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21"/>
            <p:cNvSpPr txBox="1"/>
            <p:nvPr/>
          </p:nvSpPr>
          <p:spPr>
            <a:xfrm>
              <a:off x="486622034" y="545896605"/>
              <a:ext cx="1470444840" cy="1232595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It’s in the garden, on the tree over there.</a:t>
              </a:r>
              <a:endParaRPr/>
            </a:p>
          </p:txBody>
        </p:sp>
      </p:grpSp>
      <p:grpSp>
        <p:nvGrpSpPr>
          <p:cNvPr id="204" name="Google Shape;204;p21"/>
          <p:cNvGrpSpPr/>
          <p:nvPr/>
        </p:nvGrpSpPr>
        <p:grpSpPr>
          <a:xfrm>
            <a:off x="4791075" y="1828800"/>
            <a:ext cx="4438650" cy="1524000"/>
            <a:chOff x="0" y="0"/>
            <a:chExt cx="2147483647" cy="2147483647"/>
          </a:xfrm>
        </p:grpSpPr>
        <p:pic>
          <p:nvPicPr>
            <p:cNvPr id="205" name="Google Shape;205;p21"/>
            <p:cNvPicPr preferRelativeResize="0"/>
            <p:nvPr/>
          </p:nvPicPr>
          <p:blipFill rotWithShape="1">
            <a:blip r:embed="rId3">
              <a:alphaModFix/>
            </a:blip>
            <a:srcRect b="10253" l="52519" r="4101" t="53468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21"/>
            <p:cNvSpPr txBox="1"/>
            <p:nvPr/>
          </p:nvSpPr>
          <p:spPr>
            <a:xfrm>
              <a:off x="489902366" y="748472708"/>
              <a:ext cx="1487543018" cy="650536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They’re in the yard.</a:t>
              </a:r>
              <a:endParaRPr/>
            </a:p>
          </p:txBody>
        </p:sp>
      </p:grpSp>
      <p:grpSp>
        <p:nvGrpSpPr>
          <p:cNvPr id="207" name="Google Shape;207;p21"/>
          <p:cNvGrpSpPr/>
          <p:nvPr/>
        </p:nvGrpSpPr>
        <p:grpSpPr>
          <a:xfrm>
            <a:off x="4549775" y="3932237"/>
            <a:ext cx="4621212" cy="1371600"/>
            <a:chOff x="0" y="0"/>
            <a:chExt cx="2147483647" cy="2147483647"/>
          </a:xfrm>
        </p:grpSpPr>
        <p:pic>
          <p:nvPicPr>
            <p:cNvPr id="208" name="Google Shape;208;p21"/>
            <p:cNvPicPr preferRelativeResize="0"/>
            <p:nvPr/>
          </p:nvPicPr>
          <p:blipFill rotWithShape="1">
            <a:blip r:embed="rId3">
              <a:alphaModFix/>
            </a:blip>
            <a:srcRect b="58801" l="50000" r="2995" t="7054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21"/>
            <p:cNvSpPr txBox="1"/>
            <p:nvPr/>
          </p:nvSpPr>
          <p:spPr>
            <a:xfrm>
              <a:off x="576850810" y="447298399"/>
              <a:ext cx="1428990655" cy="13010734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Yes, I do. I have two dogs and a cat.</a:t>
              </a:r>
              <a:endParaRPr/>
            </a:p>
          </p:txBody>
        </p:sp>
      </p:grpSp>
      <p:grpSp>
        <p:nvGrpSpPr>
          <p:cNvPr id="210" name="Google Shape;210;p21"/>
          <p:cNvGrpSpPr/>
          <p:nvPr/>
        </p:nvGrpSpPr>
        <p:grpSpPr>
          <a:xfrm>
            <a:off x="4518025" y="5478462"/>
            <a:ext cx="4773612" cy="1349375"/>
            <a:chOff x="0" y="0"/>
            <a:chExt cx="2147483647" cy="2147483647"/>
          </a:xfrm>
        </p:grpSpPr>
        <p:pic>
          <p:nvPicPr>
            <p:cNvPr id="211" name="Google Shape;211;p21"/>
            <p:cNvPicPr preferRelativeResize="0"/>
            <p:nvPr/>
          </p:nvPicPr>
          <p:blipFill rotWithShape="1">
            <a:blip r:embed="rId3">
              <a:alphaModFix/>
            </a:blip>
            <a:srcRect b="57320" l="2307" r="52032" t="6402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21"/>
            <p:cNvSpPr txBox="1"/>
            <p:nvPr/>
          </p:nvSpPr>
          <p:spPr>
            <a:xfrm>
              <a:off x="578338964" y="706406092"/>
              <a:ext cx="1383368955" cy="734668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No, I don’t.</a:t>
              </a:r>
              <a:endParaRPr/>
            </a:p>
          </p:txBody>
        </p:sp>
      </p:grpSp>
      <p:sp>
        <p:nvSpPr>
          <p:cNvPr id="213" name="Google Shape;213;p21"/>
          <p:cNvSpPr/>
          <p:nvPr/>
        </p:nvSpPr>
        <p:spPr>
          <a:xfrm>
            <a:off x="5118100" y="482600"/>
            <a:ext cx="673100" cy="83185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4953000" y="2168525"/>
            <a:ext cx="673100" cy="83026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4953000" y="4241800"/>
            <a:ext cx="673100" cy="83026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4805362" y="5737225"/>
            <a:ext cx="673100" cy="83026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cxnSp>
        <p:nvCxnSpPr>
          <p:cNvPr id="217" name="Google Shape;217;p21"/>
          <p:cNvCxnSpPr/>
          <p:nvPr/>
        </p:nvCxnSpPr>
        <p:spPr>
          <a:xfrm>
            <a:off x="865187" y="1219200"/>
            <a:ext cx="4186200" cy="3143400"/>
          </a:xfrm>
          <a:prstGeom prst="curvedConnector2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18" name="Google Shape;218;p21"/>
          <p:cNvCxnSpPr/>
          <p:nvPr/>
        </p:nvCxnSpPr>
        <p:spPr>
          <a:xfrm>
            <a:off x="609600" y="2584450"/>
            <a:ext cx="4343400" cy="3568800"/>
          </a:xfrm>
          <a:prstGeom prst="curvedConnector3">
            <a:avLst>
              <a:gd fmla="val 10800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19" name="Google Shape;219;p21"/>
          <p:cNvCxnSpPr/>
          <p:nvPr/>
        </p:nvCxnSpPr>
        <p:spPr>
          <a:xfrm flipH="1" rot="10800000">
            <a:off x="609600" y="957324"/>
            <a:ext cx="4845000" cy="3522600"/>
          </a:xfrm>
          <a:prstGeom prst="curvedConnector3">
            <a:avLst>
              <a:gd fmla="val 10800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20" name="Google Shape;220;p21"/>
          <p:cNvCxnSpPr/>
          <p:nvPr/>
        </p:nvCxnSpPr>
        <p:spPr>
          <a:xfrm flipH="1" rot="10800000">
            <a:off x="609600" y="2821049"/>
            <a:ext cx="4845000" cy="3332100"/>
          </a:xfrm>
          <a:prstGeom prst="curvedConnector3">
            <a:avLst>
              <a:gd fmla="val 10800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